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470" r:id="rId2"/>
    <p:sldId id="471" r:id="rId3"/>
    <p:sldId id="475" r:id="rId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DADA02"/>
    <a:srgbClr val="00CC00"/>
    <a:srgbClr val="FF3300"/>
    <a:srgbClr val="FF6600"/>
    <a:srgbClr val="FF7C80"/>
    <a:srgbClr val="EEFBA3"/>
    <a:srgbClr val="CA1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6" autoAdjust="0"/>
    <p:restoredTop sz="94056" autoAdjust="0"/>
  </p:normalViewPr>
  <p:slideViewPr>
    <p:cSldViewPr>
      <p:cViewPr varScale="1">
        <p:scale>
          <a:sx n="88" d="100"/>
          <a:sy n="88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7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2788A9-794C-4FE7-9619-629CD7162D06}" type="datetimeFigureOut">
              <a:rPr lang="it-IT"/>
              <a:pPr>
                <a:defRPr/>
              </a:pPr>
              <a:t>16/11/2016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B84C9-6F79-436A-A1CE-74E2A8DFB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619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2DD0A-5D03-443B-8E45-8865E8DB9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9300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7"/>
          <p:cNvGraphicFramePr>
            <a:graphicFrameLocks noChangeAspect="1"/>
          </p:cNvGraphicFramePr>
          <p:nvPr/>
        </p:nvGraphicFramePr>
        <p:xfrm>
          <a:off x="0" y="0"/>
          <a:ext cx="9144000" cy="1679575"/>
        </p:xfrm>
        <a:graphic>
          <a:graphicData uri="http://schemas.openxmlformats.org/presentationml/2006/ole">
            <p:oleObj spid="_x0000_s62514" name="Image" r:id="rId3" imgW="13003175" imgH="2387302" progId="">
              <p:embed/>
            </p:oleObj>
          </a:graphicData>
        </a:graphic>
      </p:graphicFrame>
      <p:graphicFrame>
        <p:nvGraphicFramePr>
          <p:cNvPr id="4" name="Object 2266"/>
          <p:cNvGraphicFramePr>
            <a:graphicFrameLocks noChangeAspect="1"/>
          </p:cNvGraphicFramePr>
          <p:nvPr/>
        </p:nvGraphicFramePr>
        <p:xfrm>
          <a:off x="0" y="5178425"/>
          <a:ext cx="9144000" cy="1679575"/>
        </p:xfrm>
        <a:graphic>
          <a:graphicData uri="http://schemas.openxmlformats.org/presentationml/2006/ole">
            <p:oleObj spid="_x0000_s62515" name="Image" r:id="rId4" imgW="13003175" imgH="2387302" progId="">
              <p:embed/>
            </p:oleObj>
          </a:graphicData>
        </a:graphic>
      </p:graphicFrame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pic>
        <p:nvPicPr>
          <p:cNvPr id="5" name="Picture 2249" descr="e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925" y="1679575"/>
            <a:ext cx="32861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1730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1731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191-9AF4-49AE-87E2-3C3D8A28FD3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2754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2755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84925" y="622300"/>
            <a:ext cx="2076450" cy="5056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988" y="622300"/>
            <a:ext cx="6078537" cy="5056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2B9-369A-42E3-BFDF-116A91A81AA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3538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3539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Fdasfdsa</a:t>
            </a:r>
            <a:r>
              <a:rPr lang="en-US" altLang="en-US" dirty="0" smtClean="0"/>
              <a:t> </a:t>
            </a:r>
            <a:fld id="{893586F8-1CA5-4EB9-B7B3-CABE0191297D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4562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4563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81A-0FED-48AE-A3B9-9C5CF16F6F5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558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558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C62-B14B-4F6E-B358-701A5FEFE63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6610" name="Image" r:id="rId3" imgW="13003175" imgH="583921" progId="">
              <p:embed/>
            </p:oleObj>
          </a:graphicData>
        </a:graphic>
      </p:graphicFrame>
      <p:graphicFrame>
        <p:nvGraphicFramePr>
          <p:cNvPr id="8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6611" name="Image" r:id="rId4" imgW="13003175" imgH="520635" progId="">
              <p:embed/>
            </p:oleObj>
          </a:graphicData>
        </a:graphic>
      </p:graphicFrame>
      <p:sp>
        <p:nvSpPr>
          <p:cNvPr id="9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10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1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EE-56C1-4657-AF7D-74A5BC3071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7634" name="Image" r:id="rId3" imgW="13003175" imgH="583921" progId="">
              <p:embed/>
            </p:oleObj>
          </a:graphicData>
        </a:graphic>
      </p:graphicFrame>
      <p:graphicFrame>
        <p:nvGraphicFramePr>
          <p:cNvPr id="4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7635" name="Image" r:id="rId4" imgW="13003175" imgH="520635" progId="">
              <p:embed/>
            </p:oleObj>
          </a:graphicData>
        </a:graphic>
      </p:graphicFrame>
      <p:sp>
        <p:nvSpPr>
          <p:cNvPr id="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6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8658" name="Image" r:id="rId3" imgW="13003175" imgH="583921" progId="">
              <p:embed/>
            </p:oleObj>
          </a:graphicData>
        </a:graphic>
      </p:graphicFrame>
      <p:graphicFrame>
        <p:nvGraphicFramePr>
          <p:cNvPr id="3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8659" name="Image" r:id="rId4" imgW="13003175" imgH="520635" progId="">
              <p:embed/>
            </p:oleObj>
          </a:graphicData>
        </a:graphic>
      </p:graphicFrame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40151" y="6502400"/>
            <a:ext cx="316835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RPC2012 -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 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February 2012,    pg. </a:t>
            </a:r>
            <a:fld id="{CAC25ABE-01D0-4E3E-ADD9-3B2B263440FC}" type="slidenum">
              <a:rPr lang="en-US" altLang="en-US" smtClean="0"/>
              <a:pPr>
                <a:defRPr/>
              </a:pPr>
              <a:t>‹N›</a:t>
            </a:fld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9682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9683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955B-C78A-4DA4-A82E-89811EA7605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070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070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F497-1A46-403E-8D82-5F691EE3724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1074" name="Image" r:id="rId14" imgW="13003175" imgH="583921" progId="">
              <p:embed/>
            </p:oleObj>
          </a:graphicData>
        </a:graphic>
      </p:graphicFrame>
      <p:graphicFrame>
        <p:nvGraphicFramePr>
          <p:cNvPr id="1027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1075" name="Image" r:id="rId15" imgW="13003175" imgH="520635" progId="">
              <p:embed/>
            </p:oleObj>
          </a:graphicData>
        </a:graphic>
      </p:graphicFrame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Abbrescia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39485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Info and news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EEE </a:t>
            </a:r>
            <a:r>
              <a:rPr lang="it-IT" sz="2400" dirty="0" err="1" smtClean="0">
                <a:solidFill>
                  <a:srgbClr val="C00000"/>
                </a:solidFill>
              </a:rPr>
              <a:t>has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been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contacted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by</a:t>
            </a:r>
            <a:r>
              <a:rPr lang="it-IT" sz="2400" dirty="0" smtClean="0">
                <a:solidFill>
                  <a:srgbClr val="C00000"/>
                </a:solidFill>
              </a:rPr>
              <a:t> the TRADALBAGAS </a:t>
            </a:r>
            <a:r>
              <a:rPr lang="it-IT" sz="2400" dirty="0" err="1" smtClean="0">
                <a:solidFill>
                  <a:srgbClr val="C00000"/>
                </a:solidFill>
              </a:rPr>
              <a:t>collaboration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Interested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analysing</a:t>
            </a:r>
            <a:r>
              <a:rPr lang="it-IT" sz="2000" dirty="0" smtClean="0">
                <a:solidFill>
                  <a:schemeClr val="bg1"/>
                </a:solidFill>
              </a:rPr>
              <a:t> data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few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our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telescopes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Analysis</a:t>
            </a:r>
            <a:r>
              <a:rPr lang="it-IT" sz="2000" dirty="0" smtClean="0">
                <a:solidFill>
                  <a:schemeClr val="bg1"/>
                </a:solidFill>
              </a:rPr>
              <a:t> on </a:t>
            </a:r>
            <a:r>
              <a:rPr lang="it-IT" sz="2000" dirty="0" err="1" smtClean="0">
                <a:solidFill>
                  <a:schemeClr val="bg1"/>
                </a:solidFill>
              </a:rPr>
              <a:t>correlations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between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cosmics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atmospheric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phenomena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First chat </a:t>
            </a:r>
            <a:r>
              <a:rPr lang="it-IT" sz="2000" dirty="0" err="1" smtClean="0">
                <a:solidFill>
                  <a:schemeClr val="bg1"/>
                </a:solidFill>
              </a:rPr>
              <a:t>with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responsible</a:t>
            </a:r>
            <a:r>
              <a:rPr lang="it-IT" sz="2000" dirty="0" smtClean="0">
                <a:solidFill>
                  <a:schemeClr val="bg1"/>
                </a:solidFill>
              </a:rPr>
              <a:t>(s)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Santiago de Compostela </a:t>
            </a:r>
            <a:r>
              <a:rPr lang="it-IT" sz="2000" dirty="0" err="1" smtClean="0">
                <a:solidFill>
                  <a:schemeClr val="bg1"/>
                </a:solidFill>
              </a:rPr>
              <a:t>University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Formal</a:t>
            </a:r>
            <a:r>
              <a:rPr lang="it-IT" sz="2000" dirty="0" smtClean="0">
                <a:solidFill>
                  <a:schemeClr val="bg1"/>
                </a:solidFill>
              </a:rPr>
              <a:t> agreement </a:t>
            </a:r>
            <a:r>
              <a:rPr lang="it-IT" sz="2000" dirty="0" err="1" smtClean="0">
                <a:solidFill>
                  <a:schemeClr val="bg1"/>
                </a:solidFill>
              </a:rPr>
              <a:t>underway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313" y="3226618"/>
            <a:ext cx="88271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Willing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organize</a:t>
            </a:r>
            <a:r>
              <a:rPr lang="it-IT" sz="2400" dirty="0" smtClean="0">
                <a:solidFill>
                  <a:srgbClr val="C00000"/>
                </a:solidFill>
              </a:rPr>
              <a:t> the first EEE web </a:t>
            </a:r>
            <a:r>
              <a:rPr lang="it-IT" sz="2400" dirty="0" err="1" smtClean="0">
                <a:solidFill>
                  <a:srgbClr val="C00000"/>
                </a:solidFill>
              </a:rPr>
              <a:t>run</a:t>
            </a:r>
            <a:r>
              <a:rPr lang="it-IT" sz="2400" dirty="0" smtClean="0">
                <a:solidFill>
                  <a:srgbClr val="C00000"/>
                </a:solidFill>
              </a:rPr>
              <a:t> meeting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Extended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!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Proposed</a:t>
            </a:r>
            <a:r>
              <a:rPr lang="it-IT" sz="2000" dirty="0" smtClean="0">
                <a:solidFill>
                  <a:schemeClr val="bg1"/>
                </a:solidFill>
              </a:rPr>
              <a:t> date/</a:t>
            </a:r>
            <a:r>
              <a:rPr lang="it-IT" sz="2000" dirty="0" err="1" smtClean="0">
                <a:solidFill>
                  <a:schemeClr val="bg1"/>
                </a:solidFill>
              </a:rPr>
              <a:t>time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</a:rPr>
              <a:t>Wed</a:t>
            </a:r>
            <a:r>
              <a:rPr lang="it-IT" sz="2000" dirty="0" smtClean="0">
                <a:solidFill>
                  <a:schemeClr val="bg1"/>
                </a:solidFill>
              </a:rPr>
              <a:t>. 30 Nov., 14.30-15.30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Via </a:t>
            </a:r>
            <a:r>
              <a:rPr lang="it-IT" sz="2000" dirty="0" err="1" smtClean="0">
                <a:solidFill>
                  <a:schemeClr val="bg1"/>
                </a:solidFill>
              </a:rPr>
              <a:t>vidyo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only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Brief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presentations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about</a:t>
            </a:r>
            <a:r>
              <a:rPr lang="it-IT" sz="2000" dirty="0" smtClean="0">
                <a:solidFill>
                  <a:schemeClr val="bg1"/>
                </a:solidFill>
              </a:rPr>
              <a:t> the status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experiment</a:t>
            </a:r>
            <a:r>
              <a:rPr lang="it-IT" sz="2000" dirty="0" smtClean="0">
                <a:solidFill>
                  <a:schemeClr val="bg1"/>
                </a:solidFill>
              </a:rPr>
              <a:t> and data </a:t>
            </a:r>
            <a:r>
              <a:rPr lang="it-IT" sz="2000" dirty="0" err="1" smtClean="0">
                <a:solidFill>
                  <a:schemeClr val="bg1"/>
                </a:solidFill>
              </a:rPr>
              <a:t>taking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Brief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presentations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Responsibles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required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present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Probably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done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with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monthly</a:t>
            </a:r>
            <a:r>
              <a:rPr lang="it-IT" sz="2000" dirty="0" smtClean="0">
                <a:solidFill>
                  <a:schemeClr val="bg1"/>
                </a:solidFill>
              </a:rPr>
              <a:t>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47949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Info and news (2)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2691938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Almost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ready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place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orders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new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stations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Recall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prepare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proposals</a:t>
            </a:r>
            <a:r>
              <a:rPr lang="it-IT" sz="2000" dirty="0" smtClean="0">
                <a:solidFill>
                  <a:schemeClr val="bg1"/>
                </a:solidFill>
              </a:rPr>
              <a:t>: 10 </a:t>
            </a:r>
            <a:r>
              <a:rPr lang="it-IT" sz="2000" dirty="0" err="1" smtClean="0">
                <a:solidFill>
                  <a:schemeClr val="bg1"/>
                </a:solidFill>
              </a:rPr>
              <a:t>december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deadline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List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 in the </a:t>
            </a:r>
            <a:r>
              <a:rPr lang="it-IT" sz="2000" dirty="0" err="1" smtClean="0">
                <a:solidFill>
                  <a:schemeClr val="bg1"/>
                </a:solidFill>
              </a:rPr>
              <a:t>waiting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list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circulated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First (</a:t>
            </a:r>
            <a:r>
              <a:rPr lang="it-IT" sz="2000" dirty="0" err="1" smtClean="0">
                <a:solidFill>
                  <a:schemeClr val="bg1"/>
                </a:solidFill>
              </a:rPr>
              <a:t>informal</a:t>
            </a:r>
            <a:r>
              <a:rPr lang="it-IT" sz="2000" dirty="0" smtClean="0">
                <a:solidFill>
                  <a:schemeClr val="bg1"/>
                </a:solidFill>
              </a:rPr>
              <a:t>) </a:t>
            </a:r>
            <a:r>
              <a:rPr lang="it-IT" sz="2000" dirty="0" err="1" smtClean="0">
                <a:solidFill>
                  <a:schemeClr val="bg1"/>
                </a:solidFill>
              </a:rPr>
              <a:t>proposals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arriving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First </a:t>
            </a:r>
            <a:r>
              <a:rPr lang="it-IT" sz="2000" dirty="0" err="1" smtClean="0">
                <a:solidFill>
                  <a:schemeClr val="bg1"/>
                </a:solidFill>
              </a:rPr>
              <a:t>bunch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</a:rPr>
              <a:t>Spring</a:t>
            </a:r>
            <a:r>
              <a:rPr lang="it-IT" sz="2000" dirty="0" smtClean="0">
                <a:solidFill>
                  <a:schemeClr val="bg1"/>
                </a:solidFill>
              </a:rPr>
              <a:t> 2017!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382" y="930492"/>
            <a:ext cx="88271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Willing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organize</a:t>
            </a:r>
            <a:r>
              <a:rPr lang="it-IT" sz="2400" dirty="0" smtClean="0">
                <a:solidFill>
                  <a:srgbClr val="C00000"/>
                </a:solidFill>
              </a:rPr>
              <a:t> the first EEE web week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Four-five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meetings</a:t>
            </a:r>
            <a:r>
              <a:rPr lang="it-IT" sz="2000" dirty="0" smtClean="0">
                <a:solidFill>
                  <a:schemeClr val="bg1"/>
                </a:solidFill>
              </a:rPr>
              <a:t> in the </a:t>
            </a:r>
            <a:r>
              <a:rPr lang="it-IT" sz="2000" dirty="0" err="1" smtClean="0">
                <a:solidFill>
                  <a:schemeClr val="bg1"/>
                </a:solidFill>
              </a:rPr>
              <a:t>afternoon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Basically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masterclasses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given</a:t>
            </a:r>
            <a:r>
              <a:rPr lang="it-IT" sz="2000" dirty="0" smtClean="0">
                <a:solidFill>
                  <a:schemeClr val="bg1"/>
                </a:solidFill>
              </a:rPr>
              <a:t> via </a:t>
            </a:r>
            <a:r>
              <a:rPr lang="it-IT" sz="2000" dirty="0" smtClean="0">
                <a:solidFill>
                  <a:schemeClr val="bg1"/>
                </a:solidFill>
              </a:rPr>
              <a:t>web,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</a:t>
            </a:r>
            <a:r>
              <a:rPr lang="it-IT" sz="2000" dirty="0" err="1" smtClean="0">
                <a:solidFill>
                  <a:schemeClr val="bg1"/>
                </a:solidFill>
              </a:rPr>
              <a:t>ut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also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presentations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Proposed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approximate</a:t>
            </a:r>
            <a:r>
              <a:rPr lang="it-IT" sz="2000" dirty="0" smtClean="0">
                <a:solidFill>
                  <a:schemeClr val="bg1"/>
                </a:solidFill>
              </a:rPr>
              <a:t> date: </a:t>
            </a:r>
            <a:r>
              <a:rPr lang="it-IT" sz="2000" dirty="0" err="1" smtClean="0">
                <a:solidFill>
                  <a:schemeClr val="bg1"/>
                </a:solidFill>
              </a:rPr>
              <a:t>mid-January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7321" y="4765501"/>
            <a:ext cx="88271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Creating</a:t>
            </a:r>
            <a:r>
              <a:rPr lang="it-IT" sz="2400" dirty="0" smtClean="0">
                <a:solidFill>
                  <a:srgbClr val="C00000"/>
                </a:solidFill>
              </a:rPr>
              <a:t> a </a:t>
            </a:r>
            <a:r>
              <a:rPr lang="it-IT" sz="2400" dirty="0" err="1" smtClean="0">
                <a:solidFill>
                  <a:srgbClr val="C00000"/>
                </a:solidFill>
              </a:rPr>
              <a:t>workforce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stations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still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operation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Volunteers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needed</a:t>
            </a:r>
            <a:r>
              <a:rPr lang="it-IT" sz="2000" dirty="0" smtClean="0">
                <a:solidFill>
                  <a:schemeClr val="bg1"/>
                </a:solidFill>
              </a:rPr>
              <a:t>!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Ready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go: </a:t>
            </a:r>
            <a:r>
              <a:rPr lang="it-IT" sz="2000" dirty="0" err="1" smtClean="0">
                <a:solidFill>
                  <a:schemeClr val="bg1"/>
                </a:solidFill>
              </a:rPr>
              <a:t>beginning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December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47949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Info and news (3)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2996952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Starting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prepare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an</a:t>
            </a:r>
            <a:r>
              <a:rPr lang="it-IT" sz="2400" dirty="0" smtClean="0">
                <a:solidFill>
                  <a:srgbClr val="C00000"/>
                </a:solidFill>
              </a:rPr>
              <a:t> ERC </a:t>
            </a:r>
            <a:r>
              <a:rPr lang="it-IT" sz="2400" dirty="0" err="1" smtClean="0">
                <a:solidFill>
                  <a:srgbClr val="C00000"/>
                </a:solidFill>
              </a:rPr>
              <a:t>application</a:t>
            </a:r>
            <a:r>
              <a:rPr lang="it-IT" sz="2400" dirty="0" smtClean="0">
                <a:solidFill>
                  <a:srgbClr val="C00000"/>
                </a:solidFill>
              </a:rPr>
              <a:t> (“</a:t>
            </a:r>
            <a:r>
              <a:rPr lang="it-IT" sz="2400" dirty="0" err="1" smtClean="0">
                <a:solidFill>
                  <a:srgbClr val="C00000"/>
                </a:solidFill>
              </a:rPr>
              <a:t>consolidator</a:t>
            </a:r>
            <a:r>
              <a:rPr lang="it-IT" sz="2400" dirty="0" smtClean="0">
                <a:solidFill>
                  <a:srgbClr val="C00000"/>
                </a:solidFill>
              </a:rPr>
              <a:t>”)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First </a:t>
            </a:r>
            <a:r>
              <a:rPr lang="it-IT" sz="2000" dirty="0" err="1" smtClean="0">
                <a:solidFill>
                  <a:schemeClr val="bg1"/>
                </a:solidFill>
              </a:rPr>
              <a:t>ideas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collected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among</a:t>
            </a:r>
            <a:r>
              <a:rPr lang="it-IT" sz="2000" dirty="0" smtClean="0">
                <a:solidFill>
                  <a:schemeClr val="bg1"/>
                </a:solidFill>
              </a:rPr>
              <a:t> Fabrizio, Federico, Francesco </a:t>
            </a:r>
            <a:r>
              <a:rPr lang="it-IT" sz="2000" dirty="0" err="1" smtClean="0">
                <a:solidFill>
                  <a:schemeClr val="bg1"/>
                </a:solidFill>
              </a:rPr>
              <a:t>Nof</a:t>
            </a:r>
            <a:r>
              <a:rPr lang="it-IT" sz="2000" dirty="0" smtClean="0">
                <a:solidFill>
                  <a:schemeClr val="bg1"/>
                </a:solidFill>
              </a:rPr>
              <a:t>., Ivan, …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Deadline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</a:rPr>
              <a:t>mid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February</a:t>
            </a:r>
            <a:r>
              <a:rPr lang="it-IT" sz="2000" dirty="0" smtClean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052736"/>
            <a:ext cx="88271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“Progetto premiale” sent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MIUR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</a:rPr>
              <a:t>underlying</a:t>
            </a:r>
            <a:r>
              <a:rPr lang="it-IT" sz="2000" dirty="0" smtClean="0">
                <a:solidFill>
                  <a:schemeClr val="bg1"/>
                </a:solidFill>
              </a:rPr>
              <a:t> idea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move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toward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an</a:t>
            </a:r>
            <a:r>
              <a:rPr lang="it-IT" sz="2000" dirty="0" smtClean="0">
                <a:solidFill>
                  <a:schemeClr val="bg1"/>
                </a:solidFill>
              </a:rPr>
              <a:t> open </a:t>
            </a:r>
            <a:r>
              <a:rPr lang="it-IT" sz="2000" dirty="0" err="1" smtClean="0">
                <a:solidFill>
                  <a:schemeClr val="bg1"/>
                </a:solidFill>
              </a:rPr>
              <a:t>access</a:t>
            </a:r>
            <a:r>
              <a:rPr lang="it-IT" sz="2000" dirty="0" smtClean="0">
                <a:solidFill>
                  <a:schemeClr val="bg1"/>
                </a:solidFill>
              </a:rPr>
              <a:t> data system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In </a:t>
            </a:r>
            <a:r>
              <a:rPr lang="it-IT" sz="2000" dirty="0" err="1" smtClean="0">
                <a:solidFill>
                  <a:schemeClr val="bg1"/>
                </a:solidFill>
              </a:rPr>
              <a:t>additions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meetings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 at Centro Fermi or </a:t>
            </a:r>
            <a:r>
              <a:rPr lang="it-IT" sz="2000" dirty="0" err="1" smtClean="0">
                <a:solidFill>
                  <a:schemeClr val="bg1"/>
                </a:solidFill>
              </a:rPr>
              <a:t>elsewhere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Also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opened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dirty="0" err="1" smtClean="0">
                <a:solidFill>
                  <a:schemeClr val="bg1"/>
                </a:solidFill>
              </a:rPr>
              <a:t>sometimes</a:t>
            </a:r>
            <a:r>
              <a:rPr lang="it-IT" sz="2000" dirty="0" smtClean="0">
                <a:solidFill>
                  <a:schemeClr val="bg1"/>
                </a:solidFill>
              </a:rPr>
              <a:t>)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foreign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teachers</a:t>
            </a:r>
            <a:r>
              <a:rPr lang="it-IT" sz="2000" dirty="0" smtClean="0">
                <a:solidFill>
                  <a:schemeClr val="bg1"/>
                </a:solidFill>
              </a:rPr>
              <a:t>/</a:t>
            </a:r>
            <a:r>
              <a:rPr lang="it-IT" sz="2000" dirty="0" err="1" smtClean="0">
                <a:solidFill>
                  <a:schemeClr val="bg1"/>
                </a:solidFill>
              </a:rPr>
              <a:t>researchers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653136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Had</a:t>
            </a:r>
            <a:r>
              <a:rPr lang="it-IT" sz="2400" dirty="0" smtClean="0">
                <a:solidFill>
                  <a:srgbClr val="C00000"/>
                </a:solidFill>
              </a:rPr>
              <a:t> meeting </a:t>
            </a:r>
            <a:r>
              <a:rPr lang="it-IT" sz="2400" dirty="0" err="1" smtClean="0">
                <a:solidFill>
                  <a:srgbClr val="C00000"/>
                </a:solidFill>
              </a:rPr>
              <a:t>with</a:t>
            </a:r>
            <a:r>
              <a:rPr lang="it-IT" sz="2400" dirty="0" smtClean="0">
                <a:solidFill>
                  <a:srgbClr val="C00000"/>
                </a:solidFill>
              </a:rPr>
              <a:t> INFN “Comitato di Coordinamento della Terza Missione (CC3M)”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Requested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presentation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EEE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After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informal</a:t>
            </a:r>
            <a:r>
              <a:rPr lang="it-IT" sz="2000" dirty="0" smtClean="0">
                <a:solidFill>
                  <a:schemeClr val="bg1"/>
                </a:solidFill>
              </a:rPr>
              <a:t> talk </a:t>
            </a:r>
            <a:r>
              <a:rPr lang="it-IT" sz="2000" dirty="0" err="1" smtClean="0">
                <a:solidFill>
                  <a:schemeClr val="bg1"/>
                </a:solidFill>
              </a:rPr>
              <a:t>about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possible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synergies</a:t>
            </a:r>
            <a:r>
              <a:rPr lang="it-IT" sz="2000" dirty="0" smtClean="0">
                <a:solidFill>
                  <a:schemeClr val="bg1"/>
                </a:solidFill>
              </a:rPr>
              <a:t> INFN-EEE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289</Words>
  <Application>Microsoft Office PowerPoint</Application>
  <PresentationFormat>Presentazione su schermo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eb2sm</vt:lpstr>
      <vt:lpstr>Image</vt:lpstr>
      <vt:lpstr>Diapositiva 1</vt:lpstr>
      <vt:lpstr>Diapositiva 2</vt:lpstr>
      <vt:lpstr>Diapositiva 3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 De Filippis</dc:creator>
  <cp:lastModifiedBy>Marcello</cp:lastModifiedBy>
  <cp:revision>616</cp:revision>
  <dcterms:created xsi:type="dcterms:W3CDTF">2007-02-04T19:24:59Z</dcterms:created>
  <dcterms:modified xsi:type="dcterms:W3CDTF">2016-11-16T12:24:44Z</dcterms:modified>
</cp:coreProperties>
</file>