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3" r:id="rId4"/>
    <p:sldId id="280" r:id="rId5"/>
    <p:sldId id="276" r:id="rId6"/>
    <p:sldId id="279" r:id="rId7"/>
    <p:sldId id="277" r:id="rId8"/>
    <p:sldId id="281" r:id="rId9"/>
    <p:sldId id="282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5"/>
    <p:restoredTop sz="93632"/>
  </p:normalViewPr>
  <p:slideViewPr>
    <p:cSldViewPr snapToGrid="0" snapToObjects="1" showGuides="1">
      <p:cViewPr>
        <p:scale>
          <a:sx n="120" d="100"/>
          <a:sy n="120" d="100"/>
        </p:scale>
        <p:origin x="3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5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8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28E5-D5CE-EF41-970B-3DD17088452C}" type="datetimeFigureOut">
              <a:rPr lang="it-IT" smtClean="0"/>
              <a:t>20/09/18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F711-2372-084D-92BF-2E2CB99E7B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13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Proposal</a:t>
            </a:r>
            <a:r>
              <a:rPr lang="it-IT" dirty="0" smtClean="0"/>
              <a:t> to </a:t>
            </a:r>
            <a:r>
              <a:rPr lang="it-IT" dirty="0" err="1" smtClean="0"/>
              <a:t>measure</a:t>
            </a:r>
            <a:r>
              <a:rPr lang="it-IT" dirty="0" smtClean="0"/>
              <a:t> the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underground with the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smtClean="0"/>
              <a:t>boxes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08274"/>
            <a:ext cx="6400800" cy="17526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145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Purpose</a:t>
            </a:r>
            <a:r>
              <a:rPr lang="it-IT" dirty="0" smtClean="0"/>
              <a:t> of the </a:t>
            </a:r>
            <a:r>
              <a:rPr lang="it-IT" dirty="0" err="1" smtClean="0"/>
              <a:t>measurement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Following</a:t>
            </a:r>
            <a:r>
              <a:rPr lang="it-IT" dirty="0" smtClean="0"/>
              <a:t> the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altitudes</a:t>
            </a:r>
            <a:r>
              <a:rPr lang="it-IT" dirty="0" smtClean="0"/>
              <a:t> by the EEE </a:t>
            </a:r>
            <a:r>
              <a:rPr lang="it-IT" dirty="0" err="1" smtClean="0"/>
              <a:t>collaboration</a:t>
            </a:r>
            <a:r>
              <a:rPr lang="it-IT" dirty="0" smtClean="0"/>
              <a:t> (Erice, 2018), </a:t>
            </a:r>
            <a:r>
              <a:rPr lang="it-IT" dirty="0" err="1" smtClean="0"/>
              <a:t>we</a:t>
            </a:r>
            <a:r>
              <a:rPr lang="it-IT" dirty="0" smtClean="0"/>
              <a:t> propose to </a:t>
            </a:r>
            <a:r>
              <a:rPr lang="it-IT" dirty="0" err="1" smtClean="0"/>
              <a:t>perform</a:t>
            </a:r>
            <a:r>
              <a:rPr lang="it-IT" dirty="0" smtClean="0"/>
              <a:t> a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study</a:t>
            </a:r>
            <a:r>
              <a:rPr lang="it-IT" dirty="0" smtClean="0"/>
              <a:t> underground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depths</a:t>
            </a:r>
            <a:r>
              <a:rPr lang="it-IT" dirty="0" smtClean="0"/>
              <a:t>. </a:t>
            </a:r>
          </a:p>
          <a:p>
            <a:r>
              <a:rPr lang="it-IT" dirty="0" smtClean="0"/>
              <a:t>EEE </a:t>
            </a:r>
            <a:r>
              <a:rPr lang="it-IT" dirty="0" err="1" smtClean="0"/>
              <a:t>students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participate</a:t>
            </a:r>
            <a:r>
              <a:rPr lang="it-IT" dirty="0" smtClean="0"/>
              <a:t> to the detector </a:t>
            </a:r>
            <a:r>
              <a:rPr lang="it-IT" dirty="0" err="1" smtClean="0"/>
              <a:t>istallation</a:t>
            </a:r>
            <a:r>
              <a:rPr lang="it-IT" dirty="0" smtClean="0"/>
              <a:t>, data </a:t>
            </a:r>
            <a:r>
              <a:rPr lang="it-IT" dirty="0" err="1" smtClean="0"/>
              <a:t>taking</a:t>
            </a:r>
            <a:r>
              <a:rPr lang="it-IT" dirty="0" smtClean="0"/>
              <a:t> and </a:t>
            </a:r>
            <a:r>
              <a:rPr lang="it-IT" dirty="0" err="1" smtClean="0"/>
              <a:t>analysis</a:t>
            </a:r>
            <a:r>
              <a:rPr lang="it-IT" dirty="0" smtClean="0"/>
              <a:t>. EEE staff </a:t>
            </a:r>
            <a:r>
              <a:rPr lang="it-IT" dirty="0" err="1" smtClean="0"/>
              <a:t>involved</a:t>
            </a:r>
            <a:r>
              <a:rPr lang="it-IT" dirty="0" smtClean="0"/>
              <a:t>. </a:t>
            </a:r>
            <a:r>
              <a:rPr lang="it-IT" dirty="0" err="1" smtClean="0"/>
              <a:t>Coordination</a:t>
            </a:r>
            <a:r>
              <a:rPr lang="it-IT" dirty="0" smtClean="0"/>
              <a:t> INFN - Cagliari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77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site: </a:t>
            </a:r>
            <a:r>
              <a:rPr lang="it-IT" dirty="0" err="1" smtClean="0"/>
              <a:t>Seruci</a:t>
            </a:r>
            <a:r>
              <a:rPr lang="it-IT" dirty="0" smtClean="0"/>
              <a:t> mine </a:t>
            </a:r>
            <a:r>
              <a:rPr lang="it-IT" dirty="0" err="1" smtClean="0"/>
              <a:t>complex</a:t>
            </a:r>
            <a:r>
              <a:rPr lang="it-IT" dirty="0" smtClean="0"/>
              <a:t>, </a:t>
            </a:r>
            <a:r>
              <a:rPr lang="it-IT" dirty="0" err="1" smtClean="0"/>
              <a:t>south</a:t>
            </a:r>
            <a:r>
              <a:rPr lang="it-IT" dirty="0" smtClean="0"/>
              <a:t> west </a:t>
            </a:r>
            <a:r>
              <a:rPr lang="it-IT" dirty="0" err="1" smtClean="0"/>
              <a:t>Sardinia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4" y="1600200"/>
            <a:ext cx="7322492" cy="4525963"/>
          </a:xfrm>
        </p:spPr>
      </p:pic>
      <p:sp>
        <p:nvSpPr>
          <p:cNvPr id="5" name="Oval 4"/>
          <p:cNvSpPr/>
          <p:nvPr/>
        </p:nvSpPr>
        <p:spPr>
          <a:xfrm>
            <a:off x="1594883" y="2913319"/>
            <a:ext cx="1063256" cy="39340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9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site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host</a:t>
            </a:r>
            <a:r>
              <a:rPr lang="it-IT" dirty="0" smtClean="0"/>
              <a:t> the ARIA </a:t>
            </a:r>
            <a:r>
              <a:rPr lang="it-IT" dirty="0" err="1" smtClean="0"/>
              <a:t>project</a:t>
            </a:r>
            <a:r>
              <a:rPr lang="it-IT" dirty="0" smtClean="0"/>
              <a:t> to </a:t>
            </a:r>
            <a:r>
              <a:rPr lang="it-IT" dirty="0" err="1" smtClean="0"/>
              <a:t>purify</a:t>
            </a:r>
            <a:r>
              <a:rPr lang="it-IT" dirty="0" smtClean="0"/>
              <a:t> 40Ar from 39Ar, </a:t>
            </a:r>
            <a:r>
              <a:rPr lang="it-IT" dirty="0" err="1" smtClean="0"/>
              <a:t>dedicated</a:t>
            </a:r>
            <a:r>
              <a:rPr lang="it-IT" dirty="0" smtClean="0"/>
              <a:t> to </a:t>
            </a:r>
            <a:r>
              <a:rPr lang="it-IT" dirty="0" err="1" smtClean="0"/>
              <a:t>Darkside</a:t>
            </a:r>
            <a:r>
              <a:rPr lang="it-IT" dirty="0" smtClean="0"/>
              <a:t> </a:t>
            </a:r>
            <a:r>
              <a:rPr lang="it-IT" dirty="0" err="1" smtClean="0"/>
              <a:t>experiment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Measurement</a:t>
            </a:r>
            <a:r>
              <a:rPr lang="it-IT" dirty="0" smtClean="0"/>
              <a:t> of </a:t>
            </a:r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can be </a:t>
            </a:r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for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project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759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Location </a:t>
            </a:r>
            <a:r>
              <a:rPr lang="it-IT" dirty="0" err="1" smtClean="0"/>
              <a:t>survey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On </a:t>
            </a:r>
            <a:r>
              <a:rPr lang="it-IT" dirty="0" err="1" smtClean="0"/>
              <a:t>May</a:t>
            </a:r>
            <a:r>
              <a:rPr lang="it-IT" dirty="0" smtClean="0"/>
              <a:t> 2018 </a:t>
            </a:r>
            <a:r>
              <a:rPr lang="it-IT" dirty="0" err="1" smtClean="0"/>
              <a:t>survey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by INFN Cagliari staff.  </a:t>
            </a:r>
            <a:endParaRPr lang="it-IT" dirty="0" smtClean="0"/>
          </a:p>
          <a:p>
            <a:r>
              <a:rPr lang="it-IT" dirty="0" smtClean="0"/>
              <a:t>Three </a:t>
            </a:r>
            <a:r>
              <a:rPr lang="it-IT" dirty="0" err="1" smtClean="0"/>
              <a:t>depths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: </a:t>
            </a:r>
            <a:r>
              <a:rPr lang="it-IT" dirty="0" smtClean="0"/>
              <a:t>-</a:t>
            </a:r>
            <a:r>
              <a:rPr lang="it-IT" dirty="0" smtClean="0"/>
              <a:t>500m, </a:t>
            </a:r>
            <a:r>
              <a:rPr lang="it-IT" dirty="0" smtClean="0"/>
              <a:t>-</a:t>
            </a:r>
            <a:r>
              <a:rPr lang="it-IT" dirty="0" smtClean="0"/>
              <a:t>250m, </a:t>
            </a:r>
            <a:r>
              <a:rPr lang="it-IT" dirty="0" smtClean="0"/>
              <a:t>-</a:t>
            </a:r>
            <a:r>
              <a:rPr lang="it-IT" dirty="0" smtClean="0"/>
              <a:t>89m. </a:t>
            </a:r>
            <a:r>
              <a:rPr lang="it-IT" dirty="0" err="1" smtClean="0"/>
              <a:t>Frist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reachable</a:t>
            </a:r>
            <a:r>
              <a:rPr lang="it-IT" dirty="0" smtClean="0"/>
              <a:t> with </a:t>
            </a:r>
            <a:r>
              <a:rPr lang="it-IT" dirty="0" smtClean="0"/>
              <a:t>an elevator. </a:t>
            </a:r>
            <a:r>
              <a:rPr lang="it-IT" dirty="0" smtClean="0"/>
              <a:t>Third by car (</a:t>
            </a:r>
            <a:r>
              <a:rPr lang="it-IT" dirty="0" err="1" smtClean="0"/>
              <a:t>max</a:t>
            </a:r>
            <a:r>
              <a:rPr lang="it-IT" dirty="0" smtClean="0"/>
              <a:t> 8 </a:t>
            </a:r>
            <a:r>
              <a:rPr lang="it-IT" dirty="0" err="1" smtClean="0"/>
              <a:t>people</a:t>
            </a:r>
            <a:r>
              <a:rPr lang="it-IT" dirty="0" smtClean="0"/>
              <a:t>).</a:t>
            </a:r>
          </a:p>
          <a:p>
            <a:r>
              <a:rPr lang="it-IT" dirty="0" smtClean="0"/>
              <a:t>220V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each</a:t>
            </a:r>
            <a:r>
              <a:rPr lang="it-IT" dirty="0" smtClean="0"/>
              <a:t> site</a:t>
            </a:r>
            <a:r>
              <a:rPr lang="it-IT" dirty="0" smtClean="0"/>
              <a:t>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4657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The detectors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66" y="1259958"/>
            <a:ext cx="4763386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Use 3 </a:t>
            </a:r>
            <a:r>
              <a:rPr lang="it-IT" sz="2800" dirty="0" err="1" smtClean="0"/>
              <a:t>cosmic</a:t>
            </a:r>
            <a:r>
              <a:rPr lang="it-IT" sz="2800" dirty="0" smtClean="0"/>
              <a:t> box, </a:t>
            </a:r>
            <a:r>
              <a:rPr lang="it-IT" sz="2800" dirty="0" err="1" smtClean="0"/>
              <a:t>equipped</a:t>
            </a:r>
            <a:r>
              <a:rPr lang="it-IT" sz="2800" dirty="0" smtClean="0"/>
              <a:t> with a </a:t>
            </a:r>
            <a:r>
              <a:rPr lang="it-IT" sz="2800" dirty="0" err="1" smtClean="0"/>
              <a:t>Raspberry</a:t>
            </a:r>
            <a:r>
              <a:rPr lang="it-IT" sz="2800" dirty="0" smtClean="0"/>
              <a:t> (small single </a:t>
            </a:r>
            <a:r>
              <a:rPr lang="it-IT" sz="2800" dirty="0" err="1" smtClean="0"/>
              <a:t>board</a:t>
            </a:r>
            <a:r>
              <a:rPr lang="it-IT" sz="2800" dirty="0" smtClean="0"/>
              <a:t> computer). </a:t>
            </a:r>
          </a:p>
          <a:p>
            <a:r>
              <a:rPr lang="it-IT" sz="2800" dirty="0" smtClean="0"/>
              <a:t>Active area 15x15cm^2</a:t>
            </a:r>
          </a:p>
          <a:p>
            <a:r>
              <a:rPr lang="it-IT" sz="2800" dirty="0" smtClean="0"/>
              <a:t>Connect to the 220V </a:t>
            </a:r>
            <a:r>
              <a:rPr lang="it-IT" sz="2800" dirty="0" err="1" smtClean="0"/>
              <a:t>power</a:t>
            </a:r>
            <a:r>
              <a:rPr lang="it-IT" sz="2800" dirty="0" smtClean="0"/>
              <a:t>. UPS </a:t>
            </a:r>
            <a:r>
              <a:rPr lang="it-IT" sz="2800" dirty="0" err="1" smtClean="0"/>
              <a:t>available</a:t>
            </a:r>
            <a:endParaRPr lang="it-IT" sz="2800" dirty="0" smtClean="0"/>
          </a:p>
          <a:p>
            <a:r>
              <a:rPr lang="it-IT" sz="2800" dirty="0" smtClean="0"/>
              <a:t>Record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event</a:t>
            </a:r>
            <a:r>
              <a:rPr lang="it-IT" sz="2800" dirty="0" smtClean="0"/>
              <a:t> with a time </a:t>
            </a:r>
            <a:r>
              <a:rPr lang="it-IT" sz="2800" dirty="0" err="1" smtClean="0"/>
              <a:t>stamp</a:t>
            </a:r>
            <a:r>
              <a:rPr lang="it-IT" sz="2800" dirty="0"/>
              <a:t>.</a:t>
            </a:r>
            <a:endParaRPr lang="it-I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3" y="138223"/>
            <a:ext cx="3628361" cy="483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The rate </a:t>
            </a:r>
            <a:r>
              <a:rPr lang="it-IT" dirty="0" err="1" smtClean="0"/>
              <a:t>estimation</a:t>
            </a:r>
            <a:r>
              <a:rPr lang="it-IT" dirty="0" smtClean="0"/>
              <a:t> on the </a:t>
            </a:r>
            <a:r>
              <a:rPr lang="it-IT" dirty="0" err="1" smtClean="0"/>
              <a:t>cosmic</a:t>
            </a:r>
            <a:r>
              <a:rPr lang="it-IT" dirty="0" smtClean="0"/>
              <a:t> box </a:t>
            </a:r>
            <a:r>
              <a:rPr lang="it-IT" dirty="0" err="1" smtClean="0"/>
              <a:t>at</a:t>
            </a:r>
            <a:r>
              <a:rPr lang="it-IT" dirty="0" smtClean="0"/>
              <a:t> -500m </a:t>
            </a:r>
            <a:r>
              <a:rPr lang="it-IT" dirty="0" err="1" smtClean="0"/>
              <a:t>is</a:t>
            </a:r>
            <a:r>
              <a:rPr lang="it-IT" dirty="0" smtClean="0"/>
              <a:t> ∼ 5 </a:t>
            </a:r>
            <a:r>
              <a:rPr lang="it-IT" dirty="0" err="1" smtClean="0"/>
              <a:t>events</a:t>
            </a:r>
            <a:r>
              <a:rPr lang="it-IT" dirty="0" smtClean="0"/>
              <a:t>/</a:t>
            </a:r>
            <a:r>
              <a:rPr lang="it-IT" dirty="0" err="1" smtClean="0"/>
              <a:t>day</a:t>
            </a:r>
            <a:endParaRPr lang="it-IT" baseline="30000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2-3 weeks </a:t>
            </a:r>
            <a:r>
              <a:rPr lang="it-IT" dirty="0" err="1" smtClean="0"/>
              <a:t>acquisition</a:t>
            </a:r>
            <a:r>
              <a:rPr lang="it-IT" dirty="0" smtClean="0"/>
              <a:t> tim</a:t>
            </a:r>
            <a:r>
              <a:rPr lang="it-IT" dirty="0" smtClean="0"/>
              <a:t>e </a:t>
            </a:r>
            <a:r>
              <a:rPr lang="it-IT" dirty="0" err="1" smtClean="0"/>
              <a:t>at</a:t>
            </a:r>
            <a:r>
              <a:rPr lang="it-IT" dirty="0" smtClean="0"/>
              <a:t> -500m, with </a:t>
            </a:r>
            <a:r>
              <a:rPr lang="it-IT" dirty="0" err="1" smtClean="0"/>
              <a:t>three</a:t>
            </a:r>
            <a:r>
              <a:rPr lang="it-IT" dirty="0" smtClean="0"/>
              <a:t> detectors </a:t>
            </a:r>
            <a:r>
              <a:rPr lang="it-IT" dirty="0" err="1" smtClean="0"/>
              <a:t>simoultaneously</a:t>
            </a:r>
            <a:r>
              <a:rPr lang="it-IT" dirty="0" smtClean="0"/>
              <a:t> ON. </a:t>
            </a:r>
          </a:p>
          <a:p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move</a:t>
            </a:r>
            <a:r>
              <a:rPr lang="it-IT" dirty="0" smtClean="0"/>
              <a:t> the </a:t>
            </a:r>
            <a:r>
              <a:rPr lang="it-IT" dirty="0" err="1" smtClean="0"/>
              <a:t>cosmic</a:t>
            </a:r>
            <a:r>
              <a:rPr lang="it-IT" dirty="0" smtClean="0"/>
              <a:t> box to -</a:t>
            </a:r>
            <a:r>
              <a:rPr lang="it-IT" dirty="0" smtClean="0"/>
              <a:t>250m </a:t>
            </a:r>
            <a:r>
              <a:rPr lang="it-IT" dirty="0"/>
              <a:t>(</a:t>
            </a:r>
            <a:r>
              <a:rPr lang="it-IT" dirty="0" smtClean="0"/>
              <a:t>∼ 10 </a:t>
            </a:r>
            <a:r>
              <a:rPr lang="it-IT" dirty="0" err="1" smtClean="0"/>
              <a:t>days</a:t>
            </a:r>
            <a:r>
              <a:rPr lang="it-IT" dirty="0" smtClean="0"/>
              <a:t>) and to -89m (5 </a:t>
            </a:r>
            <a:r>
              <a:rPr lang="it-IT" dirty="0" err="1" smtClean="0"/>
              <a:t>days</a:t>
            </a:r>
            <a:r>
              <a:rPr lang="it-IT" dirty="0" smtClean="0"/>
              <a:t>)</a:t>
            </a:r>
            <a:endParaRPr lang="it-IT" dirty="0" smtClean="0"/>
          </a:p>
          <a:p>
            <a:r>
              <a:rPr lang="it-IT" dirty="0" smtClean="0"/>
              <a:t>Involve a </a:t>
            </a:r>
            <a:r>
              <a:rPr lang="it-IT" dirty="0" err="1" smtClean="0"/>
              <a:t>group</a:t>
            </a:r>
            <a:r>
              <a:rPr lang="it-IT" dirty="0" smtClean="0"/>
              <a:t> </a:t>
            </a:r>
            <a:r>
              <a:rPr lang="it-IT" dirty="0" err="1" smtClean="0"/>
              <a:t>af</a:t>
            </a:r>
            <a:r>
              <a:rPr lang="it-IT" dirty="0" smtClean="0"/>
              <a:t> EEE </a:t>
            </a:r>
            <a:r>
              <a:rPr lang="it-IT" dirty="0" err="1" smtClean="0"/>
              <a:t>students</a:t>
            </a:r>
            <a:r>
              <a:rPr lang="it-IT" dirty="0" smtClean="0"/>
              <a:t> from Liceo Pacinotti (Cagliari) to </a:t>
            </a:r>
            <a:r>
              <a:rPr lang="it-IT" dirty="0" err="1"/>
              <a:t>participate</a:t>
            </a:r>
            <a:r>
              <a:rPr lang="it-IT" dirty="0"/>
              <a:t> to the </a:t>
            </a:r>
            <a:r>
              <a:rPr lang="it-IT" dirty="0" err="1" smtClean="0"/>
              <a:t>measurement</a:t>
            </a:r>
            <a:r>
              <a:rPr lang="it-IT" dirty="0" smtClean="0"/>
              <a:t>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30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 schedule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May</a:t>
            </a:r>
            <a:r>
              <a:rPr lang="it-IT" dirty="0" smtClean="0"/>
              <a:t> 2018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err="1" smtClean="0">
                <a:sym typeface="Wingdings"/>
              </a:rPr>
              <a:t>survey</a:t>
            </a:r>
            <a:r>
              <a:rPr lang="it-IT" dirty="0" smtClean="0">
                <a:sym typeface="Wingdings"/>
              </a:rPr>
              <a:t>. </a:t>
            </a:r>
            <a:r>
              <a:rPr lang="it-IT" dirty="0" err="1" smtClean="0">
                <a:sym typeface="Wingdings"/>
              </a:rPr>
              <a:t>Done</a:t>
            </a:r>
            <a:endParaRPr lang="it-IT" dirty="0" smtClean="0">
              <a:sym typeface="Wingdings"/>
            </a:endParaRPr>
          </a:p>
          <a:p>
            <a:r>
              <a:rPr lang="it-IT" dirty="0" smtClean="0">
                <a:sym typeface="Wingdings"/>
              </a:rPr>
              <a:t>End of </a:t>
            </a:r>
            <a:r>
              <a:rPr lang="it-IT" dirty="0" err="1" smtClean="0">
                <a:sym typeface="Wingdings"/>
              </a:rPr>
              <a:t>September</a:t>
            </a:r>
            <a:r>
              <a:rPr lang="it-IT" dirty="0" smtClean="0">
                <a:sym typeface="Wingdings"/>
              </a:rPr>
              <a:t>  </a:t>
            </a:r>
            <a:r>
              <a:rPr lang="it-IT" dirty="0" err="1" smtClean="0">
                <a:sym typeface="Wingdings"/>
              </a:rPr>
              <a:t>arrival</a:t>
            </a:r>
            <a:r>
              <a:rPr lang="it-IT" dirty="0" smtClean="0">
                <a:sym typeface="Wingdings"/>
              </a:rPr>
              <a:t> of 3 </a:t>
            </a:r>
            <a:r>
              <a:rPr lang="it-IT" dirty="0" err="1" smtClean="0">
                <a:sym typeface="Wingdings"/>
              </a:rPr>
              <a:t>cosmic</a:t>
            </a:r>
            <a:r>
              <a:rPr lang="it-IT" dirty="0" smtClean="0">
                <a:sym typeface="Wingdings"/>
              </a:rPr>
              <a:t> boxes to Cagliari. </a:t>
            </a:r>
            <a:r>
              <a:rPr lang="it-IT" dirty="0" err="1" smtClean="0">
                <a:sym typeface="Wingdings"/>
              </a:rPr>
              <a:t>Tests</a:t>
            </a:r>
            <a:r>
              <a:rPr lang="it-IT" dirty="0" smtClean="0">
                <a:sym typeface="Wingdings"/>
              </a:rPr>
              <a:t>. </a:t>
            </a:r>
          </a:p>
          <a:p>
            <a:r>
              <a:rPr lang="it-IT" dirty="0" err="1" smtClean="0">
                <a:sym typeface="Wingdings"/>
              </a:rPr>
              <a:t>October</a:t>
            </a:r>
            <a:r>
              <a:rPr lang="it-IT" dirty="0" smtClean="0">
                <a:sym typeface="Wingdings"/>
              </a:rPr>
              <a:t> 2018  start of </a:t>
            </a:r>
            <a:r>
              <a:rPr lang="it-IT" dirty="0" err="1" smtClean="0">
                <a:sym typeface="Wingdings"/>
              </a:rPr>
              <a:t>measurement</a:t>
            </a:r>
            <a:r>
              <a:rPr lang="it-IT" dirty="0" smtClean="0">
                <a:sym typeface="Wingdings"/>
              </a:rPr>
              <a:t>. </a:t>
            </a:r>
          </a:p>
          <a:p>
            <a:r>
              <a:rPr lang="it-IT" dirty="0" smtClean="0">
                <a:sym typeface="Wingdings"/>
              </a:rPr>
              <a:t>End of </a:t>
            </a:r>
            <a:r>
              <a:rPr lang="it-IT" dirty="0" err="1" smtClean="0">
                <a:sym typeface="Wingdings"/>
              </a:rPr>
              <a:t>november</a:t>
            </a:r>
            <a:r>
              <a:rPr lang="it-IT" dirty="0" smtClean="0">
                <a:sym typeface="Wingdings"/>
              </a:rPr>
              <a:t> end of data </a:t>
            </a:r>
            <a:r>
              <a:rPr lang="it-IT" dirty="0" err="1" smtClean="0">
                <a:sym typeface="Wingdings"/>
              </a:rPr>
              <a:t>taking</a:t>
            </a:r>
            <a:endParaRPr lang="it-IT" dirty="0" smtClean="0">
              <a:sym typeface="Wingdings"/>
            </a:endParaRPr>
          </a:p>
          <a:p>
            <a:r>
              <a:rPr lang="it-IT" dirty="0" err="1" smtClean="0">
                <a:sym typeface="Wingdings"/>
              </a:rPr>
              <a:t>December</a:t>
            </a:r>
            <a:r>
              <a:rPr lang="it-IT" dirty="0" smtClean="0">
                <a:sym typeface="Wingdings"/>
              </a:rPr>
              <a:t> – </a:t>
            </a:r>
            <a:r>
              <a:rPr lang="it-IT" dirty="0" err="1" smtClean="0">
                <a:sym typeface="Wingdings"/>
              </a:rPr>
              <a:t>January</a:t>
            </a:r>
            <a:r>
              <a:rPr lang="it-IT" dirty="0" smtClean="0">
                <a:sym typeface="Wingdings"/>
              </a:rPr>
              <a:t>  data </a:t>
            </a:r>
            <a:r>
              <a:rPr lang="it-IT" dirty="0" err="1" smtClean="0">
                <a:sym typeface="Wingdings"/>
              </a:rPr>
              <a:t>analysis</a:t>
            </a:r>
            <a:r>
              <a:rPr lang="it-IT" dirty="0" smtClean="0">
                <a:sym typeface="Wingdings"/>
              </a:rPr>
              <a:t> and </a:t>
            </a:r>
            <a:r>
              <a:rPr lang="it-IT" dirty="0" err="1" smtClean="0">
                <a:sym typeface="Wingdings"/>
              </a:rPr>
              <a:t>presentation</a:t>
            </a:r>
            <a:r>
              <a:rPr lang="it-IT" dirty="0" smtClean="0">
                <a:sym typeface="Wingdings"/>
              </a:rPr>
              <a:t> of first </a:t>
            </a:r>
            <a:r>
              <a:rPr lang="it-IT" dirty="0" err="1" smtClean="0">
                <a:sym typeface="Wingdings"/>
              </a:rPr>
              <a:t>results</a:t>
            </a:r>
            <a:r>
              <a:rPr lang="it-IT" dirty="0" smtClean="0">
                <a:sym typeface="Wingding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047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Flux</a:t>
            </a:r>
            <a:r>
              <a:rPr lang="it-IT" dirty="0" smtClean="0"/>
              <a:t> Underground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7" y="1600200"/>
            <a:ext cx="6985725" cy="4525963"/>
          </a:xfrm>
        </p:spPr>
      </p:pic>
    </p:spTree>
    <p:extLst>
      <p:ext uri="{BB962C8B-B14F-4D97-AF65-F5344CB8AC3E}">
        <p14:creationId xmlns:p14="http://schemas.microsoft.com/office/powerpoint/2010/main" val="10802829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1993</TotalTime>
  <Words>312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Wingdings</vt:lpstr>
      <vt:lpstr>Arial</vt:lpstr>
      <vt:lpstr>Default Theme</vt:lpstr>
      <vt:lpstr>Proposal to measure the muon flux underground with the cosmic boxes</vt:lpstr>
      <vt:lpstr>Purpose of the measurement</vt:lpstr>
      <vt:lpstr>The site: Seruci mine complex, south west Sardinia</vt:lpstr>
      <vt:lpstr>PowerPoint Presentation</vt:lpstr>
      <vt:lpstr>Location survey</vt:lpstr>
      <vt:lpstr>The detectors</vt:lpstr>
      <vt:lpstr>Measurement program</vt:lpstr>
      <vt:lpstr>Time schedule</vt:lpstr>
      <vt:lpstr>Muon Flux Underground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Seruci Wells</dc:title>
  <dc:creator>Corrado Cicalo</dc:creator>
  <cp:lastModifiedBy>Corrado Cicalo</cp:lastModifiedBy>
  <cp:revision>39</cp:revision>
  <dcterms:created xsi:type="dcterms:W3CDTF">2018-03-13T07:30:12Z</dcterms:created>
  <dcterms:modified xsi:type="dcterms:W3CDTF">2018-09-20T12:23:23Z</dcterms:modified>
</cp:coreProperties>
</file>