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4" r:id="rId2"/>
    <p:sldId id="302" r:id="rId3"/>
    <p:sldId id="303" r:id="rId4"/>
    <p:sldId id="304" r:id="rId5"/>
  </p:sldIdLst>
  <p:sldSz cx="9144000" cy="6858000" type="screen4x3"/>
  <p:notesSz cx="6858000" cy="9144000"/>
  <p:defaultTextStyle>
    <a:defPPr>
      <a:defRPr lang="it-IT"/>
    </a:defPPr>
    <a:lvl1pPr marL="0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  <a:srgbClr val="FF9999"/>
    <a:srgbClr val="00FF99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2141F-C046-4865-B34A-E885E41ADEF4}" type="datetimeFigureOut">
              <a:rPr lang="it-IT" smtClean="0"/>
              <a:pPr/>
              <a:t>12/09/2018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6FFA-ACE8-4932-A3EA-1D38066925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6630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3478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651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651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65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33841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33842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68343" y="6502400"/>
            <a:ext cx="1512169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Abrescia</a:t>
            </a:r>
            <a:r>
              <a:rPr lang="en-US" altLang="en-US" dirty="0" smtClean="0"/>
              <a:t>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36" y="6459538"/>
          <a:ext cx="9147175" cy="412750"/>
        </p:xfrm>
        <a:graphic>
          <a:graphicData uri="http://schemas.openxmlformats.org/presentationml/2006/ole">
            <p:oleObj spid="_x0000_s1073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52"/>
          <a:ext cx="9144000" cy="366713"/>
        </p:xfrm>
        <a:graphic>
          <a:graphicData uri="http://schemas.openxmlformats.org/presentationml/2006/ole">
            <p:oleObj spid="_x0000_s1074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49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36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086" tIns="45545" rIns="91086" bIns="4554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532" y="6492737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5493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09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664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1987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7747" indent="-227747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8084" indent="-284692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3874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59422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49735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05232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60730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162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717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9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8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9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72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107504" y="460404"/>
            <a:ext cx="878497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smtClean="0">
                <a:solidFill>
                  <a:srgbClr val="C00000"/>
                </a:solidFill>
              </a:rPr>
              <a:t>Talk </a:t>
            </a:r>
            <a:r>
              <a:rPr lang="it-IT" sz="4800" dirty="0" err="1" smtClean="0">
                <a:solidFill>
                  <a:srgbClr val="C00000"/>
                </a:solidFill>
              </a:rPr>
              <a:t>general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structure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The </a:t>
            </a:r>
            <a:r>
              <a:rPr lang="it-IT" sz="3200" dirty="0" err="1" smtClean="0">
                <a:solidFill>
                  <a:schemeClr val="bg1"/>
                </a:solidFill>
              </a:rPr>
              <a:t>experiment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912693" lvl="1" indent="-457200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Detector </a:t>
            </a:r>
            <a:r>
              <a:rPr lang="it-IT" sz="2400" dirty="0" err="1" smtClean="0">
                <a:solidFill>
                  <a:schemeClr val="bg1"/>
                </a:solidFill>
              </a:rPr>
              <a:t>used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</a:rPr>
              <a:t>experiment</a:t>
            </a:r>
            <a:r>
              <a:rPr lang="it-IT" sz="2400" dirty="0" smtClean="0">
                <a:solidFill>
                  <a:schemeClr val="bg1"/>
                </a:solidFill>
              </a:rPr>
              <a:t> (</a:t>
            </a:r>
            <a:r>
              <a:rPr lang="it-IT" sz="2400" dirty="0" err="1" smtClean="0">
                <a:solidFill>
                  <a:schemeClr val="bg1"/>
                </a:solidFill>
              </a:rPr>
              <a:t>largest</a:t>
            </a:r>
            <a:r>
              <a:rPr lang="it-IT" sz="2400" dirty="0" smtClean="0">
                <a:solidFill>
                  <a:schemeClr val="bg1"/>
                </a:solidFill>
              </a:rPr>
              <a:t> system </a:t>
            </a:r>
            <a:r>
              <a:rPr lang="it-IT" sz="2400" dirty="0" err="1" smtClean="0">
                <a:solidFill>
                  <a:schemeClr val="bg1"/>
                </a:solidFill>
              </a:rPr>
              <a:t>with</a:t>
            </a:r>
            <a:r>
              <a:rPr lang="it-IT" sz="2400" dirty="0" smtClean="0">
                <a:solidFill>
                  <a:schemeClr val="bg1"/>
                </a:solidFill>
              </a:rPr>
              <a:t> MRPC)</a:t>
            </a:r>
          </a:p>
          <a:p>
            <a:pPr marL="912693" lvl="1" indent="-457200"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Structure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of</a:t>
            </a:r>
            <a:r>
              <a:rPr lang="it-IT" sz="2400" dirty="0" smtClean="0">
                <a:solidFill>
                  <a:schemeClr val="bg1"/>
                </a:solidFill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</a:rPr>
              <a:t>telescopes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912693" lvl="1" indent="-457200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Data transfer and </a:t>
            </a:r>
            <a:r>
              <a:rPr lang="it-IT" sz="2400" dirty="0" smtClean="0">
                <a:solidFill>
                  <a:schemeClr val="bg1"/>
                </a:solidFill>
              </a:rPr>
              <a:t>processing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Francesco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Coordinated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runs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912693" lvl="1" indent="-457200"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Statistics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from</a:t>
            </a:r>
            <a:r>
              <a:rPr lang="it-IT" sz="2400" dirty="0" smtClean="0">
                <a:solidFill>
                  <a:schemeClr val="bg1"/>
                </a:solidFill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</a:rPr>
              <a:t>coordinated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runs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Fabrizio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Upgrade</a:t>
            </a:r>
          </a:p>
          <a:p>
            <a:pPr marL="912693" lvl="1" indent="-457200"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Plans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the </a:t>
            </a:r>
            <a:r>
              <a:rPr lang="it-IT" sz="2400" dirty="0" smtClean="0">
                <a:solidFill>
                  <a:schemeClr val="bg1"/>
                </a:solidFill>
              </a:rPr>
              <a:t>upgrade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Ivan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912693" lvl="1" indent="-457200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New hardware (</a:t>
            </a:r>
            <a:r>
              <a:rPr lang="it-IT" sz="2400" dirty="0" err="1" smtClean="0">
                <a:solidFill>
                  <a:schemeClr val="bg1"/>
                </a:solidFill>
              </a:rPr>
              <a:t>chambers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Ivan,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electronics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M.Paola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,</a:t>
            </a:r>
            <a:r>
              <a:rPr lang="it-IT" sz="2400" dirty="0" smtClean="0">
                <a:solidFill>
                  <a:schemeClr val="bg1"/>
                </a:solidFill>
              </a:rPr>
              <a:t> gas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Silvia</a:t>
            </a:r>
            <a:r>
              <a:rPr lang="it-IT" sz="2400" dirty="0" smtClean="0">
                <a:solidFill>
                  <a:schemeClr val="bg1"/>
                </a:solidFill>
              </a:rPr>
              <a:t>)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912693" lvl="1" indent="-457200"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Tests</a:t>
            </a:r>
            <a:r>
              <a:rPr lang="it-IT" sz="2400" dirty="0" smtClean="0">
                <a:solidFill>
                  <a:schemeClr val="bg1"/>
                </a:solidFill>
              </a:rPr>
              <a:t> on the </a:t>
            </a:r>
            <a:r>
              <a:rPr lang="it-IT" sz="2400" dirty="0" err="1" smtClean="0">
                <a:solidFill>
                  <a:schemeClr val="bg1"/>
                </a:solidFill>
              </a:rPr>
              <a:t>new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chambers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Ivan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10850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smtClean="0">
                <a:solidFill>
                  <a:srgbClr val="C00000"/>
                </a:solidFill>
              </a:rPr>
              <a:t>Talk </a:t>
            </a:r>
            <a:r>
              <a:rPr lang="it-IT" sz="4800" dirty="0" err="1" smtClean="0">
                <a:solidFill>
                  <a:srgbClr val="C00000"/>
                </a:solidFill>
              </a:rPr>
              <a:t>general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structure</a:t>
            </a:r>
            <a:r>
              <a:rPr lang="it-IT" sz="4800" dirty="0" smtClean="0">
                <a:solidFill>
                  <a:srgbClr val="C00000"/>
                </a:solidFill>
              </a:rPr>
              <a:t> 2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Chambers</a:t>
            </a:r>
            <a:r>
              <a:rPr lang="it-IT" sz="3200" dirty="0" smtClean="0">
                <a:solidFill>
                  <a:schemeClr val="bg1"/>
                </a:solidFill>
              </a:rPr>
              <a:t> and </a:t>
            </a:r>
            <a:r>
              <a:rPr lang="it-IT" sz="3200" dirty="0" err="1" smtClean="0">
                <a:solidFill>
                  <a:schemeClr val="bg1"/>
                </a:solidFill>
              </a:rPr>
              <a:t>telescopes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smtClean="0">
                <a:solidFill>
                  <a:schemeClr val="bg1"/>
                </a:solidFill>
              </a:rPr>
              <a:t>performance </a:t>
            </a:r>
            <a:r>
              <a:rPr lang="it-IT" sz="3200" dirty="0" smtClean="0">
                <a:solidFill>
                  <a:schemeClr val="bg1"/>
                </a:solidFill>
                <a:sym typeface="Wingdings" pitchFamily="2" charset="2"/>
              </a:rPr>
              <a:t> Daniele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Search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for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coincidences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Some plot </a:t>
            </a:r>
            <a:r>
              <a:rPr lang="it-IT" sz="2400" dirty="0" err="1" smtClean="0">
                <a:solidFill>
                  <a:schemeClr val="bg1"/>
                </a:solidFill>
              </a:rPr>
              <a:t>of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coincidences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Francesco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Statistics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of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coincidences</a:t>
            </a:r>
            <a:r>
              <a:rPr lang="it-IT" sz="2400" dirty="0" smtClean="0">
                <a:solidFill>
                  <a:schemeClr val="bg1"/>
                </a:solidFill>
              </a:rPr>
              <a:t> vs. </a:t>
            </a:r>
            <a:r>
              <a:rPr lang="it-IT" sz="2400" dirty="0" err="1" smtClean="0">
                <a:solidFill>
                  <a:schemeClr val="bg1"/>
                </a:solidFill>
              </a:rPr>
              <a:t>distance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Francesco</a:t>
            </a:r>
            <a:endParaRPr lang="it-IT" sz="2400" dirty="0" smtClean="0">
              <a:solidFill>
                <a:srgbClr val="0070C0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Comparison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with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</a:rPr>
              <a:t>MC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Marco </a:t>
            </a:r>
            <a:endParaRPr lang="it-IT" sz="2400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798393" lvl="1" indent="-342900"/>
            <a:r>
              <a:rPr lang="it-IT" sz="2400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endParaRPr lang="it-IT" sz="2400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Search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for</a:t>
            </a:r>
            <a:r>
              <a:rPr lang="it-IT" sz="3200" dirty="0" smtClean="0">
                <a:solidFill>
                  <a:schemeClr val="bg1"/>
                </a:solidFill>
              </a:rPr>
              <a:t> long </a:t>
            </a:r>
            <a:r>
              <a:rPr lang="it-IT" sz="3200" dirty="0" err="1" smtClean="0">
                <a:solidFill>
                  <a:schemeClr val="bg1"/>
                </a:solidFill>
              </a:rPr>
              <a:t>distance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correlations</a:t>
            </a:r>
            <a:r>
              <a:rPr lang="it-IT" sz="3200" dirty="0" smtClean="0">
                <a:solidFill>
                  <a:schemeClr val="bg1"/>
                </a:solidFill>
              </a:rPr>
              <a:t>, </a:t>
            </a:r>
            <a:r>
              <a:rPr lang="it-IT" sz="3200" dirty="0" err="1" smtClean="0">
                <a:solidFill>
                  <a:schemeClr val="bg1"/>
                </a:solidFill>
              </a:rPr>
              <a:t>multimessangers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smtClean="0">
                <a:solidFill>
                  <a:schemeClr val="bg1"/>
                </a:solidFill>
                <a:sym typeface="Wingdings" pitchFamily="2" charset="2"/>
              </a:rPr>
              <a:t> Franco, Paola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3200" dirty="0" err="1" smtClean="0">
                <a:solidFill>
                  <a:srgbClr val="000000"/>
                </a:solidFill>
              </a:rPr>
              <a:t>Forbush</a:t>
            </a:r>
            <a:r>
              <a:rPr lang="it-IT" sz="3200" dirty="0" smtClean="0">
                <a:solidFill>
                  <a:srgbClr val="000000"/>
                </a:solidFill>
              </a:rPr>
              <a:t> </a:t>
            </a:r>
            <a:r>
              <a:rPr lang="it-IT" sz="3200" dirty="0" err="1" smtClean="0">
                <a:solidFill>
                  <a:srgbClr val="000000"/>
                </a:solidFill>
              </a:rPr>
              <a:t>decreases</a:t>
            </a:r>
            <a:r>
              <a:rPr lang="it-IT" sz="3200" dirty="0" smtClean="0">
                <a:solidFill>
                  <a:srgbClr val="000000"/>
                </a:solidFill>
              </a:rPr>
              <a:t> </a:t>
            </a:r>
            <a:r>
              <a:rPr lang="it-IT" sz="3200" dirty="0" smtClean="0">
                <a:solidFill>
                  <a:srgbClr val="000000"/>
                </a:solidFill>
                <a:sym typeface="Wingdings" pitchFamily="2" charset="2"/>
              </a:rPr>
              <a:t> Ivan</a:t>
            </a:r>
            <a:endParaRPr lang="it-IT" sz="2400" dirty="0" smtClean="0">
              <a:solidFill>
                <a:srgbClr val="0070C0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Plots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about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past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Forbush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decreases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endParaRPr lang="it-IT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6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10850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smtClean="0">
                <a:solidFill>
                  <a:srgbClr val="C00000"/>
                </a:solidFill>
              </a:rPr>
              <a:t>Talk </a:t>
            </a:r>
            <a:r>
              <a:rPr lang="it-IT" sz="4800" dirty="0" err="1" smtClean="0">
                <a:solidFill>
                  <a:srgbClr val="C00000"/>
                </a:solidFill>
              </a:rPr>
              <a:t>general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structure</a:t>
            </a:r>
            <a:r>
              <a:rPr lang="it-IT" sz="4800" dirty="0" smtClean="0">
                <a:solidFill>
                  <a:srgbClr val="C00000"/>
                </a:solidFill>
              </a:rPr>
              <a:t> 3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Search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for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anysothropy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smtClean="0">
                <a:solidFill>
                  <a:schemeClr val="bg1"/>
                </a:solidFill>
                <a:sym typeface="Wingdings" pitchFamily="2" charset="2"/>
              </a:rPr>
              <a:t> Franco, Paola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Upward-going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muons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smtClean="0">
                <a:solidFill>
                  <a:schemeClr val="bg1"/>
                </a:solidFill>
                <a:sym typeface="Wingdings" pitchFamily="2" charset="2"/>
              </a:rPr>
              <a:t> Marcello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3200" dirty="0" err="1" smtClean="0">
                <a:solidFill>
                  <a:srgbClr val="000000"/>
                </a:solidFill>
              </a:rPr>
              <a:t>Possible</a:t>
            </a:r>
            <a:r>
              <a:rPr lang="it-IT" sz="3200" dirty="0" smtClean="0">
                <a:solidFill>
                  <a:srgbClr val="000000"/>
                </a:solidFill>
              </a:rPr>
              <a:t> </a:t>
            </a:r>
            <a:r>
              <a:rPr lang="it-IT" sz="3200" dirty="0" err="1" smtClean="0">
                <a:solidFill>
                  <a:srgbClr val="000000"/>
                </a:solidFill>
              </a:rPr>
              <a:t>measures</a:t>
            </a:r>
            <a:r>
              <a:rPr lang="it-IT" sz="3200" dirty="0" smtClean="0">
                <a:solidFill>
                  <a:srgbClr val="000000"/>
                </a:solidFill>
              </a:rPr>
              <a:t> </a:t>
            </a:r>
            <a:r>
              <a:rPr lang="it-IT" sz="3200" dirty="0" smtClean="0">
                <a:solidFill>
                  <a:srgbClr val="000000"/>
                </a:solidFill>
                <a:sym typeface="Wingdings" pitchFamily="2" charset="2"/>
              </a:rPr>
              <a:t> Marcello</a:t>
            </a:r>
            <a:endParaRPr lang="it-IT" sz="2400" dirty="0" smtClean="0">
              <a:solidFill>
                <a:srgbClr val="0070C0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flux</a:t>
            </a:r>
            <a:r>
              <a:rPr lang="it-IT" sz="2400" dirty="0" smtClean="0">
                <a:solidFill>
                  <a:schemeClr val="bg1"/>
                </a:solidFill>
              </a:rPr>
              <a:t>/</a:t>
            </a:r>
            <a:r>
              <a:rPr lang="it-IT" sz="2400" dirty="0" err="1" smtClean="0">
                <a:solidFill>
                  <a:schemeClr val="bg1"/>
                </a:solidFill>
              </a:rPr>
              <a:t>integral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distribution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muons</a:t>
            </a:r>
            <a:r>
              <a:rPr lang="it-IT" sz="2400" dirty="0" smtClean="0">
                <a:solidFill>
                  <a:schemeClr val="bg1"/>
                </a:solidFill>
              </a:rPr>
              <a:t> E&gt;</a:t>
            </a:r>
            <a:r>
              <a:rPr lang="it-IT" sz="2400" dirty="0" err="1" smtClean="0">
                <a:solidFill>
                  <a:schemeClr val="bg1"/>
                </a:solidFill>
              </a:rPr>
              <a:t>Emin</a:t>
            </a:r>
            <a:r>
              <a:rPr lang="it-IT" sz="2400" dirty="0" smtClean="0">
                <a:solidFill>
                  <a:schemeClr val="bg1"/>
                </a:solidFill>
              </a:rPr>
              <a:t>  @ </a:t>
            </a:r>
            <a:r>
              <a:rPr lang="it-IT" sz="2400" dirty="0" err="1" smtClean="0">
                <a:solidFill>
                  <a:schemeClr val="bg1"/>
                </a:solidFill>
              </a:rPr>
              <a:t>sea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level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flux</a:t>
            </a:r>
            <a:r>
              <a:rPr lang="it-IT" sz="2400" dirty="0" smtClean="0">
                <a:solidFill>
                  <a:schemeClr val="bg1"/>
                </a:solidFill>
              </a:rPr>
              <a:t>/</a:t>
            </a:r>
            <a:r>
              <a:rPr lang="it-IT" sz="2400" dirty="0" err="1" smtClean="0">
                <a:solidFill>
                  <a:schemeClr val="bg1"/>
                </a:solidFill>
              </a:rPr>
              <a:t>integral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distribution</a:t>
            </a:r>
            <a:r>
              <a:rPr lang="it-IT" sz="2400" dirty="0" smtClean="0">
                <a:solidFill>
                  <a:schemeClr val="bg1"/>
                </a:solidFill>
              </a:rPr>
              <a:t> slow </a:t>
            </a:r>
            <a:r>
              <a:rPr lang="it-IT" sz="2400" dirty="0" err="1" smtClean="0">
                <a:solidFill>
                  <a:schemeClr val="bg1"/>
                </a:solidFill>
              </a:rPr>
              <a:t>muons</a:t>
            </a:r>
            <a:r>
              <a:rPr lang="it-IT" sz="2400" dirty="0" smtClean="0">
                <a:solidFill>
                  <a:schemeClr val="bg1"/>
                </a:solidFill>
              </a:rPr>
              <a:t> @ </a:t>
            </a:r>
            <a:r>
              <a:rPr lang="it-IT" sz="2400" dirty="0" err="1" smtClean="0">
                <a:solidFill>
                  <a:schemeClr val="bg1"/>
                </a:solidFill>
              </a:rPr>
              <a:t>sea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level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Primary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spectrum</a:t>
            </a:r>
            <a:r>
              <a:rPr lang="it-IT" sz="2400" dirty="0" smtClean="0">
                <a:solidFill>
                  <a:schemeClr val="bg1"/>
                </a:solidFill>
              </a:rPr>
              <a:t> vs. </a:t>
            </a:r>
            <a:r>
              <a:rPr lang="it-IT" sz="2400" dirty="0" err="1" smtClean="0">
                <a:solidFill>
                  <a:schemeClr val="bg1"/>
                </a:solidFill>
              </a:rPr>
              <a:t>energy</a:t>
            </a:r>
            <a:r>
              <a:rPr lang="it-IT" sz="2400" dirty="0" smtClean="0">
                <a:solidFill>
                  <a:schemeClr val="bg1"/>
                </a:solidFill>
              </a:rPr>
              <a:t> (</a:t>
            </a:r>
            <a:r>
              <a:rPr lang="it-IT" sz="2400" dirty="0" err="1" smtClean="0">
                <a:solidFill>
                  <a:schemeClr val="bg1"/>
                </a:solidFill>
              </a:rPr>
              <a:t>multeplicity</a:t>
            </a:r>
            <a:r>
              <a:rPr lang="it-IT" sz="2400" dirty="0" smtClean="0">
                <a:solidFill>
                  <a:schemeClr val="bg1"/>
                </a:solidFill>
              </a:rPr>
              <a:t>)</a:t>
            </a: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EW </a:t>
            </a:r>
            <a:r>
              <a:rPr lang="it-IT" sz="2400" dirty="0" err="1" smtClean="0">
                <a:solidFill>
                  <a:schemeClr val="bg1"/>
                </a:solidFill>
              </a:rPr>
              <a:t>effect</a:t>
            </a:r>
            <a:r>
              <a:rPr lang="it-IT" sz="2400" dirty="0" smtClean="0">
                <a:solidFill>
                  <a:schemeClr val="bg1"/>
                </a:solidFill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</a:rPr>
              <a:t>angular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distributions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Moon </a:t>
            </a:r>
            <a:r>
              <a:rPr lang="it-IT" sz="2400" dirty="0" err="1" smtClean="0">
                <a:solidFill>
                  <a:schemeClr val="bg1"/>
                </a:solidFill>
              </a:rPr>
              <a:t>Shadow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Measure</a:t>
            </a:r>
            <a:r>
              <a:rPr lang="it-IT" sz="3200" dirty="0" smtClean="0">
                <a:solidFill>
                  <a:schemeClr val="bg1"/>
                </a:solidFill>
              </a:rPr>
              <a:t> in the mine </a:t>
            </a:r>
            <a:r>
              <a:rPr lang="it-IT" sz="3200" dirty="0" smtClean="0">
                <a:solidFill>
                  <a:schemeClr val="bg1"/>
                </a:solidFill>
                <a:sym typeface="Wingdings" pitchFamily="2" charset="2"/>
              </a:rPr>
              <a:t> Corrado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C</a:t>
            </a:r>
            <a:r>
              <a:rPr lang="it-IT" sz="3200" dirty="0" err="1" smtClean="0">
                <a:solidFill>
                  <a:schemeClr val="bg1"/>
                </a:solidFill>
              </a:rPr>
              <a:t>ollaborations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Santiago de Compostela, </a:t>
            </a:r>
            <a:r>
              <a:rPr lang="it-IT" sz="2400" dirty="0" err="1" smtClean="0">
                <a:solidFill>
                  <a:schemeClr val="bg1"/>
                </a:solidFill>
              </a:rPr>
              <a:t>HiSparc</a:t>
            </a:r>
            <a:r>
              <a:rPr lang="it-IT" sz="2400" dirty="0" smtClean="0">
                <a:solidFill>
                  <a:schemeClr val="bg1"/>
                </a:solidFill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</a:rPr>
              <a:t>Virgo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6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1085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smtClean="0">
                <a:solidFill>
                  <a:srgbClr val="C00000"/>
                </a:solidFill>
              </a:rPr>
              <a:t>Talk </a:t>
            </a:r>
            <a:r>
              <a:rPr lang="it-IT" sz="4800" dirty="0" err="1" smtClean="0">
                <a:solidFill>
                  <a:srgbClr val="C00000"/>
                </a:solidFill>
              </a:rPr>
              <a:t>general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structure</a:t>
            </a:r>
            <a:r>
              <a:rPr lang="it-IT" sz="4800" dirty="0" smtClean="0">
                <a:solidFill>
                  <a:srgbClr val="C00000"/>
                </a:solidFill>
              </a:rPr>
              <a:t> 4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PolarQuEEEst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</a:rPr>
              <a:t>Mission</a:t>
            </a:r>
            <a:r>
              <a:rPr lang="it-IT" sz="2400" dirty="0" smtClean="0">
                <a:solidFill>
                  <a:schemeClr val="bg1"/>
                </a:solidFill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</a:rPr>
              <a:t>experiment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outline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Marco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First </a:t>
            </a:r>
            <a:r>
              <a:rPr lang="it-IT" sz="2400" dirty="0" err="1" smtClean="0">
                <a:solidFill>
                  <a:schemeClr val="bg1"/>
                </a:solidFill>
              </a:rPr>
              <a:t>results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Francesco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pitchFamily="2" charset="2"/>
              <a:buChar char="ü"/>
            </a:pPr>
            <a:endParaRPr lang="it-IT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6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199</Words>
  <Application>Microsoft Office PowerPoint</Application>
  <PresentationFormat>Presentazione su schermo (4:3)</PresentationFormat>
  <Paragraphs>41</Paragraphs>
  <Slides>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6" baseType="lpstr">
      <vt:lpstr>eb2sm</vt:lpstr>
      <vt:lpstr>Image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sulle analisi in corso</dc:title>
  <dc:creator>Marcello</dc:creator>
  <cp:lastModifiedBy>Marcello</cp:lastModifiedBy>
  <cp:revision>175</cp:revision>
  <dcterms:created xsi:type="dcterms:W3CDTF">2013-12-04T15:03:56Z</dcterms:created>
  <dcterms:modified xsi:type="dcterms:W3CDTF">2018-09-12T14:55:40Z</dcterms:modified>
</cp:coreProperties>
</file>