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1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CFEF-E198-4E40-AA84-5F7995E9523E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754B0-DAB1-4F23-91B4-35FCDB82041C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599" y="0"/>
            <a:ext cx="4971797" cy="6729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Notizie al 5 Settembre 2018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Focus: </a:t>
            </a:r>
            <a:r>
              <a:rPr lang="it-IT" dirty="0" err="1" smtClean="0">
                <a:solidFill>
                  <a:srgbClr val="FF0000"/>
                </a:solidFill>
              </a:rPr>
              <a:t>Zenith</a:t>
            </a:r>
            <a:r>
              <a:rPr lang="it-IT" dirty="0" smtClean="0">
                <a:solidFill>
                  <a:srgbClr val="FF0000"/>
                </a:solidFill>
              </a:rPr>
              <a:t> Angle dependence</a:t>
            </a:r>
          </a:p>
          <a:p>
            <a:pPr lvl="1"/>
            <a:r>
              <a:rPr lang="it-IT" dirty="0" smtClean="0"/>
              <a:t>Procedura già sviluppata</a:t>
            </a:r>
          </a:p>
          <a:p>
            <a:pPr lvl="2">
              <a:spcAft>
                <a:spcPts val="1200"/>
              </a:spcAft>
            </a:pPr>
            <a:r>
              <a:rPr lang="it-IT" dirty="0" smtClean="0"/>
              <a:t>Gli studenti cambiano di anno in anno</a:t>
            </a: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Registrazione all’evento</a:t>
            </a:r>
          </a:p>
          <a:p>
            <a:pPr lvl="1"/>
            <a:r>
              <a:rPr lang="it-IT" dirty="0" smtClean="0"/>
              <a:t>Un registrante per sede locale, Responsabile degli attestati di partecipazione</a:t>
            </a:r>
          </a:p>
          <a:p>
            <a:pPr lvl="2">
              <a:spcAft>
                <a:spcPts val="1200"/>
              </a:spcAft>
            </a:pPr>
            <a:r>
              <a:rPr lang="it-IT" dirty="0" smtClean="0"/>
              <a:t>Procedura più semplice rispetto al 2017</a:t>
            </a:r>
          </a:p>
          <a:p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Video Call</a:t>
            </a:r>
          </a:p>
          <a:p>
            <a:pPr lvl="1"/>
            <a:r>
              <a:rPr lang="it-IT" dirty="0" smtClean="0"/>
              <a:t>Proposta di decentralizzazione</a:t>
            </a:r>
          </a:p>
          <a:p>
            <a:pPr lvl="2">
              <a:spcAft>
                <a:spcPts val="1200"/>
              </a:spcAft>
            </a:pPr>
            <a:r>
              <a:rPr lang="it-IT" dirty="0" smtClean="0"/>
              <a:t>NO: Vidyo</a:t>
            </a:r>
          </a:p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Iniziativa specifica EEE </a:t>
            </a:r>
          </a:p>
          <a:p>
            <a:pPr lvl="1">
              <a:spcAft>
                <a:spcPts val="1200"/>
              </a:spcAft>
            </a:pPr>
            <a:r>
              <a:rPr lang="it-IT" dirty="0" smtClean="0"/>
              <a:t>Proposte?</a:t>
            </a:r>
          </a:p>
          <a:p>
            <a:r>
              <a:rPr lang="it-IT" dirty="0" smtClean="0">
                <a:solidFill>
                  <a:srgbClr val="7030A0"/>
                </a:solidFill>
              </a:rPr>
              <a:t>E-mail alle Scuole (10 Settembre 2018)</a:t>
            </a:r>
          </a:p>
          <a:p>
            <a:pPr lvl="1">
              <a:spcAft>
                <a:spcPts val="600"/>
              </a:spcAft>
            </a:pPr>
            <a:r>
              <a:rPr lang="it-IT" dirty="0" err="1" smtClean="0"/>
              <a:t>Deadline</a:t>
            </a:r>
            <a:r>
              <a:rPr lang="it-IT" dirty="0" smtClean="0"/>
              <a:t> risposta: 30 Settembre 2018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Conferme al 5 Settembre 2018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endParaRPr lang="en-US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0" y="838200"/>
          <a:ext cx="8915400" cy="5832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514600"/>
                <a:gridCol w="2362200"/>
                <a:gridCol w="1676400"/>
              </a:tblGrid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Regione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Referente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Sede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Verifica scuole</a:t>
                      </a:r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Abruzzo, Basilicata,</a:t>
                      </a:r>
                      <a:r>
                        <a:rPr lang="it-IT" sz="1400" baseline="0" dirty="0" smtClean="0"/>
                        <a:t> Campania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aseline="0" dirty="0" smtClean="0"/>
                        <a:t>De </a:t>
                      </a:r>
                      <a:r>
                        <a:rPr lang="it-IT" sz="1400" baseline="0" dirty="0" err="1" smtClean="0"/>
                        <a:t>Gruttola</a:t>
                      </a:r>
                      <a:r>
                        <a:rPr lang="it-IT" sz="1400" baseline="0" dirty="0" smtClean="0"/>
                        <a:t> + 2 colleghi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Dip</a:t>
                      </a:r>
                      <a:r>
                        <a:rPr lang="it-IT" sz="1400" dirty="0" smtClean="0"/>
                        <a:t>.Fisica Salerno</a:t>
                      </a:r>
                    </a:p>
                    <a:p>
                      <a:r>
                        <a:rPr lang="it-IT" sz="1400" dirty="0" smtClean="0">
                          <a:solidFill>
                            <a:srgbClr val="FF0000"/>
                          </a:solidFill>
                        </a:rPr>
                        <a:t>Seconda sede in Abruzzo? 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Emilia Romagna, Marche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Garbini,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Noferini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Bari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Abbrescia</a:t>
                      </a:r>
                      <a:r>
                        <a:rPr lang="it-IT" sz="1400" dirty="0" smtClean="0"/>
                        <a:t>, </a:t>
                      </a:r>
                      <a:r>
                        <a:rPr lang="it-IT" sz="1400" dirty="0" err="1" smtClean="0"/>
                        <a:t>Mazziotta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Dip</a:t>
                      </a:r>
                      <a:r>
                        <a:rPr lang="it-IT" sz="1400" dirty="0" smtClean="0"/>
                        <a:t>. Fisica Bari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Ok</a:t>
                      </a:r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Lecce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Panareo</a:t>
                      </a:r>
                      <a:r>
                        <a:rPr lang="it-IT" sz="1400" dirty="0" smtClean="0"/>
                        <a:t>, </a:t>
                      </a:r>
                      <a:r>
                        <a:rPr lang="it-IT" sz="1400" dirty="0" err="1" smtClean="0"/>
                        <a:t>Panetta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Dip</a:t>
                      </a:r>
                      <a:r>
                        <a:rPr lang="it-IT" sz="1400" dirty="0" smtClean="0"/>
                        <a:t>.Fisica ? </a:t>
                      </a:r>
                    </a:p>
                    <a:p>
                      <a:r>
                        <a:rPr lang="it-IT" sz="1400" dirty="0" smtClean="0">
                          <a:solidFill>
                            <a:srgbClr val="FF0000"/>
                          </a:solidFill>
                        </a:rPr>
                        <a:t>(Coordinarsi con INFN)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Ok</a:t>
                      </a:r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Sardegna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Cicalò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Ok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Sicilia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Riggi</a:t>
                      </a:r>
                      <a:r>
                        <a:rPr lang="it-IT" sz="1400" dirty="0" smtClean="0"/>
                        <a:t>, </a:t>
                      </a:r>
                      <a:r>
                        <a:rPr lang="it-IT" sz="1400" dirty="0" err="1" smtClean="0"/>
                        <a:t>Trifirò</a:t>
                      </a:r>
                      <a:r>
                        <a:rPr lang="it-IT" sz="1400" dirty="0" smtClean="0"/>
                        <a:t>, La Rocca, </a:t>
                      </a:r>
                      <a:r>
                        <a:rPr lang="it-IT" sz="1400" dirty="0" err="1" smtClean="0"/>
                        <a:t>Trimarchi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Dip</a:t>
                      </a:r>
                      <a:r>
                        <a:rPr lang="it-IT" sz="1400" dirty="0" smtClean="0"/>
                        <a:t>.Fisica Catania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Ok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00B050"/>
                          </a:solidFill>
                        </a:rPr>
                        <a:t>Trentino Alto Adige, Veneto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Coccetti</a:t>
                      </a:r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Liceo Quadri - Vicenza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Calabria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FF0000"/>
                          </a:solidFill>
                        </a:rPr>
                        <a:t>Lazio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Liguria, Lombardia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Piemonte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17732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FF0000"/>
                          </a:solidFill>
                        </a:rPr>
                        <a:t>Toscana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153</Words>
  <Application>Microsoft Office PowerPoint</Application>
  <PresentationFormat>Presentazione su schermo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Notizie al 5 Settembre 2018</vt:lpstr>
      <vt:lpstr>Conferme al 5 Settembre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ICD 18 – 29 novembre 2018 </dc:title>
  <dc:creator>Marina</dc:creator>
  <cp:lastModifiedBy>Marina</cp:lastModifiedBy>
  <cp:revision>21</cp:revision>
  <dcterms:created xsi:type="dcterms:W3CDTF">2018-07-25T12:07:27Z</dcterms:created>
  <dcterms:modified xsi:type="dcterms:W3CDTF">2018-09-05T08:49:24Z</dcterms:modified>
</cp:coreProperties>
</file>