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9"/>
  </p:notesMasterIdLst>
  <p:sldIdLst>
    <p:sldId id="256" r:id="rId2"/>
    <p:sldId id="257" r:id="rId3"/>
    <p:sldId id="278" r:id="rId4"/>
    <p:sldId id="258" r:id="rId5"/>
    <p:sldId id="264" r:id="rId6"/>
    <p:sldId id="266" r:id="rId7"/>
    <p:sldId id="267" r:id="rId8"/>
    <p:sldId id="272" r:id="rId9"/>
    <p:sldId id="273" r:id="rId10"/>
    <p:sldId id="276" r:id="rId11"/>
    <p:sldId id="261" r:id="rId12"/>
    <p:sldId id="262" r:id="rId13"/>
    <p:sldId id="271" r:id="rId14"/>
    <p:sldId id="274" r:id="rId15"/>
    <p:sldId id="277" r:id="rId16"/>
    <p:sldId id="265" r:id="rId17"/>
    <p:sldId id="275" r:id="rId18"/>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ndara" panose="020E0502030303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ndara" panose="020E0502030303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94674"/>
  </p:normalViewPr>
  <p:slideViewPr>
    <p:cSldViewPr snapToGrid="0" snapToObjects="1">
      <p:cViewPr varScale="1">
        <p:scale>
          <a:sx n="84" d="100"/>
          <a:sy n="84" d="100"/>
        </p:scale>
        <p:origin x="-106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oglio_di_lavoro_di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oglio_di_lavoro_di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oglio_di_lavoro_di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12461400146284E-2"/>
          <c:y val="3.1967195296222897E-2"/>
          <c:w val="0.79024916735503903"/>
          <c:h val="0.85639452598964994"/>
        </c:manualLayout>
      </c:layout>
      <c:scatterChart>
        <c:scatterStyle val="lineMarker"/>
        <c:ser>
          <c:idx val="0"/>
          <c:order val="0"/>
          <c:spPr>
            <a:ln w="25400" cap="rnd">
              <a:no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28575" cap="rnd">
                <a:solidFill>
                  <a:srgbClr val="F2D908">
                    <a:lumMod val="60000"/>
                    <a:lumOff val="40000"/>
                  </a:srgbClr>
                </a:solidFill>
              </a:ln>
              <a:effectLst/>
            </c:spPr>
            <c:trendlineType val="linear"/>
          </c:trendline>
          <c:xVal>
            <c:numRef>
              <c:f>Foglio1!$C$2:$C$484</c:f>
              <c:numCache>
                <c:formatCode>0.0</c:formatCode>
                <c:ptCount val="483"/>
                <c:pt idx="0">
                  <c:v>19.899999999999999</c:v>
                </c:pt>
                <c:pt idx="1">
                  <c:v>20.3</c:v>
                </c:pt>
                <c:pt idx="2">
                  <c:v>21</c:v>
                </c:pt>
                <c:pt idx="3">
                  <c:v>19.600000000000001</c:v>
                </c:pt>
                <c:pt idx="4">
                  <c:v>19.899999999999999</c:v>
                </c:pt>
                <c:pt idx="5">
                  <c:v>20</c:v>
                </c:pt>
                <c:pt idx="6">
                  <c:v>20</c:v>
                </c:pt>
                <c:pt idx="7">
                  <c:v>20.5</c:v>
                </c:pt>
                <c:pt idx="8">
                  <c:v>20.8</c:v>
                </c:pt>
                <c:pt idx="9">
                  <c:v>20.7</c:v>
                </c:pt>
                <c:pt idx="10">
                  <c:v>20.7</c:v>
                </c:pt>
                <c:pt idx="11">
                  <c:v>21</c:v>
                </c:pt>
                <c:pt idx="12">
                  <c:v>21</c:v>
                </c:pt>
                <c:pt idx="13">
                  <c:v>20</c:v>
                </c:pt>
                <c:pt idx="14">
                  <c:v>21</c:v>
                </c:pt>
                <c:pt idx="15">
                  <c:v>21</c:v>
                </c:pt>
                <c:pt idx="16">
                  <c:v>20.6</c:v>
                </c:pt>
                <c:pt idx="17">
                  <c:v>20.6</c:v>
                </c:pt>
                <c:pt idx="18">
                  <c:v>20.6</c:v>
                </c:pt>
                <c:pt idx="19">
                  <c:v>19</c:v>
                </c:pt>
                <c:pt idx="20">
                  <c:v>19</c:v>
                </c:pt>
                <c:pt idx="21">
                  <c:v>19</c:v>
                </c:pt>
                <c:pt idx="22">
                  <c:v>20.8</c:v>
                </c:pt>
                <c:pt idx="23">
                  <c:v>20</c:v>
                </c:pt>
                <c:pt idx="24">
                  <c:v>20.6</c:v>
                </c:pt>
                <c:pt idx="25">
                  <c:v>20.8</c:v>
                </c:pt>
                <c:pt idx="26">
                  <c:v>20.9</c:v>
                </c:pt>
                <c:pt idx="27">
                  <c:v>20</c:v>
                </c:pt>
                <c:pt idx="28">
                  <c:v>20.8</c:v>
                </c:pt>
                <c:pt idx="29">
                  <c:v>21</c:v>
                </c:pt>
                <c:pt idx="30">
                  <c:v>20</c:v>
                </c:pt>
                <c:pt idx="31">
                  <c:v>20.3</c:v>
                </c:pt>
                <c:pt idx="32">
                  <c:v>18.5</c:v>
                </c:pt>
                <c:pt idx="33">
                  <c:v>18</c:v>
                </c:pt>
                <c:pt idx="34">
                  <c:v>19</c:v>
                </c:pt>
                <c:pt idx="35">
                  <c:v>18.899999999999999</c:v>
                </c:pt>
                <c:pt idx="36">
                  <c:v>19</c:v>
                </c:pt>
                <c:pt idx="37">
                  <c:v>19</c:v>
                </c:pt>
                <c:pt idx="38">
                  <c:v>19</c:v>
                </c:pt>
                <c:pt idx="39">
                  <c:v>20.3</c:v>
                </c:pt>
                <c:pt idx="40">
                  <c:v>20</c:v>
                </c:pt>
                <c:pt idx="41">
                  <c:v>20</c:v>
                </c:pt>
                <c:pt idx="42">
                  <c:v>20.5</c:v>
                </c:pt>
                <c:pt idx="43">
                  <c:v>20.8</c:v>
                </c:pt>
                <c:pt idx="44">
                  <c:v>19</c:v>
                </c:pt>
                <c:pt idx="45">
                  <c:v>20.8</c:v>
                </c:pt>
                <c:pt idx="46">
                  <c:v>18.3</c:v>
                </c:pt>
                <c:pt idx="47">
                  <c:v>19</c:v>
                </c:pt>
                <c:pt idx="48">
                  <c:v>19</c:v>
                </c:pt>
                <c:pt idx="49">
                  <c:v>19</c:v>
                </c:pt>
                <c:pt idx="50">
                  <c:v>18.8</c:v>
                </c:pt>
                <c:pt idx="51">
                  <c:v>19.2</c:v>
                </c:pt>
                <c:pt idx="52">
                  <c:v>19</c:v>
                </c:pt>
                <c:pt idx="53">
                  <c:v>20</c:v>
                </c:pt>
                <c:pt idx="54">
                  <c:v>19.399999999999999</c:v>
                </c:pt>
                <c:pt idx="55">
                  <c:v>20.2</c:v>
                </c:pt>
                <c:pt idx="56">
                  <c:v>20</c:v>
                </c:pt>
                <c:pt idx="57">
                  <c:v>20.7</c:v>
                </c:pt>
                <c:pt idx="58">
                  <c:v>20.7</c:v>
                </c:pt>
                <c:pt idx="59">
                  <c:v>19.5</c:v>
                </c:pt>
                <c:pt idx="60">
                  <c:v>19.600000000000001</c:v>
                </c:pt>
                <c:pt idx="61">
                  <c:v>20.2</c:v>
                </c:pt>
                <c:pt idx="62">
                  <c:v>20.3</c:v>
                </c:pt>
                <c:pt idx="63">
                  <c:v>20.5</c:v>
                </c:pt>
                <c:pt idx="64">
                  <c:v>21</c:v>
                </c:pt>
                <c:pt idx="65">
                  <c:v>21.3</c:v>
                </c:pt>
                <c:pt idx="66">
                  <c:v>20.6</c:v>
                </c:pt>
                <c:pt idx="67">
                  <c:v>21.1</c:v>
                </c:pt>
                <c:pt idx="68">
                  <c:v>21.4</c:v>
                </c:pt>
                <c:pt idx="69">
                  <c:v>20.100000000000001</c:v>
                </c:pt>
                <c:pt idx="70">
                  <c:v>20.100000000000001</c:v>
                </c:pt>
                <c:pt idx="71">
                  <c:v>19.8</c:v>
                </c:pt>
                <c:pt idx="72">
                  <c:v>20</c:v>
                </c:pt>
                <c:pt idx="73">
                  <c:v>20.2</c:v>
                </c:pt>
                <c:pt idx="74">
                  <c:v>20.5</c:v>
                </c:pt>
                <c:pt idx="75">
                  <c:v>20.8</c:v>
                </c:pt>
                <c:pt idx="76">
                  <c:v>20</c:v>
                </c:pt>
                <c:pt idx="77">
                  <c:v>20.6</c:v>
                </c:pt>
                <c:pt idx="78">
                  <c:v>20</c:v>
                </c:pt>
                <c:pt idx="79">
                  <c:v>20</c:v>
                </c:pt>
                <c:pt idx="80">
                  <c:v>20</c:v>
                </c:pt>
                <c:pt idx="81">
                  <c:v>20</c:v>
                </c:pt>
                <c:pt idx="82">
                  <c:v>20</c:v>
                </c:pt>
                <c:pt idx="83">
                  <c:v>20.7</c:v>
                </c:pt>
                <c:pt idx="84">
                  <c:v>19.7</c:v>
                </c:pt>
                <c:pt idx="85">
                  <c:v>19.600000000000001</c:v>
                </c:pt>
                <c:pt idx="86">
                  <c:v>18.7</c:v>
                </c:pt>
                <c:pt idx="87">
                  <c:v>18.899999999999999</c:v>
                </c:pt>
                <c:pt idx="88">
                  <c:v>19</c:v>
                </c:pt>
                <c:pt idx="89">
                  <c:v>19</c:v>
                </c:pt>
                <c:pt idx="90">
                  <c:v>19.7</c:v>
                </c:pt>
                <c:pt idx="91">
                  <c:v>18</c:v>
                </c:pt>
                <c:pt idx="92">
                  <c:v>19</c:v>
                </c:pt>
                <c:pt idx="93">
                  <c:v>19</c:v>
                </c:pt>
                <c:pt idx="94">
                  <c:v>19</c:v>
                </c:pt>
                <c:pt idx="95">
                  <c:v>20.2</c:v>
                </c:pt>
                <c:pt idx="96">
                  <c:v>18.600000000000001</c:v>
                </c:pt>
                <c:pt idx="97">
                  <c:v>18.5</c:v>
                </c:pt>
                <c:pt idx="98">
                  <c:v>17.5</c:v>
                </c:pt>
                <c:pt idx="99">
                  <c:v>18.2</c:v>
                </c:pt>
                <c:pt idx="100">
                  <c:v>18</c:v>
                </c:pt>
                <c:pt idx="101">
                  <c:v>19</c:v>
                </c:pt>
                <c:pt idx="102">
                  <c:v>18.7</c:v>
                </c:pt>
                <c:pt idx="103">
                  <c:v>19.3</c:v>
                </c:pt>
                <c:pt idx="104">
                  <c:v>19</c:v>
                </c:pt>
                <c:pt idx="105">
                  <c:v>19.2</c:v>
                </c:pt>
                <c:pt idx="106">
                  <c:v>19.8</c:v>
                </c:pt>
                <c:pt idx="107">
                  <c:v>20.3</c:v>
                </c:pt>
                <c:pt idx="108">
                  <c:v>19.3</c:v>
                </c:pt>
                <c:pt idx="109">
                  <c:v>19.899999999999999</c:v>
                </c:pt>
                <c:pt idx="110">
                  <c:v>20</c:v>
                </c:pt>
                <c:pt idx="111">
                  <c:v>19.3</c:v>
                </c:pt>
                <c:pt idx="112">
                  <c:v>18</c:v>
                </c:pt>
                <c:pt idx="113">
                  <c:v>18</c:v>
                </c:pt>
                <c:pt idx="114">
                  <c:v>19</c:v>
                </c:pt>
                <c:pt idx="115">
                  <c:v>19.7</c:v>
                </c:pt>
                <c:pt idx="116">
                  <c:v>20.2</c:v>
                </c:pt>
                <c:pt idx="117">
                  <c:v>20</c:v>
                </c:pt>
                <c:pt idx="118">
                  <c:v>19.2</c:v>
                </c:pt>
                <c:pt idx="119">
                  <c:v>20.8</c:v>
                </c:pt>
                <c:pt idx="120">
                  <c:v>21</c:v>
                </c:pt>
                <c:pt idx="121">
                  <c:v>18.899999999999999</c:v>
                </c:pt>
                <c:pt idx="122">
                  <c:v>20.5</c:v>
                </c:pt>
                <c:pt idx="123">
                  <c:v>21</c:v>
                </c:pt>
                <c:pt idx="124">
                  <c:v>21</c:v>
                </c:pt>
                <c:pt idx="125">
                  <c:v>18.899999999999999</c:v>
                </c:pt>
                <c:pt idx="126">
                  <c:v>17.7</c:v>
                </c:pt>
                <c:pt idx="127">
                  <c:v>18</c:v>
                </c:pt>
                <c:pt idx="128">
                  <c:v>18.8</c:v>
                </c:pt>
                <c:pt idx="129">
                  <c:v>19.3</c:v>
                </c:pt>
                <c:pt idx="130">
                  <c:v>19.7</c:v>
                </c:pt>
                <c:pt idx="131">
                  <c:v>19</c:v>
                </c:pt>
                <c:pt idx="132">
                  <c:v>20.5</c:v>
                </c:pt>
                <c:pt idx="133">
                  <c:v>20</c:v>
                </c:pt>
                <c:pt idx="134">
                  <c:v>20</c:v>
                </c:pt>
                <c:pt idx="135">
                  <c:v>20.8</c:v>
                </c:pt>
                <c:pt idx="136">
                  <c:v>21</c:v>
                </c:pt>
                <c:pt idx="137">
                  <c:v>21</c:v>
                </c:pt>
                <c:pt idx="138">
                  <c:v>21.6</c:v>
                </c:pt>
                <c:pt idx="139">
                  <c:v>20</c:v>
                </c:pt>
                <c:pt idx="140">
                  <c:v>20</c:v>
                </c:pt>
                <c:pt idx="141">
                  <c:v>21</c:v>
                </c:pt>
                <c:pt idx="142">
                  <c:v>20.3</c:v>
                </c:pt>
                <c:pt idx="143">
                  <c:v>20.100000000000001</c:v>
                </c:pt>
                <c:pt idx="144">
                  <c:v>19</c:v>
                </c:pt>
                <c:pt idx="145">
                  <c:v>19.7</c:v>
                </c:pt>
                <c:pt idx="146">
                  <c:v>20</c:v>
                </c:pt>
                <c:pt idx="147">
                  <c:v>20</c:v>
                </c:pt>
                <c:pt idx="148">
                  <c:v>20.7</c:v>
                </c:pt>
                <c:pt idx="149">
                  <c:v>21</c:v>
                </c:pt>
                <c:pt idx="150">
                  <c:v>20.8</c:v>
                </c:pt>
                <c:pt idx="151">
                  <c:v>21.4</c:v>
                </c:pt>
                <c:pt idx="152">
                  <c:v>21</c:v>
                </c:pt>
                <c:pt idx="153">
                  <c:v>20.6</c:v>
                </c:pt>
                <c:pt idx="154">
                  <c:v>21</c:v>
                </c:pt>
                <c:pt idx="155">
                  <c:v>18</c:v>
                </c:pt>
                <c:pt idx="156">
                  <c:v>18</c:v>
                </c:pt>
                <c:pt idx="157">
                  <c:v>18</c:v>
                </c:pt>
                <c:pt idx="158">
                  <c:v>18</c:v>
                </c:pt>
                <c:pt idx="159">
                  <c:v>19.100000000000001</c:v>
                </c:pt>
                <c:pt idx="160">
                  <c:v>18</c:v>
                </c:pt>
                <c:pt idx="161">
                  <c:v>19.3</c:v>
                </c:pt>
                <c:pt idx="162">
                  <c:v>19</c:v>
                </c:pt>
                <c:pt idx="163">
                  <c:v>18</c:v>
                </c:pt>
                <c:pt idx="164">
                  <c:v>18</c:v>
                </c:pt>
                <c:pt idx="165">
                  <c:v>18.3</c:v>
                </c:pt>
                <c:pt idx="166">
                  <c:v>18.5</c:v>
                </c:pt>
                <c:pt idx="167">
                  <c:v>18</c:v>
                </c:pt>
                <c:pt idx="168">
                  <c:v>19</c:v>
                </c:pt>
                <c:pt idx="169">
                  <c:v>19.7</c:v>
                </c:pt>
                <c:pt idx="170">
                  <c:v>19</c:v>
                </c:pt>
                <c:pt idx="171">
                  <c:v>19.600000000000001</c:v>
                </c:pt>
                <c:pt idx="172">
                  <c:v>20.2</c:v>
                </c:pt>
                <c:pt idx="173">
                  <c:v>20.2</c:v>
                </c:pt>
                <c:pt idx="174">
                  <c:v>20</c:v>
                </c:pt>
                <c:pt idx="175">
                  <c:v>21</c:v>
                </c:pt>
                <c:pt idx="176">
                  <c:v>21.5</c:v>
                </c:pt>
                <c:pt idx="177">
                  <c:v>20</c:v>
                </c:pt>
                <c:pt idx="178">
                  <c:v>20.9</c:v>
                </c:pt>
                <c:pt idx="179">
                  <c:v>19.8</c:v>
                </c:pt>
                <c:pt idx="180">
                  <c:v>20.100000000000001</c:v>
                </c:pt>
                <c:pt idx="181">
                  <c:v>19.100000000000001</c:v>
                </c:pt>
                <c:pt idx="182">
                  <c:v>19.5</c:v>
                </c:pt>
                <c:pt idx="183">
                  <c:v>19</c:v>
                </c:pt>
                <c:pt idx="184">
                  <c:v>20</c:v>
                </c:pt>
                <c:pt idx="185">
                  <c:v>20.2</c:v>
                </c:pt>
                <c:pt idx="186">
                  <c:v>21</c:v>
                </c:pt>
                <c:pt idx="187">
                  <c:v>21.2</c:v>
                </c:pt>
                <c:pt idx="188">
                  <c:v>21</c:v>
                </c:pt>
                <c:pt idx="189">
                  <c:v>21.5</c:v>
                </c:pt>
                <c:pt idx="190">
                  <c:v>21</c:v>
                </c:pt>
                <c:pt idx="191">
                  <c:v>20.2</c:v>
                </c:pt>
                <c:pt idx="192">
                  <c:v>20</c:v>
                </c:pt>
                <c:pt idx="193">
                  <c:v>18</c:v>
                </c:pt>
                <c:pt idx="194">
                  <c:v>18.399999999999999</c:v>
                </c:pt>
                <c:pt idx="195">
                  <c:v>19.2</c:v>
                </c:pt>
                <c:pt idx="196">
                  <c:v>19</c:v>
                </c:pt>
                <c:pt idx="197">
                  <c:v>20.2</c:v>
                </c:pt>
                <c:pt idx="198">
                  <c:v>19.899999999999999</c:v>
                </c:pt>
                <c:pt idx="199">
                  <c:v>20</c:v>
                </c:pt>
                <c:pt idx="200">
                  <c:v>19</c:v>
                </c:pt>
                <c:pt idx="201">
                  <c:v>20</c:v>
                </c:pt>
                <c:pt idx="202">
                  <c:v>20</c:v>
                </c:pt>
                <c:pt idx="203">
                  <c:v>19.5</c:v>
                </c:pt>
                <c:pt idx="204">
                  <c:v>19</c:v>
                </c:pt>
                <c:pt idx="205">
                  <c:v>18.7</c:v>
                </c:pt>
                <c:pt idx="206">
                  <c:v>19.3</c:v>
                </c:pt>
                <c:pt idx="207">
                  <c:v>19</c:v>
                </c:pt>
                <c:pt idx="208">
                  <c:v>19</c:v>
                </c:pt>
                <c:pt idx="209">
                  <c:v>19.399999999999999</c:v>
                </c:pt>
                <c:pt idx="210">
                  <c:v>20</c:v>
                </c:pt>
                <c:pt idx="211">
                  <c:v>20.5</c:v>
                </c:pt>
                <c:pt idx="212">
                  <c:v>20</c:v>
                </c:pt>
                <c:pt idx="213">
                  <c:v>20.6</c:v>
                </c:pt>
                <c:pt idx="214">
                  <c:v>20</c:v>
                </c:pt>
                <c:pt idx="215">
                  <c:v>19.899999999999999</c:v>
                </c:pt>
                <c:pt idx="216">
                  <c:v>20</c:v>
                </c:pt>
                <c:pt idx="217">
                  <c:v>20.5</c:v>
                </c:pt>
                <c:pt idx="218">
                  <c:v>21</c:v>
                </c:pt>
                <c:pt idx="219">
                  <c:v>21.2</c:v>
                </c:pt>
                <c:pt idx="220">
                  <c:v>21</c:v>
                </c:pt>
                <c:pt idx="221">
                  <c:v>21</c:v>
                </c:pt>
                <c:pt idx="222">
                  <c:v>21.7</c:v>
                </c:pt>
                <c:pt idx="223">
                  <c:v>21.9</c:v>
                </c:pt>
                <c:pt idx="224">
                  <c:v>21.9</c:v>
                </c:pt>
                <c:pt idx="225">
                  <c:v>20.9</c:v>
                </c:pt>
                <c:pt idx="226">
                  <c:v>21.5</c:v>
                </c:pt>
                <c:pt idx="227">
                  <c:v>21</c:v>
                </c:pt>
                <c:pt idx="228">
                  <c:v>20</c:v>
                </c:pt>
                <c:pt idx="229">
                  <c:v>20.3</c:v>
                </c:pt>
                <c:pt idx="230">
                  <c:v>19.899999999999999</c:v>
                </c:pt>
                <c:pt idx="231">
                  <c:v>20</c:v>
                </c:pt>
                <c:pt idx="232">
                  <c:v>20.7</c:v>
                </c:pt>
                <c:pt idx="233">
                  <c:v>21</c:v>
                </c:pt>
                <c:pt idx="234">
                  <c:v>20.7</c:v>
                </c:pt>
                <c:pt idx="235">
                  <c:v>20</c:v>
                </c:pt>
                <c:pt idx="236">
                  <c:v>20</c:v>
                </c:pt>
                <c:pt idx="237">
                  <c:v>21</c:v>
                </c:pt>
                <c:pt idx="238">
                  <c:v>21</c:v>
                </c:pt>
                <c:pt idx="239">
                  <c:v>21</c:v>
                </c:pt>
                <c:pt idx="240">
                  <c:v>20</c:v>
                </c:pt>
                <c:pt idx="241">
                  <c:v>21</c:v>
                </c:pt>
                <c:pt idx="242">
                  <c:v>20.5</c:v>
                </c:pt>
                <c:pt idx="243">
                  <c:v>20.399999999999999</c:v>
                </c:pt>
                <c:pt idx="244">
                  <c:v>20</c:v>
                </c:pt>
                <c:pt idx="245">
                  <c:v>20.8</c:v>
                </c:pt>
                <c:pt idx="246">
                  <c:v>21.1</c:v>
                </c:pt>
                <c:pt idx="247">
                  <c:v>21.1</c:v>
                </c:pt>
                <c:pt idx="248">
                  <c:v>21</c:v>
                </c:pt>
                <c:pt idx="249">
                  <c:v>21.5</c:v>
                </c:pt>
                <c:pt idx="250">
                  <c:v>21</c:v>
                </c:pt>
                <c:pt idx="251">
                  <c:v>21</c:v>
                </c:pt>
                <c:pt idx="252">
                  <c:v>21</c:v>
                </c:pt>
                <c:pt idx="253">
                  <c:v>22</c:v>
                </c:pt>
                <c:pt idx="254">
                  <c:v>21</c:v>
                </c:pt>
                <c:pt idx="255">
                  <c:v>22</c:v>
                </c:pt>
                <c:pt idx="256">
                  <c:v>21.9</c:v>
                </c:pt>
                <c:pt idx="257">
                  <c:v>22</c:v>
                </c:pt>
                <c:pt idx="258">
                  <c:v>19</c:v>
                </c:pt>
                <c:pt idx="259">
                  <c:v>22.8</c:v>
                </c:pt>
                <c:pt idx="260">
                  <c:v>22</c:v>
                </c:pt>
                <c:pt idx="261">
                  <c:v>23.3</c:v>
                </c:pt>
                <c:pt idx="262">
                  <c:v>22</c:v>
                </c:pt>
                <c:pt idx="263">
                  <c:v>23</c:v>
                </c:pt>
                <c:pt idx="264">
                  <c:v>22</c:v>
                </c:pt>
                <c:pt idx="265">
                  <c:v>22</c:v>
                </c:pt>
                <c:pt idx="266">
                  <c:v>22</c:v>
                </c:pt>
                <c:pt idx="267">
                  <c:v>22</c:v>
                </c:pt>
                <c:pt idx="268">
                  <c:v>22.4</c:v>
                </c:pt>
                <c:pt idx="269">
                  <c:v>22</c:v>
                </c:pt>
                <c:pt idx="270">
                  <c:v>22.6</c:v>
                </c:pt>
                <c:pt idx="271">
                  <c:v>22</c:v>
                </c:pt>
                <c:pt idx="272">
                  <c:v>22</c:v>
                </c:pt>
                <c:pt idx="273">
                  <c:v>19.399999999999999</c:v>
                </c:pt>
                <c:pt idx="274">
                  <c:v>23</c:v>
                </c:pt>
                <c:pt idx="275">
                  <c:v>22</c:v>
                </c:pt>
                <c:pt idx="276">
                  <c:v>23</c:v>
                </c:pt>
                <c:pt idx="277">
                  <c:v>23</c:v>
                </c:pt>
                <c:pt idx="278">
                  <c:v>23.6</c:v>
                </c:pt>
                <c:pt idx="279">
                  <c:v>23.6</c:v>
                </c:pt>
                <c:pt idx="280">
                  <c:v>23.5</c:v>
                </c:pt>
                <c:pt idx="281">
                  <c:v>23.7</c:v>
                </c:pt>
                <c:pt idx="282">
                  <c:v>21</c:v>
                </c:pt>
                <c:pt idx="283">
                  <c:v>22</c:v>
                </c:pt>
                <c:pt idx="284">
                  <c:v>22.5</c:v>
                </c:pt>
                <c:pt idx="285">
                  <c:v>21</c:v>
                </c:pt>
                <c:pt idx="286">
                  <c:v>22</c:v>
                </c:pt>
                <c:pt idx="287">
                  <c:v>22.1</c:v>
                </c:pt>
                <c:pt idx="288">
                  <c:v>21</c:v>
                </c:pt>
                <c:pt idx="289">
                  <c:v>21</c:v>
                </c:pt>
                <c:pt idx="290">
                  <c:v>21</c:v>
                </c:pt>
                <c:pt idx="291">
                  <c:v>21.8</c:v>
                </c:pt>
                <c:pt idx="292">
                  <c:v>20</c:v>
                </c:pt>
                <c:pt idx="293">
                  <c:v>21</c:v>
                </c:pt>
                <c:pt idx="294">
                  <c:v>21.4</c:v>
                </c:pt>
                <c:pt idx="295">
                  <c:v>19.600000000000001</c:v>
                </c:pt>
                <c:pt idx="296">
                  <c:v>20.100000000000001</c:v>
                </c:pt>
                <c:pt idx="297">
                  <c:v>19.8</c:v>
                </c:pt>
                <c:pt idx="298">
                  <c:v>20</c:v>
                </c:pt>
                <c:pt idx="299">
                  <c:v>20.5</c:v>
                </c:pt>
                <c:pt idx="300">
                  <c:v>20.6</c:v>
                </c:pt>
                <c:pt idx="301">
                  <c:v>20.7</c:v>
                </c:pt>
                <c:pt idx="302">
                  <c:v>20.2</c:v>
                </c:pt>
                <c:pt idx="303">
                  <c:v>21</c:v>
                </c:pt>
                <c:pt idx="304">
                  <c:v>21.4</c:v>
                </c:pt>
                <c:pt idx="305">
                  <c:v>21</c:v>
                </c:pt>
                <c:pt idx="306">
                  <c:v>21</c:v>
                </c:pt>
                <c:pt idx="307">
                  <c:v>18.600000000000001</c:v>
                </c:pt>
                <c:pt idx="308">
                  <c:v>22</c:v>
                </c:pt>
                <c:pt idx="309">
                  <c:v>22</c:v>
                </c:pt>
                <c:pt idx="310">
                  <c:v>22.3</c:v>
                </c:pt>
                <c:pt idx="311">
                  <c:v>22.5</c:v>
                </c:pt>
                <c:pt idx="312">
                  <c:v>22.3</c:v>
                </c:pt>
                <c:pt idx="313">
                  <c:v>22</c:v>
                </c:pt>
                <c:pt idx="314">
                  <c:v>21</c:v>
                </c:pt>
                <c:pt idx="315">
                  <c:v>21</c:v>
                </c:pt>
                <c:pt idx="316">
                  <c:v>21</c:v>
                </c:pt>
                <c:pt idx="317">
                  <c:v>21</c:v>
                </c:pt>
                <c:pt idx="318">
                  <c:v>21.6</c:v>
                </c:pt>
                <c:pt idx="319">
                  <c:v>21</c:v>
                </c:pt>
                <c:pt idx="320">
                  <c:v>21.3</c:v>
                </c:pt>
                <c:pt idx="321">
                  <c:v>21</c:v>
                </c:pt>
                <c:pt idx="322">
                  <c:v>21.2</c:v>
                </c:pt>
                <c:pt idx="323">
                  <c:v>21.4</c:v>
                </c:pt>
                <c:pt idx="324">
                  <c:v>22</c:v>
                </c:pt>
                <c:pt idx="325">
                  <c:v>22.3</c:v>
                </c:pt>
                <c:pt idx="326">
                  <c:v>22</c:v>
                </c:pt>
                <c:pt idx="327">
                  <c:v>22</c:v>
                </c:pt>
                <c:pt idx="328">
                  <c:v>22.6</c:v>
                </c:pt>
                <c:pt idx="329">
                  <c:v>22</c:v>
                </c:pt>
                <c:pt idx="330">
                  <c:v>22.7</c:v>
                </c:pt>
                <c:pt idx="331">
                  <c:v>22</c:v>
                </c:pt>
                <c:pt idx="332">
                  <c:v>23</c:v>
                </c:pt>
                <c:pt idx="333">
                  <c:v>23</c:v>
                </c:pt>
                <c:pt idx="334">
                  <c:v>23.6</c:v>
                </c:pt>
                <c:pt idx="335">
                  <c:v>23</c:v>
                </c:pt>
                <c:pt idx="336">
                  <c:v>23.5</c:v>
                </c:pt>
                <c:pt idx="337">
                  <c:v>23.6</c:v>
                </c:pt>
                <c:pt idx="338">
                  <c:v>23</c:v>
                </c:pt>
                <c:pt idx="339">
                  <c:v>24.3</c:v>
                </c:pt>
                <c:pt idx="340">
                  <c:v>24.4</c:v>
                </c:pt>
                <c:pt idx="341">
                  <c:v>24.9</c:v>
                </c:pt>
                <c:pt idx="342">
                  <c:v>24</c:v>
                </c:pt>
                <c:pt idx="343">
                  <c:v>24</c:v>
                </c:pt>
                <c:pt idx="344">
                  <c:v>25.4</c:v>
                </c:pt>
                <c:pt idx="345">
                  <c:v>25</c:v>
                </c:pt>
                <c:pt idx="346">
                  <c:v>25</c:v>
                </c:pt>
                <c:pt idx="347">
                  <c:v>24.4</c:v>
                </c:pt>
                <c:pt idx="348">
                  <c:v>26.7</c:v>
                </c:pt>
                <c:pt idx="349">
                  <c:v>27</c:v>
                </c:pt>
                <c:pt idx="350">
                  <c:v>27</c:v>
                </c:pt>
                <c:pt idx="351">
                  <c:v>27</c:v>
                </c:pt>
                <c:pt idx="352">
                  <c:v>27.7</c:v>
                </c:pt>
                <c:pt idx="353">
                  <c:v>26.6</c:v>
                </c:pt>
                <c:pt idx="354">
                  <c:v>26.6</c:v>
                </c:pt>
                <c:pt idx="355">
                  <c:v>26</c:v>
                </c:pt>
                <c:pt idx="356">
                  <c:v>25</c:v>
                </c:pt>
                <c:pt idx="357">
                  <c:v>24.9</c:v>
                </c:pt>
                <c:pt idx="358">
                  <c:v>25.2</c:v>
                </c:pt>
                <c:pt idx="359">
                  <c:v>24.8</c:v>
                </c:pt>
                <c:pt idx="360">
                  <c:v>24</c:v>
                </c:pt>
                <c:pt idx="361">
                  <c:v>25.6</c:v>
                </c:pt>
                <c:pt idx="362">
                  <c:v>25</c:v>
                </c:pt>
                <c:pt idx="363">
                  <c:v>26.6</c:v>
                </c:pt>
                <c:pt idx="364">
                  <c:v>27</c:v>
                </c:pt>
                <c:pt idx="365">
                  <c:v>27</c:v>
                </c:pt>
                <c:pt idx="366">
                  <c:v>27</c:v>
                </c:pt>
                <c:pt idx="367">
                  <c:v>27</c:v>
                </c:pt>
                <c:pt idx="368">
                  <c:v>27</c:v>
                </c:pt>
                <c:pt idx="369">
                  <c:v>28</c:v>
                </c:pt>
                <c:pt idx="370">
                  <c:v>28.6</c:v>
                </c:pt>
                <c:pt idx="371">
                  <c:v>22</c:v>
                </c:pt>
                <c:pt idx="372">
                  <c:v>25</c:v>
                </c:pt>
                <c:pt idx="373">
                  <c:v>27</c:v>
                </c:pt>
                <c:pt idx="374">
                  <c:v>28</c:v>
                </c:pt>
                <c:pt idx="375">
                  <c:v>30</c:v>
                </c:pt>
                <c:pt idx="376">
                  <c:v>30</c:v>
                </c:pt>
                <c:pt idx="377">
                  <c:v>22</c:v>
                </c:pt>
                <c:pt idx="378">
                  <c:v>24</c:v>
                </c:pt>
                <c:pt idx="379">
                  <c:v>23</c:v>
                </c:pt>
                <c:pt idx="380">
                  <c:v>21</c:v>
                </c:pt>
                <c:pt idx="381">
                  <c:v>22</c:v>
                </c:pt>
                <c:pt idx="382">
                  <c:v>23</c:v>
                </c:pt>
                <c:pt idx="383">
                  <c:v>22</c:v>
                </c:pt>
                <c:pt idx="384">
                  <c:v>22</c:v>
                </c:pt>
                <c:pt idx="385">
                  <c:v>21</c:v>
                </c:pt>
                <c:pt idx="386">
                  <c:v>21</c:v>
                </c:pt>
                <c:pt idx="387">
                  <c:v>22</c:v>
                </c:pt>
                <c:pt idx="388">
                  <c:v>22</c:v>
                </c:pt>
                <c:pt idx="389">
                  <c:v>22</c:v>
                </c:pt>
                <c:pt idx="390">
                  <c:v>22</c:v>
                </c:pt>
                <c:pt idx="391">
                  <c:v>21</c:v>
                </c:pt>
                <c:pt idx="392">
                  <c:v>22</c:v>
                </c:pt>
                <c:pt idx="393">
                  <c:v>22</c:v>
                </c:pt>
                <c:pt idx="394">
                  <c:v>21</c:v>
                </c:pt>
                <c:pt idx="395">
                  <c:v>22.4</c:v>
                </c:pt>
                <c:pt idx="396">
                  <c:v>21</c:v>
                </c:pt>
                <c:pt idx="397">
                  <c:v>21</c:v>
                </c:pt>
                <c:pt idx="398">
                  <c:v>21</c:v>
                </c:pt>
                <c:pt idx="399">
                  <c:v>21</c:v>
                </c:pt>
                <c:pt idx="400">
                  <c:v>22.1</c:v>
                </c:pt>
                <c:pt idx="401">
                  <c:v>21</c:v>
                </c:pt>
                <c:pt idx="402">
                  <c:v>21</c:v>
                </c:pt>
                <c:pt idx="403">
                  <c:v>21</c:v>
                </c:pt>
                <c:pt idx="404">
                  <c:v>20.9</c:v>
                </c:pt>
                <c:pt idx="405">
                  <c:v>21</c:v>
                </c:pt>
                <c:pt idx="406">
                  <c:v>20</c:v>
                </c:pt>
                <c:pt idx="407">
                  <c:v>20</c:v>
                </c:pt>
                <c:pt idx="408">
                  <c:v>19</c:v>
                </c:pt>
                <c:pt idx="409">
                  <c:v>20</c:v>
                </c:pt>
                <c:pt idx="410">
                  <c:v>19</c:v>
                </c:pt>
                <c:pt idx="411">
                  <c:v>19.899999999999999</c:v>
                </c:pt>
                <c:pt idx="412">
                  <c:v>19.5</c:v>
                </c:pt>
                <c:pt idx="413">
                  <c:v>19.5</c:v>
                </c:pt>
                <c:pt idx="414">
                  <c:v>19</c:v>
                </c:pt>
                <c:pt idx="415">
                  <c:v>19</c:v>
                </c:pt>
                <c:pt idx="416">
                  <c:v>19</c:v>
                </c:pt>
                <c:pt idx="417">
                  <c:v>19.5</c:v>
                </c:pt>
                <c:pt idx="418">
                  <c:v>19</c:v>
                </c:pt>
                <c:pt idx="419">
                  <c:v>19</c:v>
                </c:pt>
                <c:pt idx="420">
                  <c:v>18</c:v>
                </c:pt>
                <c:pt idx="421">
                  <c:v>18.600000000000001</c:v>
                </c:pt>
                <c:pt idx="422">
                  <c:v>18</c:v>
                </c:pt>
                <c:pt idx="423">
                  <c:v>18</c:v>
                </c:pt>
                <c:pt idx="424">
                  <c:v>18</c:v>
                </c:pt>
                <c:pt idx="425">
                  <c:v>18.899999999999999</c:v>
                </c:pt>
                <c:pt idx="426">
                  <c:v>18</c:v>
                </c:pt>
                <c:pt idx="427">
                  <c:v>18</c:v>
                </c:pt>
                <c:pt idx="428">
                  <c:v>17</c:v>
                </c:pt>
                <c:pt idx="429">
                  <c:v>17</c:v>
                </c:pt>
                <c:pt idx="430">
                  <c:v>17</c:v>
                </c:pt>
                <c:pt idx="431">
                  <c:v>18</c:v>
                </c:pt>
                <c:pt idx="432">
                  <c:v>17</c:v>
                </c:pt>
                <c:pt idx="433">
                  <c:v>17</c:v>
                </c:pt>
                <c:pt idx="434">
                  <c:v>18</c:v>
                </c:pt>
                <c:pt idx="435">
                  <c:v>18</c:v>
                </c:pt>
                <c:pt idx="436">
                  <c:v>18</c:v>
                </c:pt>
                <c:pt idx="437">
                  <c:v>18</c:v>
                </c:pt>
                <c:pt idx="438">
                  <c:v>19</c:v>
                </c:pt>
                <c:pt idx="439">
                  <c:v>18</c:v>
                </c:pt>
                <c:pt idx="440">
                  <c:v>19</c:v>
                </c:pt>
                <c:pt idx="441">
                  <c:v>19</c:v>
                </c:pt>
                <c:pt idx="442">
                  <c:v>18</c:v>
                </c:pt>
                <c:pt idx="443">
                  <c:v>19</c:v>
                </c:pt>
                <c:pt idx="444">
                  <c:v>18</c:v>
                </c:pt>
                <c:pt idx="445">
                  <c:v>18</c:v>
                </c:pt>
                <c:pt idx="446">
                  <c:v>18</c:v>
                </c:pt>
                <c:pt idx="447">
                  <c:v>19</c:v>
                </c:pt>
                <c:pt idx="448">
                  <c:v>19</c:v>
                </c:pt>
                <c:pt idx="449">
                  <c:v>19</c:v>
                </c:pt>
                <c:pt idx="450">
                  <c:v>19</c:v>
                </c:pt>
                <c:pt idx="451">
                  <c:v>19</c:v>
                </c:pt>
                <c:pt idx="452">
                  <c:v>18</c:v>
                </c:pt>
                <c:pt idx="453">
                  <c:v>19</c:v>
                </c:pt>
                <c:pt idx="454">
                  <c:v>19.2</c:v>
                </c:pt>
                <c:pt idx="455">
                  <c:v>19</c:v>
                </c:pt>
                <c:pt idx="456">
                  <c:v>19</c:v>
                </c:pt>
                <c:pt idx="457">
                  <c:v>19</c:v>
                </c:pt>
                <c:pt idx="458">
                  <c:v>19</c:v>
                </c:pt>
                <c:pt idx="459">
                  <c:v>19</c:v>
                </c:pt>
                <c:pt idx="460">
                  <c:v>19</c:v>
                </c:pt>
                <c:pt idx="461">
                  <c:v>18</c:v>
                </c:pt>
                <c:pt idx="462">
                  <c:v>19</c:v>
                </c:pt>
                <c:pt idx="463">
                  <c:v>19</c:v>
                </c:pt>
                <c:pt idx="464">
                  <c:v>19.399999999999999</c:v>
                </c:pt>
                <c:pt idx="465">
                  <c:v>18</c:v>
                </c:pt>
                <c:pt idx="466">
                  <c:v>18</c:v>
                </c:pt>
                <c:pt idx="467">
                  <c:v>18.399999999999999</c:v>
                </c:pt>
                <c:pt idx="468">
                  <c:v>18</c:v>
                </c:pt>
                <c:pt idx="469">
                  <c:v>19.2</c:v>
                </c:pt>
                <c:pt idx="470">
                  <c:v>18</c:v>
                </c:pt>
                <c:pt idx="471">
                  <c:v>19</c:v>
                </c:pt>
                <c:pt idx="472">
                  <c:v>19</c:v>
                </c:pt>
                <c:pt idx="473">
                  <c:v>19</c:v>
                </c:pt>
                <c:pt idx="474">
                  <c:v>19</c:v>
                </c:pt>
                <c:pt idx="475">
                  <c:v>18</c:v>
                </c:pt>
                <c:pt idx="476">
                  <c:v>19</c:v>
                </c:pt>
                <c:pt idx="477">
                  <c:v>19</c:v>
                </c:pt>
                <c:pt idx="478">
                  <c:v>19</c:v>
                </c:pt>
                <c:pt idx="479">
                  <c:v>18</c:v>
                </c:pt>
                <c:pt idx="480">
                  <c:v>17</c:v>
                </c:pt>
                <c:pt idx="481">
                  <c:v>17</c:v>
                </c:pt>
                <c:pt idx="482">
                  <c:v>19</c:v>
                </c:pt>
              </c:numCache>
            </c:numRef>
          </c:xVal>
          <c:yVal>
            <c:numRef>
              <c:f>Foglio1!$D$2:$D$484</c:f>
              <c:numCache>
                <c:formatCode>General</c:formatCode>
                <c:ptCount val="483"/>
                <c:pt idx="0">
                  <c:v>-8.3888000000000018E-2</c:v>
                </c:pt>
                <c:pt idx="1">
                  <c:v>-5.6304000000000812E-2</c:v>
                </c:pt>
                <c:pt idx="2">
                  <c:v>7.6820000000008513E-3</c:v>
                </c:pt>
                <c:pt idx="3">
                  <c:v>-0.13193800000000203</c:v>
                </c:pt>
                <c:pt idx="4">
                  <c:v>-8.3809999999998025E-2</c:v>
                </c:pt>
                <c:pt idx="5">
                  <c:v>-6.3009999999998512E-2</c:v>
                </c:pt>
                <c:pt idx="6">
                  <c:v>0.31524600000000008</c:v>
                </c:pt>
                <c:pt idx="7">
                  <c:v>1.5630000000001601E-2</c:v>
                </c:pt>
                <c:pt idx="8">
                  <c:v>6.1078000000000209E-2</c:v>
                </c:pt>
                <c:pt idx="9">
                  <c:v>5.012599999999881E-2</c:v>
                </c:pt>
                <c:pt idx="10">
                  <c:v>-1.3825999999999901E-2</c:v>
                </c:pt>
                <c:pt idx="11">
                  <c:v>3.8289999999999907E-2</c:v>
                </c:pt>
                <c:pt idx="12">
                  <c:v>0.10409800000000001</c:v>
                </c:pt>
                <c:pt idx="13">
                  <c:v>-1.7796000000000603E-2</c:v>
                </c:pt>
                <c:pt idx="14">
                  <c:v>8.4405999999999537E-2</c:v>
                </c:pt>
                <c:pt idx="15">
                  <c:v>0.10502999999999699</c:v>
                </c:pt>
                <c:pt idx="16">
                  <c:v>1.6645999999999703E-2</c:v>
                </c:pt>
                <c:pt idx="17">
                  <c:v>3.136999999999901E-2</c:v>
                </c:pt>
                <c:pt idx="18">
                  <c:v>-6.3001999999999114E-2</c:v>
                </c:pt>
                <c:pt idx="19">
                  <c:v>-0.15379200000000104</c:v>
                </c:pt>
                <c:pt idx="20">
                  <c:v>-1.6767999999999002E-2</c:v>
                </c:pt>
                <c:pt idx="21">
                  <c:v>-2.6574000000000108E-2</c:v>
                </c:pt>
                <c:pt idx="22">
                  <c:v>-0.14524999999999902</c:v>
                </c:pt>
                <c:pt idx="23">
                  <c:v>0.12889200000000001</c:v>
                </c:pt>
                <c:pt idx="24">
                  <c:v>3.3496000000001309E-2</c:v>
                </c:pt>
                <c:pt idx="25">
                  <c:v>0.10131399999999899</c:v>
                </c:pt>
                <c:pt idx="26">
                  <c:v>6.7867999999998929E-2</c:v>
                </c:pt>
                <c:pt idx="27">
                  <c:v>5.5070000000002409E-2</c:v>
                </c:pt>
                <c:pt idx="28">
                  <c:v>0.15344000000000202</c:v>
                </c:pt>
                <c:pt idx="29">
                  <c:v>0.29419399999999907</c:v>
                </c:pt>
                <c:pt idx="30">
                  <c:v>0.40769399999999806</c:v>
                </c:pt>
                <c:pt idx="31">
                  <c:v>0.48446399999999912</c:v>
                </c:pt>
                <c:pt idx="32">
                  <c:v>-0.11885600000000102</c:v>
                </c:pt>
                <c:pt idx="33">
                  <c:v>-5.6007999999998517E-2</c:v>
                </c:pt>
                <c:pt idx="34">
                  <c:v>-5.9939999999999216E-2</c:v>
                </c:pt>
                <c:pt idx="35">
                  <c:v>-0.10328200000000001</c:v>
                </c:pt>
                <c:pt idx="36">
                  <c:v>-5.809000000000001E-2</c:v>
                </c:pt>
                <c:pt idx="37">
                  <c:v>-5.9380000000004421E-3</c:v>
                </c:pt>
                <c:pt idx="38">
                  <c:v>-1.3732000000001002E-2</c:v>
                </c:pt>
                <c:pt idx="39">
                  <c:v>0.13386799999999999</c:v>
                </c:pt>
                <c:pt idx="40">
                  <c:v>0.175320000000001</c:v>
                </c:pt>
                <c:pt idx="41">
                  <c:v>0.13891000000000103</c:v>
                </c:pt>
                <c:pt idx="42">
                  <c:v>0.25604000000000005</c:v>
                </c:pt>
                <c:pt idx="43">
                  <c:v>0.23821199999999904</c:v>
                </c:pt>
                <c:pt idx="44">
                  <c:v>3.7933999999999905E-2</c:v>
                </c:pt>
                <c:pt idx="45">
                  <c:v>0.11398199999999799</c:v>
                </c:pt>
                <c:pt idx="46">
                  <c:v>-0.23101999999999903</c:v>
                </c:pt>
                <c:pt idx="47">
                  <c:v>-0.17700800000000103</c:v>
                </c:pt>
                <c:pt idx="48">
                  <c:v>-0.71738000000000202</c:v>
                </c:pt>
                <c:pt idx="49">
                  <c:v>-0.11305599999999801</c:v>
                </c:pt>
                <c:pt idx="50">
                  <c:v>-0.21021799999999902</c:v>
                </c:pt>
                <c:pt idx="51">
                  <c:v>-0.15147000000000002</c:v>
                </c:pt>
                <c:pt idx="52">
                  <c:v>-0.14864600000000103</c:v>
                </c:pt>
                <c:pt idx="53">
                  <c:v>-8.6499999999999133E-2</c:v>
                </c:pt>
                <c:pt idx="54">
                  <c:v>-0.19483000000000003</c:v>
                </c:pt>
                <c:pt idx="55">
                  <c:v>-0.141681999999999</c:v>
                </c:pt>
                <c:pt idx="56">
                  <c:v>-0.13090200000000099</c:v>
                </c:pt>
                <c:pt idx="57">
                  <c:v>-0.10043199999999798</c:v>
                </c:pt>
                <c:pt idx="58">
                  <c:v>-0.25105199999999805</c:v>
                </c:pt>
                <c:pt idx="59">
                  <c:v>-0.20288600000000101</c:v>
                </c:pt>
                <c:pt idx="60">
                  <c:v>-0.20186200000000001</c:v>
                </c:pt>
                <c:pt idx="61">
                  <c:v>-0.14694999999999905</c:v>
                </c:pt>
                <c:pt idx="62">
                  <c:v>-0.12443600000000102</c:v>
                </c:pt>
                <c:pt idx="63">
                  <c:v>-0.13946200000000003</c:v>
                </c:pt>
                <c:pt idx="64">
                  <c:v>-9.3417999999999835E-2</c:v>
                </c:pt>
                <c:pt idx="65">
                  <c:v>0.18223600000000004</c:v>
                </c:pt>
                <c:pt idx="66">
                  <c:v>-8.4495999999999738E-2</c:v>
                </c:pt>
                <c:pt idx="67">
                  <c:v>-4.032600000000211E-2</c:v>
                </c:pt>
                <c:pt idx="68">
                  <c:v>-5.8220000000002211E-3</c:v>
                </c:pt>
                <c:pt idx="69">
                  <c:v>-3.1294000000000807E-2</c:v>
                </c:pt>
                <c:pt idx="70">
                  <c:v>2.8615999999999499E-2</c:v>
                </c:pt>
                <c:pt idx="71">
                  <c:v>-0.12968400000000097</c:v>
                </c:pt>
                <c:pt idx="72">
                  <c:v>-0.19790800000000006</c:v>
                </c:pt>
                <c:pt idx="73">
                  <c:v>-9.532600000000363E-2</c:v>
                </c:pt>
                <c:pt idx="74">
                  <c:v>-4.5061999999999713E-2</c:v>
                </c:pt>
                <c:pt idx="75">
                  <c:v>2.0787999999999602E-2</c:v>
                </c:pt>
                <c:pt idx="76">
                  <c:v>-0.105852</c:v>
                </c:pt>
                <c:pt idx="77">
                  <c:v>-5.3770000000000109E-2</c:v>
                </c:pt>
                <c:pt idx="78">
                  <c:v>-1.0538000000000399E-2</c:v>
                </c:pt>
                <c:pt idx="79">
                  <c:v>0.17394000000000204</c:v>
                </c:pt>
                <c:pt idx="80">
                  <c:v>-4.4086000000000111E-2</c:v>
                </c:pt>
                <c:pt idx="81">
                  <c:v>-7.8442000000000817E-2</c:v>
                </c:pt>
                <c:pt idx="82">
                  <c:v>-6.4688000000000315E-2</c:v>
                </c:pt>
                <c:pt idx="83">
                  <c:v>-5.8899999999990627E-3</c:v>
                </c:pt>
                <c:pt idx="84">
                  <c:v>-0.14744000000000002</c:v>
                </c:pt>
                <c:pt idx="85">
                  <c:v>-0.12956800000000099</c:v>
                </c:pt>
                <c:pt idx="86">
                  <c:v>-0.23003399999999999</c:v>
                </c:pt>
                <c:pt idx="87">
                  <c:v>-0.22113800000000003</c:v>
                </c:pt>
                <c:pt idx="88">
                  <c:v>-0.19953000000000104</c:v>
                </c:pt>
                <c:pt idx="89">
                  <c:v>-0.25548000000000004</c:v>
                </c:pt>
                <c:pt idx="90">
                  <c:v>-0.47041800000000006</c:v>
                </c:pt>
                <c:pt idx="91">
                  <c:v>-0.10706000000000102</c:v>
                </c:pt>
                <c:pt idx="92">
                  <c:v>0.24078600000000203</c:v>
                </c:pt>
                <c:pt idx="93">
                  <c:v>-4.205600000000051E-2</c:v>
                </c:pt>
                <c:pt idx="94">
                  <c:v>6.5158000000000313E-2</c:v>
                </c:pt>
                <c:pt idx="95">
                  <c:v>0.121005999999999</c:v>
                </c:pt>
                <c:pt idx="96">
                  <c:v>-6.2865999999999714E-2</c:v>
                </c:pt>
                <c:pt idx="97">
                  <c:v>-8.1319999999998005E-2</c:v>
                </c:pt>
                <c:pt idx="98">
                  <c:v>-0.12258400000000001</c:v>
                </c:pt>
                <c:pt idx="99">
                  <c:v>-3.5949999999999704E-2</c:v>
                </c:pt>
                <c:pt idx="100">
                  <c:v>-4.8956000000002206E-2</c:v>
                </c:pt>
                <c:pt idx="101">
                  <c:v>7.7000000000000013E-2</c:v>
                </c:pt>
                <c:pt idx="102">
                  <c:v>-0.11179800000000203</c:v>
                </c:pt>
                <c:pt idx="103">
                  <c:v>-2.1580000000001903E-2</c:v>
                </c:pt>
                <c:pt idx="104">
                  <c:v>1.7807999999998703E-2</c:v>
                </c:pt>
                <c:pt idx="105">
                  <c:v>-6.9706000000000115E-2</c:v>
                </c:pt>
                <c:pt idx="106">
                  <c:v>3.0200000000011303E-3</c:v>
                </c:pt>
                <c:pt idx="107">
                  <c:v>0.10937799999999798</c:v>
                </c:pt>
                <c:pt idx="108">
                  <c:v>-4.6000000000001109E-2</c:v>
                </c:pt>
                <c:pt idx="109">
                  <c:v>4.1451999999999607E-2</c:v>
                </c:pt>
                <c:pt idx="110">
                  <c:v>0.13094800000000004</c:v>
                </c:pt>
                <c:pt idx="111">
                  <c:v>1.4808000000000401E-2</c:v>
                </c:pt>
                <c:pt idx="112">
                  <c:v>-0.18303399999999703</c:v>
                </c:pt>
                <c:pt idx="113">
                  <c:v>-0.16645199999999802</c:v>
                </c:pt>
                <c:pt idx="114">
                  <c:v>-0.14750800000000003</c:v>
                </c:pt>
                <c:pt idx="115">
                  <c:v>-4.0497999999999514E-2</c:v>
                </c:pt>
                <c:pt idx="116">
                  <c:v>-0.18207599999999899</c:v>
                </c:pt>
                <c:pt idx="117">
                  <c:v>0.13540199999999702</c:v>
                </c:pt>
                <c:pt idx="118">
                  <c:v>-3.3625999999999899E-2</c:v>
                </c:pt>
                <c:pt idx="119">
                  <c:v>0.18648000000000003</c:v>
                </c:pt>
                <c:pt idx="120">
                  <c:v>0.265262</c:v>
                </c:pt>
                <c:pt idx="121">
                  <c:v>-0.12532199999999696</c:v>
                </c:pt>
                <c:pt idx="122">
                  <c:v>-2.5142000000000699E-2</c:v>
                </c:pt>
                <c:pt idx="123">
                  <c:v>4.9739999999999916E-2</c:v>
                </c:pt>
                <c:pt idx="124">
                  <c:v>0.103878</c:v>
                </c:pt>
                <c:pt idx="125">
                  <c:v>-0.14664199999999999</c:v>
                </c:pt>
                <c:pt idx="126">
                  <c:v>-0.29519800000000301</c:v>
                </c:pt>
                <c:pt idx="127">
                  <c:v>-0.21852399999999703</c:v>
                </c:pt>
                <c:pt idx="128">
                  <c:v>-0.21458199999999999</c:v>
                </c:pt>
                <c:pt idx="129">
                  <c:v>-0.232380000000001</c:v>
                </c:pt>
                <c:pt idx="130">
                  <c:v>-0.15181599999999804</c:v>
                </c:pt>
                <c:pt idx="131">
                  <c:v>-0.11429200000000103</c:v>
                </c:pt>
                <c:pt idx="132">
                  <c:v>-0.73195800000000211</c:v>
                </c:pt>
                <c:pt idx="133">
                  <c:v>-5.6466000000000412E-2</c:v>
                </c:pt>
                <c:pt idx="134">
                  <c:v>1.8352000000000104E-2</c:v>
                </c:pt>
                <c:pt idx="135">
                  <c:v>-5.156200000000051E-2</c:v>
                </c:pt>
                <c:pt idx="136">
                  <c:v>-1.7067999999998303E-2</c:v>
                </c:pt>
                <c:pt idx="137">
                  <c:v>2.2357999999998799E-2</c:v>
                </c:pt>
                <c:pt idx="138">
                  <c:v>7.7363999999999322E-2</c:v>
                </c:pt>
                <c:pt idx="139">
                  <c:v>-3.0814000000001205E-2</c:v>
                </c:pt>
                <c:pt idx="140">
                  <c:v>9.4700000000020913E-3</c:v>
                </c:pt>
                <c:pt idx="141">
                  <c:v>1.7452000000000505E-2</c:v>
                </c:pt>
                <c:pt idx="142">
                  <c:v>-7.7080000000000509E-2</c:v>
                </c:pt>
                <c:pt idx="143">
                  <c:v>-5.5467999999999421E-2</c:v>
                </c:pt>
                <c:pt idx="144">
                  <c:v>-0.12823999999999999</c:v>
                </c:pt>
                <c:pt idx="145">
                  <c:v>-6.6166000000000808E-2</c:v>
                </c:pt>
                <c:pt idx="146">
                  <c:v>-5.5339999999999313E-2</c:v>
                </c:pt>
                <c:pt idx="147">
                  <c:v>-0.35767400000000105</c:v>
                </c:pt>
                <c:pt idx="148">
                  <c:v>-1.4119999999998399E-2</c:v>
                </c:pt>
                <c:pt idx="149">
                  <c:v>7.8163999999999234E-2</c:v>
                </c:pt>
                <c:pt idx="150">
                  <c:v>0.13041799999999903</c:v>
                </c:pt>
                <c:pt idx="151">
                  <c:v>0.2710779999999991</c:v>
                </c:pt>
                <c:pt idx="152">
                  <c:v>9.3960000000000932E-2</c:v>
                </c:pt>
                <c:pt idx="153">
                  <c:v>2.8829999999999203E-2</c:v>
                </c:pt>
                <c:pt idx="154">
                  <c:v>0.11868200000000002</c:v>
                </c:pt>
                <c:pt idx="155">
                  <c:v>-8.6824000000000026E-2</c:v>
                </c:pt>
                <c:pt idx="156">
                  <c:v>8.5513999999999923E-2</c:v>
                </c:pt>
                <c:pt idx="157">
                  <c:v>-5.0200000000002007E-2</c:v>
                </c:pt>
                <c:pt idx="158">
                  <c:v>2.1706000000000003E-2</c:v>
                </c:pt>
                <c:pt idx="159">
                  <c:v>-1.3920000000000604E-2</c:v>
                </c:pt>
                <c:pt idx="160">
                  <c:v>-3.19600000000086E-3</c:v>
                </c:pt>
                <c:pt idx="161">
                  <c:v>6.8673999999997903E-2</c:v>
                </c:pt>
                <c:pt idx="162">
                  <c:v>0.14556799999999903</c:v>
                </c:pt>
                <c:pt idx="163">
                  <c:v>1.6666000000000705E-2</c:v>
                </c:pt>
                <c:pt idx="164">
                  <c:v>7.3947999999999708E-2</c:v>
                </c:pt>
                <c:pt idx="165">
                  <c:v>-0.10712000000000003</c:v>
                </c:pt>
                <c:pt idx="166">
                  <c:v>-4.4362000000001421E-2</c:v>
                </c:pt>
                <c:pt idx="167">
                  <c:v>-7.9640000000011923E-3</c:v>
                </c:pt>
                <c:pt idx="168">
                  <c:v>-0.12606800000000201</c:v>
                </c:pt>
                <c:pt idx="169">
                  <c:v>-4.2533999999999912E-2</c:v>
                </c:pt>
                <c:pt idx="170">
                  <c:v>-1.0106000000000401E-2</c:v>
                </c:pt>
                <c:pt idx="171">
                  <c:v>-0.4900539999999971</c:v>
                </c:pt>
                <c:pt idx="172">
                  <c:v>1.7493999999997505E-2</c:v>
                </c:pt>
                <c:pt idx="173">
                  <c:v>-7.4439999999995629E-3</c:v>
                </c:pt>
                <c:pt idx="174">
                  <c:v>8.9133999999997812E-2</c:v>
                </c:pt>
                <c:pt idx="175">
                  <c:v>0.21320600000000003</c:v>
                </c:pt>
                <c:pt idx="176">
                  <c:v>0.24380400000000099</c:v>
                </c:pt>
                <c:pt idx="177">
                  <c:v>0.11105200000000101</c:v>
                </c:pt>
                <c:pt idx="178">
                  <c:v>0.13868999999999901</c:v>
                </c:pt>
                <c:pt idx="179">
                  <c:v>-3.0832000000000206E-2</c:v>
                </c:pt>
                <c:pt idx="180">
                  <c:v>-1.8056000000001401E-2</c:v>
                </c:pt>
                <c:pt idx="181">
                  <c:v>-0.15565200000000001</c:v>
                </c:pt>
                <c:pt idx="182">
                  <c:v>-8.9916000000002327E-2</c:v>
                </c:pt>
                <c:pt idx="183">
                  <c:v>-6.4292000000000016E-2</c:v>
                </c:pt>
                <c:pt idx="184">
                  <c:v>4.8887999999998114E-2</c:v>
                </c:pt>
                <c:pt idx="185">
                  <c:v>8.949600000000224E-2</c:v>
                </c:pt>
                <c:pt idx="186">
                  <c:v>0.3292520000000001</c:v>
                </c:pt>
                <c:pt idx="187">
                  <c:v>0.20848000000000202</c:v>
                </c:pt>
                <c:pt idx="188">
                  <c:v>0.45829599999999898</c:v>
                </c:pt>
                <c:pt idx="189">
                  <c:v>0.41799999999999804</c:v>
                </c:pt>
                <c:pt idx="190">
                  <c:v>0.49147000000000007</c:v>
                </c:pt>
                <c:pt idx="191">
                  <c:v>0.21804599999999902</c:v>
                </c:pt>
                <c:pt idx="192">
                  <c:v>0.123939999999999</c:v>
                </c:pt>
                <c:pt idx="193">
                  <c:v>-2.4646000000000605E-2</c:v>
                </c:pt>
                <c:pt idx="194">
                  <c:v>8.7080000000003804E-3</c:v>
                </c:pt>
                <c:pt idx="195">
                  <c:v>-1.7946000000002005E-2</c:v>
                </c:pt>
                <c:pt idx="196">
                  <c:v>7.3615999999999515E-2</c:v>
                </c:pt>
                <c:pt idx="197">
                  <c:v>0.19296400000000205</c:v>
                </c:pt>
                <c:pt idx="198">
                  <c:v>0.11980000000000102</c:v>
                </c:pt>
                <c:pt idx="199">
                  <c:v>0.29716000000000004</c:v>
                </c:pt>
                <c:pt idx="200">
                  <c:v>0.16013799999999803</c:v>
                </c:pt>
                <c:pt idx="201">
                  <c:v>0.26324999999999898</c:v>
                </c:pt>
                <c:pt idx="202">
                  <c:v>0.32347800000000015</c:v>
                </c:pt>
                <c:pt idx="203">
                  <c:v>0.22519799999999904</c:v>
                </c:pt>
                <c:pt idx="204">
                  <c:v>6.1059999999999504E-2</c:v>
                </c:pt>
                <c:pt idx="205">
                  <c:v>-4.3200000000000599E-2</c:v>
                </c:pt>
                <c:pt idx="206">
                  <c:v>9.2497999999999123E-2</c:v>
                </c:pt>
                <c:pt idx="207">
                  <c:v>3.1561999999999202E-2</c:v>
                </c:pt>
                <c:pt idx="208">
                  <c:v>8.8359999999998037E-2</c:v>
                </c:pt>
                <c:pt idx="209">
                  <c:v>3.682000000001301E-3</c:v>
                </c:pt>
                <c:pt idx="210">
                  <c:v>0.14358800000000099</c:v>
                </c:pt>
                <c:pt idx="211">
                  <c:v>0.12574400000000099</c:v>
                </c:pt>
                <c:pt idx="212">
                  <c:v>0.17403799999999903</c:v>
                </c:pt>
                <c:pt idx="213">
                  <c:v>-0.61502599999999907</c:v>
                </c:pt>
                <c:pt idx="214">
                  <c:v>0.14444600000000002</c:v>
                </c:pt>
                <c:pt idx="215">
                  <c:v>-5.1744000000001109E-2</c:v>
                </c:pt>
                <c:pt idx="216">
                  <c:v>1.8302000000000304E-2</c:v>
                </c:pt>
                <c:pt idx="217">
                  <c:v>5.390799999999632E-2</c:v>
                </c:pt>
                <c:pt idx="218">
                  <c:v>0.15231800000000104</c:v>
                </c:pt>
                <c:pt idx="219">
                  <c:v>0.28704999999999903</c:v>
                </c:pt>
                <c:pt idx="220">
                  <c:v>0.26429599999999998</c:v>
                </c:pt>
                <c:pt idx="221">
                  <c:v>7.240399999999883E-2</c:v>
                </c:pt>
                <c:pt idx="222">
                  <c:v>0.14028199999999699</c:v>
                </c:pt>
                <c:pt idx="223">
                  <c:v>0.21800399999999903</c:v>
                </c:pt>
                <c:pt idx="224">
                  <c:v>0.23281800000000202</c:v>
                </c:pt>
                <c:pt idx="225">
                  <c:v>0.15649000000000202</c:v>
                </c:pt>
                <c:pt idx="226">
                  <c:v>0.22075999999999904</c:v>
                </c:pt>
                <c:pt idx="227">
                  <c:v>0.25438400000000005</c:v>
                </c:pt>
                <c:pt idx="228">
                  <c:v>8.7361999999998816E-2</c:v>
                </c:pt>
                <c:pt idx="229">
                  <c:v>0.13861800000000099</c:v>
                </c:pt>
                <c:pt idx="230">
                  <c:v>3.5220000000000709E-2</c:v>
                </c:pt>
                <c:pt idx="231">
                  <c:v>0.11201800000000102</c:v>
                </c:pt>
                <c:pt idx="232">
                  <c:v>0.25866400000000001</c:v>
                </c:pt>
                <c:pt idx="233">
                  <c:v>0.4605280000000001</c:v>
                </c:pt>
                <c:pt idx="234">
                  <c:v>0.29326399999999914</c:v>
                </c:pt>
                <c:pt idx="235">
                  <c:v>0.31189000000000205</c:v>
                </c:pt>
                <c:pt idx="236">
                  <c:v>0.21056800000000003</c:v>
                </c:pt>
                <c:pt idx="237">
                  <c:v>0.26854799999999907</c:v>
                </c:pt>
                <c:pt idx="238">
                  <c:v>0.30081800000000009</c:v>
                </c:pt>
                <c:pt idx="239">
                  <c:v>0.37383999999999812</c:v>
                </c:pt>
                <c:pt idx="240">
                  <c:v>0.53939199999999898</c:v>
                </c:pt>
                <c:pt idx="241">
                  <c:v>0.57772400000000212</c:v>
                </c:pt>
                <c:pt idx="242">
                  <c:v>0.48629599999999906</c:v>
                </c:pt>
                <c:pt idx="243">
                  <c:v>0.48637199999999919</c:v>
                </c:pt>
                <c:pt idx="244">
                  <c:v>0.47169399999999806</c:v>
                </c:pt>
                <c:pt idx="245">
                  <c:v>0.52176599999999784</c:v>
                </c:pt>
                <c:pt idx="246">
                  <c:v>0.56407399999999996</c:v>
                </c:pt>
                <c:pt idx="247">
                  <c:v>0.50199800000000017</c:v>
                </c:pt>
                <c:pt idx="248">
                  <c:v>0.589588000000001</c:v>
                </c:pt>
                <c:pt idx="249">
                  <c:v>0.68899999999999806</c:v>
                </c:pt>
                <c:pt idx="250">
                  <c:v>0.54755799999999888</c:v>
                </c:pt>
                <c:pt idx="251">
                  <c:v>0.44402400000000103</c:v>
                </c:pt>
                <c:pt idx="252">
                  <c:v>0.83002000000000109</c:v>
                </c:pt>
                <c:pt idx="253">
                  <c:v>0.88522599999999907</c:v>
                </c:pt>
                <c:pt idx="254">
                  <c:v>0.67484800000000122</c:v>
                </c:pt>
                <c:pt idx="255">
                  <c:v>0.71983800000000109</c:v>
                </c:pt>
                <c:pt idx="256">
                  <c:v>0.52677199999999902</c:v>
                </c:pt>
                <c:pt idx="257">
                  <c:v>0.56908999999999699</c:v>
                </c:pt>
                <c:pt idx="258">
                  <c:v>0.543736000000001</c:v>
                </c:pt>
                <c:pt idx="259">
                  <c:v>0.46299999999999714</c:v>
                </c:pt>
                <c:pt idx="260">
                  <c:v>0.73052400000000295</c:v>
                </c:pt>
                <c:pt idx="261">
                  <c:v>0.84647960000000011</c:v>
                </c:pt>
                <c:pt idx="262">
                  <c:v>0.69356799999999896</c:v>
                </c:pt>
                <c:pt idx="263">
                  <c:v>0.74580599999999808</c:v>
                </c:pt>
                <c:pt idx="264">
                  <c:v>0.62768599999999908</c:v>
                </c:pt>
                <c:pt idx="265">
                  <c:v>0.6217100000000001</c:v>
                </c:pt>
                <c:pt idx="266">
                  <c:v>0.67287600000000214</c:v>
                </c:pt>
                <c:pt idx="267">
                  <c:v>0.63925199999999904</c:v>
                </c:pt>
                <c:pt idx="268">
                  <c:v>0.4748980000000001</c:v>
                </c:pt>
                <c:pt idx="269">
                  <c:v>0.52012999999999798</c:v>
                </c:pt>
                <c:pt idx="270">
                  <c:v>0.52904599999999802</c:v>
                </c:pt>
                <c:pt idx="271">
                  <c:v>0.3704959999999991</c:v>
                </c:pt>
                <c:pt idx="272">
                  <c:v>-0.85078599999999904</c:v>
                </c:pt>
                <c:pt idx="273">
                  <c:v>0.45811200000000002</c:v>
                </c:pt>
                <c:pt idx="274">
                  <c:v>0.49252000000000107</c:v>
                </c:pt>
                <c:pt idx="275">
                  <c:v>0.38621200000000006</c:v>
                </c:pt>
                <c:pt idx="276">
                  <c:v>0.40368000000000004</c:v>
                </c:pt>
                <c:pt idx="277">
                  <c:v>0.49727800000000005</c:v>
                </c:pt>
                <c:pt idx="278">
                  <c:v>0.74048800000000103</c:v>
                </c:pt>
                <c:pt idx="279">
                  <c:v>0.85774600000000112</c:v>
                </c:pt>
                <c:pt idx="280">
                  <c:v>0.92175600000000002</c:v>
                </c:pt>
                <c:pt idx="281">
                  <c:v>0.99457799999999885</c:v>
                </c:pt>
                <c:pt idx="282">
                  <c:v>0.42060400000000098</c:v>
                </c:pt>
                <c:pt idx="283">
                  <c:v>0.67485399999999995</c:v>
                </c:pt>
                <c:pt idx="284">
                  <c:v>0.18853999999999801</c:v>
                </c:pt>
                <c:pt idx="285">
                  <c:v>0.56261399999999984</c:v>
                </c:pt>
                <c:pt idx="286">
                  <c:v>0.64822399999999902</c:v>
                </c:pt>
                <c:pt idx="287">
                  <c:v>0.66105400000000014</c:v>
                </c:pt>
                <c:pt idx="288">
                  <c:v>0.34696400000000016</c:v>
                </c:pt>
                <c:pt idx="289">
                  <c:v>0.36086399999999913</c:v>
                </c:pt>
                <c:pt idx="290">
                  <c:v>0.36385400000000007</c:v>
                </c:pt>
                <c:pt idx="291">
                  <c:v>-0.97314400000000001</c:v>
                </c:pt>
                <c:pt idx="292">
                  <c:v>0.19943200000000005</c:v>
                </c:pt>
                <c:pt idx="293">
                  <c:v>0.12848000000000001</c:v>
                </c:pt>
                <c:pt idx="294">
                  <c:v>0.24455200000000199</c:v>
                </c:pt>
                <c:pt idx="295">
                  <c:v>0.11700400000000002</c:v>
                </c:pt>
                <c:pt idx="296">
                  <c:v>2.25839999999984E-2</c:v>
                </c:pt>
                <c:pt idx="297">
                  <c:v>5.5825999999999709E-2</c:v>
                </c:pt>
                <c:pt idx="298">
                  <c:v>4.7865999999999111E-2</c:v>
                </c:pt>
                <c:pt idx="299">
                  <c:v>0.19834600000000102</c:v>
                </c:pt>
                <c:pt idx="300">
                  <c:v>0.26006799999999908</c:v>
                </c:pt>
                <c:pt idx="301">
                  <c:v>0.108841999999999</c:v>
                </c:pt>
                <c:pt idx="302">
                  <c:v>-0.72346799999999889</c:v>
                </c:pt>
                <c:pt idx="303">
                  <c:v>0.27507000000000298</c:v>
                </c:pt>
                <c:pt idx="304">
                  <c:v>-0.21609799999999904</c:v>
                </c:pt>
                <c:pt idx="305">
                  <c:v>0.18157400000000101</c:v>
                </c:pt>
                <c:pt idx="306">
                  <c:v>0.23239799999999999</c:v>
                </c:pt>
                <c:pt idx="307">
                  <c:v>0.26803400000000005</c:v>
                </c:pt>
                <c:pt idx="308">
                  <c:v>0.31923600000000002</c:v>
                </c:pt>
                <c:pt idx="309">
                  <c:v>0.38334399999999913</c:v>
                </c:pt>
                <c:pt idx="310">
                  <c:v>-0.95020800000000005</c:v>
                </c:pt>
                <c:pt idx="311">
                  <c:v>0.49357400000000107</c:v>
                </c:pt>
                <c:pt idx="312">
                  <c:v>0.38046600000000014</c:v>
                </c:pt>
                <c:pt idx="313">
                  <c:v>0.39813600000000104</c:v>
                </c:pt>
                <c:pt idx="314">
                  <c:v>0.29187800000000114</c:v>
                </c:pt>
                <c:pt idx="315">
                  <c:v>0.32725200000000104</c:v>
                </c:pt>
                <c:pt idx="316">
                  <c:v>0.41792799999999813</c:v>
                </c:pt>
                <c:pt idx="317">
                  <c:v>-9.8612000000001018E-2</c:v>
                </c:pt>
                <c:pt idx="318">
                  <c:v>0.45328600000000002</c:v>
                </c:pt>
                <c:pt idx="319">
                  <c:v>0.31253400000000098</c:v>
                </c:pt>
                <c:pt idx="320">
                  <c:v>0.43372600000000006</c:v>
                </c:pt>
                <c:pt idx="321">
                  <c:v>0.51540000000000097</c:v>
                </c:pt>
                <c:pt idx="322">
                  <c:v>0.55297599999999902</c:v>
                </c:pt>
                <c:pt idx="323">
                  <c:v>0.31126000000000098</c:v>
                </c:pt>
                <c:pt idx="324">
                  <c:v>5.1258000000000699E-2</c:v>
                </c:pt>
                <c:pt idx="325">
                  <c:v>0.70241999999999793</c:v>
                </c:pt>
                <c:pt idx="326">
                  <c:v>0.49375200000000102</c:v>
                </c:pt>
                <c:pt idx="327">
                  <c:v>0.54673799999999784</c:v>
                </c:pt>
                <c:pt idx="328">
                  <c:v>0.55265000000000009</c:v>
                </c:pt>
                <c:pt idx="329">
                  <c:v>0.48374999999999907</c:v>
                </c:pt>
                <c:pt idx="330">
                  <c:v>0.54287799999999797</c:v>
                </c:pt>
                <c:pt idx="331">
                  <c:v>0.64120999999999895</c:v>
                </c:pt>
                <c:pt idx="332">
                  <c:v>0.77038400000000196</c:v>
                </c:pt>
                <c:pt idx="333">
                  <c:v>0.68939999999999912</c:v>
                </c:pt>
                <c:pt idx="334">
                  <c:v>0.92280000000000095</c:v>
                </c:pt>
                <c:pt idx="335">
                  <c:v>0.98969600000000002</c:v>
                </c:pt>
                <c:pt idx="336">
                  <c:v>0.87068400000000112</c:v>
                </c:pt>
                <c:pt idx="337">
                  <c:v>0.83019399999999899</c:v>
                </c:pt>
                <c:pt idx="338">
                  <c:v>0.86075200000000007</c:v>
                </c:pt>
                <c:pt idx="339">
                  <c:v>0.88722800000000013</c:v>
                </c:pt>
                <c:pt idx="340">
                  <c:v>0.97789599999999899</c:v>
                </c:pt>
                <c:pt idx="341">
                  <c:v>1.4076459999999988</c:v>
                </c:pt>
                <c:pt idx="342">
                  <c:v>1.3434880000000009</c:v>
                </c:pt>
                <c:pt idx="343">
                  <c:v>1.3456979999999978</c:v>
                </c:pt>
                <c:pt idx="344">
                  <c:v>1.456785999999999</c:v>
                </c:pt>
                <c:pt idx="345">
                  <c:v>1.5099499999999997</c:v>
                </c:pt>
                <c:pt idx="346">
                  <c:v>1.4076160000000009</c:v>
                </c:pt>
                <c:pt idx="347">
                  <c:v>1.6417260000000018</c:v>
                </c:pt>
                <c:pt idx="348">
                  <c:v>1.7941279999999993</c:v>
                </c:pt>
                <c:pt idx="349">
                  <c:v>1.0710359999999999</c:v>
                </c:pt>
                <c:pt idx="350">
                  <c:v>0.82299999999999895</c:v>
                </c:pt>
                <c:pt idx="351">
                  <c:v>1.0778899999999998</c:v>
                </c:pt>
                <c:pt idx="352">
                  <c:v>1.183220000000001</c:v>
                </c:pt>
                <c:pt idx="353">
                  <c:v>0.93167599999999995</c:v>
                </c:pt>
                <c:pt idx="354">
                  <c:v>1.0569059999999999</c:v>
                </c:pt>
                <c:pt idx="355">
                  <c:v>0.85585200000000095</c:v>
                </c:pt>
                <c:pt idx="356">
                  <c:v>0.46794399999999914</c:v>
                </c:pt>
                <c:pt idx="357">
                  <c:v>0.25446399999999908</c:v>
                </c:pt>
                <c:pt idx="358">
                  <c:v>0.85683999999999905</c:v>
                </c:pt>
                <c:pt idx="359">
                  <c:v>0.58601400000000103</c:v>
                </c:pt>
                <c:pt idx="360">
                  <c:v>0.10107799999999798</c:v>
                </c:pt>
                <c:pt idx="361">
                  <c:v>0.22867399999999899</c:v>
                </c:pt>
                <c:pt idx="362">
                  <c:v>0.29664199999999907</c:v>
                </c:pt>
                <c:pt idx="363">
                  <c:v>0.39293199999999712</c:v>
                </c:pt>
                <c:pt idx="364">
                  <c:v>0.93582600000000005</c:v>
                </c:pt>
                <c:pt idx="365">
                  <c:v>0.60609799999999903</c:v>
                </c:pt>
                <c:pt idx="366">
                  <c:v>0.59068399999999999</c:v>
                </c:pt>
                <c:pt idx="367">
                  <c:v>0.60337199999999902</c:v>
                </c:pt>
                <c:pt idx="368">
                  <c:v>0.56425599999999798</c:v>
                </c:pt>
                <c:pt idx="369">
                  <c:v>0.73465000000000114</c:v>
                </c:pt>
                <c:pt idx="370">
                  <c:v>0.86271799999999899</c:v>
                </c:pt>
                <c:pt idx="371">
                  <c:v>1.6441999999999603E-2</c:v>
                </c:pt>
                <c:pt idx="372">
                  <c:v>0.25468199999999708</c:v>
                </c:pt>
                <c:pt idx="373">
                  <c:v>0.38585000000000114</c:v>
                </c:pt>
                <c:pt idx="374">
                  <c:v>0.65765199999999913</c:v>
                </c:pt>
                <c:pt idx="375">
                  <c:v>1.2656640000000017</c:v>
                </c:pt>
                <c:pt idx="376">
                  <c:v>1.0688839999999999</c:v>
                </c:pt>
                <c:pt idx="377">
                  <c:v>-0.16274799999999906</c:v>
                </c:pt>
                <c:pt idx="378">
                  <c:v>-7.9083999999998225E-2</c:v>
                </c:pt>
                <c:pt idx="379">
                  <c:v>-0.11824400000000003</c:v>
                </c:pt>
                <c:pt idx="380">
                  <c:v>-0.23690400000000003</c:v>
                </c:pt>
                <c:pt idx="381">
                  <c:v>-0.19479600000000005</c:v>
                </c:pt>
                <c:pt idx="382">
                  <c:v>1.3177379999999979</c:v>
                </c:pt>
                <c:pt idx="383">
                  <c:v>6.767999999999752E-2</c:v>
                </c:pt>
                <c:pt idx="384">
                  <c:v>0.12226200000000101</c:v>
                </c:pt>
                <c:pt idx="385">
                  <c:v>-0.10112599999999898</c:v>
                </c:pt>
                <c:pt idx="386">
                  <c:v>-7.4627999999998834E-2</c:v>
                </c:pt>
                <c:pt idx="387">
                  <c:v>-8.7300000000016826E-3</c:v>
                </c:pt>
                <c:pt idx="388">
                  <c:v>1.3861999999999602E-2</c:v>
                </c:pt>
                <c:pt idx="389">
                  <c:v>5.7130000000000812E-2</c:v>
                </c:pt>
                <c:pt idx="390">
                  <c:v>9.8820000000028312E-3</c:v>
                </c:pt>
                <c:pt idx="391">
                  <c:v>-2.3732000000000704E-2</c:v>
                </c:pt>
                <c:pt idx="392">
                  <c:v>-4.2325999999999205E-2</c:v>
                </c:pt>
                <c:pt idx="393">
                  <c:v>-4.140999999999731E-2</c:v>
                </c:pt>
                <c:pt idx="394">
                  <c:v>-2.86279999999994E-2</c:v>
                </c:pt>
                <c:pt idx="395">
                  <c:v>4.7216000000000612E-2</c:v>
                </c:pt>
                <c:pt idx="396">
                  <c:v>-4.0467999999998817E-2</c:v>
                </c:pt>
                <c:pt idx="397">
                  <c:v>-4.8224000000002896E-2</c:v>
                </c:pt>
                <c:pt idx="398">
                  <c:v>-4.3390000000000511E-2</c:v>
                </c:pt>
                <c:pt idx="399">
                  <c:v>-7.7136000000001231E-2</c:v>
                </c:pt>
                <c:pt idx="400">
                  <c:v>-5.6191999999999409E-2</c:v>
                </c:pt>
                <c:pt idx="401">
                  <c:v>-6.147199999999841E-2</c:v>
                </c:pt>
                <c:pt idx="402">
                  <c:v>0.16512600000000099</c:v>
                </c:pt>
                <c:pt idx="403">
                  <c:v>-3.6191999999999808E-2</c:v>
                </c:pt>
                <c:pt idx="404">
                  <c:v>-0.13439799999999899</c:v>
                </c:pt>
                <c:pt idx="405">
                  <c:v>-4.5956000000000309E-2</c:v>
                </c:pt>
                <c:pt idx="406">
                  <c:v>-0.19517399999999999</c:v>
                </c:pt>
                <c:pt idx="407">
                  <c:v>-0.19814000000000004</c:v>
                </c:pt>
                <c:pt idx="408">
                  <c:v>-0.21287999999999899</c:v>
                </c:pt>
                <c:pt idx="409">
                  <c:v>-0.19421400000000105</c:v>
                </c:pt>
                <c:pt idx="410">
                  <c:v>-0.23167400000000296</c:v>
                </c:pt>
                <c:pt idx="411">
                  <c:v>-0.238682000000001</c:v>
                </c:pt>
                <c:pt idx="412">
                  <c:v>-0.25131000000000098</c:v>
                </c:pt>
                <c:pt idx="413">
                  <c:v>-0.26519600000000004</c:v>
                </c:pt>
                <c:pt idx="414">
                  <c:v>-0.24240000000000103</c:v>
                </c:pt>
                <c:pt idx="415">
                  <c:v>-0.27088400000000107</c:v>
                </c:pt>
                <c:pt idx="416">
                  <c:v>-0.26700600000000102</c:v>
                </c:pt>
                <c:pt idx="417">
                  <c:v>-0.27390000000000098</c:v>
                </c:pt>
                <c:pt idx="418">
                  <c:v>-0.50357200000000091</c:v>
                </c:pt>
                <c:pt idx="419">
                  <c:v>-0.24741599999999905</c:v>
                </c:pt>
                <c:pt idx="420">
                  <c:v>-0.278692</c:v>
                </c:pt>
                <c:pt idx="421">
                  <c:v>-0.11019800000000002</c:v>
                </c:pt>
                <c:pt idx="422">
                  <c:v>-0.27865799999999807</c:v>
                </c:pt>
                <c:pt idx="423">
                  <c:v>-0.24832400000000099</c:v>
                </c:pt>
                <c:pt idx="424">
                  <c:v>-0.26981799999999911</c:v>
                </c:pt>
                <c:pt idx="425">
                  <c:v>-0.28441000000000105</c:v>
                </c:pt>
                <c:pt idx="426">
                  <c:v>-0.29440200000000205</c:v>
                </c:pt>
                <c:pt idx="427">
                  <c:v>-0.29716400000000098</c:v>
                </c:pt>
                <c:pt idx="428">
                  <c:v>-0.32263400000000098</c:v>
                </c:pt>
                <c:pt idx="429">
                  <c:v>-0.32372600000000007</c:v>
                </c:pt>
                <c:pt idx="430">
                  <c:v>-0.32073200000000102</c:v>
                </c:pt>
                <c:pt idx="431">
                  <c:v>-0.238674</c:v>
                </c:pt>
                <c:pt idx="432">
                  <c:v>-0.34040400000000204</c:v>
                </c:pt>
                <c:pt idx="433">
                  <c:v>-0.40870000000000101</c:v>
                </c:pt>
                <c:pt idx="434">
                  <c:v>-0.32372200000000106</c:v>
                </c:pt>
                <c:pt idx="435">
                  <c:v>-0.31878599999999913</c:v>
                </c:pt>
                <c:pt idx="436">
                  <c:v>-0.32367400000000007</c:v>
                </c:pt>
                <c:pt idx="437">
                  <c:v>-0.29427000000000197</c:v>
                </c:pt>
                <c:pt idx="438">
                  <c:v>-0.30023799999999906</c:v>
                </c:pt>
                <c:pt idx="439">
                  <c:v>-0.28840599999999911</c:v>
                </c:pt>
                <c:pt idx="440">
                  <c:v>-0.28063200000000199</c:v>
                </c:pt>
                <c:pt idx="441">
                  <c:v>-0.30506599999999912</c:v>
                </c:pt>
                <c:pt idx="442">
                  <c:v>-0.30804600000000104</c:v>
                </c:pt>
                <c:pt idx="443">
                  <c:v>-0.29533000000000198</c:v>
                </c:pt>
                <c:pt idx="444">
                  <c:v>-0.28836599999999912</c:v>
                </c:pt>
                <c:pt idx="445">
                  <c:v>-0.29135199999999911</c:v>
                </c:pt>
                <c:pt idx="446">
                  <c:v>-0.28450800000000004</c:v>
                </c:pt>
                <c:pt idx="447">
                  <c:v>-0.27583999999999903</c:v>
                </c:pt>
                <c:pt idx="448">
                  <c:v>-0.27178200000000002</c:v>
                </c:pt>
                <c:pt idx="449">
                  <c:v>-0.26782800000000206</c:v>
                </c:pt>
                <c:pt idx="450">
                  <c:v>-0.27974400000000099</c:v>
                </c:pt>
                <c:pt idx="451">
                  <c:v>-0.17680599999999999</c:v>
                </c:pt>
                <c:pt idx="452">
                  <c:v>-0.26593600000000001</c:v>
                </c:pt>
                <c:pt idx="453">
                  <c:v>-0.526420000000002</c:v>
                </c:pt>
                <c:pt idx="454">
                  <c:v>-0.27888799999999919</c:v>
                </c:pt>
                <c:pt idx="455">
                  <c:v>-0.30051200000000006</c:v>
                </c:pt>
                <c:pt idx="456">
                  <c:v>-0.30258400000000008</c:v>
                </c:pt>
                <c:pt idx="457">
                  <c:v>-0.289796</c:v>
                </c:pt>
                <c:pt idx="458">
                  <c:v>-0.37884000000000106</c:v>
                </c:pt>
                <c:pt idx="459">
                  <c:v>-0.28865399999999908</c:v>
                </c:pt>
                <c:pt idx="460">
                  <c:v>-0.28374000000000005</c:v>
                </c:pt>
                <c:pt idx="461">
                  <c:v>-0.28478600000000098</c:v>
                </c:pt>
                <c:pt idx="462">
                  <c:v>-0.29460400000000003</c:v>
                </c:pt>
                <c:pt idx="463">
                  <c:v>-0.30151000000000006</c:v>
                </c:pt>
                <c:pt idx="464">
                  <c:v>-0.77311999999999892</c:v>
                </c:pt>
                <c:pt idx="465">
                  <c:v>-0.2983860000000001</c:v>
                </c:pt>
                <c:pt idx="466">
                  <c:v>-0.30721000000000004</c:v>
                </c:pt>
                <c:pt idx="467">
                  <c:v>-0.53900000000000003</c:v>
                </c:pt>
                <c:pt idx="468">
                  <c:v>-0.30622200000000305</c:v>
                </c:pt>
                <c:pt idx="469">
                  <c:v>-0.32099000000000005</c:v>
                </c:pt>
                <c:pt idx="470">
                  <c:v>-0.29343600000000003</c:v>
                </c:pt>
                <c:pt idx="471">
                  <c:v>-0.27772800000000003</c:v>
                </c:pt>
                <c:pt idx="472">
                  <c:v>-0.26689600000000002</c:v>
                </c:pt>
                <c:pt idx="473">
                  <c:v>-0.27481000000000005</c:v>
                </c:pt>
                <c:pt idx="474">
                  <c:v>-0.27863600000000099</c:v>
                </c:pt>
                <c:pt idx="475">
                  <c:v>-0.28844800000000004</c:v>
                </c:pt>
                <c:pt idx="476">
                  <c:v>-0.3171000000000001</c:v>
                </c:pt>
                <c:pt idx="477">
                  <c:v>-0.28574000000000005</c:v>
                </c:pt>
                <c:pt idx="478">
                  <c:v>-0.28282400000000008</c:v>
                </c:pt>
                <c:pt idx="479">
                  <c:v>-0.2816820000000001</c:v>
                </c:pt>
                <c:pt idx="480">
                  <c:v>-0.28839400000000004</c:v>
                </c:pt>
                <c:pt idx="481">
                  <c:v>-0.27553199999999806</c:v>
                </c:pt>
                <c:pt idx="482">
                  <c:v>-0.32126600000000105</c:v>
                </c:pt>
              </c:numCache>
            </c:numRef>
          </c:yVal>
          <c:extLst xmlns:c16r2="http://schemas.microsoft.com/office/drawing/2015/06/chart">
            <c:ext xmlns:c16="http://schemas.microsoft.com/office/drawing/2014/chart" uri="{C3380CC4-5D6E-409C-BE32-E72D297353CC}">
              <c16:uniqueId val="{00000000-31DB-4AC5-A0DD-73683E122E3C}"/>
            </c:ext>
          </c:extLst>
        </c:ser>
        <c:dLbls/>
        <c:axId val="98732672"/>
        <c:axId val="98497280"/>
      </c:scatterChart>
      <c:valAx>
        <c:axId val="98732672"/>
        <c:scaling>
          <c:orientation val="minMax"/>
          <c:max val="30.5"/>
          <c:min val="16.5"/>
        </c:scaling>
        <c:axPos val="b"/>
        <c:majorGridlines>
          <c:spPr>
            <a:ln w="9525" cap="flat" cmpd="sng" algn="ctr">
              <a:solidFill>
                <a:srgbClr val="000000">
                  <a:lumMod val="95000"/>
                  <a:lumOff val="5000"/>
                </a:srgbClr>
              </a:solidFill>
              <a:round/>
            </a:ln>
            <a:effectLst/>
          </c:spPr>
        </c:majorGridlines>
        <c:title>
          <c:tx>
            <c:rich>
              <a:bodyPr rot="0" spcFirstLastPara="1" vertOverflow="ellipsis" vert="horz" wrap="square" anchor="ctr" anchorCtr="1"/>
              <a:lstStyle/>
              <a:p>
                <a:pPr>
                  <a:defRPr sz="2000" b="1" i="0" u="none" strike="noStrike" kern="1200" baseline="0">
                    <a:solidFill>
                      <a:srgbClr val="00B0F0"/>
                    </a:solidFill>
                    <a:latin typeface="+mn-lt"/>
                    <a:ea typeface="+mn-ea"/>
                    <a:cs typeface="+mn-cs"/>
                  </a:defRPr>
                </a:pPr>
                <a:r>
                  <a:rPr lang="it-IT" sz="2000" dirty="0">
                    <a:solidFill>
                      <a:srgbClr val="00B0F0"/>
                    </a:solidFill>
                  </a:rPr>
                  <a:t>TOP            Temperature</a:t>
                </a:r>
              </a:p>
            </c:rich>
          </c:tx>
          <c:layout>
            <c:manualLayout>
              <c:xMode val="edge"/>
              <c:yMode val="edge"/>
              <c:x val="0.21618445044309503"/>
              <c:y val="0.88254950395928711"/>
            </c:manualLayout>
          </c:layout>
          <c:spPr>
            <a:noFill/>
            <a:ln>
              <a:noFill/>
            </a:ln>
            <a:effectLst/>
          </c:spPr>
        </c:title>
        <c:numFmt formatCode="0.0"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accent4">
                    <a:lumMod val="60000"/>
                    <a:lumOff val="40000"/>
                  </a:schemeClr>
                </a:solidFill>
                <a:latin typeface="+mn-lt"/>
                <a:ea typeface="+mn-ea"/>
                <a:cs typeface="+mn-cs"/>
              </a:defRPr>
            </a:pPr>
            <a:endParaRPr lang="it-IT"/>
          </a:p>
        </c:txPr>
        <c:crossAx val="98497280"/>
        <c:crosses val="autoZero"/>
        <c:crossBetween val="midCat"/>
      </c:valAx>
      <c:valAx>
        <c:axId val="98497280"/>
        <c:scaling>
          <c:orientation val="minMax"/>
          <c:max val="2"/>
          <c:min val="-1.25"/>
        </c:scaling>
        <c:axPos val="l"/>
        <c:majorGridlines>
          <c:spPr>
            <a:ln w="9525" cap="flat" cmpd="sng" algn="ctr">
              <a:solidFill>
                <a:srgbClr val="000000"/>
              </a:solidFill>
              <a:round/>
            </a:ln>
            <a:effectLst/>
          </c:spPr>
        </c:majorGridlines>
        <c:title>
          <c:tx>
            <c:rich>
              <a:bodyPr rot="-5400000" spcFirstLastPara="1" vertOverflow="ellipsis" vert="horz" wrap="square" anchor="ctr" anchorCtr="1"/>
              <a:lstStyle/>
              <a:p>
                <a:pPr>
                  <a:defRPr sz="900" b="1" i="0" u="none" strike="noStrike" kern="1200" baseline="0">
                    <a:solidFill>
                      <a:srgbClr val="00B0F0"/>
                    </a:solidFill>
                    <a:latin typeface="+mn-lt"/>
                    <a:ea typeface="+mn-ea"/>
                    <a:cs typeface="+mn-cs"/>
                  </a:defRPr>
                </a:pPr>
                <a:r>
                  <a:rPr lang="it-IT" sz="1800" dirty="0" err="1">
                    <a:solidFill>
                      <a:srgbClr val="00B0F0"/>
                    </a:solidFill>
                  </a:rPr>
                  <a:t>Intensity</a:t>
                </a:r>
                <a:endParaRPr lang="it-IT" dirty="0">
                  <a:solidFill>
                    <a:srgbClr val="00B0F0"/>
                  </a:solidFill>
                </a:endParaRPr>
              </a:p>
            </c:rich>
          </c:tx>
          <c:layout/>
          <c:spPr>
            <a:noFill/>
            <a:ln>
              <a:noFill/>
            </a:ln>
            <a:effectLst/>
          </c:spPr>
        </c:title>
        <c:numFmt formatCode="General" sourceLinked="1"/>
        <c:majorTickMark val="none"/>
        <c:tickLblPos val="nextTo"/>
        <c:spPr>
          <a:noFill/>
          <a:ln>
            <a:solidFill>
              <a:srgbClr val="000000"/>
            </a:solidFill>
          </a:ln>
          <a:effectLst/>
        </c:spPr>
        <c:txPr>
          <a:bodyPr rot="-60000000" spcFirstLastPara="1" vertOverflow="ellipsis" vert="horz" wrap="square" anchor="ctr" anchorCtr="1"/>
          <a:lstStyle/>
          <a:p>
            <a:pPr>
              <a:defRPr sz="900" b="1" i="0" u="none" strike="noStrike" kern="1200" baseline="0">
                <a:solidFill>
                  <a:schemeClr val="accent4">
                    <a:lumMod val="60000"/>
                    <a:lumOff val="40000"/>
                  </a:schemeClr>
                </a:solidFill>
                <a:latin typeface="+mn-lt"/>
                <a:ea typeface="+mn-ea"/>
                <a:cs typeface="+mn-cs"/>
              </a:defRPr>
            </a:pPr>
            <a:endParaRPr lang="it-IT"/>
          </a:p>
        </c:txPr>
        <c:crossAx val="98732672"/>
        <c:crosses val="autoZero"/>
        <c:crossBetween val="midCat"/>
      </c:valAx>
      <c:spPr>
        <a:noFill/>
        <a:ln>
          <a:solidFill>
            <a:srgbClr val="000000"/>
          </a:solidFill>
        </a:ln>
        <a:effectLst/>
      </c:spPr>
    </c:plotArea>
    <c:legend>
      <c:legendPos val="r"/>
      <c:layout>
        <c:manualLayout>
          <c:xMode val="edge"/>
          <c:yMode val="edge"/>
          <c:x val="0.89947781045401121"/>
          <c:y val="0.15912592489196503"/>
          <c:w val="9.1964098696575819E-2"/>
          <c:h val="0.39694927238590411"/>
        </c:manualLayout>
      </c:layout>
      <c:spPr>
        <a:noFill/>
        <a:ln>
          <a:noFill/>
        </a:ln>
        <a:effectLst/>
      </c:spPr>
      <c:txPr>
        <a:bodyPr rot="0" spcFirstLastPara="1" vertOverflow="ellipsis" vert="horz" wrap="square" anchor="ctr" anchorCtr="1"/>
        <a:lstStyle/>
        <a:p>
          <a:pPr>
            <a:defRPr sz="1100" b="1" i="0" u="none" strike="noStrike" kern="1200" baseline="0">
              <a:solidFill>
                <a:schemeClr val="accent1">
                  <a:lumMod val="40000"/>
                  <a:lumOff val="60000"/>
                </a:schemeClr>
              </a:solidFill>
              <a:latin typeface="+mn-lt"/>
              <a:ea typeface="+mn-ea"/>
              <a:cs typeface="+mn-cs"/>
            </a:defRPr>
          </a:pPr>
          <a:endParaRPr lang="it-IT"/>
        </a:p>
      </c:txPr>
    </c:legend>
    <c:plotVisOnly val="1"/>
    <c:dispBlanksAs val="gap"/>
  </c:chart>
  <c:spPr>
    <a:solidFill>
      <a:schemeClr val="bg1">
        <a:alpha val="0"/>
      </a:schemeClr>
    </a:solidFill>
    <a:ln w="9525" cap="flat" cmpd="sng" algn="ctr">
      <a:noFill/>
      <a:round/>
    </a:ln>
    <a:effectLst/>
  </c:spPr>
  <c:txPr>
    <a:bodyPr/>
    <a:lstStyle/>
    <a:p>
      <a:pPr>
        <a:defRPr/>
      </a:pPr>
      <a:endParaRPr lang="it-IT"/>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19612165926795E-2"/>
          <c:y val="3.1250608178890402E-2"/>
          <c:w val="0.80180083450296102"/>
          <c:h val="0.86654558640524704"/>
        </c:manualLayout>
      </c:layout>
      <c:scatterChart>
        <c:scatterStyle val="lineMarker"/>
        <c:ser>
          <c:idx val="0"/>
          <c:order val="0"/>
          <c:spPr>
            <a:ln w="25400" cap="rnd">
              <a:no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28575" cap="rnd">
                <a:solidFill>
                  <a:srgbClr val="F2D908">
                    <a:lumMod val="60000"/>
                    <a:lumOff val="40000"/>
                  </a:srgbClr>
                </a:solidFill>
              </a:ln>
              <a:effectLst/>
            </c:spPr>
            <c:trendlineType val="linear"/>
          </c:trendline>
          <c:xVal>
            <c:numRef>
              <c:f>Foglio1!$C$2:$C$485</c:f>
              <c:numCache>
                <c:formatCode>0.0</c:formatCode>
                <c:ptCount val="484"/>
                <c:pt idx="0">
                  <c:v>19.899999999999999</c:v>
                </c:pt>
                <c:pt idx="1">
                  <c:v>20.3</c:v>
                </c:pt>
                <c:pt idx="2">
                  <c:v>21</c:v>
                </c:pt>
                <c:pt idx="3">
                  <c:v>19.600000000000001</c:v>
                </c:pt>
                <c:pt idx="4">
                  <c:v>19.899999999999999</c:v>
                </c:pt>
                <c:pt idx="5">
                  <c:v>20</c:v>
                </c:pt>
                <c:pt idx="6">
                  <c:v>20</c:v>
                </c:pt>
                <c:pt idx="7">
                  <c:v>20.5</c:v>
                </c:pt>
                <c:pt idx="8">
                  <c:v>20.8</c:v>
                </c:pt>
                <c:pt idx="9">
                  <c:v>20.7</c:v>
                </c:pt>
                <c:pt idx="10">
                  <c:v>20.7</c:v>
                </c:pt>
                <c:pt idx="11">
                  <c:v>21</c:v>
                </c:pt>
                <c:pt idx="12">
                  <c:v>21</c:v>
                </c:pt>
                <c:pt idx="13">
                  <c:v>20</c:v>
                </c:pt>
                <c:pt idx="14">
                  <c:v>21</c:v>
                </c:pt>
                <c:pt idx="15">
                  <c:v>21</c:v>
                </c:pt>
                <c:pt idx="16">
                  <c:v>20.6</c:v>
                </c:pt>
                <c:pt idx="17">
                  <c:v>20.6</c:v>
                </c:pt>
                <c:pt idx="18">
                  <c:v>20.6</c:v>
                </c:pt>
                <c:pt idx="19">
                  <c:v>19</c:v>
                </c:pt>
                <c:pt idx="20">
                  <c:v>19</c:v>
                </c:pt>
                <c:pt idx="21">
                  <c:v>19</c:v>
                </c:pt>
                <c:pt idx="22">
                  <c:v>20.8</c:v>
                </c:pt>
                <c:pt idx="23">
                  <c:v>20</c:v>
                </c:pt>
                <c:pt idx="24">
                  <c:v>20.6</c:v>
                </c:pt>
                <c:pt idx="25">
                  <c:v>20.8</c:v>
                </c:pt>
                <c:pt idx="26">
                  <c:v>20.9</c:v>
                </c:pt>
                <c:pt idx="27">
                  <c:v>20</c:v>
                </c:pt>
                <c:pt idx="28">
                  <c:v>20.8</c:v>
                </c:pt>
                <c:pt idx="29">
                  <c:v>21</c:v>
                </c:pt>
                <c:pt idx="30">
                  <c:v>20</c:v>
                </c:pt>
                <c:pt idx="31">
                  <c:v>20.3</c:v>
                </c:pt>
                <c:pt idx="32">
                  <c:v>18.5</c:v>
                </c:pt>
                <c:pt idx="33">
                  <c:v>18</c:v>
                </c:pt>
                <c:pt idx="34">
                  <c:v>19</c:v>
                </c:pt>
                <c:pt idx="35">
                  <c:v>18.899999999999999</c:v>
                </c:pt>
                <c:pt idx="36">
                  <c:v>19</c:v>
                </c:pt>
                <c:pt idx="37">
                  <c:v>19</c:v>
                </c:pt>
                <c:pt idx="38">
                  <c:v>19</c:v>
                </c:pt>
                <c:pt idx="39">
                  <c:v>20.3</c:v>
                </c:pt>
                <c:pt idx="40">
                  <c:v>20</c:v>
                </c:pt>
                <c:pt idx="41">
                  <c:v>20</c:v>
                </c:pt>
                <c:pt idx="42">
                  <c:v>20.5</c:v>
                </c:pt>
                <c:pt idx="43">
                  <c:v>20.8</c:v>
                </c:pt>
                <c:pt idx="44">
                  <c:v>19</c:v>
                </c:pt>
                <c:pt idx="45">
                  <c:v>20.8</c:v>
                </c:pt>
                <c:pt idx="46">
                  <c:v>18.3</c:v>
                </c:pt>
                <c:pt idx="47">
                  <c:v>19</c:v>
                </c:pt>
                <c:pt idx="48">
                  <c:v>19</c:v>
                </c:pt>
                <c:pt idx="49">
                  <c:v>19</c:v>
                </c:pt>
                <c:pt idx="50">
                  <c:v>18.8</c:v>
                </c:pt>
                <c:pt idx="51">
                  <c:v>19.2</c:v>
                </c:pt>
                <c:pt idx="52">
                  <c:v>19</c:v>
                </c:pt>
                <c:pt idx="53">
                  <c:v>20</c:v>
                </c:pt>
                <c:pt idx="54">
                  <c:v>19.399999999999999</c:v>
                </c:pt>
                <c:pt idx="55">
                  <c:v>20.2</c:v>
                </c:pt>
                <c:pt idx="56">
                  <c:v>20</c:v>
                </c:pt>
                <c:pt idx="57">
                  <c:v>20.7</c:v>
                </c:pt>
                <c:pt idx="58">
                  <c:v>20.7</c:v>
                </c:pt>
                <c:pt idx="59">
                  <c:v>19.5</c:v>
                </c:pt>
                <c:pt idx="60">
                  <c:v>19.600000000000001</c:v>
                </c:pt>
                <c:pt idx="61">
                  <c:v>20.2</c:v>
                </c:pt>
                <c:pt idx="62">
                  <c:v>20.3</c:v>
                </c:pt>
                <c:pt idx="63">
                  <c:v>20.5</c:v>
                </c:pt>
                <c:pt idx="64">
                  <c:v>21</c:v>
                </c:pt>
                <c:pt idx="65">
                  <c:v>21.3</c:v>
                </c:pt>
                <c:pt idx="66">
                  <c:v>20.6</c:v>
                </c:pt>
                <c:pt idx="67">
                  <c:v>21.1</c:v>
                </c:pt>
                <c:pt idx="68">
                  <c:v>21.4</c:v>
                </c:pt>
                <c:pt idx="69">
                  <c:v>20.100000000000001</c:v>
                </c:pt>
                <c:pt idx="70">
                  <c:v>20.100000000000001</c:v>
                </c:pt>
                <c:pt idx="71">
                  <c:v>19.8</c:v>
                </c:pt>
                <c:pt idx="72">
                  <c:v>20</c:v>
                </c:pt>
                <c:pt idx="73">
                  <c:v>20.2</c:v>
                </c:pt>
                <c:pt idx="74">
                  <c:v>20.5</c:v>
                </c:pt>
                <c:pt idx="75">
                  <c:v>20.8</c:v>
                </c:pt>
                <c:pt idx="76">
                  <c:v>20</c:v>
                </c:pt>
                <c:pt idx="77">
                  <c:v>20.6</c:v>
                </c:pt>
                <c:pt idx="78">
                  <c:v>20</c:v>
                </c:pt>
                <c:pt idx="79">
                  <c:v>20</c:v>
                </c:pt>
                <c:pt idx="80">
                  <c:v>20</c:v>
                </c:pt>
                <c:pt idx="81">
                  <c:v>20</c:v>
                </c:pt>
                <c:pt idx="82">
                  <c:v>20</c:v>
                </c:pt>
                <c:pt idx="83">
                  <c:v>20.7</c:v>
                </c:pt>
                <c:pt idx="84">
                  <c:v>19.7</c:v>
                </c:pt>
                <c:pt idx="85">
                  <c:v>19.600000000000001</c:v>
                </c:pt>
                <c:pt idx="86">
                  <c:v>18.7</c:v>
                </c:pt>
                <c:pt idx="87">
                  <c:v>18.899999999999999</c:v>
                </c:pt>
                <c:pt idx="88">
                  <c:v>19</c:v>
                </c:pt>
                <c:pt idx="89">
                  <c:v>19</c:v>
                </c:pt>
                <c:pt idx="90">
                  <c:v>19.7</c:v>
                </c:pt>
                <c:pt idx="91">
                  <c:v>18</c:v>
                </c:pt>
                <c:pt idx="92">
                  <c:v>19</c:v>
                </c:pt>
                <c:pt idx="93">
                  <c:v>19</c:v>
                </c:pt>
                <c:pt idx="94">
                  <c:v>19</c:v>
                </c:pt>
                <c:pt idx="95">
                  <c:v>20.2</c:v>
                </c:pt>
                <c:pt idx="96">
                  <c:v>18.600000000000001</c:v>
                </c:pt>
                <c:pt idx="97">
                  <c:v>18.5</c:v>
                </c:pt>
                <c:pt idx="98">
                  <c:v>17.5</c:v>
                </c:pt>
                <c:pt idx="99">
                  <c:v>18.2</c:v>
                </c:pt>
                <c:pt idx="100">
                  <c:v>18</c:v>
                </c:pt>
                <c:pt idx="101">
                  <c:v>19</c:v>
                </c:pt>
                <c:pt idx="102">
                  <c:v>18.7</c:v>
                </c:pt>
                <c:pt idx="103">
                  <c:v>19.3</c:v>
                </c:pt>
                <c:pt idx="104">
                  <c:v>19</c:v>
                </c:pt>
                <c:pt idx="105">
                  <c:v>19.2</c:v>
                </c:pt>
                <c:pt idx="106">
                  <c:v>19.8</c:v>
                </c:pt>
                <c:pt idx="107">
                  <c:v>20.3</c:v>
                </c:pt>
                <c:pt idx="108">
                  <c:v>19.3</c:v>
                </c:pt>
                <c:pt idx="109">
                  <c:v>19.899999999999999</c:v>
                </c:pt>
                <c:pt idx="110">
                  <c:v>20</c:v>
                </c:pt>
                <c:pt idx="111">
                  <c:v>19.3</c:v>
                </c:pt>
                <c:pt idx="112">
                  <c:v>18</c:v>
                </c:pt>
                <c:pt idx="113">
                  <c:v>18</c:v>
                </c:pt>
                <c:pt idx="114">
                  <c:v>19</c:v>
                </c:pt>
                <c:pt idx="115">
                  <c:v>19.7</c:v>
                </c:pt>
                <c:pt idx="116">
                  <c:v>20.2</c:v>
                </c:pt>
                <c:pt idx="117">
                  <c:v>20</c:v>
                </c:pt>
                <c:pt idx="118">
                  <c:v>19.2</c:v>
                </c:pt>
                <c:pt idx="119">
                  <c:v>20.8</c:v>
                </c:pt>
                <c:pt idx="120">
                  <c:v>21</c:v>
                </c:pt>
                <c:pt idx="121">
                  <c:v>18.899999999999999</c:v>
                </c:pt>
                <c:pt idx="122">
                  <c:v>20.5</c:v>
                </c:pt>
                <c:pt idx="123">
                  <c:v>21</c:v>
                </c:pt>
                <c:pt idx="124">
                  <c:v>21</c:v>
                </c:pt>
                <c:pt idx="125">
                  <c:v>18.899999999999999</c:v>
                </c:pt>
                <c:pt idx="126">
                  <c:v>17.7</c:v>
                </c:pt>
                <c:pt idx="127">
                  <c:v>18</c:v>
                </c:pt>
                <c:pt idx="128">
                  <c:v>18.8</c:v>
                </c:pt>
                <c:pt idx="129" formatCode="General">
                  <c:v>19.3</c:v>
                </c:pt>
                <c:pt idx="130">
                  <c:v>19.7</c:v>
                </c:pt>
                <c:pt idx="131">
                  <c:v>19</c:v>
                </c:pt>
                <c:pt idx="132">
                  <c:v>20.5</c:v>
                </c:pt>
                <c:pt idx="133">
                  <c:v>20</c:v>
                </c:pt>
                <c:pt idx="134">
                  <c:v>20</c:v>
                </c:pt>
                <c:pt idx="135">
                  <c:v>20.8</c:v>
                </c:pt>
                <c:pt idx="136">
                  <c:v>21</c:v>
                </c:pt>
                <c:pt idx="137">
                  <c:v>21</c:v>
                </c:pt>
                <c:pt idx="138">
                  <c:v>21.6</c:v>
                </c:pt>
                <c:pt idx="139">
                  <c:v>20</c:v>
                </c:pt>
                <c:pt idx="140">
                  <c:v>20</c:v>
                </c:pt>
                <c:pt idx="141">
                  <c:v>21</c:v>
                </c:pt>
                <c:pt idx="142">
                  <c:v>20.3</c:v>
                </c:pt>
                <c:pt idx="143">
                  <c:v>20.100000000000001</c:v>
                </c:pt>
                <c:pt idx="144">
                  <c:v>19</c:v>
                </c:pt>
                <c:pt idx="145">
                  <c:v>19.7</c:v>
                </c:pt>
                <c:pt idx="146">
                  <c:v>20</c:v>
                </c:pt>
                <c:pt idx="147">
                  <c:v>20</c:v>
                </c:pt>
                <c:pt idx="148">
                  <c:v>20.7</c:v>
                </c:pt>
                <c:pt idx="149">
                  <c:v>21</c:v>
                </c:pt>
                <c:pt idx="150">
                  <c:v>20.8</c:v>
                </c:pt>
                <c:pt idx="151">
                  <c:v>21.4</c:v>
                </c:pt>
                <c:pt idx="152">
                  <c:v>21</c:v>
                </c:pt>
                <c:pt idx="153">
                  <c:v>20.6</c:v>
                </c:pt>
                <c:pt idx="154">
                  <c:v>21</c:v>
                </c:pt>
                <c:pt idx="155">
                  <c:v>18</c:v>
                </c:pt>
                <c:pt idx="156">
                  <c:v>18</c:v>
                </c:pt>
                <c:pt idx="157">
                  <c:v>18</c:v>
                </c:pt>
                <c:pt idx="158">
                  <c:v>18</c:v>
                </c:pt>
                <c:pt idx="159">
                  <c:v>19.100000000000001</c:v>
                </c:pt>
                <c:pt idx="160">
                  <c:v>18</c:v>
                </c:pt>
                <c:pt idx="161">
                  <c:v>19.3</c:v>
                </c:pt>
                <c:pt idx="162">
                  <c:v>19</c:v>
                </c:pt>
                <c:pt idx="163">
                  <c:v>18</c:v>
                </c:pt>
                <c:pt idx="164">
                  <c:v>18</c:v>
                </c:pt>
                <c:pt idx="165">
                  <c:v>18.3</c:v>
                </c:pt>
                <c:pt idx="166">
                  <c:v>18.5</c:v>
                </c:pt>
                <c:pt idx="167">
                  <c:v>18</c:v>
                </c:pt>
                <c:pt idx="168">
                  <c:v>19</c:v>
                </c:pt>
                <c:pt idx="169">
                  <c:v>19.7</c:v>
                </c:pt>
                <c:pt idx="170">
                  <c:v>19</c:v>
                </c:pt>
                <c:pt idx="171">
                  <c:v>19.600000000000001</c:v>
                </c:pt>
                <c:pt idx="172">
                  <c:v>20.2</c:v>
                </c:pt>
                <c:pt idx="173">
                  <c:v>20.2</c:v>
                </c:pt>
                <c:pt idx="174">
                  <c:v>20</c:v>
                </c:pt>
                <c:pt idx="175">
                  <c:v>21</c:v>
                </c:pt>
                <c:pt idx="176">
                  <c:v>21.5</c:v>
                </c:pt>
                <c:pt idx="177">
                  <c:v>20</c:v>
                </c:pt>
                <c:pt idx="178">
                  <c:v>20.9</c:v>
                </c:pt>
                <c:pt idx="179">
                  <c:v>19.8</c:v>
                </c:pt>
                <c:pt idx="180">
                  <c:v>20.100000000000001</c:v>
                </c:pt>
                <c:pt idx="181">
                  <c:v>19.100000000000001</c:v>
                </c:pt>
                <c:pt idx="182">
                  <c:v>19.5</c:v>
                </c:pt>
                <c:pt idx="183">
                  <c:v>19</c:v>
                </c:pt>
                <c:pt idx="184">
                  <c:v>20</c:v>
                </c:pt>
                <c:pt idx="185">
                  <c:v>20.2</c:v>
                </c:pt>
                <c:pt idx="186">
                  <c:v>21</c:v>
                </c:pt>
                <c:pt idx="187">
                  <c:v>21.2</c:v>
                </c:pt>
                <c:pt idx="188">
                  <c:v>21</c:v>
                </c:pt>
                <c:pt idx="189">
                  <c:v>21.5</c:v>
                </c:pt>
                <c:pt idx="190">
                  <c:v>21</c:v>
                </c:pt>
                <c:pt idx="191">
                  <c:v>20.2</c:v>
                </c:pt>
                <c:pt idx="192">
                  <c:v>20</c:v>
                </c:pt>
                <c:pt idx="193">
                  <c:v>18</c:v>
                </c:pt>
                <c:pt idx="194">
                  <c:v>18.399999999999999</c:v>
                </c:pt>
                <c:pt idx="195">
                  <c:v>19.2</c:v>
                </c:pt>
                <c:pt idx="196">
                  <c:v>19</c:v>
                </c:pt>
                <c:pt idx="197">
                  <c:v>20.2</c:v>
                </c:pt>
                <c:pt idx="198">
                  <c:v>19.899999999999999</c:v>
                </c:pt>
                <c:pt idx="199">
                  <c:v>20</c:v>
                </c:pt>
                <c:pt idx="200">
                  <c:v>19</c:v>
                </c:pt>
                <c:pt idx="201">
                  <c:v>20</c:v>
                </c:pt>
                <c:pt idx="202">
                  <c:v>20</c:v>
                </c:pt>
                <c:pt idx="203">
                  <c:v>19.5</c:v>
                </c:pt>
                <c:pt idx="204">
                  <c:v>19</c:v>
                </c:pt>
                <c:pt idx="205">
                  <c:v>18.7</c:v>
                </c:pt>
                <c:pt idx="206" formatCode="General">
                  <c:v>19.3</c:v>
                </c:pt>
                <c:pt idx="207">
                  <c:v>19</c:v>
                </c:pt>
                <c:pt idx="208">
                  <c:v>19</c:v>
                </c:pt>
                <c:pt idx="209">
                  <c:v>19.399999999999999</c:v>
                </c:pt>
                <c:pt idx="210">
                  <c:v>20</c:v>
                </c:pt>
                <c:pt idx="211">
                  <c:v>20</c:v>
                </c:pt>
                <c:pt idx="212">
                  <c:v>20.5</c:v>
                </c:pt>
                <c:pt idx="213">
                  <c:v>20</c:v>
                </c:pt>
                <c:pt idx="214">
                  <c:v>20.6</c:v>
                </c:pt>
                <c:pt idx="215">
                  <c:v>20</c:v>
                </c:pt>
                <c:pt idx="216">
                  <c:v>19.899999999999999</c:v>
                </c:pt>
                <c:pt idx="217">
                  <c:v>20</c:v>
                </c:pt>
                <c:pt idx="218">
                  <c:v>20.5</c:v>
                </c:pt>
                <c:pt idx="219">
                  <c:v>21</c:v>
                </c:pt>
                <c:pt idx="220">
                  <c:v>21.2</c:v>
                </c:pt>
                <c:pt idx="221">
                  <c:v>21</c:v>
                </c:pt>
                <c:pt idx="222">
                  <c:v>21</c:v>
                </c:pt>
                <c:pt idx="223">
                  <c:v>21.7</c:v>
                </c:pt>
                <c:pt idx="224">
                  <c:v>21.9</c:v>
                </c:pt>
                <c:pt idx="225">
                  <c:v>21.9</c:v>
                </c:pt>
                <c:pt idx="226">
                  <c:v>20.9</c:v>
                </c:pt>
                <c:pt idx="227">
                  <c:v>21.5</c:v>
                </c:pt>
                <c:pt idx="228">
                  <c:v>21</c:v>
                </c:pt>
                <c:pt idx="229">
                  <c:v>20</c:v>
                </c:pt>
                <c:pt idx="230">
                  <c:v>20.3</c:v>
                </c:pt>
                <c:pt idx="231">
                  <c:v>19.899999999999999</c:v>
                </c:pt>
                <c:pt idx="232">
                  <c:v>20</c:v>
                </c:pt>
                <c:pt idx="233">
                  <c:v>20.7</c:v>
                </c:pt>
                <c:pt idx="234">
                  <c:v>21</c:v>
                </c:pt>
                <c:pt idx="235">
                  <c:v>20.7</c:v>
                </c:pt>
                <c:pt idx="236">
                  <c:v>20</c:v>
                </c:pt>
                <c:pt idx="237">
                  <c:v>20</c:v>
                </c:pt>
                <c:pt idx="238">
                  <c:v>21</c:v>
                </c:pt>
                <c:pt idx="239">
                  <c:v>21</c:v>
                </c:pt>
                <c:pt idx="240">
                  <c:v>21</c:v>
                </c:pt>
                <c:pt idx="241">
                  <c:v>20</c:v>
                </c:pt>
                <c:pt idx="242">
                  <c:v>21</c:v>
                </c:pt>
                <c:pt idx="243">
                  <c:v>20.5</c:v>
                </c:pt>
                <c:pt idx="244">
                  <c:v>20.399999999999999</c:v>
                </c:pt>
                <c:pt idx="245">
                  <c:v>20</c:v>
                </c:pt>
                <c:pt idx="246">
                  <c:v>20.8</c:v>
                </c:pt>
                <c:pt idx="247">
                  <c:v>21.1</c:v>
                </c:pt>
                <c:pt idx="248">
                  <c:v>21.1</c:v>
                </c:pt>
                <c:pt idx="249">
                  <c:v>21</c:v>
                </c:pt>
                <c:pt idx="250">
                  <c:v>21.5</c:v>
                </c:pt>
                <c:pt idx="251">
                  <c:v>21</c:v>
                </c:pt>
                <c:pt idx="252">
                  <c:v>21</c:v>
                </c:pt>
                <c:pt idx="253">
                  <c:v>21</c:v>
                </c:pt>
                <c:pt idx="254">
                  <c:v>22</c:v>
                </c:pt>
                <c:pt idx="255">
                  <c:v>21</c:v>
                </c:pt>
                <c:pt idx="256">
                  <c:v>22</c:v>
                </c:pt>
                <c:pt idx="257">
                  <c:v>21.9</c:v>
                </c:pt>
                <c:pt idx="258">
                  <c:v>22</c:v>
                </c:pt>
                <c:pt idx="259">
                  <c:v>19</c:v>
                </c:pt>
                <c:pt idx="260">
                  <c:v>22.8</c:v>
                </c:pt>
                <c:pt idx="261">
                  <c:v>22</c:v>
                </c:pt>
                <c:pt idx="262">
                  <c:v>23.3</c:v>
                </c:pt>
                <c:pt idx="263">
                  <c:v>22</c:v>
                </c:pt>
                <c:pt idx="264">
                  <c:v>23</c:v>
                </c:pt>
                <c:pt idx="265">
                  <c:v>22</c:v>
                </c:pt>
                <c:pt idx="266">
                  <c:v>22</c:v>
                </c:pt>
                <c:pt idx="267">
                  <c:v>22</c:v>
                </c:pt>
                <c:pt idx="268">
                  <c:v>22</c:v>
                </c:pt>
                <c:pt idx="269">
                  <c:v>22.4</c:v>
                </c:pt>
                <c:pt idx="270">
                  <c:v>22</c:v>
                </c:pt>
                <c:pt idx="271">
                  <c:v>22.6</c:v>
                </c:pt>
                <c:pt idx="272">
                  <c:v>22</c:v>
                </c:pt>
                <c:pt idx="273">
                  <c:v>22</c:v>
                </c:pt>
                <c:pt idx="274">
                  <c:v>19.399999999999999</c:v>
                </c:pt>
                <c:pt idx="275">
                  <c:v>23</c:v>
                </c:pt>
                <c:pt idx="276">
                  <c:v>22</c:v>
                </c:pt>
                <c:pt idx="277">
                  <c:v>23</c:v>
                </c:pt>
                <c:pt idx="278">
                  <c:v>23</c:v>
                </c:pt>
                <c:pt idx="279">
                  <c:v>23.6</c:v>
                </c:pt>
                <c:pt idx="280">
                  <c:v>23.6</c:v>
                </c:pt>
                <c:pt idx="281">
                  <c:v>23.5</c:v>
                </c:pt>
                <c:pt idx="282">
                  <c:v>23.7</c:v>
                </c:pt>
                <c:pt idx="283">
                  <c:v>21</c:v>
                </c:pt>
                <c:pt idx="284">
                  <c:v>22</c:v>
                </c:pt>
                <c:pt idx="285">
                  <c:v>22.5</c:v>
                </c:pt>
                <c:pt idx="286">
                  <c:v>21</c:v>
                </c:pt>
                <c:pt idx="287">
                  <c:v>22</c:v>
                </c:pt>
                <c:pt idx="288">
                  <c:v>22.1</c:v>
                </c:pt>
                <c:pt idx="289">
                  <c:v>21</c:v>
                </c:pt>
                <c:pt idx="290">
                  <c:v>21</c:v>
                </c:pt>
                <c:pt idx="291">
                  <c:v>21</c:v>
                </c:pt>
                <c:pt idx="292">
                  <c:v>21.8</c:v>
                </c:pt>
                <c:pt idx="293">
                  <c:v>20</c:v>
                </c:pt>
                <c:pt idx="294">
                  <c:v>21</c:v>
                </c:pt>
                <c:pt idx="295">
                  <c:v>21</c:v>
                </c:pt>
                <c:pt idx="296">
                  <c:v>21.4</c:v>
                </c:pt>
                <c:pt idx="297">
                  <c:v>19.600000000000001</c:v>
                </c:pt>
                <c:pt idx="298">
                  <c:v>20.100000000000001</c:v>
                </c:pt>
                <c:pt idx="299">
                  <c:v>19.8</c:v>
                </c:pt>
                <c:pt idx="300">
                  <c:v>20</c:v>
                </c:pt>
                <c:pt idx="301">
                  <c:v>20.5</c:v>
                </c:pt>
                <c:pt idx="302">
                  <c:v>20.6</c:v>
                </c:pt>
                <c:pt idx="303">
                  <c:v>20.7</c:v>
                </c:pt>
                <c:pt idx="304">
                  <c:v>20.2</c:v>
                </c:pt>
                <c:pt idx="305">
                  <c:v>21</c:v>
                </c:pt>
                <c:pt idx="306">
                  <c:v>21.4</c:v>
                </c:pt>
                <c:pt idx="307">
                  <c:v>21</c:v>
                </c:pt>
                <c:pt idx="308">
                  <c:v>21</c:v>
                </c:pt>
                <c:pt idx="309">
                  <c:v>18.600000000000001</c:v>
                </c:pt>
                <c:pt idx="310">
                  <c:v>22</c:v>
                </c:pt>
                <c:pt idx="311">
                  <c:v>22</c:v>
                </c:pt>
                <c:pt idx="312">
                  <c:v>22.3</c:v>
                </c:pt>
                <c:pt idx="313">
                  <c:v>22.5</c:v>
                </c:pt>
                <c:pt idx="314">
                  <c:v>22.3</c:v>
                </c:pt>
                <c:pt idx="315">
                  <c:v>22</c:v>
                </c:pt>
                <c:pt idx="316">
                  <c:v>21</c:v>
                </c:pt>
                <c:pt idx="317">
                  <c:v>21</c:v>
                </c:pt>
                <c:pt idx="318">
                  <c:v>21</c:v>
                </c:pt>
                <c:pt idx="319">
                  <c:v>21</c:v>
                </c:pt>
                <c:pt idx="320">
                  <c:v>21.6</c:v>
                </c:pt>
                <c:pt idx="321">
                  <c:v>21</c:v>
                </c:pt>
                <c:pt idx="322">
                  <c:v>21.3</c:v>
                </c:pt>
                <c:pt idx="323">
                  <c:v>21</c:v>
                </c:pt>
                <c:pt idx="324">
                  <c:v>21.2</c:v>
                </c:pt>
                <c:pt idx="325">
                  <c:v>21.4</c:v>
                </c:pt>
                <c:pt idx="326">
                  <c:v>22</c:v>
                </c:pt>
                <c:pt idx="327">
                  <c:v>22.3</c:v>
                </c:pt>
                <c:pt idx="328">
                  <c:v>22</c:v>
                </c:pt>
                <c:pt idx="329">
                  <c:v>22</c:v>
                </c:pt>
                <c:pt idx="330">
                  <c:v>22.6</c:v>
                </c:pt>
                <c:pt idx="331">
                  <c:v>22</c:v>
                </c:pt>
                <c:pt idx="332">
                  <c:v>22.7</c:v>
                </c:pt>
                <c:pt idx="333">
                  <c:v>22</c:v>
                </c:pt>
                <c:pt idx="334">
                  <c:v>23</c:v>
                </c:pt>
                <c:pt idx="335">
                  <c:v>23</c:v>
                </c:pt>
                <c:pt idx="336">
                  <c:v>23.6</c:v>
                </c:pt>
                <c:pt idx="337">
                  <c:v>23</c:v>
                </c:pt>
                <c:pt idx="338">
                  <c:v>23.5</c:v>
                </c:pt>
                <c:pt idx="339">
                  <c:v>23.6</c:v>
                </c:pt>
                <c:pt idx="340">
                  <c:v>23</c:v>
                </c:pt>
                <c:pt idx="341">
                  <c:v>24.3</c:v>
                </c:pt>
                <c:pt idx="342">
                  <c:v>24.4</c:v>
                </c:pt>
                <c:pt idx="343">
                  <c:v>24.9</c:v>
                </c:pt>
                <c:pt idx="344">
                  <c:v>24</c:v>
                </c:pt>
                <c:pt idx="345">
                  <c:v>24</c:v>
                </c:pt>
                <c:pt idx="346">
                  <c:v>25.4</c:v>
                </c:pt>
                <c:pt idx="347">
                  <c:v>25</c:v>
                </c:pt>
                <c:pt idx="348">
                  <c:v>25</c:v>
                </c:pt>
                <c:pt idx="349">
                  <c:v>26.7</c:v>
                </c:pt>
                <c:pt idx="350">
                  <c:v>27</c:v>
                </c:pt>
                <c:pt idx="351">
                  <c:v>27</c:v>
                </c:pt>
                <c:pt idx="352">
                  <c:v>27</c:v>
                </c:pt>
                <c:pt idx="353">
                  <c:v>27.7</c:v>
                </c:pt>
                <c:pt idx="354">
                  <c:v>26.6</c:v>
                </c:pt>
                <c:pt idx="355">
                  <c:v>26.6</c:v>
                </c:pt>
                <c:pt idx="356">
                  <c:v>26</c:v>
                </c:pt>
                <c:pt idx="357">
                  <c:v>25</c:v>
                </c:pt>
                <c:pt idx="358">
                  <c:v>24.9</c:v>
                </c:pt>
                <c:pt idx="359">
                  <c:v>25.2</c:v>
                </c:pt>
                <c:pt idx="360">
                  <c:v>24.8</c:v>
                </c:pt>
                <c:pt idx="361">
                  <c:v>24</c:v>
                </c:pt>
                <c:pt idx="362">
                  <c:v>25.6</c:v>
                </c:pt>
                <c:pt idx="363">
                  <c:v>25</c:v>
                </c:pt>
                <c:pt idx="364">
                  <c:v>26.6</c:v>
                </c:pt>
                <c:pt idx="365">
                  <c:v>27</c:v>
                </c:pt>
                <c:pt idx="366">
                  <c:v>27</c:v>
                </c:pt>
                <c:pt idx="367">
                  <c:v>27</c:v>
                </c:pt>
                <c:pt idx="368">
                  <c:v>27</c:v>
                </c:pt>
                <c:pt idx="369">
                  <c:v>27</c:v>
                </c:pt>
                <c:pt idx="370">
                  <c:v>28</c:v>
                </c:pt>
                <c:pt idx="371">
                  <c:v>28.6</c:v>
                </c:pt>
                <c:pt idx="372">
                  <c:v>22</c:v>
                </c:pt>
                <c:pt idx="373">
                  <c:v>25</c:v>
                </c:pt>
                <c:pt idx="374">
                  <c:v>27</c:v>
                </c:pt>
                <c:pt idx="375">
                  <c:v>28</c:v>
                </c:pt>
                <c:pt idx="376">
                  <c:v>30</c:v>
                </c:pt>
                <c:pt idx="377">
                  <c:v>30</c:v>
                </c:pt>
                <c:pt idx="378">
                  <c:v>22</c:v>
                </c:pt>
                <c:pt idx="379">
                  <c:v>24</c:v>
                </c:pt>
                <c:pt idx="380">
                  <c:v>23</c:v>
                </c:pt>
                <c:pt idx="381">
                  <c:v>21</c:v>
                </c:pt>
                <c:pt idx="382">
                  <c:v>22</c:v>
                </c:pt>
                <c:pt idx="383">
                  <c:v>23</c:v>
                </c:pt>
                <c:pt idx="384">
                  <c:v>22</c:v>
                </c:pt>
                <c:pt idx="385">
                  <c:v>22</c:v>
                </c:pt>
                <c:pt idx="386">
                  <c:v>21</c:v>
                </c:pt>
                <c:pt idx="387">
                  <c:v>21</c:v>
                </c:pt>
                <c:pt idx="388">
                  <c:v>22</c:v>
                </c:pt>
                <c:pt idx="389">
                  <c:v>22</c:v>
                </c:pt>
                <c:pt idx="390">
                  <c:v>22</c:v>
                </c:pt>
                <c:pt idx="391">
                  <c:v>22</c:v>
                </c:pt>
                <c:pt idx="392">
                  <c:v>21</c:v>
                </c:pt>
                <c:pt idx="393">
                  <c:v>22</c:v>
                </c:pt>
                <c:pt idx="394">
                  <c:v>22</c:v>
                </c:pt>
                <c:pt idx="395">
                  <c:v>21</c:v>
                </c:pt>
                <c:pt idx="396">
                  <c:v>22.4</c:v>
                </c:pt>
                <c:pt idx="397">
                  <c:v>21</c:v>
                </c:pt>
                <c:pt idx="398">
                  <c:v>21</c:v>
                </c:pt>
                <c:pt idx="399">
                  <c:v>21</c:v>
                </c:pt>
                <c:pt idx="400">
                  <c:v>21</c:v>
                </c:pt>
                <c:pt idx="401">
                  <c:v>22.1</c:v>
                </c:pt>
                <c:pt idx="402">
                  <c:v>21</c:v>
                </c:pt>
                <c:pt idx="403">
                  <c:v>21</c:v>
                </c:pt>
                <c:pt idx="404">
                  <c:v>21</c:v>
                </c:pt>
                <c:pt idx="405">
                  <c:v>20.9</c:v>
                </c:pt>
                <c:pt idx="406">
                  <c:v>21</c:v>
                </c:pt>
                <c:pt idx="407">
                  <c:v>20</c:v>
                </c:pt>
                <c:pt idx="408">
                  <c:v>20</c:v>
                </c:pt>
                <c:pt idx="409">
                  <c:v>19</c:v>
                </c:pt>
                <c:pt idx="410">
                  <c:v>20</c:v>
                </c:pt>
                <c:pt idx="411">
                  <c:v>19</c:v>
                </c:pt>
                <c:pt idx="412">
                  <c:v>19.899999999999999</c:v>
                </c:pt>
                <c:pt idx="413">
                  <c:v>19.5</c:v>
                </c:pt>
                <c:pt idx="414">
                  <c:v>19.5</c:v>
                </c:pt>
                <c:pt idx="415">
                  <c:v>19</c:v>
                </c:pt>
                <c:pt idx="416">
                  <c:v>19</c:v>
                </c:pt>
                <c:pt idx="417">
                  <c:v>19</c:v>
                </c:pt>
                <c:pt idx="418">
                  <c:v>19.5</c:v>
                </c:pt>
                <c:pt idx="419">
                  <c:v>19</c:v>
                </c:pt>
                <c:pt idx="420">
                  <c:v>19</c:v>
                </c:pt>
                <c:pt idx="421">
                  <c:v>18</c:v>
                </c:pt>
                <c:pt idx="422">
                  <c:v>18.600000000000001</c:v>
                </c:pt>
                <c:pt idx="423">
                  <c:v>18</c:v>
                </c:pt>
                <c:pt idx="424">
                  <c:v>18</c:v>
                </c:pt>
                <c:pt idx="425">
                  <c:v>18</c:v>
                </c:pt>
                <c:pt idx="426">
                  <c:v>18.899999999999999</c:v>
                </c:pt>
                <c:pt idx="427">
                  <c:v>18</c:v>
                </c:pt>
                <c:pt idx="428">
                  <c:v>18</c:v>
                </c:pt>
                <c:pt idx="429">
                  <c:v>17</c:v>
                </c:pt>
                <c:pt idx="430">
                  <c:v>17</c:v>
                </c:pt>
                <c:pt idx="431">
                  <c:v>18</c:v>
                </c:pt>
                <c:pt idx="432">
                  <c:v>17</c:v>
                </c:pt>
                <c:pt idx="433">
                  <c:v>17</c:v>
                </c:pt>
                <c:pt idx="434">
                  <c:v>18</c:v>
                </c:pt>
                <c:pt idx="435">
                  <c:v>18</c:v>
                </c:pt>
                <c:pt idx="436">
                  <c:v>18</c:v>
                </c:pt>
                <c:pt idx="437">
                  <c:v>18</c:v>
                </c:pt>
                <c:pt idx="438">
                  <c:v>19</c:v>
                </c:pt>
                <c:pt idx="439">
                  <c:v>18</c:v>
                </c:pt>
                <c:pt idx="440">
                  <c:v>19</c:v>
                </c:pt>
                <c:pt idx="441">
                  <c:v>19</c:v>
                </c:pt>
                <c:pt idx="442">
                  <c:v>18</c:v>
                </c:pt>
                <c:pt idx="443">
                  <c:v>19</c:v>
                </c:pt>
                <c:pt idx="444">
                  <c:v>18</c:v>
                </c:pt>
                <c:pt idx="445">
                  <c:v>18</c:v>
                </c:pt>
                <c:pt idx="446">
                  <c:v>18</c:v>
                </c:pt>
                <c:pt idx="447">
                  <c:v>19</c:v>
                </c:pt>
                <c:pt idx="448">
                  <c:v>19</c:v>
                </c:pt>
                <c:pt idx="449">
                  <c:v>19</c:v>
                </c:pt>
                <c:pt idx="450">
                  <c:v>19</c:v>
                </c:pt>
                <c:pt idx="451">
                  <c:v>19</c:v>
                </c:pt>
                <c:pt idx="452">
                  <c:v>18</c:v>
                </c:pt>
                <c:pt idx="453">
                  <c:v>19</c:v>
                </c:pt>
                <c:pt idx="454">
                  <c:v>19.2</c:v>
                </c:pt>
                <c:pt idx="455">
                  <c:v>19</c:v>
                </c:pt>
                <c:pt idx="456">
                  <c:v>19</c:v>
                </c:pt>
                <c:pt idx="457">
                  <c:v>19</c:v>
                </c:pt>
                <c:pt idx="458">
                  <c:v>19</c:v>
                </c:pt>
                <c:pt idx="459">
                  <c:v>19</c:v>
                </c:pt>
                <c:pt idx="460">
                  <c:v>19</c:v>
                </c:pt>
                <c:pt idx="461">
                  <c:v>18</c:v>
                </c:pt>
                <c:pt idx="462">
                  <c:v>19</c:v>
                </c:pt>
                <c:pt idx="463">
                  <c:v>19</c:v>
                </c:pt>
                <c:pt idx="464">
                  <c:v>19.399999999999999</c:v>
                </c:pt>
                <c:pt idx="465">
                  <c:v>19</c:v>
                </c:pt>
                <c:pt idx="466">
                  <c:v>18</c:v>
                </c:pt>
                <c:pt idx="467">
                  <c:v>18</c:v>
                </c:pt>
                <c:pt idx="468">
                  <c:v>18.399999999999999</c:v>
                </c:pt>
                <c:pt idx="469">
                  <c:v>18</c:v>
                </c:pt>
                <c:pt idx="470">
                  <c:v>19.2</c:v>
                </c:pt>
                <c:pt idx="471">
                  <c:v>18</c:v>
                </c:pt>
                <c:pt idx="472">
                  <c:v>19</c:v>
                </c:pt>
                <c:pt idx="473">
                  <c:v>19</c:v>
                </c:pt>
                <c:pt idx="474">
                  <c:v>19</c:v>
                </c:pt>
                <c:pt idx="475">
                  <c:v>19</c:v>
                </c:pt>
                <c:pt idx="476">
                  <c:v>18</c:v>
                </c:pt>
                <c:pt idx="477">
                  <c:v>19</c:v>
                </c:pt>
                <c:pt idx="478">
                  <c:v>19</c:v>
                </c:pt>
                <c:pt idx="479">
                  <c:v>19</c:v>
                </c:pt>
                <c:pt idx="480">
                  <c:v>18</c:v>
                </c:pt>
                <c:pt idx="481">
                  <c:v>17</c:v>
                </c:pt>
                <c:pt idx="482">
                  <c:v>17</c:v>
                </c:pt>
                <c:pt idx="483">
                  <c:v>19</c:v>
                </c:pt>
              </c:numCache>
            </c:numRef>
          </c:xVal>
          <c:yVal>
            <c:numRef>
              <c:f>Foglio1!$D$2:$D$485</c:f>
              <c:numCache>
                <c:formatCode>General</c:formatCode>
                <c:ptCount val="484"/>
                <c:pt idx="0">
                  <c:v>-0.34845100000000201</c:v>
                </c:pt>
                <c:pt idx="1">
                  <c:v>-0.33859500000000009</c:v>
                </c:pt>
                <c:pt idx="2">
                  <c:v>-0.33300000000000007</c:v>
                </c:pt>
                <c:pt idx="3">
                  <c:v>-0.33869400000000105</c:v>
                </c:pt>
                <c:pt idx="4">
                  <c:v>-0.36548699999999817</c:v>
                </c:pt>
                <c:pt idx="5">
                  <c:v>-0.34055000000000002</c:v>
                </c:pt>
                <c:pt idx="6">
                  <c:v>-0.25953999999999905</c:v>
                </c:pt>
                <c:pt idx="7">
                  <c:v>-0.36555000000000104</c:v>
                </c:pt>
                <c:pt idx="8">
                  <c:v>-0.35967600000000105</c:v>
                </c:pt>
                <c:pt idx="9">
                  <c:v>-0.36972100000000102</c:v>
                </c:pt>
                <c:pt idx="10">
                  <c:v>-0.37145999999999912</c:v>
                </c:pt>
                <c:pt idx="11">
                  <c:v>-0.325243</c:v>
                </c:pt>
                <c:pt idx="12">
                  <c:v>-0.30840499999999915</c:v>
                </c:pt>
                <c:pt idx="13">
                  <c:v>-0.34176600000000101</c:v>
                </c:pt>
                <c:pt idx="14">
                  <c:v>-0.31528799999999912</c:v>
                </c:pt>
                <c:pt idx="15">
                  <c:v>-0.30249500000000001</c:v>
                </c:pt>
                <c:pt idx="16">
                  <c:v>-0.36148699999999917</c:v>
                </c:pt>
                <c:pt idx="17">
                  <c:v>-0.32997300000000107</c:v>
                </c:pt>
                <c:pt idx="18">
                  <c:v>-0.35842399999999913</c:v>
                </c:pt>
                <c:pt idx="19">
                  <c:v>-0.35360400000000097</c:v>
                </c:pt>
                <c:pt idx="20">
                  <c:v>-0.35264000000000201</c:v>
                </c:pt>
                <c:pt idx="21">
                  <c:v>-0.35057699999999908</c:v>
                </c:pt>
                <c:pt idx="22">
                  <c:v>-0.34871199999999908</c:v>
                </c:pt>
                <c:pt idx="23">
                  <c:v>-0.38988400000000112</c:v>
                </c:pt>
                <c:pt idx="24">
                  <c:v>-0.34078400000000003</c:v>
                </c:pt>
                <c:pt idx="25">
                  <c:v>-0.33691899999999825</c:v>
                </c:pt>
                <c:pt idx="26">
                  <c:v>-0.33986500000000114</c:v>
                </c:pt>
                <c:pt idx="27">
                  <c:v>-0.34680200000000105</c:v>
                </c:pt>
                <c:pt idx="28">
                  <c:v>-0.31837800000000016</c:v>
                </c:pt>
                <c:pt idx="29">
                  <c:v>-0.30949499999999913</c:v>
                </c:pt>
                <c:pt idx="30">
                  <c:v>-0.32801800000000009</c:v>
                </c:pt>
                <c:pt idx="31">
                  <c:v>-0.32310799999999912</c:v>
                </c:pt>
                <c:pt idx="32">
                  <c:v>-0.36113599999999907</c:v>
                </c:pt>
                <c:pt idx="33">
                  <c:v>-0.3613340000000001</c:v>
                </c:pt>
                <c:pt idx="34">
                  <c:v>-0.40492000000000006</c:v>
                </c:pt>
                <c:pt idx="35">
                  <c:v>-0.40182099999999815</c:v>
                </c:pt>
                <c:pt idx="36">
                  <c:v>-0.35346000000000005</c:v>
                </c:pt>
                <c:pt idx="37">
                  <c:v>-0.37232500000000007</c:v>
                </c:pt>
                <c:pt idx="38">
                  <c:v>-0.35645999999999911</c:v>
                </c:pt>
                <c:pt idx="39">
                  <c:v>-0.34287400000000007</c:v>
                </c:pt>
                <c:pt idx="40">
                  <c:v>-0.31926999999999911</c:v>
                </c:pt>
                <c:pt idx="41">
                  <c:v>-0.33785600000000016</c:v>
                </c:pt>
                <c:pt idx="42">
                  <c:v>-0.32221600000000206</c:v>
                </c:pt>
                <c:pt idx="43">
                  <c:v>-0.32812600000000008</c:v>
                </c:pt>
                <c:pt idx="44">
                  <c:v>-0.33285600000000015</c:v>
                </c:pt>
                <c:pt idx="45">
                  <c:v>-0.35191000000000006</c:v>
                </c:pt>
                <c:pt idx="46">
                  <c:v>-0.37891999999999909</c:v>
                </c:pt>
                <c:pt idx="47">
                  <c:v>-0.35837899999999917</c:v>
                </c:pt>
                <c:pt idx="48">
                  <c:v>-0.22864800000000099</c:v>
                </c:pt>
                <c:pt idx="49">
                  <c:v>-0.340667</c:v>
                </c:pt>
                <c:pt idx="50">
                  <c:v>-0.37801900000000105</c:v>
                </c:pt>
                <c:pt idx="51">
                  <c:v>-0.36524099999999904</c:v>
                </c:pt>
                <c:pt idx="52">
                  <c:v>-0.38213600000000003</c:v>
                </c:pt>
                <c:pt idx="53">
                  <c:v>-0.26174799999999998</c:v>
                </c:pt>
                <c:pt idx="54">
                  <c:v>-0.36140599999999912</c:v>
                </c:pt>
                <c:pt idx="55">
                  <c:v>-0.35664000000000101</c:v>
                </c:pt>
                <c:pt idx="56">
                  <c:v>-0.3495679999999991</c:v>
                </c:pt>
                <c:pt idx="57">
                  <c:v>-0.340036000000001</c:v>
                </c:pt>
                <c:pt idx="58">
                  <c:v>-0.361433000000001</c:v>
                </c:pt>
                <c:pt idx="59">
                  <c:v>-0.36530700000000105</c:v>
                </c:pt>
                <c:pt idx="60">
                  <c:v>-0.37837900000000108</c:v>
                </c:pt>
                <c:pt idx="61">
                  <c:v>-0.365649000000001</c:v>
                </c:pt>
                <c:pt idx="62">
                  <c:v>-0.28182000000000007</c:v>
                </c:pt>
                <c:pt idx="63">
                  <c:v>-0.3419910000000001</c:v>
                </c:pt>
                <c:pt idx="64">
                  <c:v>-0.37776600000000105</c:v>
                </c:pt>
                <c:pt idx="65">
                  <c:v>-0.32529699999999911</c:v>
                </c:pt>
                <c:pt idx="66">
                  <c:v>-0.34980200000000106</c:v>
                </c:pt>
                <c:pt idx="67">
                  <c:v>-0.33617999999999909</c:v>
                </c:pt>
                <c:pt idx="68">
                  <c:v>-0.34395500000000001</c:v>
                </c:pt>
                <c:pt idx="69">
                  <c:v>-0.33401800000000104</c:v>
                </c:pt>
                <c:pt idx="70">
                  <c:v>-0.26009000000000099</c:v>
                </c:pt>
                <c:pt idx="71">
                  <c:v>-0.38428000000000007</c:v>
                </c:pt>
                <c:pt idx="72">
                  <c:v>-0.33602700000000107</c:v>
                </c:pt>
                <c:pt idx="73">
                  <c:v>-0.37931600000000015</c:v>
                </c:pt>
                <c:pt idx="74">
                  <c:v>-0.32415300000000102</c:v>
                </c:pt>
                <c:pt idx="75">
                  <c:v>-0.32121600000000206</c:v>
                </c:pt>
                <c:pt idx="76">
                  <c:v>-0.349694000000001</c:v>
                </c:pt>
                <c:pt idx="77">
                  <c:v>-0.32609000000000105</c:v>
                </c:pt>
                <c:pt idx="78">
                  <c:v>-0.32318900000000106</c:v>
                </c:pt>
                <c:pt idx="79">
                  <c:v>-0.34086500000000208</c:v>
                </c:pt>
                <c:pt idx="80">
                  <c:v>-0.32712600000000114</c:v>
                </c:pt>
                <c:pt idx="81">
                  <c:v>-0.35173000000000199</c:v>
                </c:pt>
                <c:pt idx="82">
                  <c:v>-0.33098200000000111</c:v>
                </c:pt>
                <c:pt idx="83">
                  <c:v>-0.32221600000000006</c:v>
                </c:pt>
                <c:pt idx="84">
                  <c:v>-0.37323500000000004</c:v>
                </c:pt>
                <c:pt idx="85">
                  <c:v>-0.33862200000000203</c:v>
                </c:pt>
                <c:pt idx="86">
                  <c:v>-0.98796499999999987</c:v>
                </c:pt>
                <c:pt idx="87">
                  <c:v>-0.368145</c:v>
                </c:pt>
                <c:pt idx="88">
                  <c:v>-0.36037000000000108</c:v>
                </c:pt>
                <c:pt idx="89">
                  <c:v>-0.39474900000000102</c:v>
                </c:pt>
                <c:pt idx="90">
                  <c:v>-0.32805400000000107</c:v>
                </c:pt>
                <c:pt idx="91">
                  <c:v>-0.36608200000000007</c:v>
                </c:pt>
                <c:pt idx="92">
                  <c:v>-0.35827100000000001</c:v>
                </c:pt>
                <c:pt idx="93">
                  <c:v>-0.36527999999999811</c:v>
                </c:pt>
                <c:pt idx="94">
                  <c:v>-0.3546760000000001</c:v>
                </c:pt>
                <c:pt idx="95">
                  <c:v>-0.35548699999999916</c:v>
                </c:pt>
                <c:pt idx="96">
                  <c:v>-0.3561450000000001</c:v>
                </c:pt>
                <c:pt idx="97">
                  <c:v>-0.35515400000000008</c:v>
                </c:pt>
                <c:pt idx="98">
                  <c:v>-0.36783000000000105</c:v>
                </c:pt>
                <c:pt idx="99">
                  <c:v>-0.41806499999999913</c:v>
                </c:pt>
                <c:pt idx="100">
                  <c:v>-0.37288399999999816</c:v>
                </c:pt>
                <c:pt idx="101">
                  <c:v>-0.34234300000000001</c:v>
                </c:pt>
                <c:pt idx="102">
                  <c:v>-0.36991100000000104</c:v>
                </c:pt>
                <c:pt idx="103">
                  <c:v>-0.36891999999999919</c:v>
                </c:pt>
                <c:pt idx="104">
                  <c:v>-0.34638799999999909</c:v>
                </c:pt>
                <c:pt idx="105">
                  <c:v>-0.38598300000000108</c:v>
                </c:pt>
                <c:pt idx="106">
                  <c:v>-0.37722600000000106</c:v>
                </c:pt>
                <c:pt idx="107">
                  <c:v>-0.3388020000000011</c:v>
                </c:pt>
                <c:pt idx="108">
                  <c:v>-0.36326199999999903</c:v>
                </c:pt>
                <c:pt idx="109">
                  <c:v>-0.35048700000000105</c:v>
                </c:pt>
                <c:pt idx="110">
                  <c:v>-0.36037000000000108</c:v>
                </c:pt>
                <c:pt idx="111">
                  <c:v>-0.26312600000000202</c:v>
                </c:pt>
                <c:pt idx="112">
                  <c:v>-0.376749000000001</c:v>
                </c:pt>
                <c:pt idx="113">
                  <c:v>-0.37679399999999807</c:v>
                </c:pt>
                <c:pt idx="114">
                  <c:v>-0.38863200000000003</c:v>
                </c:pt>
                <c:pt idx="115">
                  <c:v>-0.36214500000000099</c:v>
                </c:pt>
                <c:pt idx="116">
                  <c:v>-0.34939700000000101</c:v>
                </c:pt>
                <c:pt idx="117">
                  <c:v>-0.3612530000000001</c:v>
                </c:pt>
                <c:pt idx="118">
                  <c:v>-0.23124999999999904</c:v>
                </c:pt>
                <c:pt idx="119">
                  <c:v>-0.33775699999999909</c:v>
                </c:pt>
                <c:pt idx="120">
                  <c:v>-0.33382000000000012</c:v>
                </c:pt>
                <c:pt idx="121">
                  <c:v>-0.36973100000000003</c:v>
                </c:pt>
                <c:pt idx="122">
                  <c:v>-0.34785599999999911</c:v>
                </c:pt>
                <c:pt idx="123">
                  <c:v>-0.34073000000000003</c:v>
                </c:pt>
                <c:pt idx="124">
                  <c:v>-0.43393800000000105</c:v>
                </c:pt>
                <c:pt idx="125">
                  <c:v>-0.36284799999999912</c:v>
                </c:pt>
                <c:pt idx="126">
                  <c:v>-0.39929000000000098</c:v>
                </c:pt>
                <c:pt idx="127">
                  <c:v>-0.37581199999999909</c:v>
                </c:pt>
                <c:pt idx="128">
                  <c:v>-0.38772200000000107</c:v>
                </c:pt>
                <c:pt idx="129">
                  <c:v>-0.38273999999999914</c:v>
                </c:pt>
                <c:pt idx="130">
                  <c:v>-0.37894700000000098</c:v>
                </c:pt>
                <c:pt idx="131">
                  <c:v>-0.37195600000000106</c:v>
                </c:pt>
                <c:pt idx="132">
                  <c:v>-0.38610000000000105</c:v>
                </c:pt>
                <c:pt idx="133">
                  <c:v>-0.37911800000000107</c:v>
                </c:pt>
                <c:pt idx="134">
                  <c:v>-0.33579300000000101</c:v>
                </c:pt>
                <c:pt idx="135">
                  <c:v>-0.35354999999999903</c:v>
                </c:pt>
                <c:pt idx="136">
                  <c:v>-0.34281999999999913</c:v>
                </c:pt>
                <c:pt idx="137">
                  <c:v>-0.36047799999999913</c:v>
                </c:pt>
                <c:pt idx="138">
                  <c:v>-0.33204499999999909</c:v>
                </c:pt>
                <c:pt idx="139">
                  <c:v>-0.33483800000000008</c:v>
                </c:pt>
                <c:pt idx="140">
                  <c:v>-0.33581999999999917</c:v>
                </c:pt>
                <c:pt idx="141">
                  <c:v>-0.33978400000000103</c:v>
                </c:pt>
                <c:pt idx="142">
                  <c:v>-0.35842400000000108</c:v>
                </c:pt>
                <c:pt idx="143">
                  <c:v>-0.37419000000000002</c:v>
                </c:pt>
                <c:pt idx="144">
                  <c:v>-0.38383000000000006</c:v>
                </c:pt>
                <c:pt idx="145">
                  <c:v>-0.34747800000000006</c:v>
                </c:pt>
                <c:pt idx="146">
                  <c:v>-0.34541500000000108</c:v>
                </c:pt>
                <c:pt idx="147">
                  <c:v>-0.294713</c:v>
                </c:pt>
                <c:pt idx="148">
                  <c:v>-0.35454999999999903</c:v>
                </c:pt>
                <c:pt idx="149">
                  <c:v>-0.34865799999999908</c:v>
                </c:pt>
                <c:pt idx="150">
                  <c:v>-0.32984699999999917</c:v>
                </c:pt>
                <c:pt idx="151">
                  <c:v>-0.3250360000000001</c:v>
                </c:pt>
                <c:pt idx="152">
                  <c:v>-0.42170399999999908</c:v>
                </c:pt>
                <c:pt idx="153">
                  <c:v>-0.33750500000000005</c:v>
                </c:pt>
                <c:pt idx="154">
                  <c:v>-0.33479300000000001</c:v>
                </c:pt>
                <c:pt idx="155">
                  <c:v>-0.360037000000001</c:v>
                </c:pt>
                <c:pt idx="156">
                  <c:v>-0.34814499999999904</c:v>
                </c:pt>
                <c:pt idx="157">
                  <c:v>-0.37665000000000098</c:v>
                </c:pt>
                <c:pt idx="158">
                  <c:v>-0.36287500000000206</c:v>
                </c:pt>
                <c:pt idx="159">
                  <c:v>-0.345136</c:v>
                </c:pt>
                <c:pt idx="160">
                  <c:v>-0.35802800000000107</c:v>
                </c:pt>
                <c:pt idx="161">
                  <c:v>-0.36299200000000198</c:v>
                </c:pt>
                <c:pt idx="162">
                  <c:v>-0.34818999999999911</c:v>
                </c:pt>
                <c:pt idx="163">
                  <c:v>-0.36674000000000001</c:v>
                </c:pt>
                <c:pt idx="164">
                  <c:v>-0.3617219999999991</c:v>
                </c:pt>
                <c:pt idx="165">
                  <c:v>-0.43965999999999911</c:v>
                </c:pt>
                <c:pt idx="166">
                  <c:v>-0.36583000000000104</c:v>
                </c:pt>
                <c:pt idx="167">
                  <c:v>-0.39054199999999911</c:v>
                </c:pt>
                <c:pt idx="168">
                  <c:v>-0.36782999999999916</c:v>
                </c:pt>
                <c:pt idx="169">
                  <c:v>-0.3709380000000001</c:v>
                </c:pt>
                <c:pt idx="170">
                  <c:v>-0.34524399999999805</c:v>
                </c:pt>
                <c:pt idx="171">
                  <c:v>-0.3540369999999991</c:v>
                </c:pt>
                <c:pt idx="172">
                  <c:v>-0.36210000000000098</c:v>
                </c:pt>
                <c:pt idx="173">
                  <c:v>-0.35619000000000201</c:v>
                </c:pt>
                <c:pt idx="174">
                  <c:v>-0.32474800000000004</c:v>
                </c:pt>
                <c:pt idx="175">
                  <c:v>-0.32281100000000207</c:v>
                </c:pt>
                <c:pt idx="176">
                  <c:v>-0.36824399999999907</c:v>
                </c:pt>
                <c:pt idx="177">
                  <c:v>-0.33434300000000106</c:v>
                </c:pt>
                <c:pt idx="178">
                  <c:v>-0.35025299999999904</c:v>
                </c:pt>
                <c:pt idx="179">
                  <c:v>-0.34807300000000102</c:v>
                </c:pt>
                <c:pt idx="180">
                  <c:v>-0.37375800000000003</c:v>
                </c:pt>
                <c:pt idx="181">
                  <c:v>-0.3838120000000011</c:v>
                </c:pt>
                <c:pt idx="182">
                  <c:v>-0.37901000000000107</c:v>
                </c:pt>
                <c:pt idx="183">
                  <c:v>-0.35615400000000008</c:v>
                </c:pt>
                <c:pt idx="184">
                  <c:v>-0.33360400000000107</c:v>
                </c:pt>
                <c:pt idx="185">
                  <c:v>-0.34640600000000105</c:v>
                </c:pt>
                <c:pt idx="186">
                  <c:v>-0.32203600000000104</c:v>
                </c:pt>
                <c:pt idx="187">
                  <c:v>-0.51129999999999898</c:v>
                </c:pt>
                <c:pt idx="188">
                  <c:v>-0.3220359999999991</c:v>
                </c:pt>
                <c:pt idx="189">
                  <c:v>-0.30136900000000105</c:v>
                </c:pt>
                <c:pt idx="190">
                  <c:v>-0.29838700000000107</c:v>
                </c:pt>
                <c:pt idx="191">
                  <c:v>-0.33747800000000111</c:v>
                </c:pt>
                <c:pt idx="192">
                  <c:v>-0.3973080000000021</c:v>
                </c:pt>
                <c:pt idx="193">
                  <c:v>-0.37657799999999914</c:v>
                </c:pt>
                <c:pt idx="194">
                  <c:v>-0.35991099999999909</c:v>
                </c:pt>
                <c:pt idx="195">
                  <c:v>-0.4163979999999991</c:v>
                </c:pt>
                <c:pt idx="196">
                  <c:v>-0.34537000000000007</c:v>
                </c:pt>
                <c:pt idx="197">
                  <c:v>-0.34017900000000101</c:v>
                </c:pt>
                <c:pt idx="198">
                  <c:v>-0.34037000000000006</c:v>
                </c:pt>
                <c:pt idx="199">
                  <c:v>-0.33258600000000016</c:v>
                </c:pt>
                <c:pt idx="200">
                  <c:v>8.084999999999902E-2</c:v>
                </c:pt>
                <c:pt idx="201">
                  <c:v>-0.33753199999999911</c:v>
                </c:pt>
                <c:pt idx="202">
                  <c:v>-0.31383799999999812</c:v>
                </c:pt>
                <c:pt idx="203">
                  <c:v>-0.34214500000000003</c:v>
                </c:pt>
                <c:pt idx="204">
                  <c:v>-0.36188400000000009</c:v>
                </c:pt>
                <c:pt idx="205">
                  <c:v>-0.46130000000000104</c:v>
                </c:pt>
                <c:pt idx="206">
                  <c:v>-0.35985700000000009</c:v>
                </c:pt>
                <c:pt idx="207">
                  <c:v>-0.35714500000000099</c:v>
                </c:pt>
                <c:pt idx="208">
                  <c:v>-0.34831599999999913</c:v>
                </c:pt>
                <c:pt idx="209">
                  <c:v>-0.36295600000000006</c:v>
                </c:pt>
                <c:pt idx="210">
                  <c:v>-0.3077120000000001</c:v>
                </c:pt>
                <c:pt idx="211">
                  <c:v>-0.35310000000000002</c:v>
                </c:pt>
                <c:pt idx="212">
                  <c:v>-0.35128000000000098</c:v>
                </c:pt>
                <c:pt idx="213">
                  <c:v>-0.34241500000000002</c:v>
                </c:pt>
                <c:pt idx="214">
                  <c:v>-0.34235200000000104</c:v>
                </c:pt>
                <c:pt idx="215">
                  <c:v>-0.35322600000000004</c:v>
                </c:pt>
                <c:pt idx="216">
                  <c:v>-0.35803700000000011</c:v>
                </c:pt>
                <c:pt idx="217">
                  <c:v>-0.34928000000000003</c:v>
                </c:pt>
                <c:pt idx="218">
                  <c:v>-0.36812699999999909</c:v>
                </c:pt>
                <c:pt idx="219">
                  <c:v>-0.33544200000000007</c:v>
                </c:pt>
                <c:pt idx="220">
                  <c:v>-0.3419599999999991</c:v>
                </c:pt>
                <c:pt idx="221">
                  <c:v>-0.31991000000000114</c:v>
                </c:pt>
                <c:pt idx="222">
                  <c:v>-0.35932500000000106</c:v>
                </c:pt>
                <c:pt idx="223">
                  <c:v>-0.32881999999999917</c:v>
                </c:pt>
                <c:pt idx="224">
                  <c:v>-0.32389200000000207</c:v>
                </c:pt>
                <c:pt idx="225">
                  <c:v>-0.32383800000000007</c:v>
                </c:pt>
                <c:pt idx="226">
                  <c:v>-0.35426199999999908</c:v>
                </c:pt>
                <c:pt idx="227">
                  <c:v>-0.32383799999999913</c:v>
                </c:pt>
                <c:pt idx="228">
                  <c:v>-0.32091900000000007</c:v>
                </c:pt>
                <c:pt idx="229">
                  <c:v>-0.36410000000000003</c:v>
                </c:pt>
                <c:pt idx="230">
                  <c:v>-0.346190000000002</c:v>
                </c:pt>
                <c:pt idx="231">
                  <c:v>-0.348190000000002</c:v>
                </c:pt>
                <c:pt idx="232">
                  <c:v>-0.34926200000000002</c:v>
                </c:pt>
                <c:pt idx="233">
                  <c:v>-0.34437000000000006</c:v>
                </c:pt>
                <c:pt idx="234">
                  <c:v>-0.33166700000000016</c:v>
                </c:pt>
                <c:pt idx="235">
                  <c:v>-0.32555000000000206</c:v>
                </c:pt>
                <c:pt idx="236">
                  <c:v>-0.32643300000000008</c:v>
                </c:pt>
                <c:pt idx="237">
                  <c:v>-0.36305500000000102</c:v>
                </c:pt>
                <c:pt idx="238">
                  <c:v>-0.3001349999999991</c:v>
                </c:pt>
                <c:pt idx="239">
                  <c:v>-0.30585600000000107</c:v>
                </c:pt>
                <c:pt idx="240">
                  <c:v>-0.30890999999999813</c:v>
                </c:pt>
                <c:pt idx="241">
                  <c:v>-0.27013499999999996</c:v>
                </c:pt>
                <c:pt idx="242">
                  <c:v>-0.25449500000000203</c:v>
                </c:pt>
                <c:pt idx="243">
                  <c:v>-0.27627000000000101</c:v>
                </c:pt>
                <c:pt idx="244">
                  <c:v>-0.27129699999999995</c:v>
                </c:pt>
                <c:pt idx="245">
                  <c:v>-0.29005399999999903</c:v>
                </c:pt>
                <c:pt idx="246">
                  <c:v>-0.32072999999999913</c:v>
                </c:pt>
                <c:pt idx="247">
                  <c:v>-0.26052200000000003</c:v>
                </c:pt>
                <c:pt idx="248">
                  <c:v>-0.29903599999999908</c:v>
                </c:pt>
                <c:pt idx="249">
                  <c:v>-0.29024300000000003</c:v>
                </c:pt>
                <c:pt idx="250">
                  <c:v>-0.226720000000001</c:v>
                </c:pt>
                <c:pt idx="251">
                  <c:v>-0.29109000000000002</c:v>
                </c:pt>
                <c:pt idx="252">
                  <c:v>-0.27063000000000004</c:v>
                </c:pt>
                <c:pt idx="253">
                  <c:v>-0.13698000000000099</c:v>
                </c:pt>
                <c:pt idx="254">
                  <c:v>-0.232125</c:v>
                </c:pt>
                <c:pt idx="255">
                  <c:v>-0.28210800000000102</c:v>
                </c:pt>
                <c:pt idx="256">
                  <c:v>-0.25171999999999906</c:v>
                </c:pt>
                <c:pt idx="257">
                  <c:v>-0.23161200000000101</c:v>
                </c:pt>
                <c:pt idx="258">
                  <c:v>-0.27731500000000098</c:v>
                </c:pt>
                <c:pt idx="259">
                  <c:v>-0.28600000000000197</c:v>
                </c:pt>
                <c:pt idx="260">
                  <c:v>-0.30599999999999811</c:v>
                </c:pt>
                <c:pt idx="261">
                  <c:v>-0.28061200000000003</c:v>
                </c:pt>
                <c:pt idx="262">
                  <c:v>-0.26969299999999907</c:v>
                </c:pt>
                <c:pt idx="263">
                  <c:v>-0.26347700000000002</c:v>
                </c:pt>
                <c:pt idx="264">
                  <c:v>-0.26061199999999907</c:v>
                </c:pt>
                <c:pt idx="265">
                  <c:v>-0.26147700000000101</c:v>
                </c:pt>
                <c:pt idx="266">
                  <c:v>-0.281279000000001</c:v>
                </c:pt>
                <c:pt idx="267">
                  <c:v>-0.26963899999999996</c:v>
                </c:pt>
                <c:pt idx="268">
                  <c:v>-0.28048600000000007</c:v>
                </c:pt>
                <c:pt idx="269">
                  <c:v>-0.30703599999999903</c:v>
                </c:pt>
                <c:pt idx="270">
                  <c:v>-0.48340500000000008</c:v>
                </c:pt>
                <c:pt idx="271">
                  <c:v>-0.28542300000000198</c:v>
                </c:pt>
                <c:pt idx="272">
                  <c:v>-0.29912599999999812</c:v>
                </c:pt>
                <c:pt idx="273">
                  <c:v>-0.44502999999999904</c:v>
                </c:pt>
                <c:pt idx="274">
                  <c:v>-0.30406299999999808</c:v>
                </c:pt>
                <c:pt idx="275">
                  <c:v>-0.27262999999999904</c:v>
                </c:pt>
                <c:pt idx="276">
                  <c:v>-0.3001080000000001</c:v>
                </c:pt>
                <c:pt idx="277">
                  <c:v>-0.31599999999999812</c:v>
                </c:pt>
                <c:pt idx="278">
                  <c:v>-0.27366600000000002</c:v>
                </c:pt>
                <c:pt idx="279">
                  <c:v>-0.27273800000000092</c:v>
                </c:pt>
                <c:pt idx="280">
                  <c:v>-0.24010699999999999</c:v>
                </c:pt>
                <c:pt idx="281">
                  <c:v>-0.25492700000000001</c:v>
                </c:pt>
                <c:pt idx="282">
                  <c:v>-0.23138600000000201</c:v>
                </c:pt>
                <c:pt idx="283">
                  <c:v>-0.27927000000000002</c:v>
                </c:pt>
                <c:pt idx="284">
                  <c:v>-0.27540500000000101</c:v>
                </c:pt>
                <c:pt idx="285">
                  <c:v>-0.26672000000000001</c:v>
                </c:pt>
                <c:pt idx="286">
                  <c:v>-0.29012600000000105</c:v>
                </c:pt>
                <c:pt idx="287">
                  <c:v>-0.27932399999999913</c:v>
                </c:pt>
                <c:pt idx="288">
                  <c:v>-0.28930599999999912</c:v>
                </c:pt>
                <c:pt idx="289">
                  <c:v>-0.30082000000000203</c:v>
                </c:pt>
                <c:pt idx="290">
                  <c:v>-0.31760400000000205</c:v>
                </c:pt>
                <c:pt idx="291">
                  <c:v>-0.358541</c:v>
                </c:pt>
                <c:pt idx="292">
                  <c:v>-0.294207000000001</c:v>
                </c:pt>
                <c:pt idx="293">
                  <c:v>-0.3076579999999991</c:v>
                </c:pt>
                <c:pt idx="294">
                  <c:v>-0.32468500000000106</c:v>
                </c:pt>
                <c:pt idx="295">
                  <c:v>-0.33537000000000011</c:v>
                </c:pt>
                <c:pt idx="296">
                  <c:v>-0.31291900000000006</c:v>
                </c:pt>
                <c:pt idx="297">
                  <c:v>-0.34306400000000098</c:v>
                </c:pt>
                <c:pt idx="298">
                  <c:v>-0.36690200000000006</c:v>
                </c:pt>
                <c:pt idx="299">
                  <c:v>-0.34408200000000105</c:v>
                </c:pt>
                <c:pt idx="300">
                  <c:v>8.5665999999999826E-2</c:v>
                </c:pt>
                <c:pt idx="301">
                  <c:v>-0.345217</c:v>
                </c:pt>
                <c:pt idx="302">
                  <c:v>-0.3575600000000001</c:v>
                </c:pt>
                <c:pt idx="303">
                  <c:v>-0.29877600000000104</c:v>
                </c:pt>
                <c:pt idx="304">
                  <c:v>-0.24731500000000203</c:v>
                </c:pt>
                <c:pt idx="305">
                  <c:v>-0.320739000000001</c:v>
                </c:pt>
                <c:pt idx="306">
                  <c:v>-0.31854100000000202</c:v>
                </c:pt>
                <c:pt idx="307">
                  <c:v>-0.3443520000000001</c:v>
                </c:pt>
                <c:pt idx="308">
                  <c:v>-0.32975700000000202</c:v>
                </c:pt>
                <c:pt idx="309">
                  <c:v>-0.31682000000000016</c:v>
                </c:pt>
                <c:pt idx="310">
                  <c:v>-0.31195499999999809</c:v>
                </c:pt>
                <c:pt idx="311">
                  <c:v>-0.29522500000000101</c:v>
                </c:pt>
                <c:pt idx="312">
                  <c:v>-0.2873420000000001</c:v>
                </c:pt>
                <c:pt idx="313">
                  <c:v>-0.30920700000000201</c:v>
                </c:pt>
                <c:pt idx="314">
                  <c:v>-0.30509899999999912</c:v>
                </c:pt>
                <c:pt idx="315">
                  <c:v>-0.26532400000000106</c:v>
                </c:pt>
                <c:pt idx="316">
                  <c:v>-0.30996400000000007</c:v>
                </c:pt>
                <c:pt idx="317">
                  <c:v>-0.31705399999999911</c:v>
                </c:pt>
                <c:pt idx="318">
                  <c:v>-0.30897300000000005</c:v>
                </c:pt>
                <c:pt idx="319">
                  <c:v>-0.32895500000000005</c:v>
                </c:pt>
                <c:pt idx="320">
                  <c:v>-0.31004499999999913</c:v>
                </c:pt>
                <c:pt idx="321">
                  <c:v>-0.31956799999999913</c:v>
                </c:pt>
                <c:pt idx="322">
                  <c:v>-0.29332400000000103</c:v>
                </c:pt>
                <c:pt idx="323">
                  <c:v>-0.32119799999999904</c:v>
                </c:pt>
                <c:pt idx="324">
                  <c:v>-0.30015299999999911</c:v>
                </c:pt>
                <c:pt idx="325">
                  <c:v>-0.46374999999999805</c:v>
                </c:pt>
                <c:pt idx="326">
                  <c:v>-0.28759400000000002</c:v>
                </c:pt>
                <c:pt idx="327">
                  <c:v>-0.26981000000000205</c:v>
                </c:pt>
                <c:pt idx="328">
                  <c:v>-0.29322500000000101</c:v>
                </c:pt>
                <c:pt idx="329">
                  <c:v>-0.29535999999999912</c:v>
                </c:pt>
                <c:pt idx="330">
                  <c:v>-0.29147700000000015</c:v>
                </c:pt>
                <c:pt idx="331">
                  <c:v>-0.285495000000001</c:v>
                </c:pt>
                <c:pt idx="332">
                  <c:v>-0.31725200000000003</c:v>
                </c:pt>
                <c:pt idx="333">
                  <c:v>-0.26295400000000002</c:v>
                </c:pt>
                <c:pt idx="334">
                  <c:v>-0.25209800000000099</c:v>
                </c:pt>
                <c:pt idx="335">
                  <c:v>-0.52239999999999998</c:v>
                </c:pt>
                <c:pt idx="336">
                  <c:v>-0.25207999999999914</c:v>
                </c:pt>
                <c:pt idx="337">
                  <c:v>-0.23825999999999903</c:v>
                </c:pt>
                <c:pt idx="338">
                  <c:v>-0.28376500000000199</c:v>
                </c:pt>
                <c:pt idx="339">
                  <c:v>-0.2628100000000001</c:v>
                </c:pt>
                <c:pt idx="340">
                  <c:v>-0.24008900000000202</c:v>
                </c:pt>
                <c:pt idx="341">
                  <c:v>-0.23325100000000201</c:v>
                </c:pt>
                <c:pt idx="342">
                  <c:v>-0.25490000000000002</c:v>
                </c:pt>
                <c:pt idx="343">
                  <c:v>-0.15724999999999806</c:v>
                </c:pt>
                <c:pt idx="344">
                  <c:v>-0.18684500000000004</c:v>
                </c:pt>
                <c:pt idx="345">
                  <c:v>-0.21244899999999906</c:v>
                </c:pt>
                <c:pt idx="346">
                  <c:v>-0.16634000000000099</c:v>
                </c:pt>
                <c:pt idx="347">
                  <c:v>-0.23858399999999899</c:v>
                </c:pt>
                <c:pt idx="348">
                  <c:v>-0.17221399999999903</c:v>
                </c:pt>
                <c:pt idx="349">
                  <c:v>0.46459600000000001</c:v>
                </c:pt>
                <c:pt idx="350">
                  <c:v>9.6095999999999321E-2</c:v>
                </c:pt>
                <c:pt idx="351">
                  <c:v>-0.12869999999999901</c:v>
                </c:pt>
                <c:pt idx="352">
                  <c:v>5.5617999999999106E-2</c:v>
                </c:pt>
                <c:pt idx="353">
                  <c:v>8.9257999999998311E-2</c:v>
                </c:pt>
                <c:pt idx="354">
                  <c:v>-1.82749999999983E-2</c:v>
                </c:pt>
                <c:pt idx="355">
                  <c:v>7.4190000000005111E-3</c:v>
                </c:pt>
                <c:pt idx="356">
                  <c:v>2.9149000000001202E-2</c:v>
                </c:pt>
                <c:pt idx="357">
                  <c:v>-5.9708000000000511E-2</c:v>
                </c:pt>
                <c:pt idx="358">
                  <c:v>-0.14943000000000203</c:v>
                </c:pt>
                <c:pt idx="359">
                  <c:v>-0.13356499999999999</c:v>
                </c:pt>
                <c:pt idx="360">
                  <c:v>-0.16503400000000101</c:v>
                </c:pt>
                <c:pt idx="361">
                  <c:v>-0.19250300000000001</c:v>
                </c:pt>
                <c:pt idx="362">
                  <c:v>-0.14305200000000101</c:v>
                </c:pt>
                <c:pt idx="363">
                  <c:v>-0.13120499999999999</c:v>
                </c:pt>
                <c:pt idx="364">
                  <c:v>-8.9861999999999234E-2</c:v>
                </c:pt>
                <c:pt idx="365">
                  <c:v>0.13913199999999801</c:v>
                </c:pt>
                <c:pt idx="366">
                  <c:v>3.5769999999999399E-2</c:v>
                </c:pt>
                <c:pt idx="367">
                  <c:v>4.1716000000000107E-2</c:v>
                </c:pt>
                <c:pt idx="368">
                  <c:v>4.5219999999998713E-2</c:v>
                </c:pt>
                <c:pt idx="369">
                  <c:v>8.7112999999998691E-2</c:v>
                </c:pt>
                <c:pt idx="370">
                  <c:v>0.22219599999999801</c:v>
                </c:pt>
                <c:pt idx="371">
                  <c:v>0.30710699999999913</c:v>
                </c:pt>
                <c:pt idx="372">
                  <c:v>0.20292699999999803</c:v>
                </c:pt>
                <c:pt idx="373">
                  <c:v>-3.3032999999998799E-2</c:v>
                </c:pt>
                <c:pt idx="374">
                  <c:v>-1.3753000000000301E-2</c:v>
                </c:pt>
                <c:pt idx="375">
                  <c:v>0.114438</c:v>
                </c:pt>
                <c:pt idx="376">
                  <c:v>0.64549900000000016</c:v>
                </c:pt>
                <c:pt idx="377">
                  <c:v>0.58665800000000101</c:v>
                </c:pt>
                <c:pt idx="378">
                  <c:v>-0.24890100000000004</c:v>
                </c:pt>
                <c:pt idx="379">
                  <c:v>-0.21653100000000003</c:v>
                </c:pt>
                <c:pt idx="380">
                  <c:v>-0.22239600000000001</c:v>
                </c:pt>
                <c:pt idx="381">
                  <c:v>-0.290163000000002</c:v>
                </c:pt>
                <c:pt idx="382">
                  <c:v>-0.26683800000000002</c:v>
                </c:pt>
                <c:pt idx="383">
                  <c:v>-0.16802700000000201</c:v>
                </c:pt>
                <c:pt idx="384">
                  <c:v>-0.26884800000000003</c:v>
                </c:pt>
                <c:pt idx="385">
                  <c:v>-0.29267700000000002</c:v>
                </c:pt>
                <c:pt idx="386">
                  <c:v>-0.32416400000000106</c:v>
                </c:pt>
                <c:pt idx="387">
                  <c:v>-0.32638000000000011</c:v>
                </c:pt>
                <c:pt idx="388">
                  <c:v>-0.29185700000000098</c:v>
                </c:pt>
                <c:pt idx="389">
                  <c:v>-0.28403700000000093</c:v>
                </c:pt>
                <c:pt idx="390">
                  <c:v>-0.280109000000001</c:v>
                </c:pt>
                <c:pt idx="391">
                  <c:v>-0.29289300000000201</c:v>
                </c:pt>
                <c:pt idx="392">
                  <c:v>-0.28619</c:v>
                </c:pt>
                <c:pt idx="393">
                  <c:v>-0.31500100000000097</c:v>
                </c:pt>
                <c:pt idx="394">
                  <c:v>-0.28937000000000107</c:v>
                </c:pt>
                <c:pt idx="395">
                  <c:v>-0.29528000000000204</c:v>
                </c:pt>
                <c:pt idx="396">
                  <c:v>-0.27264000000000005</c:v>
                </c:pt>
                <c:pt idx="397">
                  <c:v>-0.32208199999999909</c:v>
                </c:pt>
                <c:pt idx="398">
                  <c:v>-0.30221699999999913</c:v>
                </c:pt>
                <c:pt idx="399">
                  <c:v>-0.30329800000000001</c:v>
                </c:pt>
                <c:pt idx="400">
                  <c:v>-0.29451400000000105</c:v>
                </c:pt>
                <c:pt idx="401">
                  <c:v>-0.27864</c:v>
                </c:pt>
                <c:pt idx="402">
                  <c:v>-0.29172099999999912</c:v>
                </c:pt>
                <c:pt idx="403">
                  <c:v>-0.194052999999998</c:v>
                </c:pt>
                <c:pt idx="404">
                  <c:v>-0.30962300000000009</c:v>
                </c:pt>
                <c:pt idx="405">
                  <c:v>-0.30656000000000105</c:v>
                </c:pt>
                <c:pt idx="406">
                  <c:v>-0.31067700000000198</c:v>
                </c:pt>
                <c:pt idx="407">
                  <c:v>-0.34300200000000097</c:v>
                </c:pt>
                <c:pt idx="408">
                  <c:v>-0.33425400000000005</c:v>
                </c:pt>
                <c:pt idx="409">
                  <c:v>-0.36670499999999912</c:v>
                </c:pt>
                <c:pt idx="410">
                  <c:v>-0.3381280000000001</c:v>
                </c:pt>
                <c:pt idx="411">
                  <c:v>-0.34406500000000201</c:v>
                </c:pt>
                <c:pt idx="412">
                  <c:v>-0.347939000000002</c:v>
                </c:pt>
                <c:pt idx="413">
                  <c:v>-0.35093000000000202</c:v>
                </c:pt>
                <c:pt idx="414">
                  <c:v>-0.35091200000000206</c:v>
                </c:pt>
                <c:pt idx="415">
                  <c:v>-0.35076800000000102</c:v>
                </c:pt>
                <c:pt idx="416">
                  <c:v>-0.35766899999999913</c:v>
                </c:pt>
                <c:pt idx="417">
                  <c:v>-0.35866899999999913</c:v>
                </c:pt>
                <c:pt idx="418">
                  <c:v>-0.37349799999999811</c:v>
                </c:pt>
                <c:pt idx="419">
                  <c:v>-0.34696600000000205</c:v>
                </c:pt>
                <c:pt idx="420">
                  <c:v>-0.35562400000000005</c:v>
                </c:pt>
                <c:pt idx="421">
                  <c:v>-0.35847999999999913</c:v>
                </c:pt>
                <c:pt idx="422">
                  <c:v>-0.37330900000000106</c:v>
                </c:pt>
                <c:pt idx="423">
                  <c:v>-0.35840800000000206</c:v>
                </c:pt>
                <c:pt idx="424">
                  <c:v>-0.35148900000000105</c:v>
                </c:pt>
                <c:pt idx="425">
                  <c:v>-0.35350700000000002</c:v>
                </c:pt>
                <c:pt idx="426">
                  <c:v>-0.3603359999999991</c:v>
                </c:pt>
                <c:pt idx="427">
                  <c:v>-0.36930000000000007</c:v>
                </c:pt>
                <c:pt idx="428">
                  <c:v>-0.36036300000000016</c:v>
                </c:pt>
                <c:pt idx="429">
                  <c:v>-0.36798499999999917</c:v>
                </c:pt>
                <c:pt idx="430">
                  <c:v>-0.3701019999999981</c:v>
                </c:pt>
                <c:pt idx="431">
                  <c:v>-0.36227300000000101</c:v>
                </c:pt>
                <c:pt idx="432">
                  <c:v>-0.37492200000000009</c:v>
                </c:pt>
                <c:pt idx="433">
                  <c:v>-0.49096000000000206</c:v>
                </c:pt>
                <c:pt idx="434">
                  <c:v>-0.37013799999999908</c:v>
                </c:pt>
                <c:pt idx="435">
                  <c:v>-0.37412900000000104</c:v>
                </c:pt>
                <c:pt idx="436">
                  <c:v>-0.37814700000000101</c:v>
                </c:pt>
                <c:pt idx="437">
                  <c:v>-0.36352500000000015</c:v>
                </c:pt>
                <c:pt idx="438">
                  <c:v>-0.36763300000000099</c:v>
                </c:pt>
                <c:pt idx="439">
                  <c:v>-0.3646329999999991</c:v>
                </c:pt>
                <c:pt idx="440">
                  <c:v>-0.35190300000000102</c:v>
                </c:pt>
                <c:pt idx="441">
                  <c:v>-0.35868699999999809</c:v>
                </c:pt>
                <c:pt idx="442">
                  <c:v>-0.36257900000000098</c:v>
                </c:pt>
                <c:pt idx="443">
                  <c:v>-0.36169599999999907</c:v>
                </c:pt>
                <c:pt idx="444">
                  <c:v>-0.36366000000000004</c:v>
                </c:pt>
                <c:pt idx="445">
                  <c:v>-0.36166900000000002</c:v>
                </c:pt>
                <c:pt idx="446">
                  <c:v>-0.36264199999999808</c:v>
                </c:pt>
                <c:pt idx="447">
                  <c:v>-0.35380399999999912</c:v>
                </c:pt>
                <c:pt idx="448">
                  <c:v>-0.35873200000000099</c:v>
                </c:pt>
                <c:pt idx="449">
                  <c:v>-0.35464200000000001</c:v>
                </c:pt>
                <c:pt idx="450">
                  <c:v>-0.35381300000000104</c:v>
                </c:pt>
                <c:pt idx="451">
                  <c:v>-0.35277700000000101</c:v>
                </c:pt>
                <c:pt idx="452">
                  <c:v>-0.35574100000000003</c:v>
                </c:pt>
                <c:pt idx="453">
                  <c:v>-0.48240000000000005</c:v>
                </c:pt>
                <c:pt idx="454">
                  <c:v>-0.35477700000000101</c:v>
                </c:pt>
                <c:pt idx="455">
                  <c:v>-0.36857900000000016</c:v>
                </c:pt>
                <c:pt idx="456">
                  <c:v>-0.36965099999999912</c:v>
                </c:pt>
                <c:pt idx="457">
                  <c:v>-0.35784000000000105</c:v>
                </c:pt>
                <c:pt idx="458">
                  <c:v>-0.36383999999999911</c:v>
                </c:pt>
                <c:pt idx="459">
                  <c:v>-0.3579480000000001</c:v>
                </c:pt>
                <c:pt idx="460">
                  <c:v>-0.35095700000000002</c:v>
                </c:pt>
                <c:pt idx="461">
                  <c:v>-0.35685800000000006</c:v>
                </c:pt>
                <c:pt idx="462">
                  <c:v>-0.35881300000000105</c:v>
                </c:pt>
                <c:pt idx="463">
                  <c:v>-0.37570500000000001</c:v>
                </c:pt>
                <c:pt idx="464">
                  <c:v>-0.36888500000000107</c:v>
                </c:pt>
                <c:pt idx="465">
                  <c:v>-0.36493900000000101</c:v>
                </c:pt>
                <c:pt idx="466">
                  <c:v>-0.35895700000000008</c:v>
                </c:pt>
                <c:pt idx="467">
                  <c:v>-0.3618940000000001</c:v>
                </c:pt>
                <c:pt idx="468">
                  <c:v>-0.59060000000000201</c:v>
                </c:pt>
                <c:pt idx="469">
                  <c:v>-0.36389399999999911</c:v>
                </c:pt>
                <c:pt idx="470">
                  <c:v>-0.36392099999999916</c:v>
                </c:pt>
                <c:pt idx="471">
                  <c:v>-0.35893000000000008</c:v>
                </c:pt>
                <c:pt idx="472">
                  <c:v>-0.36689399999999911</c:v>
                </c:pt>
                <c:pt idx="473">
                  <c:v>-0.3570020000000001</c:v>
                </c:pt>
                <c:pt idx="474">
                  <c:v>-0.3529210000000001</c:v>
                </c:pt>
                <c:pt idx="475">
                  <c:v>-0.37073200000000101</c:v>
                </c:pt>
                <c:pt idx="476">
                  <c:v>-0.361705000000002</c:v>
                </c:pt>
                <c:pt idx="477">
                  <c:v>-0.367759</c:v>
                </c:pt>
                <c:pt idx="478">
                  <c:v>-0.25402000000000002</c:v>
                </c:pt>
                <c:pt idx="479">
                  <c:v>-0.36193000000000197</c:v>
                </c:pt>
                <c:pt idx="480">
                  <c:v>-0.35387600000000008</c:v>
                </c:pt>
                <c:pt idx="481">
                  <c:v>-0.36360600000000098</c:v>
                </c:pt>
                <c:pt idx="482">
                  <c:v>-0.363651000000001</c:v>
                </c:pt>
                <c:pt idx="483">
                  <c:v>-0.37464200000000097</c:v>
                </c:pt>
              </c:numCache>
            </c:numRef>
          </c:yVal>
          <c:extLst xmlns:c16r2="http://schemas.microsoft.com/office/drawing/2015/06/chart">
            <c:ext xmlns:c16="http://schemas.microsoft.com/office/drawing/2014/chart" uri="{C3380CC4-5D6E-409C-BE32-E72D297353CC}">
              <c16:uniqueId val="{00000000-844B-4C85-A011-F1FA1910ED7C}"/>
            </c:ext>
          </c:extLst>
        </c:ser>
        <c:dLbls/>
        <c:axId val="112332800"/>
        <c:axId val="75093888"/>
      </c:scatterChart>
      <c:valAx>
        <c:axId val="75093888"/>
        <c:scaling>
          <c:orientation val="minMax"/>
          <c:max val="0.70000000000000007"/>
          <c:min val="-1"/>
        </c:scaling>
        <c:axPos val="l"/>
        <c:majorGridlines>
          <c:spPr>
            <a:ln w="9525" cap="flat" cmpd="sng" algn="ctr">
              <a:solidFill>
                <a:srgbClr val="000000">
                  <a:lumMod val="95000"/>
                  <a:lumOff val="5000"/>
                </a:srgbClr>
              </a:solidFill>
              <a:round/>
            </a:ln>
            <a:effectLst/>
          </c:spPr>
        </c:majorGridlines>
        <c:title>
          <c:tx>
            <c:rich>
              <a:bodyPr rot="-5400000" spcFirstLastPara="1" vertOverflow="ellipsis" vert="horz" wrap="square" anchor="ctr" anchorCtr="1"/>
              <a:lstStyle/>
              <a:p>
                <a:pPr>
                  <a:defRPr sz="900" b="1" i="0" u="none" strike="noStrike" kern="1200" baseline="0">
                    <a:solidFill>
                      <a:srgbClr val="00B0F0"/>
                    </a:solidFill>
                    <a:latin typeface="+mn-lt"/>
                    <a:ea typeface="+mn-ea"/>
                    <a:cs typeface="+mn-cs"/>
                  </a:defRPr>
                </a:pPr>
                <a:r>
                  <a:rPr lang="it-IT" sz="1800" dirty="0" err="1">
                    <a:solidFill>
                      <a:srgbClr val="00B0F0"/>
                    </a:solidFill>
                  </a:rPr>
                  <a:t>Intensity</a:t>
                </a:r>
                <a:endParaRPr lang="it-IT" dirty="0">
                  <a:solidFill>
                    <a:srgbClr val="00B0F0"/>
                  </a:solidFill>
                </a:endParaRPr>
              </a:p>
            </c:rich>
          </c:tx>
          <c:layout/>
          <c:spPr>
            <a:noFill/>
            <a:ln>
              <a:noFill/>
            </a:ln>
            <a:effectLst/>
          </c:spPr>
        </c:title>
        <c:numFmt formatCode="General"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accent4">
                    <a:lumMod val="60000"/>
                    <a:lumOff val="40000"/>
                  </a:schemeClr>
                </a:solidFill>
                <a:latin typeface="+mn-lt"/>
                <a:ea typeface="+mn-ea"/>
                <a:cs typeface="+mn-cs"/>
              </a:defRPr>
            </a:pPr>
            <a:endParaRPr lang="it-IT"/>
          </a:p>
        </c:txPr>
        <c:crossAx val="112332800"/>
        <c:crosses val="autoZero"/>
        <c:crossBetween val="midCat"/>
      </c:valAx>
      <c:valAx>
        <c:axId val="112332800"/>
        <c:scaling>
          <c:orientation val="minMax"/>
          <c:max val="31"/>
          <c:min val="16.8"/>
        </c:scaling>
        <c:axPos val="b"/>
        <c:majorGridlines>
          <c:spPr>
            <a:ln w="9525" cap="flat" cmpd="sng" algn="ctr">
              <a:solidFill>
                <a:srgbClr val="000000">
                  <a:lumMod val="95000"/>
                  <a:lumOff val="5000"/>
                </a:srgbClr>
              </a:solidFill>
              <a:round/>
            </a:ln>
            <a:effectLst/>
          </c:spPr>
        </c:majorGridlines>
        <c:title>
          <c:tx>
            <c:rich>
              <a:bodyPr rot="0" spcFirstLastPara="1" vertOverflow="ellipsis" vert="horz" wrap="square" anchor="ctr" anchorCtr="1"/>
              <a:lstStyle/>
              <a:p>
                <a:pPr>
                  <a:defRPr sz="900" b="1" i="0" u="none" strike="noStrike" kern="1200" baseline="0">
                    <a:solidFill>
                      <a:srgbClr val="00B0F0"/>
                    </a:solidFill>
                    <a:latin typeface="+mn-lt"/>
                    <a:ea typeface="+mn-ea"/>
                    <a:cs typeface="+mn-cs"/>
                  </a:defRPr>
                </a:pPr>
                <a:r>
                  <a:rPr lang="it-IT" sz="1800" dirty="0">
                    <a:solidFill>
                      <a:srgbClr val="00B0F0"/>
                    </a:solidFill>
                  </a:rPr>
                  <a:t>MIDDLE                Temperature</a:t>
                </a:r>
              </a:p>
            </c:rich>
          </c:tx>
          <c:layout>
            <c:manualLayout>
              <c:xMode val="edge"/>
              <c:yMode val="edge"/>
              <c:x val="0.28620074519611"/>
              <c:y val="0.89779619458413795"/>
            </c:manualLayout>
          </c:layout>
          <c:spPr>
            <a:noFill/>
            <a:ln>
              <a:noFill/>
            </a:ln>
            <a:effectLst/>
          </c:spPr>
        </c:title>
        <c:numFmt formatCode="0.0"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accent4">
                    <a:lumMod val="60000"/>
                    <a:lumOff val="40000"/>
                  </a:schemeClr>
                </a:solidFill>
                <a:latin typeface="+mn-lt"/>
                <a:ea typeface="+mn-ea"/>
                <a:cs typeface="+mn-cs"/>
              </a:defRPr>
            </a:pPr>
            <a:endParaRPr lang="it-IT"/>
          </a:p>
        </c:txPr>
        <c:crossAx val="75093888"/>
        <c:crossesAt val="0"/>
        <c:crossBetween val="midCat"/>
      </c:valAx>
      <c:spPr>
        <a:noFill/>
        <a:ln>
          <a:noFill/>
        </a:ln>
        <a:effectLst/>
      </c:spPr>
    </c:plotArea>
    <c:legend>
      <c:legendPos val="r"/>
      <c:legendEntry>
        <c:idx val="1"/>
        <c:txPr>
          <a:bodyPr rot="0" spcFirstLastPara="1" vertOverflow="ellipsis" vert="horz" wrap="square" anchor="ctr" anchorCtr="1"/>
          <a:lstStyle/>
          <a:p>
            <a:pPr>
              <a:defRPr sz="1100" b="0" i="0" u="none" strike="noStrike" kern="1200" baseline="0">
                <a:solidFill>
                  <a:schemeClr val="accent1">
                    <a:lumMod val="60000"/>
                    <a:lumOff val="40000"/>
                  </a:schemeClr>
                </a:solidFill>
                <a:latin typeface="+mn-lt"/>
                <a:ea typeface="+mn-ea"/>
                <a:cs typeface="+mn-cs"/>
              </a:defRPr>
            </a:pPr>
            <a:endParaRPr lang="it-IT"/>
          </a:p>
        </c:txPr>
      </c:legendEntry>
      <c:layout>
        <c:manualLayout>
          <c:xMode val="edge"/>
          <c:yMode val="edge"/>
          <c:x val="0.90156915278539684"/>
          <c:y val="0.146880319118594"/>
          <c:w val="8.9881623544696629E-2"/>
          <c:h val="0.5045306670919909"/>
        </c:manualLayout>
      </c:layout>
      <c:spPr>
        <a:noFill/>
        <a:ln>
          <a:noFill/>
        </a:ln>
        <a:effectLst/>
      </c:spPr>
      <c:txPr>
        <a:bodyPr rot="0" spcFirstLastPara="1" vertOverflow="ellipsis" vert="horz" wrap="square" anchor="ctr" anchorCtr="1"/>
        <a:lstStyle/>
        <a:p>
          <a:pPr>
            <a:defRPr sz="1100" b="0" i="0" u="none" strike="noStrike" kern="1200" baseline="0">
              <a:solidFill>
                <a:schemeClr val="accent1">
                  <a:lumMod val="60000"/>
                  <a:lumOff val="40000"/>
                </a:schemeClr>
              </a:solidFill>
              <a:latin typeface="+mn-lt"/>
              <a:ea typeface="+mn-ea"/>
              <a:cs typeface="+mn-cs"/>
            </a:defRPr>
          </a:pPr>
          <a:endParaRPr lang="it-IT"/>
        </a:p>
      </c:txPr>
    </c:legend>
    <c:plotVisOnly val="1"/>
    <c:dispBlanksAs val="gap"/>
  </c:chart>
  <c:spPr>
    <a:solidFill>
      <a:schemeClr val="bg1">
        <a:alpha val="0"/>
      </a:schemeClr>
    </a:solidFill>
    <a:ln w="9525" cap="flat" cmpd="sng" algn="ctr">
      <a:noFill/>
      <a:round/>
    </a:ln>
    <a:effectLst/>
  </c:spPr>
  <c:txPr>
    <a:bodyPr/>
    <a:lstStyle/>
    <a:p>
      <a:pPr>
        <a:defRPr/>
      </a:pPr>
      <a:endParaRPr lang="it-IT"/>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8386482385581E-2"/>
          <c:y val="2.7550094532124699E-2"/>
          <c:w val="0.80291853461528395"/>
          <c:h val="0.87623736309506084"/>
        </c:manualLayout>
      </c:layout>
      <c:scatterChart>
        <c:scatterStyle val="lineMarker"/>
        <c:ser>
          <c:idx val="0"/>
          <c:order val="0"/>
          <c:spPr>
            <a:ln w="25400" cap="rnd">
              <a:no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trendline>
            <c:spPr>
              <a:ln w="28575" cap="rnd">
                <a:solidFill>
                  <a:srgbClr val="F2D908">
                    <a:lumMod val="60000"/>
                    <a:lumOff val="40000"/>
                  </a:srgbClr>
                </a:solidFill>
              </a:ln>
              <a:effectLst/>
            </c:spPr>
            <c:trendlineType val="linear"/>
          </c:trendline>
          <c:xVal>
            <c:numRef>
              <c:f>Foglio1!$C$2:$C$484</c:f>
              <c:numCache>
                <c:formatCode>0.0</c:formatCode>
                <c:ptCount val="483"/>
                <c:pt idx="0">
                  <c:v>19.899999999999999</c:v>
                </c:pt>
                <c:pt idx="1">
                  <c:v>20.3</c:v>
                </c:pt>
                <c:pt idx="2">
                  <c:v>21</c:v>
                </c:pt>
                <c:pt idx="3">
                  <c:v>19.600000000000001</c:v>
                </c:pt>
                <c:pt idx="4">
                  <c:v>19.899999999999999</c:v>
                </c:pt>
                <c:pt idx="5">
                  <c:v>20</c:v>
                </c:pt>
                <c:pt idx="6">
                  <c:v>20</c:v>
                </c:pt>
                <c:pt idx="7">
                  <c:v>20.5</c:v>
                </c:pt>
                <c:pt idx="8">
                  <c:v>20.8</c:v>
                </c:pt>
                <c:pt idx="9">
                  <c:v>20.7</c:v>
                </c:pt>
                <c:pt idx="10">
                  <c:v>20.7</c:v>
                </c:pt>
                <c:pt idx="11">
                  <c:v>21</c:v>
                </c:pt>
                <c:pt idx="12">
                  <c:v>21</c:v>
                </c:pt>
                <c:pt idx="13">
                  <c:v>20</c:v>
                </c:pt>
                <c:pt idx="14">
                  <c:v>21</c:v>
                </c:pt>
                <c:pt idx="15">
                  <c:v>21</c:v>
                </c:pt>
                <c:pt idx="16">
                  <c:v>20.6</c:v>
                </c:pt>
                <c:pt idx="17">
                  <c:v>20.6</c:v>
                </c:pt>
                <c:pt idx="18">
                  <c:v>20.6</c:v>
                </c:pt>
                <c:pt idx="19">
                  <c:v>19</c:v>
                </c:pt>
                <c:pt idx="20">
                  <c:v>19</c:v>
                </c:pt>
                <c:pt idx="21">
                  <c:v>19</c:v>
                </c:pt>
                <c:pt idx="22">
                  <c:v>20.8</c:v>
                </c:pt>
                <c:pt idx="23">
                  <c:v>20</c:v>
                </c:pt>
                <c:pt idx="24">
                  <c:v>20.6</c:v>
                </c:pt>
                <c:pt idx="25">
                  <c:v>20.8</c:v>
                </c:pt>
                <c:pt idx="26">
                  <c:v>20.9</c:v>
                </c:pt>
                <c:pt idx="27">
                  <c:v>20</c:v>
                </c:pt>
                <c:pt idx="28">
                  <c:v>20.8</c:v>
                </c:pt>
                <c:pt idx="29">
                  <c:v>21</c:v>
                </c:pt>
                <c:pt idx="30">
                  <c:v>20</c:v>
                </c:pt>
                <c:pt idx="31">
                  <c:v>20.3</c:v>
                </c:pt>
                <c:pt idx="32">
                  <c:v>18.5</c:v>
                </c:pt>
                <c:pt idx="33">
                  <c:v>18</c:v>
                </c:pt>
                <c:pt idx="34">
                  <c:v>19</c:v>
                </c:pt>
                <c:pt idx="35">
                  <c:v>18.899999999999999</c:v>
                </c:pt>
                <c:pt idx="36">
                  <c:v>19</c:v>
                </c:pt>
                <c:pt idx="37">
                  <c:v>19</c:v>
                </c:pt>
                <c:pt idx="38">
                  <c:v>19</c:v>
                </c:pt>
                <c:pt idx="39">
                  <c:v>20.3</c:v>
                </c:pt>
                <c:pt idx="40">
                  <c:v>20</c:v>
                </c:pt>
                <c:pt idx="41">
                  <c:v>20</c:v>
                </c:pt>
                <c:pt idx="42">
                  <c:v>20.5</c:v>
                </c:pt>
                <c:pt idx="43">
                  <c:v>20.8</c:v>
                </c:pt>
                <c:pt idx="44">
                  <c:v>19</c:v>
                </c:pt>
                <c:pt idx="45">
                  <c:v>20.8</c:v>
                </c:pt>
                <c:pt idx="46">
                  <c:v>18.3</c:v>
                </c:pt>
                <c:pt idx="47">
                  <c:v>19</c:v>
                </c:pt>
                <c:pt idx="48">
                  <c:v>19</c:v>
                </c:pt>
                <c:pt idx="49">
                  <c:v>19</c:v>
                </c:pt>
                <c:pt idx="50">
                  <c:v>18.8</c:v>
                </c:pt>
                <c:pt idx="51">
                  <c:v>19.2</c:v>
                </c:pt>
                <c:pt idx="52">
                  <c:v>19</c:v>
                </c:pt>
                <c:pt idx="53">
                  <c:v>20</c:v>
                </c:pt>
                <c:pt idx="54">
                  <c:v>19.399999999999999</c:v>
                </c:pt>
                <c:pt idx="55">
                  <c:v>20.2</c:v>
                </c:pt>
                <c:pt idx="56">
                  <c:v>20</c:v>
                </c:pt>
                <c:pt idx="57">
                  <c:v>20.7</c:v>
                </c:pt>
                <c:pt idx="58">
                  <c:v>20.7</c:v>
                </c:pt>
                <c:pt idx="59">
                  <c:v>19.5</c:v>
                </c:pt>
                <c:pt idx="60">
                  <c:v>19.600000000000001</c:v>
                </c:pt>
                <c:pt idx="61">
                  <c:v>20.2</c:v>
                </c:pt>
                <c:pt idx="62">
                  <c:v>20.3</c:v>
                </c:pt>
                <c:pt idx="63">
                  <c:v>20.5</c:v>
                </c:pt>
                <c:pt idx="64">
                  <c:v>21</c:v>
                </c:pt>
                <c:pt idx="65">
                  <c:v>21.3</c:v>
                </c:pt>
                <c:pt idx="66">
                  <c:v>20.6</c:v>
                </c:pt>
                <c:pt idx="67">
                  <c:v>21.1</c:v>
                </c:pt>
                <c:pt idx="68">
                  <c:v>21.4</c:v>
                </c:pt>
                <c:pt idx="69">
                  <c:v>20.100000000000001</c:v>
                </c:pt>
                <c:pt idx="70">
                  <c:v>20.100000000000001</c:v>
                </c:pt>
                <c:pt idx="71">
                  <c:v>19.8</c:v>
                </c:pt>
                <c:pt idx="72">
                  <c:v>20</c:v>
                </c:pt>
                <c:pt idx="73">
                  <c:v>20.2</c:v>
                </c:pt>
                <c:pt idx="74">
                  <c:v>20.5</c:v>
                </c:pt>
                <c:pt idx="75">
                  <c:v>20.8</c:v>
                </c:pt>
                <c:pt idx="76">
                  <c:v>20</c:v>
                </c:pt>
                <c:pt idx="77">
                  <c:v>20.6</c:v>
                </c:pt>
                <c:pt idx="78">
                  <c:v>20</c:v>
                </c:pt>
                <c:pt idx="79">
                  <c:v>20</c:v>
                </c:pt>
                <c:pt idx="80">
                  <c:v>20</c:v>
                </c:pt>
                <c:pt idx="81">
                  <c:v>20</c:v>
                </c:pt>
                <c:pt idx="82">
                  <c:v>20</c:v>
                </c:pt>
                <c:pt idx="83">
                  <c:v>20.7</c:v>
                </c:pt>
                <c:pt idx="84">
                  <c:v>19.7</c:v>
                </c:pt>
                <c:pt idx="85">
                  <c:v>19.600000000000001</c:v>
                </c:pt>
                <c:pt idx="86">
                  <c:v>18.7</c:v>
                </c:pt>
                <c:pt idx="87">
                  <c:v>18.899999999999999</c:v>
                </c:pt>
                <c:pt idx="88">
                  <c:v>19</c:v>
                </c:pt>
                <c:pt idx="89">
                  <c:v>19</c:v>
                </c:pt>
                <c:pt idx="90">
                  <c:v>19.7</c:v>
                </c:pt>
                <c:pt idx="91">
                  <c:v>18</c:v>
                </c:pt>
                <c:pt idx="92">
                  <c:v>19</c:v>
                </c:pt>
                <c:pt idx="93">
                  <c:v>19</c:v>
                </c:pt>
                <c:pt idx="94">
                  <c:v>19</c:v>
                </c:pt>
                <c:pt idx="95">
                  <c:v>20.2</c:v>
                </c:pt>
                <c:pt idx="96">
                  <c:v>18.600000000000001</c:v>
                </c:pt>
                <c:pt idx="97">
                  <c:v>18.5</c:v>
                </c:pt>
                <c:pt idx="98">
                  <c:v>17.5</c:v>
                </c:pt>
                <c:pt idx="99">
                  <c:v>18.2</c:v>
                </c:pt>
                <c:pt idx="100">
                  <c:v>18</c:v>
                </c:pt>
                <c:pt idx="101">
                  <c:v>19</c:v>
                </c:pt>
                <c:pt idx="102">
                  <c:v>18.7</c:v>
                </c:pt>
                <c:pt idx="103">
                  <c:v>19.3</c:v>
                </c:pt>
                <c:pt idx="104">
                  <c:v>19</c:v>
                </c:pt>
                <c:pt idx="105">
                  <c:v>19.2</c:v>
                </c:pt>
                <c:pt idx="106">
                  <c:v>19.8</c:v>
                </c:pt>
                <c:pt idx="107">
                  <c:v>20.3</c:v>
                </c:pt>
                <c:pt idx="108">
                  <c:v>19.3</c:v>
                </c:pt>
                <c:pt idx="109">
                  <c:v>19.899999999999999</c:v>
                </c:pt>
                <c:pt idx="110">
                  <c:v>20</c:v>
                </c:pt>
                <c:pt idx="111">
                  <c:v>19.3</c:v>
                </c:pt>
                <c:pt idx="112">
                  <c:v>18</c:v>
                </c:pt>
                <c:pt idx="113">
                  <c:v>18</c:v>
                </c:pt>
                <c:pt idx="114">
                  <c:v>19</c:v>
                </c:pt>
                <c:pt idx="115">
                  <c:v>19.7</c:v>
                </c:pt>
                <c:pt idx="116">
                  <c:v>20.2</c:v>
                </c:pt>
                <c:pt idx="117">
                  <c:v>20</c:v>
                </c:pt>
                <c:pt idx="118">
                  <c:v>19.2</c:v>
                </c:pt>
                <c:pt idx="119">
                  <c:v>20.8</c:v>
                </c:pt>
                <c:pt idx="120">
                  <c:v>21</c:v>
                </c:pt>
                <c:pt idx="121">
                  <c:v>18.899999999999999</c:v>
                </c:pt>
                <c:pt idx="122">
                  <c:v>20.5</c:v>
                </c:pt>
                <c:pt idx="123">
                  <c:v>21</c:v>
                </c:pt>
                <c:pt idx="124">
                  <c:v>21</c:v>
                </c:pt>
                <c:pt idx="125">
                  <c:v>18.899999999999999</c:v>
                </c:pt>
                <c:pt idx="126">
                  <c:v>17.7</c:v>
                </c:pt>
                <c:pt idx="127">
                  <c:v>18</c:v>
                </c:pt>
                <c:pt idx="128">
                  <c:v>18.8</c:v>
                </c:pt>
                <c:pt idx="129">
                  <c:v>19.3</c:v>
                </c:pt>
                <c:pt idx="130">
                  <c:v>19.7</c:v>
                </c:pt>
                <c:pt idx="131">
                  <c:v>19</c:v>
                </c:pt>
                <c:pt idx="132">
                  <c:v>20.5</c:v>
                </c:pt>
                <c:pt idx="133">
                  <c:v>20</c:v>
                </c:pt>
                <c:pt idx="134">
                  <c:v>20</c:v>
                </c:pt>
                <c:pt idx="135">
                  <c:v>20.8</c:v>
                </c:pt>
                <c:pt idx="136">
                  <c:v>21</c:v>
                </c:pt>
                <c:pt idx="137">
                  <c:v>21</c:v>
                </c:pt>
                <c:pt idx="138">
                  <c:v>21.6</c:v>
                </c:pt>
                <c:pt idx="139">
                  <c:v>20</c:v>
                </c:pt>
                <c:pt idx="140">
                  <c:v>20</c:v>
                </c:pt>
                <c:pt idx="141">
                  <c:v>21</c:v>
                </c:pt>
                <c:pt idx="142">
                  <c:v>20.3</c:v>
                </c:pt>
                <c:pt idx="143">
                  <c:v>20.100000000000001</c:v>
                </c:pt>
                <c:pt idx="144">
                  <c:v>19</c:v>
                </c:pt>
                <c:pt idx="145">
                  <c:v>19.7</c:v>
                </c:pt>
                <c:pt idx="146">
                  <c:v>20</c:v>
                </c:pt>
                <c:pt idx="147">
                  <c:v>20</c:v>
                </c:pt>
                <c:pt idx="148">
                  <c:v>20.7</c:v>
                </c:pt>
                <c:pt idx="149">
                  <c:v>21</c:v>
                </c:pt>
                <c:pt idx="150">
                  <c:v>20.8</c:v>
                </c:pt>
                <c:pt idx="151">
                  <c:v>21.4</c:v>
                </c:pt>
                <c:pt idx="152">
                  <c:v>21</c:v>
                </c:pt>
                <c:pt idx="153">
                  <c:v>20.6</c:v>
                </c:pt>
                <c:pt idx="154">
                  <c:v>21</c:v>
                </c:pt>
                <c:pt idx="155">
                  <c:v>18</c:v>
                </c:pt>
                <c:pt idx="156">
                  <c:v>18</c:v>
                </c:pt>
                <c:pt idx="157">
                  <c:v>18</c:v>
                </c:pt>
                <c:pt idx="158">
                  <c:v>18</c:v>
                </c:pt>
                <c:pt idx="159">
                  <c:v>19.100000000000001</c:v>
                </c:pt>
                <c:pt idx="160">
                  <c:v>18</c:v>
                </c:pt>
                <c:pt idx="161">
                  <c:v>19.3</c:v>
                </c:pt>
                <c:pt idx="162">
                  <c:v>19</c:v>
                </c:pt>
                <c:pt idx="163">
                  <c:v>18</c:v>
                </c:pt>
                <c:pt idx="164">
                  <c:v>18</c:v>
                </c:pt>
                <c:pt idx="165">
                  <c:v>18.3</c:v>
                </c:pt>
                <c:pt idx="166">
                  <c:v>18.5</c:v>
                </c:pt>
                <c:pt idx="167">
                  <c:v>18</c:v>
                </c:pt>
                <c:pt idx="168">
                  <c:v>19</c:v>
                </c:pt>
                <c:pt idx="169">
                  <c:v>19.7</c:v>
                </c:pt>
                <c:pt idx="170">
                  <c:v>19</c:v>
                </c:pt>
                <c:pt idx="171">
                  <c:v>19.600000000000001</c:v>
                </c:pt>
                <c:pt idx="172">
                  <c:v>20.2</c:v>
                </c:pt>
                <c:pt idx="173">
                  <c:v>20.2</c:v>
                </c:pt>
                <c:pt idx="174">
                  <c:v>20</c:v>
                </c:pt>
                <c:pt idx="175">
                  <c:v>21</c:v>
                </c:pt>
                <c:pt idx="176">
                  <c:v>21.5</c:v>
                </c:pt>
                <c:pt idx="177">
                  <c:v>20</c:v>
                </c:pt>
                <c:pt idx="178">
                  <c:v>20.9</c:v>
                </c:pt>
                <c:pt idx="179">
                  <c:v>19.8</c:v>
                </c:pt>
                <c:pt idx="180">
                  <c:v>20.100000000000001</c:v>
                </c:pt>
                <c:pt idx="181">
                  <c:v>19.100000000000001</c:v>
                </c:pt>
                <c:pt idx="182">
                  <c:v>19.5</c:v>
                </c:pt>
                <c:pt idx="183">
                  <c:v>19</c:v>
                </c:pt>
                <c:pt idx="184">
                  <c:v>20</c:v>
                </c:pt>
                <c:pt idx="185">
                  <c:v>20.2</c:v>
                </c:pt>
                <c:pt idx="186">
                  <c:v>21</c:v>
                </c:pt>
                <c:pt idx="187">
                  <c:v>21.2</c:v>
                </c:pt>
                <c:pt idx="188">
                  <c:v>21</c:v>
                </c:pt>
                <c:pt idx="189">
                  <c:v>21.5</c:v>
                </c:pt>
                <c:pt idx="190">
                  <c:v>21</c:v>
                </c:pt>
                <c:pt idx="191">
                  <c:v>20.2</c:v>
                </c:pt>
                <c:pt idx="192">
                  <c:v>20</c:v>
                </c:pt>
                <c:pt idx="193">
                  <c:v>18</c:v>
                </c:pt>
                <c:pt idx="194">
                  <c:v>18.399999999999999</c:v>
                </c:pt>
                <c:pt idx="195">
                  <c:v>19.2</c:v>
                </c:pt>
                <c:pt idx="196">
                  <c:v>19</c:v>
                </c:pt>
                <c:pt idx="197">
                  <c:v>20.2</c:v>
                </c:pt>
                <c:pt idx="198">
                  <c:v>19.899999999999999</c:v>
                </c:pt>
                <c:pt idx="199">
                  <c:v>20</c:v>
                </c:pt>
                <c:pt idx="200">
                  <c:v>19</c:v>
                </c:pt>
                <c:pt idx="201">
                  <c:v>20</c:v>
                </c:pt>
                <c:pt idx="202">
                  <c:v>20</c:v>
                </c:pt>
                <c:pt idx="203">
                  <c:v>19.5</c:v>
                </c:pt>
                <c:pt idx="204">
                  <c:v>19</c:v>
                </c:pt>
                <c:pt idx="205">
                  <c:v>18.7</c:v>
                </c:pt>
                <c:pt idx="206">
                  <c:v>19.3</c:v>
                </c:pt>
                <c:pt idx="207">
                  <c:v>19</c:v>
                </c:pt>
                <c:pt idx="208">
                  <c:v>19</c:v>
                </c:pt>
                <c:pt idx="209">
                  <c:v>19.399999999999999</c:v>
                </c:pt>
                <c:pt idx="210">
                  <c:v>20</c:v>
                </c:pt>
                <c:pt idx="211">
                  <c:v>20</c:v>
                </c:pt>
                <c:pt idx="212">
                  <c:v>20.5</c:v>
                </c:pt>
                <c:pt idx="213">
                  <c:v>20</c:v>
                </c:pt>
                <c:pt idx="214">
                  <c:v>20.6</c:v>
                </c:pt>
                <c:pt idx="215">
                  <c:v>20</c:v>
                </c:pt>
                <c:pt idx="216">
                  <c:v>19.899999999999999</c:v>
                </c:pt>
                <c:pt idx="217">
                  <c:v>20</c:v>
                </c:pt>
                <c:pt idx="218">
                  <c:v>20.5</c:v>
                </c:pt>
                <c:pt idx="219">
                  <c:v>21</c:v>
                </c:pt>
                <c:pt idx="220">
                  <c:v>21.2</c:v>
                </c:pt>
                <c:pt idx="221">
                  <c:v>21</c:v>
                </c:pt>
                <c:pt idx="222">
                  <c:v>21</c:v>
                </c:pt>
                <c:pt idx="223">
                  <c:v>21.7</c:v>
                </c:pt>
                <c:pt idx="224">
                  <c:v>21.9</c:v>
                </c:pt>
                <c:pt idx="225">
                  <c:v>21.9</c:v>
                </c:pt>
                <c:pt idx="226">
                  <c:v>20.9</c:v>
                </c:pt>
                <c:pt idx="227">
                  <c:v>21</c:v>
                </c:pt>
                <c:pt idx="228">
                  <c:v>20</c:v>
                </c:pt>
                <c:pt idx="229">
                  <c:v>20.3</c:v>
                </c:pt>
                <c:pt idx="230">
                  <c:v>20</c:v>
                </c:pt>
                <c:pt idx="231">
                  <c:v>20.7</c:v>
                </c:pt>
                <c:pt idx="232">
                  <c:v>21</c:v>
                </c:pt>
                <c:pt idx="233">
                  <c:v>20.7</c:v>
                </c:pt>
                <c:pt idx="234">
                  <c:v>20</c:v>
                </c:pt>
                <c:pt idx="235">
                  <c:v>20</c:v>
                </c:pt>
                <c:pt idx="236">
                  <c:v>21</c:v>
                </c:pt>
                <c:pt idx="237">
                  <c:v>21</c:v>
                </c:pt>
                <c:pt idx="238">
                  <c:v>21</c:v>
                </c:pt>
                <c:pt idx="239">
                  <c:v>20</c:v>
                </c:pt>
                <c:pt idx="240">
                  <c:v>21</c:v>
                </c:pt>
                <c:pt idx="241">
                  <c:v>20.5</c:v>
                </c:pt>
                <c:pt idx="242">
                  <c:v>20.399999999999999</c:v>
                </c:pt>
                <c:pt idx="243">
                  <c:v>20</c:v>
                </c:pt>
                <c:pt idx="244">
                  <c:v>20.8</c:v>
                </c:pt>
                <c:pt idx="245">
                  <c:v>21.1</c:v>
                </c:pt>
                <c:pt idx="246">
                  <c:v>21.1</c:v>
                </c:pt>
                <c:pt idx="247">
                  <c:v>21</c:v>
                </c:pt>
                <c:pt idx="248">
                  <c:v>21.5</c:v>
                </c:pt>
                <c:pt idx="249">
                  <c:v>21</c:v>
                </c:pt>
                <c:pt idx="250">
                  <c:v>21</c:v>
                </c:pt>
                <c:pt idx="251">
                  <c:v>21</c:v>
                </c:pt>
                <c:pt idx="252">
                  <c:v>22</c:v>
                </c:pt>
                <c:pt idx="253">
                  <c:v>21</c:v>
                </c:pt>
                <c:pt idx="254">
                  <c:v>22</c:v>
                </c:pt>
                <c:pt idx="255">
                  <c:v>21.9</c:v>
                </c:pt>
                <c:pt idx="256">
                  <c:v>22</c:v>
                </c:pt>
                <c:pt idx="257">
                  <c:v>22.8</c:v>
                </c:pt>
                <c:pt idx="258">
                  <c:v>22</c:v>
                </c:pt>
                <c:pt idx="259">
                  <c:v>23.3</c:v>
                </c:pt>
                <c:pt idx="260">
                  <c:v>22</c:v>
                </c:pt>
                <c:pt idx="261">
                  <c:v>23</c:v>
                </c:pt>
                <c:pt idx="262">
                  <c:v>22</c:v>
                </c:pt>
                <c:pt idx="263">
                  <c:v>22</c:v>
                </c:pt>
                <c:pt idx="264">
                  <c:v>22</c:v>
                </c:pt>
                <c:pt idx="265">
                  <c:v>22</c:v>
                </c:pt>
                <c:pt idx="266">
                  <c:v>22.4</c:v>
                </c:pt>
                <c:pt idx="267">
                  <c:v>22</c:v>
                </c:pt>
                <c:pt idx="268">
                  <c:v>22.6</c:v>
                </c:pt>
                <c:pt idx="269">
                  <c:v>22</c:v>
                </c:pt>
                <c:pt idx="270">
                  <c:v>22</c:v>
                </c:pt>
                <c:pt idx="271">
                  <c:v>19.399999999999999</c:v>
                </c:pt>
                <c:pt idx="272">
                  <c:v>23</c:v>
                </c:pt>
                <c:pt idx="273">
                  <c:v>22</c:v>
                </c:pt>
                <c:pt idx="274">
                  <c:v>23</c:v>
                </c:pt>
                <c:pt idx="275">
                  <c:v>23</c:v>
                </c:pt>
                <c:pt idx="276">
                  <c:v>23.6</c:v>
                </c:pt>
                <c:pt idx="277">
                  <c:v>23.6</c:v>
                </c:pt>
                <c:pt idx="278">
                  <c:v>23.5</c:v>
                </c:pt>
                <c:pt idx="279">
                  <c:v>23.7</c:v>
                </c:pt>
                <c:pt idx="280">
                  <c:v>21</c:v>
                </c:pt>
                <c:pt idx="281">
                  <c:v>22</c:v>
                </c:pt>
                <c:pt idx="282">
                  <c:v>22.5</c:v>
                </c:pt>
                <c:pt idx="283">
                  <c:v>21</c:v>
                </c:pt>
                <c:pt idx="284">
                  <c:v>22</c:v>
                </c:pt>
                <c:pt idx="285">
                  <c:v>22.1</c:v>
                </c:pt>
                <c:pt idx="286">
                  <c:v>21</c:v>
                </c:pt>
                <c:pt idx="287">
                  <c:v>21</c:v>
                </c:pt>
                <c:pt idx="288">
                  <c:v>21</c:v>
                </c:pt>
                <c:pt idx="289">
                  <c:v>21.8</c:v>
                </c:pt>
                <c:pt idx="290">
                  <c:v>20</c:v>
                </c:pt>
                <c:pt idx="291">
                  <c:v>21</c:v>
                </c:pt>
                <c:pt idx="292">
                  <c:v>21</c:v>
                </c:pt>
                <c:pt idx="293">
                  <c:v>21.4</c:v>
                </c:pt>
                <c:pt idx="294">
                  <c:v>19.600000000000001</c:v>
                </c:pt>
                <c:pt idx="295">
                  <c:v>20.100000000000001</c:v>
                </c:pt>
                <c:pt idx="296">
                  <c:v>19.8</c:v>
                </c:pt>
                <c:pt idx="297">
                  <c:v>20</c:v>
                </c:pt>
                <c:pt idx="298">
                  <c:v>20.5</c:v>
                </c:pt>
                <c:pt idx="299">
                  <c:v>20.6</c:v>
                </c:pt>
                <c:pt idx="300">
                  <c:v>20.7</c:v>
                </c:pt>
                <c:pt idx="301">
                  <c:v>20.2</c:v>
                </c:pt>
                <c:pt idx="302">
                  <c:v>21</c:v>
                </c:pt>
                <c:pt idx="303">
                  <c:v>21.4</c:v>
                </c:pt>
                <c:pt idx="304">
                  <c:v>21</c:v>
                </c:pt>
                <c:pt idx="305">
                  <c:v>21</c:v>
                </c:pt>
                <c:pt idx="306">
                  <c:v>18.600000000000001</c:v>
                </c:pt>
                <c:pt idx="307">
                  <c:v>22</c:v>
                </c:pt>
                <c:pt idx="308">
                  <c:v>22</c:v>
                </c:pt>
                <c:pt idx="309">
                  <c:v>22.3</c:v>
                </c:pt>
                <c:pt idx="310">
                  <c:v>22.5</c:v>
                </c:pt>
                <c:pt idx="311">
                  <c:v>22.3</c:v>
                </c:pt>
                <c:pt idx="312">
                  <c:v>22</c:v>
                </c:pt>
                <c:pt idx="313">
                  <c:v>21</c:v>
                </c:pt>
                <c:pt idx="314">
                  <c:v>21</c:v>
                </c:pt>
                <c:pt idx="315">
                  <c:v>21</c:v>
                </c:pt>
                <c:pt idx="316">
                  <c:v>21</c:v>
                </c:pt>
                <c:pt idx="317">
                  <c:v>21.6</c:v>
                </c:pt>
                <c:pt idx="318">
                  <c:v>21</c:v>
                </c:pt>
                <c:pt idx="319">
                  <c:v>21.3</c:v>
                </c:pt>
                <c:pt idx="320">
                  <c:v>21</c:v>
                </c:pt>
                <c:pt idx="321">
                  <c:v>21.2</c:v>
                </c:pt>
                <c:pt idx="322">
                  <c:v>21.4</c:v>
                </c:pt>
                <c:pt idx="323">
                  <c:v>22</c:v>
                </c:pt>
                <c:pt idx="324">
                  <c:v>22.3</c:v>
                </c:pt>
                <c:pt idx="325">
                  <c:v>22</c:v>
                </c:pt>
                <c:pt idx="326">
                  <c:v>22</c:v>
                </c:pt>
                <c:pt idx="327">
                  <c:v>22.6</c:v>
                </c:pt>
                <c:pt idx="328">
                  <c:v>22</c:v>
                </c:pt>
                <c:pt idx="329">
                  <c:v>22.7</c:v>
                </c:pt>
                <c:pt idx="330">
                  <c:v>22</c:v>
                </c:pt>
                <c:pt idx="331">
                  <c:v>23</c:v>
                </c:pt>
                <c:pt idx="332">
                  <c:v>23</c:v>
                </c:pt>
                <c:pt idx="333">
                  <c:v>23.6</c:v>
                </c:pt>
                <c:pt idx="334">
                  <c:v>23</c:v>
                </c:pt>
                <c:pt idx="335">
                  <c:v>23.5</c:v>
                </c:pt>
                <c:pt idx="336">
                  <c:v>23.6</c:v>
                </c:pt>
                <c:pt idx="337">
                  <c:v>23</c:v>
                </c:pt>
                <c:pt idx="338">
                  <c:v>24.3</c:v>
                </c:pt>
                <c:pt idx="339">
                  <c:v>24.4</c:v>
                </c:pt>
                <c:pt idx="340">
                  <c:v>24.9</c:v>
                </c:pt>
                <c:pt idx="341">
                  <c:v>24</c:v>
                </c:pt>
                <c:pt idx="342">
                  <c:v>24</c:v>
                </c:pt>
                <c:pt idx="343">
                  <c:v>25.4</c:v>
                </c:pt>
                <c:pt idx="344">
                  <c:v>25</c:v>
                </c:pt>
                <c:pt idx="345">
                  <c:v>25</c:v>
                </c:pt>
                <c:pt idx="346">
                  <c:v>24.4</c:v>
                </c:pt>
                <c:pt idx="347">
                  <c:v>26.7</c:v>
                </c:pt>
                <c:pt idx="348">
                  <c:v>27</c:v>
                </c:pt>
                <c:pt idx="349">
                  <c:v>27</c:v>
                </c:pt>
                <c:pt idx="350">
                  <c:v>27</c:v>
                </c:pt>
                <c:pt idx="351">
                  <c:v>27.7</c:v>
                </c:pt>
                <c:pt idx="352">
                  <c:v>26.6</c:v>
                </c:pt>
                <c:pt idx="353">
                  <c:v>26.6</c:v>
                </c:pt>
                <c:pt idx="354">
                  <c:v>26</c:v>
                </c:pt>
                <c:pt idx="355">
                  <c:v>25</c:v>
                </c:pt>
                <c:pt idx="356">
                  <c:v>24.9</c:v>
                </c:pt>
                <c:pt idx="357">
                  <c:v>25.2</c:v>
                </c:pt>
                <c:pt idx="358">
                  <c:v>24.8</c:v>
                </c:pt>
                <c:pt idx="359">
                  <c:v>24</c:v>
                </c:pt>
                <c:pt idx="360">
                  <c:v>25.6</c:v>
                </c:pt>
                <c:pt idx="361">
                  <c:v>25</c:v>
                </c:pt>
                <c:pt idx="362">
                  <c:v>26.6</c:v>
                </c:pt>
                <c:pt idx="363">
                  <c:v>27</c:v>
                </c:pt>
                <c:pt idx="364">
                  <c:v>27</c:v>
                </c:pt>
                <c:pt idx="365">
                  <c:v>27</c:v>
                </c:pt>
                <c:pt idx="366">
                  <c:v>27</c:v>
                </c:pt>
                <c:pt idx="367">
                  <c:v>27</c:v>
                </c:pt>
                <c:pt idx="368">
                  <c:v>28</c:v>
                </c:pt>
                <c:pt idx="369">
                  <c:v>28.6</c:v>
                </c:pt>
                <c:pt idx="370">
                  <c:v>22</c:v>
                </c:pt>
                <c:pt idx="371">
                  <c:v>25</c:v>
                </c:pt>
                <c:pt idx="372">
                  <c:v>27</c:v>
                </c:pt>
                <c:pt idx="373">
                  <c:v>28</c:v>
                </c:pt>
                <c:pt idx="374">
                  <c:v>30</c:v>
                </c:pt>
                <c:pt idx="375">
                  <c:v>30</c:v>
                </c:pt>
                <c:pt idx="376">
                  <c:v>22</c:v>
                </c:pt>
                <c:pt idx="377">
                  <c:v>24</c:v>
                </c:pt>
                <c:pt idx="378">
                  <c:v>23</c:v>
                </c:pt>
                <c:pt idx="379">
                  <c:v>21</c:v>
                </c:pt>
                <c:pt idx="380">
                  <c:v>22</c:v>
                </c:pt>
                <c:pt idx="381">
                  <c:v>23</c:v>
                </c:pt>
                <c:pt idx="382">
                  <c:v>22</c:v>
                </c:pt>
                <c:pt idx="383">
                  <c:v>22</c:v>
                </c:pt>
                <c:pt idx="384">
                  <c:v>21</c:v>
                </c:pt>
                <c:pt idx="385">
                  <c:v>21</c:v>
                </c:pt>
                <c:pt idx="386">
                  <c:v>22</c:v>
                </c:pt>
                <c:pt idx="387">
                  <c:v>22</c:v>
                </c:pt>
                <c:pt idx="388">
                  <c:v>22</c:v>
                </c:pt>
                <c:pt idx="389">
                  <c:v>22</c:v>
                </c:pt>
                <c:pt idx="390">
                  <c:v>21</c:v>
                </c:pt>
                <c:pt idx="391">
                  <c:v>22</c:v>
                </c:pt>
                <c:pt idx="392">
                  <c:v>22</c:v>
                </c:pt>
                <c:pt idx="393">
                  <c:v>21</c:v>
                </c:pt>
                <c:pt idx="394">
                  <c:v>22.4</c:v>
                </c:pt>
                <c:pt idx="395">
                  <c:v>21</c:v>
                </c:pt>
                <c:pt idx="396">
                  <c:v>21</c:v>
                </c:pt>
                <c:pt idx="397">
                  <c:v>21</c:v>
                </c:pt>
                <c:pt idx="398">
                  <c:v>21</c:v>
                </c:pt>
                <c:pt idx="399">
                  <c:v>22.1</c:v>
                </c:pt>
                <c:pt idx="400">
                  <c:v>21</c:v>
                </c:pt>
                <c:pt idx="401">
                  <c:v>21</c:v>
                </c:pt>
                <c:pt idx="402">
                  <c:v>21</c:v>
                </c:pt>
                <c:pt idx="403">
                  <c:v>20.9</c:v>
                </c:pt>
                <c:pt idx="404">
                  <c:v>21</c:v>
                </c:pt>
                <c:pt idx="405">
                  <c:v>20</c:v>
                </c:pt>
                <c:pt idx="406">
                  <c:v>20</c:v>
                </c:pt>
                <c:pt idx="407">
                  <c:v>19</c:v>
                </c:pt>
                <c:pt idx="408">
                  <c:v>20</c:v>
                </c:pt>
                <c:pt idx="409">
                  <c:v>19</c:v>
                </c:pt>
                <c:pt idx="410">
                  <c:v>19.899999999999999</c:v>
                </c:pt>
                <c:pt idx="411">
                  <c:v>19.5</c:v>
                </c:pt>
                <c:pt idx="412">
                  <c:v>19.5</c:v>
                </c:pt>
                <c:pt idx="413">
                  <c:v>19</c:v>
                </c:pt>
                <c:pt idx="414">
                  <c:v>19</c:v>
                </c:pt>
                <c:pt idx="415">
                  <c:v>19</c:v>
                </c:pt>
                <c:pt idx="416">
                  <c:v>19.5</c:v>
                </c:pt>
                <c:pt idx="417">
                  <c:v>19</c:v>
                </c:pt>
                <c:pt idx="418">
                  <c:v>19</c:v>
                </c:pt>
                <c:pt idx="419">
                  <c:v>18</c:v>
                </c:pt>
                <c:pt idx="420">
                  <c:v>18.600000000000001</c:v>
                </c:pt>
                <c:pt idx="421">
                  <c:v>18</c:v>
                </c:pt>
                <c:pt idx="422">
                  <c:v>18</c:v>
                </c:pt>
                <c:pt idx="423">
                  <c:v>18</c:v>
                </c:pt>
                <c:pt idx="424">
                  <c:v>18.899999999999999</c:v>
                </c:pt>
                <c:pt idx="425">
                  <c:v>18</c:v>
                </c:pt>
                <c:pt idx="426">
                  <c:v>18</c:v>
                </c:pt>
                <c:pt idx="427">
                  <c:v>17</c:v>
                </c:pt>
                <c:pt idx="428">
                  <c:v>17</c:v>
                </c:pt>
                <c:pt idx="429">
                  <c:v>17</c:v>
                </c:pt>
                <c:pt idx="430">
                  <c:v>18</c:v>
                </c:pt>
                <c:pt idx="431">
                  <c:v>17</c:v>
                </c:pt>
                <c:pt idx="432">
                  <c:v>17</c:v>
                </c:pt>
                <c:pt idx="433">
                  <c:v>18</c:v>
                </c:pt>
                <c:pt idx="434">
                  <c:v>18</c:v>
                </c:pt>
                <c:pt idx="435">
                  <c:v>18</c:v>
                </c:pt>
                <c:pt idx="436">
                  <c:v>18</c:v>
                </c:pt>
                <c:pt idx="437">
                  <c:v>19</c:v>
                </c:pt>
                <c:pt idx="438">
                  <c:v>18</c:v>
                </c:pt>
                <c:pt idx="439">
                  <c:v>19</c:v>
                </c:pt>
                <c:pt idx="440">
                  <c:v>19</c:v>
                </c:pt>
                <c:pt idx="441">
                  <c:v>18</c:v>
                </c:pt>
                <c:pt idx="442">
                  <c:v>19</c:v>
                </c:pt>
                <c:pt idx="443">
                  <c:v>18</c:v>
                </c:pt>
                <c:pt idx="444">
                  <c:v>18</c:v>
                </c:pt>
                <c:pt idx="445">
                  <c:v>18</c:v>
                </c:pt>
                <c:pt idx="446">
                  <c:v>19</c:v>
                </c:pt>
                <c:pt idx="447">
                  <c:v>19</c:v>
                </c:pt>
                <c:pt idx="448">
                  <c:v>19</c:v>
                </c:pt>
                <c:pt idx="449">
                  <c:v>19</c:v>
                </c:pt>
                <c:pt idx="450">
                  <c:v>19</c:v>
                </c:pt>
                <c:pt idx="451">
                  <c:v>18</c:v>
                </c:pt>
                <c:pt idx="452">
                  <c:v>19</c:v>
                </c:pt>
                <c:pt idx="453">
                  <c:v>19.2</c:v>
                </c:pt>
                <c:pt idx="454">
                  <c:v>19</c:v>
                </c:pt>
                <c:pt idx="455">
                  <c:v>19</c:v>
                </c:pt>
                <c:pt idx="456">
                  <c:v>19</c:v>
                </c:pt>
                <c:pt idx="457">
                  <c:v>19</c:v>
                </c:pt>
                <c:pt idx="458">
                  <c:v>19</c:v>
                </c:pt>
                <c:pt idx="459">
                  <c:v>19</c:v>
                </c:pt>
                <c:pt idx="460">
                  <c:v>18</c:v>
                </c:pt>
                <c:pt idx="461">
                  <c:v>19</c:v>
                </c:pt>
                <c:pt idx="462">
                  <c:v>19</c:v>
                </c:pt>
                <c:pt idx="463">
                  <c:v>19.399999999999999</c:v>
                </c:pt>
                <c:pt idx="464">
                  <c:v>19</c:v>
                </c:pt>
                <c:pt idx="465">
                  <c:v>18</c:v>
                </c:pt>
                <c:pt idx="466">
                  <c:v>18</c:v>
                </c:pt>
                <c:pt idx="467">
                  <c:v>18.399999999999999</c:v>
                </c:pt>
                <c:pt idx="468">
                  <c:v>18</c:v>
                </c:pt>
                <c:pt idx="469">
                  <c:v>19.2</c:v>
                </c:pt>
                <c:pt idx="470">
                  <c:v>18</c:v>
                </c:pt>
                <c:pt idx="471">
                  <c:v>19</c:v>
                </c:pt>
                <c:pt idx="472">
                  <c:v>19</c:v>
                </c:pt>
                <c:pt idx="473">
                  <c:v>19</c:v>
                </c:pt>
                <c:pt idx="474">
                  <c:v>19</c:v>
                </c:pt>
                <c:pt idx="475">
                  <c:v>18</c:v>
                </c:pt>
                <c:pt idx="476">
                  <c:v>19</c:v>
                </c:pt>
                <c:pt idx="477">
                  <c:v>19</c:v>
                </c:pt>
                <c:pt idx="478">
                  <c:v>19</c:v>
                </c:pt>
                <c:pt idx="479">
                  <c:v>18</c:v>
                </c:pt>
                <c:pt idx="480">
                  <c:v>17</c:v>
                </c:pt>
                <c:pt idx="481">
                  <c:v>17</c:v>
                </c:pt>
                <c:pt idx="482">
                  <c:v>19</c:v>
                </c:pt>
              </c:numCache>
            </c:numRef>
          </c:xVal>
          <c:yVal>
            <c:numRef>
              <c:f>Foglio1!$D$2:$D$484</c:f>
              <c:numCache>
                <c:formatCode>General</c:formatCode>
                <c:ptCount val="483"/>
                <c:pt idx="0">
                  <c:v>-0.30206500000000008</c:v>
                </c:pt>
                <c:pt idx="1">
                  <c:v>-0.29829499999999803</c:v>
                </c:pt>
                <c:pt idx="2">
                  <c:v>-0.29156999999999811</c:v>
                </c:pt>
                <c:pt idx="3">
                  <c:v>-0.31477500000000302</c:v>
                </c:pt>
                <c:pt idx="4">
                  <c:v>-0.3237250000000001</c:v>
                </c:pt>
                <c:pt idx="5">
                  <c:v>-0.28440500000000102</c:v>
                </c:pt>
                <c:pt idx="6">
                  <c:v>-0.29833500000000002</c:v>
                </c:pt>
                <c:pt idx="7">
                  <c:v>-0.29621000000000003</c:v>
                </c:pt>
                <c:pt idx="8">
                  <c:v>-0.28118500000000102</c:v>
                </c:pt>
                <c:pt idx="9">
                  <c:v>-0.31400000000000106</c:v>
                </c:pt>
                <c:pt idx="10">
                  <c:v>-0.29208999999999813</c:v>
                </c:pt>
                <c:pt idx="11">
                  <c:v>-0.28755999999999904</c:v>
                </c:pt>
                <c:pt idx="12">
                  <c:v>-0.27257000000000003</c:v>
                </c:pt>
                <c:pt idx="13">
                  <c:v>-0.29139499999999813</c:v>
                </c:pt>
                <c:pt idx="14">
                  <c:v>-0.277445</c:v>
                </c:pt>
                <c:pt idx="15">
                  <c:v>-0.26655000000000001</c:v>
                </c:pt>
                <c:pt idx="16">
                  <c:v>-0.28653999999999907</c:v>
                </c:pt>
                <c:pt idx="17">
                  <c:v>-0.28487500000000016</c:v>
                </c:pt>
                <c:pt idx="18">
                  <c:v>-0.31081000000000009</c:v>
                </c:pt>
                <c:pt idx="19">
                  <c:v>-0.29403999999999814</c:v>
                </c:pt>
                <c:pt idx="20">
                  <c:v>-0.30389999999999912</c:v>
                </c:pt>
                <c:pt idx="21">
                  <c:v>-0.30089000000000016</c:v>
                </c:pt>
                <c:pt idx="22">
                  <c:v>-0.27613500000000196</c:v>
                </c:pt>
                <c:pt idx="23">
                  <c:v>-0.35801500000000108</c:v>
                </c:pt>
                <c:pt idx="24">
                  <c:v>-0.28807500000000102</c:v>
                </c:pt>
                <c:pt idx="25">
                  <c:v>-0.28123499999999996</c:v>
                </c:pt>
                <c:pt idx="26">
                  <c:v>-0.28400000000000003</c:v>
                </c:pt>
                <c:pt idx="27">
                  <c:v>-0.29895999999999912</c:v>
                </c:pt>
                <c:pt idx="28">
                  <c:v>-0.27330499999999913</c:v>
                </c:pt>
                <c:pt idx="29">
                  <c:v>-0.25257499999999811</c:v>
                </c:pt>
                <c:pt idx="30">
                  <c:v>-0.2544549999999981</c:v>
                </c:pt>
                <c:pt idx="31">
                  <c:v>-0.23178000000000101</c:v>
                </c:pt>
                <c:pt idx="32">
                  <c:v>-0.33807500000000107</c:v>
                </c:pt>
                <c:pt idx="33">
                  <c:v>-0.31144499999999908</c:v>
                </c:pt>
                <c:pt idx="34">
                  <c:v>-0.41496000000000105</c:v>
                </c:pt>
                <c:pt idx="35">
                  <c:v>-0.36080000000000007</c:v>
                </c:pt>
                <c:pt idx="36">
                  <c:v>-0.33910500000000016</c:v>
                </c:pt>
                <c:pt idx="37">
                  <c:v>-0.42318999999999912</c:v>
                </c:pt>
                <c:pt idx="38">
                  <c:v>-0.33904999999999913</c:v>
                </c:pt>
                <c:pt idx="39">
                  <c:v>-0.2858499999999991</c:v>
                </c:pt>
                <c:pt idx="40">
                  <c:v>-0.34400000000000108</c:v>
                </c:pt>
                <c:pt idx="41">
                  <c:v>-0.28382999999999919</c:v>
                </c:pt>
                <c:pt idx="42">
                  <c:v>-0.29961500000000102</c:v>
                </c:pt>
                <c:pt idx="43">
                  <c:v>-0.34295000000000003</c:v>
                </c:pt>
                <c:pt idx="44">
                  <c:v>-0.33800000000000108</c:v>
                </c:pt>
                <c:pt idx="45">
                  <c:v>-0.33312500000000006</c:v>
                </c:pt>
                <c:pt idx="46">
                  <c:v>-0.35180000000000106</c:v>
                </c:pt>
                <c:pt idx="47">
                  <c:v>-0.33797999999999917</c:v>
                </c:pt>
                <c:pt idx="48">
                  <c:v>-0.34390500000000002</c:v>
                </c:pt>
                <c:pt idx="49">
                  <c:v>-0.24928999999999904</c:v>
                </c:pt>
                <c:pt idx="50">
                  <c:v>-0.62601000000000095</c:v>
                </c:pt>
                <c:pt idx="51">
                  <c:v>-0.31625000000000097</c:v>
                </c:pt>
                <c:pt idx="52">
                  <c:v>-0.31935000000000008</c:v>
                </c:pt>
                <c:pt idx="53">
                  <c:v>-0.29968499999999909</c:v>
                </c:pt>
                <c:pt idx="54">
                  <c:v>-0.32026000000000104</c:v>
                </c:pt>
                <c:pt idx="55">
                  <c:v>-0.31540000000000007</c:v>
                </c:pt>
                <c:pt idx="56">
                  <c:v>-0.34501500000000102</c:v>
                </c:pt>
                <c:pt idx="57">
                  <c:v>-0.29956999999999911</c:v>
                </c:pt>
                <c:pt idx="58">
                  <c:v>-0.32524000000000208</c:v>
                </c:pt>
                <c:pt idx="59">
                  <c:v>-0.3152950000000001</c:v>
                </c:pt>
                <c:pt idx="60">
                  <c:v>-0.34001500000000001</c:v>
                </c:pt>
                <c:pt idx="61">
                  <c:v>-0.30038000000000104</c:v>
                </c:pt>
                <c:pt idx="62">
                  <c:v>-0.31232500000000007</c:v>
                </c:pt>
                <c:pt idx="63">
                  <c:v>-0.3409349999999991</c:v>
                </c:pt>
                <c:pt idx="64">
                  <c:v>-0.32820000000000205</c:v>
                </c:pt>
                <c:pt idx="65">
                  <c:v>-0.32915499999999909</c:v>
                </c:pt>
                <c:pt idx="66">
                  <c:v>-0.31430000000000008</c:v>
                </c:pt>
                <c:pt idx="67">
                  <c:v>-0.34289999999999904</c:v>
                </c:pt>
                <c:pt idx="68">
                  <c:v>-0.33894000000000007</c:v>
                </c:pt>
                <c:pt idx="69">
                  <c:v>-0.31133500000000008</c:v>
                </c:pt>
                <c:pt idx="70">
                  <c:v>-0.29847500000000016</c:v>
                </c:pt>
                <c:pt idx="71">
                  <c:v>-0.33008000000000104</c:v>
                </c:pt>
                <c:pt idx="72">
                  <c:v>-0.29061499999999912</c:v>
                </c:pt>
                <c:pt idx="73">
                  <c:v>-0.32121000000000105</c:v>
                </c:pt>
                <c:pt idx="74">
                  <c:v>-0.31033000000000016</c:v>
                </c:pt>
                <c:pt idx="75">
                  <c:v>-0.32020499999999913</c:v>
                </c:pt>
                <c:pt idx="76">
                  <c:v>-0.33398500000000103</c:v>
                </c:pt>
                <c:pt idx="77">
                  <c:v>-0.46001500000000001</c:v>
                </c:pt>
                <c:pt idx="78">
                  <c:v>-0.2935349999999991</c:v>
                </c:pt>
                <c:pt idx="79">
                  <c:v>-0.22692499999999999</c:v>
                </c:pt>
                <c:pt idx="80">
                  <c:v>-0.31818500000000005</c:v>
                </c:pt>
                <c:pt idx="81">
                  <c:v>-0.30636500000000005</c:v>
                </c:pt>
                <c:pt idx="82">
                  <c:v>-0.31625000000000097</c:v>
                </c:pt>
                <c:pt idx="83">
                  <c:v>-0.32807999999999909</c:v>
                </c:pt>
                <c:pt idx="84">
                  <c:v>-0.32213000000000008</c:v>
                </c:pt>
                <c:pt idx="85">
                  <c:v>-0.33693000000000106</c:v>
                </c:pt>
                <c:pt idx="86">
                  <c:v>-0.36457500000000098</c:v>
                </c:pt>
                <c:pt idx="87">
                  <c:v>-0.32515000000000205</c:v>
                </c:pt>
                <c:pt idx="88">
                  <c:v>-0.32514499999999813</c:v>
                </c:pt>
                <c:pt idx="89">
                  <c:v>-0.19355</c:v>
                </c:pt>
                <c:pt idx="90">
                  <c:v>-0.341895000000002</c:v>
                </c:pt>
                <c:pt idx="91">
                  <c:v>-0.34661000000000097</c:v>
                </c:pt>
                <c:pt idx="92">
                  <c:v>-0.31504500000000002</c:v>
                </c:pt>
                <c:pt idx="93">
                  <c:v>-0.342725000000001</c:v>
                </c:pt>
                <c:pt idx="94">
                  <c:v>-0.32200500000000098</c:v>
                </c:pt>
                <c:pt idx="95">
                  <c:v>-0.33090000000000114</c:v>
                </c:pt>
                <c:pt idx="96">
                  <c:v>-0.33182500000000015</c:v>
                </c:pt>
                <c:pt idx="97">
                  <c:v>-0.23094999999999902</c:v>
                </c:pt>
                <c:pt idx="98">
                  <c:v>-0.33085999999999915</c:v>
                </c:pt>
                <c:pt idx="99">
                  <c:v>-0.35559499999999911</c:v>
                </c:pt>
                <c:pt idx="100">
                  <c:v>-0.34956500000000001</c:v>
                </c:pt>
                <c:pt idx="101">
                  <c:v>-0.342665</c:v>
                </c:pt>
                <c:pt idx="102">
                  <c:v>-0.35940499999999909</c:v>
                </c:pt>
                <c:pt idx="103">
                  <c:v>-0.35948500000000105</c:v>
                </c:pt>
                <c:pt idx="104">
                  <c:v>-0.34558000000000005</c:v>
                </c:pt>
                <c:pt idx="105">
                  <c:v>-0.36139999999999911</c:v>
                </c:pt>
                <c:pt idx="106">
                  <c:v>-0.31414000000000197</c:v>
                </c:pt>
                <c:pt idx="107">
                  <c:v>-0.35257500000000108</c:v>
                </c:pt>
                <c:pt idx="108">
                  <c:v>-0.352545000000001</c:v>
                </c:pt>
                <c:pt idx="109">
                  <c:v>-0.34957500000000002</c:v>
                </c:pt>
                <c:pt idx="110">
                  <c:v>-0.34364500000000003</c:v>
                </c:pt>
                <c:pt idx="111">
                  <c:v>-0.34558500000000097</c:v>
                </c:pt>
                <c:pt idx="112">
                  <c:v>-0.41700000000000004</c:v>
                </c:pt>
                <c:pt idx="113">
                  <c:v>-0.36821500000000001</c:v>
                </c:pt>
                <c:pt idx="114">
                  <c:v>-0.37514500000000001</c:v>
                </c:pt>
                <c:pt idx="115">
                  <c:v>-0.35938000000000009</c:v>
                </c:pt>
                <c:pt idx="116">
                  <c:v>-0.36148000000000008</c:v>
                </c:pt>
                <c:pt idx="117">
                  <c:v>-0.34950000000000003</c:v>
                </c:pt>
                <c:pt idx="118">
                  <c:v>-0.57002500000000011</c:v>
                </c:pt>
                <c:pt idx="119">
                  <c:v>-0.31491999999999909</c:v>
                </c:pt>
                <c:pt idx="120">
                  <c:v>-0.33655000000000107</c:v>
                </c:pt>
                <c:pt idx="121">
                  <c:v>-0.41217500000000001</c:v>
                </c:pt>
                <c:pt idx="122">
                  <c:v>-0.36137000000000108</c:v>
                </c:pt>
                <c:pt idx="123">
                  <c:v>-0.3534500000000001</c:v>
                </c:pt>
                <c:pt idx="124">
                  <c:v>-0.25882499999999808</c:v>
                </c:pt>
                <c:pt idx="125">
                  <c:v>-0.35636000000000007</c:v>
                </c:pt>
                <c:pt idx="126">
                  <c:v>-0.37598000000000009</c:v>
                </c:pt>
                <c:pt idx="127">
                  <c:v>-0.33370499999999909</c:v>
                </c:pt>
                <c:pt idx="128">
                  <c:v>-0.39485000000000009</c:v>
                </c:pt>
                <c:pt idx="129">
                  <c:v>-0.34159500000000004</c:v>
                </c:pt>
                <c:pt idx="130">
                  <c:v>-0.39287999999999818</c:v>
                </c:pt>
                <c:pt idx="131">
                  <c:v>-0.34553500000000004</c:v>
                </c:pt>
                <c:pt idx="132">
                  <c:v>-0.57616500000000104</c:v>
                </c:pt>
                <c:pt idx="133">
                  <c:v>-0.56239000000000094</c:v>
                </c:pt>
                <c:pt idx="134">
                  <c:v>-0.3406899999999991</c:v>
                </c:pt>
                <c:pt idx="135">
                  <c:v>-0.32700500000000104</c:v>
                </c:pt>
                <c:pt idx="136">
                  <c:v>-0.33778000000000008</c:v>
                </c:pt>
                <c:pt idx="137">
                  <c:v>-0.33966500000000205</c:v>
                </c:pt>
                <c:pt idx="138">
                  <c:v>-0.27673000000000003</c:v>
                </c:pt>
                <c:pt idx="139">
                  <c:v>-0.33667999999999909</c:v>
                </c:pt>
                <c:pt idx="140">
                  <c:v>-0.33774000000000098</c:v>
                </c:pt>
                <c:pt idx="141">
                  <c:v>-0.36836500000000005</c:v>
                </c:pt>
                <c:pt idx="142">
                  <c:v>-0.32398999999999917</c:v>
                </c:pt>
                <c:pt idx="143">
                  <c:v>-0.37231499999999917</c:v>
                </c:pt>
                <c:pt idx="144">
                  <c:v>-0.38894999999999913</c:v>
                </c:pt>
                <c:pt idx="145">
                  <c:v>-0.30425000000000102</c:v>
                </c:pt>
                <c:pt idx="146">
                  <c:v>-0.31010000000000298</c:v>
                </c:pt>
                <c:pt idx="147">
                  <c:v>-0.29911999999999911</c:v>
                </c:pt>
                <c:pt idx="148">
                  <c:v>-0.32692499999999919</c:v>
                </c:pt>
                <c:pt idx="149">
                  <c:v>-0.30231500000000006</c:v>
                </c:pt>
                <c:pt idx="150">
                  <c:v>-0.28153500000000004</c:v>
                </c:pt>
                <c:pt idx="151">
                  <c:v>-0.27766999999999903</c:v>
                </c:pt>
                <c:pt idx="152">
                  <c:v>-0.35648499999999916</c:v>
                </c:pt>
                <c:pt idx="153">
                  <c:v>-0.34561000000000108</c:v>
                </c:pt>
                <c:pt idx="154">
                  <c:v>-0.34465000000000001</c:v>
                </c:pt>
                <c:pt idx="155">
                  <c:v>-0.21699500000000002</c:v>
                </c:pt>
                <c:pt idx="156">
                  <c:v>-0.30318000000000106</c:v>
                </c:pt>
                <c:pt idx="157">
                  <c:v>-0.35139000000000009</c:v>
                </c:pt>
                <c:pt idx="158">
                  <c:v>-0.35630500000000009</c:v>
                </c:pt>
                <c:pt idx="159">
                  <c:v>-0.31593500000000102</c:v>
                </c:pt>
                <c:pt idx="160">
                  <c:v>-0.33570000000000205</c:v>
                </c:pt>
                <c:pt idx="161">
                  <c:v>-0.35840999999999912</c:v>
                </c:pt>
                <c:pt idx="162">
                  <c:v>-0.35344000000000003</c:v>
                </c:pt>
                <c:pt idx="163">
                  <c:v>-0.34059500000000004</c:v>
                </c:pt>
                <c:pt idx="164">
                  <c:v>-0.37803000000000009</c:v>
                </c:pt>
                <c:pt idx="165">
                  <c:v>-0.4192799999999991</c:v>
                </c:pt>
                <c:pt idx="166">
                  <c:v>-0.3593400000000001</c:v>
                </c:pt>
                <c:pt idx="167">
                  <c:v>-0.36730499999999916</c:v>
                </c:pt>
                <c:pt idx="168">
                  <c:v>-0.32879000000000008</c:v>
                </c:pt>
                <c:pt idx="169">
                  <c:v>-0.32494500000000009</c:v>
                </c:pt>
                <c:pt idx="170">
                  <c:v>-0.30914000000000108</c:v>
                </c:pt>
                <c:pt idx="171">
                  <c:v>-0.31307999999999919</c:v>
                </c:pt>
                <c:pt idx="172">
                  <c:v>-0.31597500000000006</c:v>
                </c:pt>
                <c:pt idx="173">
                  <c:v>-0.35051000000000104</c:v>
                </c:pt>
                <c:pt idx="174">
                  <c:v>-0.30805999999999911</c:v>
                </c:pt>
                <c:pt idx="175">
                  <c:v>-0.32397999999999916</c:v>
                </c:pt>
                <c:pt idx="176">
                  <c:v>-0.34168500000000102</c:v>
                </c:pt>
                <c:pt idx="177">
                  <c:v>-0.34163499999999808</c:v>
                </c:pt>
                <c:pt idx="178">
                  <c:v>-0.36832499999999918</c:v>
                </c:pt>
                <c:pt idx="179">
                  <c:v>-0.35441000000000006</c:v>
                </c:pt>
                <c:pt idx="180">
                  <c:v>-0.34852000000000005</c:v>
                </c:pt>
                <c:pt idx="181">
                  <c:v>-0.34850000000000003</c:v>
                </c:pt>
                <c:pt idx="182">
                  <c:v>-0.26055</c:v>
                </c:pt>
                <c:pt idx="183">
                  <c:v>-0.35346500000000097</c:v>
                </c:pt>
                <c:pt idx="184">
                  <c:v>-0.29542499999999916</c:v>
                </c:pt>
                <c:pt idx="185">
                  <c:v>-0.32985000000000009</c:v>
                </c:pt>
                <c:pt idx="186">
                  <c:v>-0.32503000000000098</c:v>
                </c:pt>
                <c:pt idx="187">
                  <c:v>-0.34675500000000092</c:v>
                </c:pt>
                <c:pt idx="188">
                  <c:v>-0.32890500000000006</c:v>
                </c:pt>
                <c:pt idx="189">
                  <c:v>-0.13089000000000001</c:v>
                </c:pt>
                <c:pt idx="190">
                  <c:v>-0.32888000000000012</c:v>
                </c:pt>
                <c:pt idx="191">
                  <c:v>-0.35058000000000206</c:v>
                </c:pt>
                <c:pt idx="192">
                  <c:v>-0.35355000000000003</c:v>
                </c:pt>
                <c:pt idx="193">
                  <c:v>-0.33578000000000008</c:v>
                </c:pt>
                <c:pt idx="194">
                  <c:v>-0.31706999999999913</c:v>
                </c:pt>
                <c:pt idx="195">
                  <c:v>-0.36222500000000002</c:v>
                </c:pt>
                <c:pt idx="196">
                  <c:v>-0.309230000000002</c:v>
                </c:pt>
                <c:pt idx="197">
                  <c:v>-0.36148999999999909</c:v>
                </c:pt>
                <c:pt idx="198">
                  <c:v>-0.35457000000000005</c:v>
                </c:pt>
                <c:pt idx="199">
                  <c:v>-0.35948500000000005</c:v>
                </c:pt>
                <c:pt idx="200">
                  <c:v>-0.34754000000000002</c:v>
                </c:pt>
                <c:pt idx="201">
                  <c:v>-0.34754000000000002</c:v>
                </c:pt>
                <c:pt idx="202">
                  <c:v>-0.32772000000000007</c:v>
                </c:pt>
                <c:pt idx="203">
                  <c:v>-0.33959500000000098</c:v>
                </c:pt>
                <c:pt idx="204">
                  <c:v>-0.36330000000000007</c:v>
                </c:pt>
                <c:pt idx="205">
                  <c:v>-0.40683499999999811</c:v>
                </c:pt>
                <c:pt idx="206">
                  <c:v>-0.36530000000000007</c:v>
                </c:pt>
                <c:pt idx="207">
                  <c:v>-0.36531500000000006</c:v>
                </c:pt>
                <c:pt idx="208">
                  <c:v>-0.34451500000000002</c:v>
                </c:pt>
                <c:pt idx="209">
                  <c:v>-0.3534500000000001</c:v>
                </c:pt>
                <c:pt idx="210">
                  <c:v>-0.33968000000000104</c:v>
                </c:pt>
                <c:pt idx="211">
                  <c:v>-0.35350000000000004</c:v>
                </c:pt>
                <c:pt idx="212">
                  <c:v>-0.34357500000000102</c:v>
                </c:pt>
                <c:pt idx="213">
                  <c:v>-0.34362000000000004</c:v>
                </c:pt>
                <c:pt idx="214">
                  <c:v>-0.35647000000000006</c:v>
                </c:pt>
                <c:pt idx="215">
                  <c:v>-0.34759000000000201</c:v>
                </c:pt>
                <c:pt idx="216">
                  <c:v>-0.35740500000000108</c:v>
                </c:pt>
                <c:pt idx="217">
                  <c:v>-0.34751999999999911</c:v>
                </c:pt>
                <c:pt idx="218">
                  <c:v>-0.34261000000000102</c:v>
                </c:pt>
                <c:pt idx="219">
                  <c:v>-0.33668000000000009</c:v>
                </c:pt>
                <c:pt idx="220">
                  <c:v>-0.32581500000000008</c:v>
                </c:pt>
                <c:pt idx="221">
                  <c:v>-0.33674499999999913</c:v>
                </c:pt>
                <c:pt idx="222">
                  <c:v>-0.25652000000000008</c:v>
                </c:pt>
                <c:pt idx="223">
                  <c:v>-0.34859999999999908</c:v>
                </c:pt>
                <c:pt idx="224">
                  <c:v>-0.34100000000000008</c:v>
                </c:pt>
                <c:pt idx="225">
                  <c:v>-0.33975500000000008</c:v>
                </c:pt>
                <c:pt idx="226">
                  <c:v>-0.3396550000000001</c:v>
                </c:pt>
                <c:pt idx="227">
                  <c:v>-0.33872500000000005</c:v>
                </c:pt>
                <c:pt idx="228">
                  <c:v>-0.39087500000000114</c:v>
                </c:pt>
                <c:pt idx="229">
                  <c:v>-0.34357500000000102</c:v>
                </c:pt>
                <c:pt idx="230">
                  <c:v>-0.24102999999999999</c:v>
                </c:pt>
                <c:pt idx="231">
                  <c:v>-0.33873000000000097</c:v>
                </c:pt>
                <c:pt idx="232">
                  <c:v>-0.32592000000000015</c:v>
                </c:pt>
                <c:pt idx="233">
                  <c:v>-0.3221999999999991</c:v>
                </c:pt>
                <c:pt idx="234">
                  <c:v>-0.32205500000000098</c:v>
                </c:pt>
                <c:pt idx="235">
                  <c:v>-0.23826000000000003</c:v>
                </c:pt>
                <c:pt idx="236">
                  <c:v>-0.28701000000000104</c:v>
                </c:pt>
                <c:pt idx="237">
                  <c:v>-0.165385000000001</c:v>
                </c:pt>
                <c:pt idx="238">
                  <c:v>-0.26150000000000001</c:v>
                </c:pt>
                <c:pt idx="239">
                  <c:v>-0.11116500000000001</c:v>
                </c:pt>
                <c:pt idx="240">
                  <c:v>-0.10575000000000101</c:v>
                </c:pt>
                <c:pt idx="241">
                  <c:v>-0.15678499999999904</c:v>
                </c:pt>
                <c:pt idx="242">
                  <c:v>-0.14581000000000002</c:v>
                </c:pt>
                <c:pt idx="243">
                  <c:v>-0.22429999999999903</c:v>
                </c:pt>
                <c:pt idx="244">
                  <c:v>-0.21949500000000005</c:v>
                </c:pt>
                <c:pt idx="245">
                  <c:v>-0.192024999999999</c:v>
                </c:pt>
                <c:pt idx="246">
                  <c:v>-0.21087500000000101</c:v>
                </c:pt>
                <c:pt idx="247">
                  <c:v>-0.24370000000000103</c:v>
                </c:pt>
                <c:pt idx="248">
                  <c:v>-0.23774999999999902</c:v>
                </c:pt>
                <c:pt idx="249">
                  <c:v>-0.19668000000000097</c:v>
                </c:pt>
                <c:pt idx="250">
                  <c:v>-0.16019</c:v>
                </c:pt>
                <c:pt idx="251">
                  <c:v>-0.14731500000000103</c:v>
                </c:pt>
                <c:pt idx="252">
                  <c:v>-0.140375</c:v>
                </c:pt>
                <c:pt idx="253">
                  <c:v>-0.17997500000000102</c:v>
                </c:pt>
                <c:pt idx="254">
                  <c:v>-0.17595000000000002</c:v>
                </c:pt>
                <c:pt idx="255">
                  <c:v>-0.21349000000000004</c:v>
                </c:pt>
                <c:pt idx="256">
                  <c:v>-0.20266000000000101</c:v>
                </c:pt>
                <c:pt idx="257">
                  <c:v>-0.21750000000000003</c:v>
                </c:pt>
                <c:pt idx="258">
                  <c:v>-0.26274999999999898</c:v>
                </c:pt>
                <c:pt idx="259">
                  <c:v>-0.192640000000002</c:v>
                </c:pt>
                <c:pt idx="260">
                  <c:v>-0.19270000000000201</c:v>
                </c:pt>
                <c:pt idx="261">
                  <c:v>-0.16189999999999999</c:v>
                </c:pt>
                <c:pt idx="262">
                  <c:v>-0.198624999999999</c:v>
                </c:pt>
                <c:pt idx="263">
                  <c:v>-0.20481499999999803</c:v>
                </c:pt>
                <c:pt idx="264">
                  <c:v>-0.25199999999999806</c:v>
                </c:pt>
                <c:pt idx="265">
                  <c:v>-0.21835000000000199</c:v>
                </c:pt>
                <c:pt idx="266">
                  <c:v>-0.29849500000000001</c:v>
                </c:pt>
                <c:pt idx="267">
                  <c:v>-0.226524999999999</c:v>
                </c:pt>
                <c:pt idx="268">
                  <c:v>-0.27694000000000002</c:v>
                </c:pt>
                <c:pt idx="269">
                  <c:v>-0.27398000000000106</c:v>
                </c:pt>
                <c:pt idx="270">
                  <c:v>-0.67024500000000009</c:v>
                </c:pt>
                <c:pt idx="271">
                  <c:v>-0.3024649999999991</c:v>
                </c:pt>
                <c:pt idx="272">
                  <c:v>-0.30447500000000205</c:v>
                </c:pt>
                <c:pt idx="273">
                  <c:v>-0.33329499999999912</c:v>
                </c:pt>
                <c:pt idx="274">
                  <c:v>-0.35599999999999904</c:v>
                </c:pt>
                <c:pt idx="275">
                  <c:v>-0.21587000000000101</c:v>
                </c:pt>
                <c:pt idx="276">
                  <c:v>-0.16900000000000001</c:v>
                </c:pt>
                <c:pt idx="277">
                  <c:v>-0.17878500000000003</c:v>
                </c:pt>
                <c:pt idx="278">
                  <c:v>-0.20938000000000201</c:v>
                </c:pt>
                <c:pt idx="279">
                  <c:v>-0.152170000000001</c:v>
                </c:pt>
                <c:pt idx="280">
                  <c:v>-0.30389000000000016</c:v>
                </c:pt>
                <c:pt idx="281">
                  <c:v>-0.30190000000000006</c:v>
                </c:pt>
                <c:pt idx="282">
                  <c:v>-0.28807500000000102</c:v>
                </c:pt>
                <c:pt idx="283">
                  <c:v>-0.22516</c:v>
                </c:pt>
                <c:pt idx="284">
                  <c:v>-0.30886000000000308</c:v>
                </c:pt>
                <c:pt idx="285">
                  <c:v>-0.3098200000000001</c:v>
                </c:pt>
                <c:pt idx="286">
                  <c:v>-0.31078000000000006</c:v>
                </c:pt>
                <c:pt idx="287">
                  <c:v>-0.33448000000000011</c:v>
                </c:pt>
                <c:pt idx="288">
                  <c:v>-0.31968499999999916</c:v>
                </c:pt>
                <c:pt idx="289">
                  <c:v>-0.31980000000000103</c:v>
                </c:pt>
                <c:pt idx="290">
                  <c:v>-0.29291499999999909</c:v>
                </c:pt>
                <c:pt idx="291">
                  <c:v>-0.2931450000000001</c:v>
                </c:pt>
                <c:pt idx="292">
                  <c:v>-0.3453500000000001</c:v>
                </c:pt>
                <c:pt idx="293">
                  <c:v>-0.35416500000000101</c:v>
                </c:pt>
                <c:pt idx="294">
                  <c:v>-0.30985000000000107</c:v>
                </c:pt>
                <c:pt idx="295">
                  <c:v>-0.37780500000000106</c:v>
                </c:pt>
                <c:pt idx="296">
                  <c:v>-0.29997000000000207</c:v>
                </c:pt>
                <c:pt idx="297">
                  <c:v>-0.27836000000000205</c:v>
                </c:pt>
                <c:pt idx="298">
                  <c:v>-0.29010499999999911</c:v>
                </c:pt>
                <c:pt idx="299">
                  <c:v>-0.35390999999999811</c:v>
                </c:pt>
                <c:pt idx="300">
                  <c:v>-0.34244000000000102</c:v>
                </c:pt>
                <c:pt idx="301">
                  <c:v>-0.34241000000000105</c:v>
                </c:pt>
                <c:pt idx="302">
                  <c:v>-0.33255500000000016</c:v>
                </c:pt>
                <c:pt idx="303">
                  <c:v>-0.34932499999999916</c:v>
                </c:pt>
                <c:pt idx="304">
                  <c:v>-0.34138000000000007</c:v>
                </c:pt>
                <c:pt idx="305">
                  <c:v>-0.25369000000000003</c:v>
                </c:pt>
                <c:pt idx="306">
                  <c:v>-0.28824999999999906</c:v>
                </c:pt>
                <c:pt idx="307">
                  <c:v>-0.29308000000000006</c:v>
                </c:pt>
                <c:pt idx="308">
                  <c:v>-0.31086000000000014</c:v>
                </c:pt>
                <c:pt idx="309">
                  <c:v>-0.30688000000000015</c:v>
                </c:pt>
                <c:pt idx="310">
                  <c:v>-0.3247599999999991</c:v>
                </c:pt>
                <c:pt idx="311">
                  <c:v>-0.30495500000000009</c:v>
                </c:pt>
                <c:pt idx="312">
                  <c:v>-0.197155</c:v>
                </c:pt>
                <c:pt idx="313">
                  <c:v>-0.26264499999999907</c:v>
                </c:pt>
                <c:pt idx="314">
                  <c:v>-0.24781000000000103</c:v>
                </c:pt>
                <c:pt idx="315">
                  <c:v>-0.23126000000000099</c:v>
                </c:pt>
                <c:pt idx="316">
                  <c:v>-0.23325500000000099</c:v>
                </c:pt>
                <c:pt idx="317">
                  <c:v>-0.240150000000001</c:v>
                </c:pt>
                <c:pt idx="318">
                  <c:v>-0.23913000000000001</c:v>
                </c:pt>
                <c:pt idx="319">
                  <c:v>-0.22549500000000103</c:v>
                </c:pt>
                <c:pt idx="320">
                  <c:v>-0.22549999999999903</c:v>
                </c:pt>
                <c:pt idx="321">
                  <c:v>-0.20868</c:v>
                </c:pt>
                <c:pt idx="322">
                  <c:v>-0.4047</c:v>
                </c:pt>
                <c:pt idx="323">
                  <c:v>-0.20189499999999899</c:v>
                </c:pt>
                <c:pt idx="324">
                  <c:v>-0.19104000000000099</c:v>
                </c:pt>
                <c:pt idx="325">
                  <c:v>-0.30943499999999913</c:v>
                </c:pt>
                <c:pt idx="326">
                  <c:v>-0.28379499999999996</c:v>
                </c:pt>
                <c:pt idx="327">
                  <c:v>-0.26022999999999907</c:v>
                </c:pt>
                <c:pt idx="328">
                  <c:v>-0.23646500000000203</c:v>
                </c:pt>
                <c:pt idx="329">
                  <c:v>-0.29745499999999919</c:v>
                </c:pt>
                <c:pt idx="330">
                  <c:v>-0.21376999999999902</c:v>
                </c:pt>
                <c:pt idx="331">
                  <c:v>-0.19573499999999999</c:v>
                </c:pt>
                <c:pt idx="332">
                  <c:v>-0.40499999999999914</c:v>
                </c:pt>
                <c:pt idx="333">
                  <c:v>-0.18190000000000003</c:v>
                </c:pt>
                <c:pt idx="334">
                  <c:v>-0.20270999999999903</c:v>
                </c:pt>
                <c:pt idx="335">
                  <c:v>-0.22231999999999999</c:v>
                </c:pt>
                <c:pt idx="336">
                  <c:v>-0.13954000000000102</c:v>
                </c:pt>
                <c:pt idx="337">
                  <c:v>-0.17486000000000099</c:v>
                </c:pt>
                <c:pt idx="338">
                  <c:v>-0.17985999999999899</c:v>
                </c:pt>
                <c:pt idx="339">
                  <c:v>-0.160105000000001</c:v>
                </c:pt>
                <c:pt idx="340">
                  <c:v>-9.7699999999999718E-2</c:v>
                </c:pt>
                <c:pt idx="341">
                  <c:v>-0.104769999999999</c:v>
                </c:pt>
                <c:pt idx="342">
                  <c:v>-0.1143</c:v>
                </c:pt>
                <c:pt idx="343">
                  <c:v>-0.38492500000000107</c:v>
                </c:pt>
                <c:pt idx="344">
                  <c:v>-0.23072500000000101</c:v>
                </c:pt>
                <c:pt idx="345">
                  <c:v>-0.27215500000000092</c:v>
                </c:pt>
                <c:pt idx="346">
                  <c:v>1.9750000000001003E-2</c:v>
                </c:pt>
                <c:pt idx="347">
                  <c:v>-6.9000000000007909E-3</c:v>
                </c:pt>
                <c:pt idx="348">
                  <c:v>2.8694999999998996E-2</c:v>
                </c:pt>
                <c:pt idx="349">
                  <c:v>-0.10850000000000001</c:v>
                </c:pt>
                <c:pt idx="350">
                  <c:v>0.10274999999999897</c:v>
                </c:pt>
                <c:pt idx="351">
                  <c:v>4.300000000000641E-3</c:v>
                </c:pt>
                <c:pt idx="352">
                  <c:v>7.4039999999999218E-2</c:v>
                </c:pt>
                <c:pt idx="353">
                  <c:v>9.6799999999999123E-2</c:v>
                </c:pt>
                <c:pt idx="354">
                  <c:v>0.12821499999999902</c:v>
                </c:pt>
                <c:pt idx="355">
                  <c:v>4.026999999999871E-2</c:v>
                </c:pt>
                <c:pt idx="356">
                  <c:v>-4.0769999999999314E-2</c:v>
                </c:pt>
                <c:pt idx="357">
                  <c:v>-3.9804999999999403E-2</c:v>
                </c:pt>
                <c:pt idx="358">
                  <c:v>-6.7485000000000503E-2</c:v>
                </c:pt>
                <c:pt idx="359">
                  <c:v>-0.122929999999999</c:v>
                </c:pt>
                <c:pt idx="360">
                  <c:v>-0.10113000000000001</c:v>
                </c:pt>
                <c:pt idx="361">
                  <c:v>-5.8720000000001008E-2</c:v>
                </c:pt>
                <c:pt idx="362">
                  <c:v>-2.5500000000002699E-3</c:v>
                </c:pt>
                <c:pt idx="363">
                  <c:v>0.15505499999999803</c:v>
                </c:pt>
                <c:pt idx="364">
                  <c:v>0.20943999999999902</c:v>
                </c:pt>
                <c:pt idx="365">
                  <c:v>0.22184499999999799</c:v>
                </c:pt>
                <c:pt idx="366">
                  <c:v>0.21177499999999799</c:v>
                </c:pt>
                <c:pt idx="367">
                  <c:v>0.32576500000000108</c:v>
                </c:pt>
                <c:pt idx="368">
                  <c:v>0.43993000000000104</c:v>
                </c:pt>
                <c:pt idx="369">
                  <c:v>0.57067999999999908</c:v>
                </c:pt>
                <c:pt idx="370">
                  <c:v>6.7029999999998993E-2</c:v>
                </c:pt>
                <c:pt idx="371">
                  <c:v>6.58050000000001E-2</c:v>
                </c:pt>
                <c:pt idx="372">
                  <c:v>0.11915500000000001</c:v>
                </c:pt>
                <c:pt idx="373">
                  <c:v>0.283995000000001</c:v>
                </c:pt>
                <c:pt idx="374">
                  <c:v>0.95970499999999803</c:v>
                </c:pt>
                <c:pt idx="375">
                  <c:v>0.76444999999999808</c:v>
                </c:pt>
                <c:pt idx="376">
                  <c:v>-0.22156000000000001</c:v>
                </c:pt>
                <c:pt idx="377">
                  <c:v>-0.18004000000000103</c:v>
                </c:pt>
                <c:pt idx="378">
                  <c:v>-0.17428500000000002</c:v>
                </c:pt>
                <c:pt idx="379">
                  <c:v>-0.22939000000000101</c:v>
                </c:pt>
                <c:pt idx="380">
                  <c:v>-0.22550500000000001</c:v>
                </c:pt>
                <c:pt idx="381">
                  <c:v>-0.13386000000000101</c:v>
                </c:pt>
                <c:pt idx="382">
                  <c:v>-0.23099499999999903</c:v>
                </c:pt>
                <c:pt idx="383">
                  <c:v>-0.2341</c:v>
                </c:pt>
                <c:pt idx="384">
                  <c:v>-0.28840999999999911</c:v>
                </c:pt>
                <c:pt idx="385">
                  <c:v>-0.27264500000000003</c:v>
                </c:pt>
                <c:pt idx="386">
                  <c:v>-0.25188000000000105</c:v>
                </c:pt>
                <c:pt idx="387">
                  <c:v>-0.23903500000000102</c:v>
                </c:pt>
                <c:pt idx="388">
                  <c:v>-0.24107999999999799</c:v>
                </c:pt>
                <c:pt idx="389">
                  <c:v>-0.25393500000000097</c:v>
                </c:pt>
                <c:pt idx="390">
                  <c:v>-0.26880499999999913</c:v>
                </c:pt>
                <c:pt idx="391">
                  <c:v>-0.26008000000000098</c:v>
                </c:pt>
                <c:pt idx="392" formatCode="0.000000">
                  <c:v>-0.25607000000000102</c:v>
                </c:pt>
                <c:pt idx="393" formatCode="0.000000">
                  <c:v>-0.25405500000000003</c:v>
                </c:pt>
                <c:pt idx="394" formatCode="0.000000">
                  <c:v>-0.26093500000000103</c:v>
                </c:pt>
                <c:pt idx="395" formatCode="0.000000">
                  <c:v>-0.23929000000000103</c:v>
                </c:pt>
                <c:pt idx="396" formatCode="0.000000">
                  <c:v>-0.299545000000001</c:v>
                </c:pt>
                <c:pt idx="397" formatCode="0.000000">
                  <c:v>-0.26111000000000001</c:v>
                </c:pt>
                <c:pt idx="398" formatCode="0.000000">
                  <c:v>-0.270175</c:v>
                </c:pt>
                <c:pt idx="399" formatCode="0.000000">
                  <c:v>-0.27404000000000001</c:v>
                </c:pt>
                <c:pt idx="400" formatCode="0.000000">
                  <c:v>-0.223689999999999</c:v>
                </c:pt>
                <c:pt idx="401" formatCode="0.000000">
                  <c:v>-0.25941500000000001</c:v>
                </c:pt>
                <c:pt idx="402" formatCode="0.000000">
                  <c:v>-0.25009000000000092</c:v>
                </c:pt>
                <c:pt idx="403" formatCode="0.000000">
                  <c:v>-0.27382999999999913</c:v>
                </c:pt>
                <c:pt idx="404" formatCode="0.000000">
                  <c:v>-0.25906999999999908</c:v>
                </c:pt>
                <c:pt idx="405" formatCode="0.000000">
                  <c:v>-0.30144500000000002</c:v>
                </c:pt>
                <c:pt idx="406" formatCode="0.000000">
                  <c:v>-0.29950000000000104</c:v>
                </c:pt>
                <c:pt idx="407" formatCode="0.000000">
                  <c:v>-0.30728000000000005</c:v>
                </c:pt>
                <c:pt idx="408" formatCode="0.000000">
                  <c:v>-0.29059999999999814</c:v>
                </c:pt>
                <c:pt idx="409" formatCode="0.000000">
                  <c:v>-0.30666500000000002</c:v>
                </c:pt>
                <c:pt idx="410" formatCode="0.000000">
                  <c:v>-0.30963000000000102</c:v>
                </c:pt>
                <c:pt idx="411" formatCode="0.000000">
                  <c:v>-0.31736500000000006</c:v>
                </c:pt>
                <c:pt idx="412" formatCode="0.000000">
                  <c:v>-0.31933500000000009</c:v>
                </c:pt>
                <c:pt idx="413" formatCode="0.000000">
                  <c:v>-0.30757999999999913</c:v>
                </c:pt>
                <c:pt idx="414" formatCode="0.000000">
                  <c:v>-0.31070500000000001</c:v>
                </c:pt>
                <c:pt idx="415" formatCode="0.000000">
                  <c:v>-0.31737499999999919</c:v>
                </c:pt>
                <c:pt idx="416" formatCode="0.000000">
                  <c:v>-0.32042500000000007</c:v>
                </c:pt>
                <c:pt idx="417" formatCode="0.000000">
                  <c:v>-0.30180000000000007</c:v>
                </c:pt>
                <c:pt idx="418" formatCode="0.000000">
                  <c:v>-0.29683000000000009</c:v>
                </c:pt>
                <c:pt idx="419" formatCode="0.000000">
                  <c:v>-0.32043000000000016</c:v>
                </c:pt>
                <c:pt idx="420" formatCode="0.000000">
                  <c:v>-0.38261000000000106</c:v>
                </c:pt>
                <c:pt idx="421" formatCode="0.000000">
                  <c:v>-0.30772500000000008</c:v>
                </c:pt>
                <c:pt idx="422" formatCode="0.000000">
                  <c:v>-0.34302500000000102</c:v>
                </c:pt>
                <c:pt idx="423" formatCode="0.000000">
                  <c:v>-0.303705000000002</c:v>
                </c:pt>
                <c:pt idx="424" formatCode="0.000000">
                  <c:v>-0.32059499999999913</c:v>
                </c:pt>
                <c:pt idx="425" formatCode="0.000000">
                  <c:v>-0.232129999999999</c:v>
                </c:pt>
                <c:pt idx="426" formatCode="0.000000">
                  <c:v>-0.31437500000000007</c:v>
                </c:pt>
                <c:pt idx="427" formatCode="0.000000">
                  <c:v>-0.33796000000000009</c:v>
                </c:pt>
                <c:pt idx="428" formatCode="0.000000">
                  <c:v>-0.32125000000000098</c:v>
                </c:pt>
                <c:pt idx="429" formatCode="0.000000">
                  <c:v>-0.31729999999999914</c:v>
                </c:pt>
                <c:pt idx="430" formatCode="0.000000">
                  <c:v>-0.34994500000000101</c:v>
                </c:pt>
                <c:pt idx="431" formatCode="0.000000">
                  <c:v>-0.33074000000000003</c:v>
                </c:pt>
                <c:pt idx="432" formatCode="0.000000">
                  <c:v>-0.3257000000000001</c:v>
                </c:pt>
                <c:pt idx="433" formatCode="0.000000">
                  <c:v>-0.33069000000000009</c:v>
                </c:pt>
                <c:pt idx="434" formatCode="0.000000">
                  <c:v>-0.32390000000000108</c:v>
                </c:pt>
                <c:pt idx="435" formatCode="0.000000">
                  <c:v>-0.33772500000000005</c:v>
                </c:pt>
                <c:pt idx="436" formatCode="0.000000">
                  <c:v>-0.33785000000000009</c:v>
                </c:pt>
                <c:pt idx="437" formatCode="0.000000">
                  <c:v>-0.32217000000000007</c:v>
                </c:pt>
                <c:pt idx="438" formatCode="0.000000">
                  <c:v>-0.3212350000000001</c:v>
                </c:pt>
                <c:pt idx="439" formatCode="0.000000">
                  <c:v>-0.31246500000000016</c:v>
                </c:pt>
                <c:pt idx="440" formatCode="0.000000">
                  <c:v>-0.32042499999999918</c:v>
                </c:pt>
                <c:pt idx="441" formatCode="0.000000">
                  <c:v>-0.32347499999999918</c:v>
                </c:pt>
                <c:pt idx="442" formatCode="0.000000">
                  <c:v>-0.30766499999999913</c:v>
                </c:pt>
                <c:pt idx="443" formatCode="0.000000">
                  <c:v>-0.31654999999999911</c:v>
                </c:pt>
                <c:pt idx="444" formatCode="0.000000">
                  <c:v>-0.31650500000000009</c:v>
                </c:pt>
                <c:pt idx="445" formatCode="0.000000">
                  <c:v>-0.29355500000000001</c:v>
                </c:pt>
                <c:pt idx="446" formatCode="0.000000">
                  <c:v>-0.30964000000000108</c:v>
                </c:pt>
                <c:pt idx="447" formatCode="0.000000">
                  <c:v>-0.30266999999999911</c:v>
                </c:pt>
                <c:pt idx="448" formatCode="0.000000">
                  <c:v>-0.30559999999999904</c:v>
                </c:pt>
                <c:pt idx="449" formatCode="0.000000">
                  <c:v>-0.30764000000000002</c:v>
                </c:pt>
                <c:pt idx="450" formatCode="0.000000">
                  <c:v>-0.31070500000000001</c:v>
                </c:pt>
                <c:pt idx="451" formatCode="0.000000">
                  <c:v>-0.30962999999999913</c:v>
                </c:pt>
                <c:pt idx="452" formatCode="0.000000">
                  <c:v>-0.36564999999999903</c:v>
                </c:pt>
                <c:pt idx="453" formatCode="0.000000">
                  <c:v>-0.31059000000000009</c:v>
                </c:pt>
                <c:pt idx="454" formatCode="0.000000">
                  <c:v>-0.32253499999999913</c:v>
                </c:pt>
                <c:pt idx="455" formatCode="0.000000">
                  <c:v>-0.32565999999999912</c:v>
                </c:pt>
                <c:pt idx="456" formatCode="0.000000">
                  <c:v>-0.31075000000000008</c:v>
                </c:pt>
                <c:pt idx="457" formatCode="0.000000">
                  <c:v>-0.31964000000000198</c:v>
                </c:pt>
                <c:pt idx="458" formatCode="0.000000">
                  <c:v>-0.31397500000000006</c:v>
                </c:pt>
                <c:pt idx="459" formatCode="0.000000">
                  <c:v>-0.27694999999999903</c:v>
                </c:pt>
                <c:pt idx="460" formatCode="0.000000">
                  <c:v>-0.31073500000000004</c:v>
                </c:pt>
                <c:pt idx="461" formatCode="0.000000">
                  <c:v>-0.34530000000000105</c:v>
                </c:pt>
                <c:pt idx="462" formatCode="0.000000">
                  <c:v>-0.32168500000000105</c:v>
                </c:pt>
                <c:pt idx="463" formatCode="0.000000">
                  <c:v>-0.30092999999999909</c:v>
                </c:pt>
                <c:pt idx="464" formatCode="0.000000">
                  <c:v>-0.31486500000000006</c:v>
                </c:pt>
                <c:pt idx="465" formatCode="0.000000">
                  <c:v>-0.32272500000000298</c:v>
                </c:pt>
                <c:pt idx="466" formatCode="0.000000">
                  <c:v>-0.33247499999999919</c:v>
                </c:pt>
                <c:pt idx="467" formatCode="0.000000">
                  <c:v>-0.35600000000000004</c:v>
                </c:pt>
                <c:pt idx="468" formatCode="0.000000">
                  <c:v>-0.32360500000000098</c:v>
                </c:pt>
                <c:pt idx="469" formatCode="0.000000">
                  <c:v>-0.31686499999999918</c:v>
                </c:pt>
                <c:pt idx="470" formatCode="0.000000">
                  <c:v>-0.31258000000000108</c:v>
                </c:pt>
                <c:pt idx="471" formatCode="0.000000">
                  <c:v>-0.31163499999999911</c:v>
                </c:pt>
                <c:pt idx="472" formatCode="0.000000">
                  <c:v>-0.30678500000000009</c:v>
                </c:pt>
                <c:pt idx="473" formatCode="0.000000">
                  <c:v>-0.3127099999999991</c:v>
                </c:pt>
                <c:pt idx="474" formatCode="0.000000">
                  <c:v>-0.32553000000000015</c:v>
                </c:pt>
                <c:pt idx="475" formatCode="0.000000">
                  <c:v>-0.31461500000000009</c:v>
                </c:pt>
                <c:pt idx="476" formatCode="0.000000">
                  <c:v>-0.15547000000000002</c:v>
                </c:pt>
                <c:pt idx="477" formatCode="0.000000">
                  <c:v>-0.31165000000000004</c:v>
                </c:pt>
                <c:pt idx="478" formatCode="0.000000">
                  <c:v>-0.3117700000000001</c:v>
                </c:pt>
                <c:pt idx="479" formatCode="0.000000">
                  <c:v>-0.31168000000000007</c:v>
                </c:pt>
                <c:pt idx="480" formatCode="0.000000">
                  <c:v>-0.31422000000000005</c:v>
                </c:pt>
                <c:pt idx="481" formatCode="0.000000">
                  <c:v>-0.31900500000000009</c:v>
                </c:pt>
                <c:pt idx="482" formatCode="0.000000">
                  <c:v>-0.34215000000000201</c:v>
                </c:pt>
              </c:numCache>
            </c:numRef>
          </c:yVal>
          <c:extLst xmlns:c16r2="http://schemas.microsoft.com/office/drawing/2015/06/chart">
            <c:ext xmlns:c16="http://schemas.microsoft.com/office/drawing/2014/chart" uri="{C3380CC4-5D6E-409C-BE32-E72D297353CC}">
              <c16:uniqueId val="{00000000-1217-4B8E-91D4-9D8EDA6720C0}"/>
            </c:ext>
          </c:extLst>
        </c:ser>
        <c:dLbls/>
        <c:axId val="112250240"/>
        <c:axId val="112248320"/>
      </c:scatterChart>
      <c:valAx>
        <c:axId val="112248320"/>
        <c:scaling>
          <c:orientation val="minMax"/>
        </c:scaling>
        <c:axPos val="l"/>
        <c:majorGridlines>
          <c:spPr>
            <a:ln w="9525" cap="flat" cmpd="sng" algn="ctr">
              <a:solidFill>
                <a:srgbClr val="000000">
                  <a:lumMod val="95000"/>
                  <a:lumOff val="5000"/>
                </a:srgbClr>
              </a:solidFill>
              <a:round/>
            </a:ln>
            <a:effectLst/>
          </c:spPr>
        </c:majorGridlines>
        <c:title>
          <c:tx>
            <c:rich>
              <a:bodyPr rot="-5400000" spcFirstLastPara="1" vertOverflow="ellipsis" vert="horz" wrap="square" anchor="ctr" anchorCtr="1"/>
              <a:lstStyle/>
              <a:p>
                <a:pPr>
                  <a:defRPr sz="900" b="1" i="0" u="none" strike="noStrike" kern="1200" baseline="0">
                    <a:solidFill>
                      <a:srgbClr val="00B0F0"/>
                    </a:solidFill>
                    <a:latin typeface="+mn-lt"/>
                    <a:ea typeface="+mn-ea"/>
                    <a:cs typeface="+mn-cs"/>
                  </a:defRPr>
                </a:pPr>
                <a:r>
                  <a:rPr lang="it-IT" sz="2000" dirty="0" err="1">
                    <a:solidFill>
                      <a:srgbClr val="00B0F0"/>
                    </a:solidFill>
                  </a:rPr>
                  <a:t>IntensitY</a:t>
                </a:r>
                <a:endParaRPr lang="it-IT" sz="2000" dirty="0">
                  <a:solidFill>
                    <a:srgbClr val="00B0F0"/>
                  </a:solidFill>
                </a:endParaRPr>
              </a:p>
            </c:rich>
          </c:tx>
          <c:layout/>
          <c:spPr>
            <a:noFill/>
            <a:ln>
              <a:noFill/>
            </a:ln>
            <a:effectLst/>
          </c:spPr>
        </c:title>
        <c:numFmt formatCode="General"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accent4">
                    <a:lumMod val="60000"/>
                    <a:lumOff val="40000"/>
                  </a:schemeClr>
                </a:solidFill>
                <a:latin typeface="+mn-lt"/>
                <a:ea typeface="+mn-ea"/>
                <a:cs typeface="+mn-cs"/>
              </a:defRPr>
            </a:pPr>
            <a:endParaRPr lang="it-IT"/>
          </a:p>
        </c:txPr>
        <c:crossAx val="112250240"/>
        <c:crosses val="autoZero"/>
        <c:crossBetween val="midCat"/>
      </c:valAx>
      <c:valAx>
        <c:axId val="112250240"/>
        <c:scaling>
          <c:orientation val="minMax"/>
          <c:max val="30"/>
          <c:min val="16.399999999999999"/>
        </c:scaling>
        <c:axPos val="b"/>
        <c:majorGridlines>
          <c:spPr>
            <a:ln w="9525" cap="flat" cmpd="sng" algn="ctr">
              <a:solidFill>
                <a:srgbClr val="000000">
                  <a:lumMod val="95000"/>
                  <a:lumOff val="5000"/>
                </a:srgbClr>
              </a:solidFill>
              <a:round/>
            </a:ln>
            <a:effectLst/>
          </c:spPr>
        </c:majorGridlines>
        <c:title>
          <c:tx>
            <c:rich>
              <a:bodyPr rot="0" spcFirstLastPara="1" vertOverflow="ellipsis" vert="horz" wrap="square" anchor="ctr" anchorCtr="1"/>
              <a:lstStyle/>
              <a:p>
                <a:pPr>
                  <a:defRPr sz="900" b="1" i="0" u="none" strike="noStrike" kern="1200" baseline="0">
                    <a:solidFill>
                      <a:srgbClr val="00B0F0"/>
                    </a:solidFill>
                    <a:latin typeface="+mn-lt"/>
                    <a:ea typeface="+mn-ea"/>
                    <a:cs typeface="+mn-cs"/>
                  </a:defRPr>
                </a:pPr>
                <a:r>
                  <a:rPr lang="it-IT" sz="2000" dirty="0">
                    <a:solidFill>
                      <a:srgbClr val="00B0F0"/>
                    </a:solidFill>
                  </a:rPr>
                  <a:t>BOTTOM           Temperature</a:t>
                </a:r>
                <a:endParaRPr lang="it-IT" dirty="0">
                  <a:solidFill>
                    <a:srgbClr val="00B0F0"/>
                  </a:solidFill>
                </a:endParaRPr>
              </a:p>
            </c:rich>
          </c:tx>
          <c:layout>
            <c:manualLayout>
              <c:xMode val="edge"/>
              <c:yMode val="edge"/>
              <c:x val="0.26327804235659397"/>
              <c:y val="0.8936329432074489"/>
            </c:manualLayout>
          </c:layout>
          <c:spPr>
            <a:noFill/>
            <a:ln>
              <a:noFill/>
            </a:ln>
            <a:effectLst/>
          </c:spPr>
        </c:title>
        <c:numFmt formatCode="0.0" sourceLinked="1"/>
        <c:maj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1" i="0" u="none" strike="noStrike" kern="1200" baseline="0">
                <a:solidFill>
                  <a:schemeClr val="accent4">
                    <a:lumMod val="60000"/>
                    <a:lumOff val="40000"/>
                  </a:schemeClr>
                </a:solidFill>
                <a:latin typeface="+mn-lt"/>
                <a:ea typeface="+mn-ea"/>
                <a:cs typeface="+mn-cs"/>
              </a:defRPr>
            </a:pPr>
            <a:endParaRPr lang="it-IT"/>
          </a:p>
        </c:txPr>
        <c:crossAx val="112248320"/>
        <c:crossesAt val="0"/>
        <c:crossBetween val="midCat"/>
      </c:valAx>
      <c:spPr>
        <a:noFill/>
        <a:ln>
          <a:noFill/>
        </a:ln>
        <a:effectLst/>
      </c:spPr>
    </c:plotArea>
    <c:legend>
      <c:legendPos val="r"/>
      <c:layout>
        <c:manualLayout>
          <c:xMode val="edge"/>
          <c:yMode val="edge"/>
          <c:x val="0.887746340211375"/>
          <c:y val="0.15311029129146805"/>
          <c:w val="0.10361491704539598"/>
          <c:h val="0.40826005869333687"/>
        </c:manualLayout>
      </c:layout>
      <c:spPr>
        <a:noFill/>
        <a:ln>
          <a:noFill/>
        </a:ln>
        <a:effectLst/>
      </c:spPr>
      <c:txPr>
        <a:bodyPr rot="0" spcFirstLastPara="1" vertOverflow="ellipsis" vert="horz" wrap="square" anchor="ctr" anchorCtr="1"/>
        <a:lstStyle/>
        <a:p>
          <a:pPr>
            <a:defRPr sz="1200" b="1" i="0" u="none" strike="noStrike" kern="1200" baseline="0">
              <a:solidFill>
                <a:schemeClr val="accent1">
                  <a:lumMod val="60000"/>
                  <a:lumOff val="40000"/>
                </a:schemeClr>
              </a:solidFill>
              <a:latin typeface="+mn-lt"/>
              <a:ea typeface="+mn-ea"/>
              <a:cs typeface="+mn-cs"/>
            </a:defRPr>
          </a:pPr>
          <a:endParaRPr lang="it-IT"/>
        </a:p>
      </c:txPr>
    </c:legend>
    <c:plotVisOnly val="1"/>
    <c:dispBlanksAs val="gap"/>
  </c:chart>
  <c:spPr>
    <a:solidFill>
      <a:schemeClr val="bg1">
        <a:alpha val="0"/>
      </a:schemeClr>
    </a:solidFill>
    <a:ln w="9525" cap="flat" cmpd="sng" algn="ctr">
      <a:noFill/>
      <a:round/>
    </a:ln>
    <a:effectLst/>
  </c:spPr>
  <c:txPr>
    <a:bodyPr/>
    <a:lstStyle/>
    <a:p>
      <a:pPr>
        <a:defRPr/>
      </a:pPr>
      <a:endParaRPr lang="it-IT"/>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it-IT"/>
  <c:chart>
    <c:autoTitleDeleted val="1"/>
    <c:plotArea>
      <c:layout/>
      <c:lineChart>
        <c:grouping val="stacked"/>
        <c:ser>
          <c:idx val="1"/>
          <c:order val="1"/>
          <c:tx>
            <c:strRef>
              <c:f>'[top prima.xlsx]Foglio1'!$C$1</c:f>
              <c:strCache>
                <c:ptCount val="1"/>
                <c:pt idx="0">
                  <c:v>Ich +</c:v>
                </c:pt>
              </c:strCache>
            </c:strRef>
          </c:tx>
          <c:marker>
            <c:symbol val="none"/>
          </c:marker>
          <c:cat>
            <c:strRef>
              <c:f>'[top prima.xlsx]Foglio1'!$A$2:$A$377</c:f>
              <c:strCache>
                <c:ptCount val="376"/>
                <c:pt idx="0">
                  <c:v>7. nov. 2015</c:v>
                </c:pt>
                <c:pt idx="1">
                  <c:v>7. nov. 2015</c:v>
                </c:pt>
                <c:pt idx="2">
                  <c:v>7. nov. 2015</c:v>
                </c:pt>
                <c:pt idx="3">
                  <c:v>9. nov. 2015</c:v>
                </c:pt>
                <c:pt idx="4">
                  <c:v>9. nov. 2015</c:v>
                </c:pt>
                <c:pt idx="5">
                  <c:v>10. nov. 2015</c:v>
                </c:pt>
                <c:pt idx="6">
                  <c:v>10. nov. 2015</c:v>
                </c:pt>
                <c:pt idx="7">
                  <c:v>10. nov. 2015</c:v>
                </c:pt>
                <c:pt idx="8">
                  <c:v>11. nov. 2015</c:v>
                </c:pt>
                <c:pt idx="9">
                  <c:v>11. nov. 2015</c:v>
                </c:pt>
                <c:pt idx="10">
                  <c:v>12. nov. 2015</c:v>
                </c:pt>
                <c:pt idx="11">
                  <c:v>12. nov. 2015</c:v>
                </c:pt>
                <c:pt idx="12">
                  <c:v>12. nov. 2015</c:v>
                </c:pt>
                <c:pt idx="13">
                  <c:v>13. nov. 2015</c:v>
                </c:pt>
                <c:pt idx="14">
                  <c:v>13. nov. 2015</c:v>
                </c:pt>
                <c:pt idx="15">
                  <c:v>13. nov. 2015</c:v>
                </c:pt>
                <c:pt idx="16">
                  <c:v>14. nov. 2015</c:v>
                </c:pt>
                <c:pt idx="17">
                  <c:v>14. nov. 2015</c:v>
                </c:pt>
                <c:pt idx="18">
                  <c:v>16. nov. 2015</c:v>
                </c:pt>
                <c:pt idx="19">
                  <c:v>16. nov. 2015</c:v>
                </c:pt>
                <c:pt idx="20">
                  <c:v>16. nov. 2015</c:v>
                </c:pt>
                <c:pt idx="21">
                  <c:v>17. nov. 2015</c:v>
                </c:pt>
                <c:pt idx="22">
                  <c:v>17. nov. 2015</c:v>
                </c:pt>
                <c:pt idx="23">
                  <c:v>17. nov. 2015</c:v>
                </c:pt>
                <c:pt idx="24">
                  <c:v>18. nov. 2015</c:v>
                </c:pt>
                <c:pt idx="25">
                  <c:v>18. nov. 2015</c:v>
                </c:pt>
                <c:pt idx="26">
                  <c:v>19. nov. 2015</c:v>
                </c:pt>
                <c:pt idx="27">
                  <c:v>20. nov. 2015</c:v>
                </c:pt>
                <c:pt idx="28">
                  <c:v>20. nov. 2015</c:v>
                </c:pt>
                <c:pt idx="29">
                  <c:v>20. nov. 2015</c:v>
                </c:pt>
                <c:pt idx="30">
                  <c:v>21. nov. 2015</c:v>
                </c:pt>
                <c:pt idx="31">
                  <c:v>21. nov. 2015</c:v>
                </c:pt>
                <c:pt idx="32">
                  <c:v>23. nov. 2015</c:v>
                </c:pt>
                <c:pt idx="33">
                  <c:v>23. nov. 2015</c:v>
                </c:pt>
                <c:pt idx="34">
                  <c:v>23. nov. 2015</c:v>
                </c:pt>
                <c:pt idx="35">
                  <c:v>24. nov. 2015</c:v>
                </c:pt>
                <c:pt idx="36">
                  <c:v>24. nov. 2015</c:v>
                </c:pt>
                <c:pt idx="37">
                  <c:v>24. nov. 2015</c:v>
                </c:pt>
                <c:pt idx="38">
                  <c:v>25. nov. 2015</c:v>
                </c:pt>
                <c:pt idx="39">
                  <c:v>25. nov. 2015</c:v>
                </c:pt>
                <c:pt idx="40">
                  <c:v>25. nov. 2015</c:v>
                </c:pt>
                <c:pt idx="41">
                  <c:v>26. nov. 2015</c:v>
                </c:pt>
                <c:pt idx="42">
                  <c:v>26. nov. 2015</c:v>
                </c:pt>
                <c:pt idx="43">
                  <c:v>27. nov. 2015</c:v>
                </c:pt>
                <c:pt idx="44">
                  <c:v>28. nov. 2015</c:v>
                </c:pt>
                <c:pt idx="45">
                  <c:v>28. nov. 2015</c:v>
                </c:pt>
                <c:pt idx="46">
                  <c:v>30. nov. 2015</c:v>
                </c:pt>
                <c:pt idx="47">
                  <c:v>30. nov. 2015</c:v>
                </c:pt>
                <c:pt idx="48">
                  <c:v>30. nov. 2015</c:v>
                </c:pt>
                <c:pt idx="49">
                  <c:v>30. nov. 2015</c:v>
                </c:pt>
                <c:pt idx="50">
                  <c:v>1. dic. 2015</c:v>
                </c:pt>
                <c:pt idx="51">
                  <c:v>1. dic. 2015</c:v>
                </c:pt>
                <c:pt idx="52">
                  <c:v>1. dic. 2015</c:v>
                </c:pt>
                <c:pt idx="53">
                  <c:v>2. dic. 2015</c:v>
                </c:pt>
                <c:pt idx="54">
                  <c:v>3. dic. 2015</c:v>
                </c:pt>
                <c:pt idx="55">
                  <c:v>3. dic. 2015</c:v>
                </c:pt>
                <c:pt idx="56">
                  <c:v>3. dic. 2015</c:v>
                </c:pt>
                <c:pt idx="57">
                  <c:v>4. dic. 2015</c:v>
                </c:pt>
                <c:pt idx="58">
                  <c:v>5. dic. 2015</c:v>
                </c:pt>
                <c:pt idx="59">
                  <c:v>5. dic. 2015</c:v>
                </c:pt>
                <c:pt idx="60">
                  <c:v>9. dic. 2015</c:v>
                </c:pt>
                <c:pt idx="61">
                  <c:v>9. dic. 2015</c:v>
                </c:pt>
                <c:pt idx="62">
                  <c:v>9. dic. 2015</c:v>
                </c:pt>
                <c:pt idx="63">
                  <c:v>10. dic. 2015</c:v>
                </c:pt>
                <c:pt idx="64">
                  <c:v>10. dic. 2015</c:v>
                </c:pt>
                <c:pt idx="65">
                  <c:v>10. dic. 2015</c:v>
                </c:pt>
                <c:pt idx="66">
                  <c:v>11. dic. 2015</c:v>
                </c:pt>
                <c:pt idx="67">
                  <c:v>11. dic. 2015</c:v>
                </c:pt>
                <c:pt idx="68">
                  <c:v>11. dic. 2015</c:v>
                </c:pt>
                <c:pt idx="69">
                  <c:v>12. dic. 2015</c:v>
                </c:pt>
                <c:pt idx="70">
                  <c:v>12. dic. 2015</c:v>
                </c:pt>
                <c:pt idx="71">
                  <c:v>14. dic. 2015</c:v>
                </c:pt>
                <c:pt idx="72">
                  <c:v>14. dic. 2015</c:v>
                </c:pt>
                <c:pt idx="73">
                  <c:v>15. dic. 2015</c:v>
                </c:pt>
                <c:pt idx="74">
                  <c:v>15. dic. 2015</c:v>
                </c:pt>
                <c:pt idx="75">
                  <c:v>15. dic. 2015</c:v>
                </c:pt>
                <c:pt idx="76">
                  <c:v>16. dic. 2015</c:v>
                </c:pt>
                <c:pt idx="77">
                  <c:v>16. dic. 2015</c:v>
                </c:pt>
                <c:pt idx="78">
                  <c:v>16. dic. 2015</c:v>
                </c:pt>
                <c:pt idx="79">
                  <c:v>17. dic. 2015</c:v>
                </c:pt>
                <c:pt idx="80">
                  <c:v>17. dic. 2015</c:v>
                </c:pt>
                <c:pt idx="81">
                  <c:v>18. dic. 2015</c:v>
                </c:pt>
                <c:pt idx="82">
                  <c:v>18. dic. 2015</c:v>
                </c:pt>
                <c:pt idx="83">
                  <c:v>18. dic. 2015</c:v>
                </c:pt>
                <c:pt idx="84">
                  <c:v>19. dic. 2015</c:v>
                </c:pt>
                <c:pt idx="85">
                  <c:v>19. dic. 2015</c:v>
                </c:pt>
                <c:pt idx="86">
                  <c:v>21. dic. 2015</c:v>
                </c:pt>
                <c:pt idx="87">
                  <c:v>21. dic. 2015</c:v>
                </c:pt>
                <c:pt idx="88">
                  <c:v>21. dic. 2015</c:v>
                </c:pt>
                <c:pt idx="89">
                  <c:v>22. dic. 2015</c:v>
                </c:pt>
                <c:pt idx="90">
                  <c:v>22. dic. 2015</c:v>
                </c:pt>
                <c:pt idx="91">
                  <c:v>7. gen. 2016</c:v>
                </c:pt>
                <c:pt idx="92">
                  <c:v>7. gen. 2016</c:v>
                </c:pt>
                <c:pt idx="93">
                  <c:v>8. gen. 2016</c:v>
                </c:pt>
                <c:pt idx="94">
                  <c:v>8. gen. 2016</c:v>
                </c:pt>
                <c:pt idx="95">
                  <c:v>8. gen. 2016</c:v>
                </c:pt>
                <c:pt idx="96">
                  <c:v>9. gen. 2016</c:v>
                </c:pt>
                <c:pt idx="97">
                  <c:v>11. gen. 2016</c:v>
                </c:pt>
                <c:pt idx="98">
                  <c:v>11. gen. 2016</c:v>
                </c:pt>
                <c:pt idx="99">
                  <c:v>12. gen. 2016</c:v>
                </c:pt>
                <c:pt idx="100">
                  <c:v>12. gen. 2016</c:v>
                </c:pt>
                <c:pt idx="101">
                  <c:v>13. gen. 2016</c:v>
                </c:pt>
                <c:pt idx="102">
                  <c:v>13. gen. 2016</c:v>
                </c:pt>
                <c:pt idx="103">
                  <c:v>13. gen. 2016</c:v>
                </c:pt>
                <c:pt idx="104">
                  <c:v>14. gen. 2016</c:v>
                </c:pt>
                <c:pt idx="105">
                  <c:v>14. gen. 2016</c:v>
                </c:pt>
                <c:pt idx="106">
                  <c:v>14. gen. 2016</c:v>
                </c:pt>
                <c:pt idx="107">
                  <c:v>15. gen. 2016</c:v>
                </c:pt>
                <c:pt idx="108">
                  <c:v>15. gen. 2016</c:v>
                </c:pt>
                <c:pt idx="109">
                  <c:v>15. gen. 2016</c:v>
                </c:pt>
                <c:pt idx="110">
                  <c:v>16. gen. 2016</c:v>
                </c:pt>
                <c:pt idx="111">
                  <c:v>18. gen. 2016</c:v>
                </c:pt>
                <c:pt idx="112">
                  <c:v>18. gen. 2016</c:v>
                </c:pt>
                <c:pt idx="113">
                  <c:v>19. gen. 2016</c:v>
                </c:pt>
                <c:pt idx="114">
                  <c:v>19. gen. 2016</c:v>
                </c:pt>
                <c:pt idx="115">
                  <c:v>19. gen. 2016</c:v>
                </c:pt>
                <c:pt idx="116">
                  <c:v>20. gen. 2016</c:v>
                </c:pt>
                <c:pt idx="117">
                  <c:v>21. gen. 2016</c:v>
                </c:pt>
                <c:pt idx="118">
                  <c:v>21. gen. 2016</c:v>
                </c:pt>
                <c:pt idx="119">
                  <c:v>21. gen. 2016</c:v>
                </c:pt>
                <c:pt idx="120">
                  <c:v>22. gen. 2016</c:v>
                </c:pt>
                <c:pt idx="121">
                  <c:v>22. gen. 2016</c:v>
                </c:pt>
                <c:pt idx="122">
                  <c:v>22. gen. 2016</c:v>
                </c:pt>
                <c:pt idx="123">
                  <c:v>22. gen. 2016</c:v>
                </c:pt>
                <c:pt idx="124">
                  <c:v>23. gen. 2016</c:v>
                </c:pt>
                <c:pt idx="125">
                  <c:v>24. gen. 2016</c:v>
                </c:pt>
                <c:pt idx="126">
                  <c:v>25. gen. 2016</c:v>
                </c:pt>
                <c:pt idx="127">
                  <c:v>25. gen. 2016</c:v>
                </c:pt>
                <c:pt idx="128">
                  <c:v>26. gen. 2016</c:v>
                </c:pt>
                <c:pt idx="129">
                  <c:v>26. gen. 2016</c:v>
                </c:pt>
                <c:pt idx="130">
                  <c:v>26. gen. 2016</c:v>
                </c:pt>
                <c:pt idx="131">
                  <c:v>27. gen. 2016</c:v>
                </c:pt>
                <c:pt idx="132">
                  <c:v>27. gen. 2016</c:v>
                </c:pt>
                <c:pt idx="133">
                  <c:v>27. gen. 2016</c:v>
                </c:pt>
                <c:pt idx="134">
                  <c:v>28. gen. 2016</c:v>
                </c:pt>
                <c:pt idx="135">
                  <c:v>28. gen. 2016</c:v>
                </c:pt>
                <c:pt idx="136">
                  <c:v>28. gen. 2016</c:v>
                </c:pt>
                <c:pt idx="137">
                  <c:v>28. gen. 2016</c:v>
                </c:pt>
                <c:pt idx="138">
                  <c:v>29. gen. 2016</c:v>
                </c:pt>
                <c:pt idx="139">
                  <c:v>29. gen. 2016</c:v>
                </c:pt>
                <c:pt idx="140">
                  <c:v>29. gen. 2016</c:v>
                </c:pt>
                <c:pt idx="141">
                  <c:v>30. gen. 2016</c:v>
                </c:pt>
                <c:pt idx="142">
                  <c:v>30. gen. 2016</c:v>
                </c:pt>
                <c:pt idx="143">
                  <c:v>1. feb. 2016</c:v>
                </c:pt>
                <c:pt idx="144">
                  <c:v>1. feb. 2016</c:v>
                </c:pt>
                <c:pt idx="145">
                  <c:v>1. feb. 2016</c:v>
                </c:pt>
                <c:pt idx="146">
                  <c:v>2. feb. 2016</c:v>
                </c:pt>
                <c:pt idx="147">
                  <c:v>2. feb. 2016</c:v>
                </c:pt>
                <c:pt idx="148">
                  <c:v>2. feb. 2016</c:v>
                </c:pt>
                <c:pt idx="149">
                  <c:v>3. feb. 2016</c:v>
                </c:pt>
                <c:pt idx="150">
                  <c:v>3. feb. 2016</c:v>
                </c:pt>
                <c:pt idx="151">
                  <c:v>4. feb. 2016</c:v>
                </c:pt>
                <c:pt idx="152">
                  <c:v>5. feb. 2016</c:v>
                </c:pt>
                <c:pt idx="153">
                  <c:v>5. feb. 2016</c:v>
                </c:pt>
                <c:pt idx="154">
                  <c:v>8. feb. 2016</c:v>
                </c:pt>
                <c:pt idx="155">
                  <c:v>10. feb. 2016</c:v>
                </c:pt>
                <c:pt idx="156">
                  <c:v>11. feb. 2016</c:v>
                </c:pt>
                <c:pt idx="157">
                  <c:v>11. feb. 2016</c:v>
                </c:pt>
                <c:pt idx="158">
                  <c:v>11. feb. 2016</c:v>
                </c:pt>
                <c:pt idx="159">
                  <c:v>12. feb. 2016</c:v>
                </c:pt>
                <c:pt idx="160">
                  <c:v>12. feb. 2016</c:v>
                </c:pt>
                <c:pt idx="161">
                  <c:v>12. feb. 2016</c:v>
                </c:pt>
                <c:pt idx="162">
                  <c:v>13. feb. 2016</c:v>
                </c:pt>
                <c:pt idx="163">
                  <c:v>13. feb. 2016</c:v>
                </c:pt>
                <c:pt idx="164">
                  <c:v>15. feb. 2016</c:v>
                </c:pt>
                <c:pt idx="165">
                  <c:v>15. feb. 2016</c:v>
                </c:pt>
                <c:pt idx="166">
                  <c:v>15. feb. 2016</c:v>
                </c:pt>
                <c:pt idx="167">
                  <c:v>16. feb. 2016</c:v>
                </c:pt>
                <c:pt idx="168">
                  <c:v>16. feb. 2016</c:v>
                </c:pt>
                <c:pt idx="169">
                  <c:v>16. feb. 2016</c:v>
                </c:pt>
                <c:pt idx="170">
                  <c:v>17. feb. 2016</c:v>
                </c:pt>
                <c:pt idx="171">
                  <c:v>17. feb. 2016</c:v>
                </c:pt>
                <c:pt idx="172">
                  <c:v>18. feb. 2016</c:v>
                </c:pt>
                <c:pt idx="173">
                  <c:v>18. feb. 2016</c:v>
                </c:pt>
                <c:pt idx="174">
                  <c:v>18. feb. 2016</c:v>
                </c:pt>
                <c:pt idx="175">
                  <c:v>18. feb. 2016</c:v>
                </c:pt>
                <c:pt idx="176">
                  <c:v>19. feb. 2016</c:v>
                </c:pt>
                <c:pt idx="177">
                  <c:v>19. feb. 2016</c:v>
                </c:pt>
                <c:pt idx="178">
                  <c:v>19. feb. 2016</c:v>
                </c:pt>
                <c:pt idx="179">
                  <c:v>20. feb. 2016</c:v>
                </c:pt>
                <c:pt idx="180">
                  <c:v>22. feb. 2016</c:v>
                </c:pt>
                <c:pt idx="181">
                  <c:v>22. feb. 2016</c:v>
                </c:pt>
                <c:pt idx="182">
                  <c:v>22. feb. 2016</c:v>
                </c:pt>
                <c:pt idx="183">
                  <c:v>23. feb. 2016</c:v>
                </c:pt>
                <c:pt idx="184">
                  <c:v>24. feb. 2016</c:v>
                </c:pt>
                <c:pt idx="185">
                  <c:v>24. feb. 2016</c:v>
                </c:pt>
                <c:pt idx="186">
                  <c:v>25. feb. 2016</c:v>
                </c:pt>
                <c:pt idx="187">
                  <c:v>25. feb. 2016</c:v>
                </c:pt>
                <c:pt idx="188">
                  <c:v>26. feb. 2016</c:v>
                </c:pt>
                <c:pt idx="189">
                  <c:v>26. feb. 2016</c:v>
                </c:pt>
                <c:pt idx="190">
                  <c:v>27. feb. 2016</c:v>
                </c:pt>
                <c:pt idx="191">
                  <c:v>27. feb. 2016</c:v>
                </c:pt>
                <c:pt idx="192">
                  <c:v>29. feb. 2016</c:v>
                </c:pt>
                <c:pt idx="193">
                  <c:v>29. feb. 2016</c:v>
                </c:pt>
                <c:pt idx="194">
                  <c:v>1. mar. 2016</c:v>
                </c:pt>
                <c:pt idx="195">
                  <c:v>1. mar. 2016</c:v>
                </c:pt>
                <c:pt idx="196">
                  <c:v>1. mar. 2016</c:v>
                </c:pt>
                <c:pt idx="197">
                  <c:v>2. mar. 2016</c:v>
                </c:pt>
                <c:pt idx="198">
                  <c:v>3. mar. 2016</c:v>
                </c:pt>
                <c:pt idx="199">
                  <c:v>4. mar. 2016</c:v>
                </c:pt>
                <c:pt idx="200">
                  <c:v>4. mar. 2016</c:v>
                </c:pt>
                <c:pt idx="201">
                  <c:v>4. mar. 2016</c:v>
                </c:pt>
                <c:pt idx="202">
                  <c:v>5. mar. 2016</c:v>
                </c:pt>
                <c:pt idx="203">
                  <c:v>7. mar. 2016</c:v>
                </c:pt>
                <c:pt idx="204">
                  <c:v>8. mar. 2016</c:v>
                </c:pt>
                <c:pt idx="205">
                  <c:v>8. mar. 2016</c:v>
                </c:pt>
                <c:pt idx="206">
                  <c:v>9. mar. 2016</c:v>
                </c:pt>
                <c:pt idx="207">
                  <c:v>9. mar. 2016</c:v>
                </c:pt>
                <c:pt idx="208">
                  <c:v>10. mar. 2016</c:v>
                </c:pt>
                <c:pt idx="209">
                  <c:v>10. mar. 2016</c:v>
                </c:pt>
                <c:pt idx="210">
                  <c:v>11. mar. 2016</c:v>
                </c:pt>
                <c:pt idx="211">
                  <c:v>11. mar. 2016</c:v>
                </c:pt>
                <c:pt idx="212">
                  <c:v>12. mar. 2016</c:v>
                </c:pt>
                <c:pt idx="213">
                  <c:v>12. mar. 2016</c:v>
                </c:pt>
                <c:pt idx="214">
                  <c:v>14. mar. 2016</c:v>
                </c:pt>
                <c:pt idx="215">
                  <c:v>14. mar. 2016</c:v>
                </c:pt>
                <c:pt idx="216">
                  <c:v>15. mar. 2016</c:v>
                </c:pt>
                <c:pt idx="217">
                  <c:v>15. mar. 2016</c:v>
                </c:pt>
                <c:pt idx="218">
                  <c:v>15. mar. 2016</c:v>
                </c:pt>
                <c:pt idx="219">
                  <c:v>16. mar. 2016</c:v>
                </c:pt>
                <c:pt idx="220">
                  <c:v>17. mar. 2016</c:v>
                </c:pt>
                <c:pt idx="221">
                  <c:v>17. mar. 2016</c:v>
                </c:pt>
                <c:pt idx="222">
                  <c:v>17. mar. 2016</c:v>
                </c:pt>
                <c:pt idx="223">
                  <c:v>17. mar. 2016</c:v>
                </c:pt>
                <c:pt idx="224">
                  <c:v>18. mar. 2016</c:v>
                </c:pt>
                <c:pt idx="225">
                  <c:v>18. mar. 2016</c:v>
                </c:pt>
                <c:pt idx="226">
                  <c:v>18. mar. 2016</c:v>
                </c:pt>
                <c:pt idx="227">
                  <c:v>19. mar. 2016</c:v>
                </c:pt>
                <c:pt idx="228">
                  <c:v>19. mar. 2016</c:v>
                </c:pt>
                <c:pt idx="229">
                  <c:v>21. mar. 2016</c:v>
                </c:pt>
                <c:pt idx="230">
                  <c:v>21. mar. 2016</c:v>
                </c:pt>
                <c:pt idx="231">
                  <c:v>22. mar. 2016</c:v>
                </c:pt>
                <c:pt idx="232">
                  <c:v>23. mar. 2016</c:v>
                </c:pt>
                <c:pt idx="233">
                  <c:v>30. mar. 2016</c:v>
                </c:pt>
                <c:pt idx="234">
                  <c:v>30. mar. 2016</c:v>
                </c:pt>
                <c:pt idx="235">
                  <c:v>31. mar. 2016</c:v>
                </c:pt>
                <c:pt idx="236">
                  <c:v>31. mar. 2016</c:v>
                </c:pt>
                <c:pt idx="237">
                  <c:v>31. mar. 2016</c:v>
                </c:pt>
                <c:pt idx="238">
                  <c:v>31. mar. 2016</c:v>
                </c:pt>
                <c:pt idx="239">
                  <c:v>1. apr. 2016</c:v>
                </c:pt>
                <c:pt idx="240">
                  <c:v>1. apr. 2016</c:v>
                </c:pt>
                <c:pt idx="241">
                  <c:v>2. apr. 2016</c:v>
                </c:pt>
                <c:pt idx="242">
                  <c:v>2. apr. 2016</c:v>
                </c:pt>
                <c:pt idx="243">
                  <c:v>4. apr. 2016</c:v>
                </c:pt>
                <c:pt idx="244">
                  <c:v>5. apr. 2016</c:v>
                </c:pt>
                <c:pt idx="245">
                  <c:v>5. apr. 2016</c:v>
                </c:pt>
                <c:pt idx="246">
                  <c:v>6. apr. 2016</c:v>
                </c:pt>
                <c:pt idx="247">
                  <c:v>6. apr. 2016</c:v>
                </c:pt>
                <c:pt idx="248">
                  <c:v>6. apr. 2016</c:v>
                </c:pt>
                <c:pt idx="249">
                  <c:v>7. apr. 2016</c:v>
                </c:pt>
                <c:pt idx="250">
                  <c:v>8. apr. 2016</c:v>
                </c:pt>
                <c:pt idx="251">
                  <c:v>8. apr. 2016</c:v>
                </c:pt>
                <c:pt idx="252">
                  <c:v>8. apr. 2016</c:v>
                </c:pt>
                <c:pt idx="253">
                  <c:v>9. apr. 2016</c:v>
                </c:pt>
                <c:pt idx="254">
                  <c:v>9. apr. 2016</c:v>
                </c:pt>
                <c:pt idx="255">
                  <c:v>11. apr. 2016</c:v>
                </c:pt>
                <c:pt idx="256">
                  <c:v>11. apr. 2016</c:v>
                </c:pt>
                <c:pt idx="257">
                  <c:v>13. apr. 2016</c:v>
                </c:pt>
                <c:pt idx="258">
                  <c:v>13. apr. 2016</c:v>
                </c:pt>
                <c:pt idx="259">
                  <c:v>13. apr. 2016</c:v>
                </c:pt>
                <c:pt idx="260">
                  <c:v>13. apr. 2016</c:v>
                </c:pt>
                <c:pt idx="261">
                  <c:v>14. apr. 2016</c:v>
                </c:pt>
                <c:pt idx="262">
                  <c:v>14. apr. 2016</c:v>
                </c:pt>
                <c:pt idx="263">
                  <c:v>15. apr. 2016</c:v>
                </c:pt>
                <c:pt idx="264">
                  <c:v>15. apr. 2016</c:v>
                </c:pt>
                <c:pt idx="265">
                  <c:v>16. apr. 2016</c:v>
                </c:pt>
                <c:pt idx="266">
                  <c:v>18. apr. 2016</c:v>
                </c:pt>
                <c:pt idx="267">
                  <c:v>19. apr. 2016</c:v>
                </c:pt>
                <c:pt idx="268">
                  <c:v>19. apr. 2016</c:v>
                </c:pt>
                <c:pt idx="269">
                  <c:v>19. apr. 2016</c:v>
                </c:pt>
                <c:pt idx="270">
                  <c:v>20. apr. 2016</c:v>
                </c:pt>
                <c:pt idx="271">
                  <c:v>20. apr. 2016</c:v>
                </c:pt>
                <c:pt idx="272">
                  <c:v>20. apr. 2016</c:v>
                </c:pt>
                <c:pt idx="273">
                  <c:v>20. apr. 2016</c:v>
                </c:pt>
                <c:pt idx="274">
                  <c:v>21. apr. 2016</c:v>
                </c:pt>
                <c:pt idx="275">
                  <c:v>21. apr. 2016</c:v>
                </c:pt>
                <c:pt idx="276">
                  <c:v>21. apr. 2016</c:v>
                </c:pt>
                <c:pt idx="277">
                  <c:v>22. apr. 2016</c:v>
                </c:pt>
                <c:pt idx="278">
                  <c:v>22. apr. 2016</c:v>
                </c:pt>
                <c:pt idx="279">
                  <c:v>23. apr. 2016</c:v>
                </c:pt>
                <c:pt idx="280">
                  <c:v>23. apr. 2016</c:v>
                </c:pt>
                <c:pt idx="281">
                  <c:v>26. apr. 2016</c:v>
                </c:pt>
                <c:pt idx="282">
                  <c:v>26. apr. 2016</c:v>
                </c:pt>
                <c:pt idx="283">
                  <c:v>26. apr. 2016</c:v>
                </c:pt>
                <c:pt idx="284">
                  <c:v>27. apr. 2016</c:v>
                </c:pt>
                <c:pt idx="285">
                  <c:v>27. apr. 2016</c:v>
                </c:pt>
                <c:pt idx="286">
                  <c:v>27. apr. 2016</c:v>
                </c:pt>
                <c:pt idx="287">
                  <c:v>28. apr. 2016</c:v>
                </c:pt>
                <c:pt idx="288">
                  <c:v>28. apr. 2016</c:v>
                </c:pt>
                <c:pt idx="289">
                  <c:v>28. apr. 2016</c:v>
                </c:pt>
                <c:pt idx="290">
                  <c:v>28. apr. 2016</c:v>
                </c:pt>
                <c:pt idx="291">
                  <c:v>29. apr. 2016</c:v>
                </c:pt>
                <c:pt idx="292">
                  <c:v>30. apr. 2016</c:v>
                </c:pt>
                <c:pt idx="293">
                  <c:v>30. apr. 2016</c:v>
                </c:pt>
                <c:pt idx="294">
                  <c:v>2. mag. 2016</c:v>
                </c:pt>
                <c:pt idx="295">
                  <c:v>2. mag. 2016</c:v>
                </c:pt>
                <c:pt idx="296">
                  <c:v>2. mag. 2016</c:v>
                </c:pt>
                <c:pt idx="297">
                  <c:v>3. mag. 2016</c:v>
                </c:pt>
                <c:pt idx="298">
                  <c:v>3. mag. 2016</c:v>
                </c:pt>
                <c:pt idx="299">
                  <c:v>3. mag. 2016</c:v>
                </c:pt>
                <c:pt idx="300">
                  <c:v>4. mag. 2016</c:v>
                </c:pt>
                <c:pt idx="301">
                  <c:v>4. mag. 2016</c:v>
                </c:pt>
                <c:pt idx="302">
                  <c:v>4. mag. 2016</c:v>
                </c:pt>
                <c:pt idx="303">
                  <c:v>5. mag. 2016</c:v>
                </c:pt>
                <c:pt idx="304">
                  <c:v>5. mag. 2016</c:v>
                </c:pt>
                <c:pt idx="305">
                  <c:v>5. mag. 2016</c:v>
                </c:pt>
                <c:pt idx="306">
                  <c:v>6. mag. 2016</c:v>
                </c:pt>
                <c:pt idx="307">
                  <c:v>6. mag. 2016</c:v>
                </c:pt>
                <c:pt idx="308">
                  <c:v>7. mag. 2016</c:v>
                </c:pt>
                <c:pt idx="309">
                  <c:v>7. mag. 2016</c:v>
                </c:pt>
                <c:pt idx="310">
                  <c:v>7. mag. 2016</c:v>
                </c:pt>
                <c:pt idx="311">
                  <c:v>9. mag. 2016</c:v>
                </c:pt>
                <c:pt idx="312">
                  <c:v>9. mag. 2016</c:v>
                </c:pt>
                <c:pt idx="313">
                  <c:v>10. mag. 2016</c:v>
                </c:pt>
                <c:pt idx="314">
                  <c:v>10. mag. 2016</c:v>
                </c:pt>
                <c:pt idx="315">
                  <c:v>11. mag. 2016</c:v>
                </c:pt>
                <c:pt idx="316">
                  <c:v>11. mag. 2016</c:v>
                </c:pt>
                <c:pt idx="317">
                  <c:v>11. mag. 2016</c:v>
                </c:pt>
                <c:pt idx="318">
                  <c:v>12. mag. 2016</c:v>
                </c:pt>
                <c:pt idx="319">
                  <c:v>12. mag. 2016</c:v>
                </c:pt>
                <c:pt idx="320">
                  <c:v>12. mag. 2016</c:v>
                </c:pt>
                <c:pt idx="321">
                  <c:v>13. mag. 2016</c:v>
                </c:pt>
                <c:pt idx="322">
                  <c:v>13. mag. 2016</c:v>
                </c:pt>
                <c:pt idx="323">
                  <c:v>14. mag. 2016</c:v>
                </c:pt>
                <c:pt idx="324">
                  <c:v>14. mag. 2016</c:v>
                </c:pt>
                <c:pt idx="325">
                  <c:v>16. mag. 2016</c:v>
                </c:pt>
                <c:pt idx="326">
                  <c:v>16. mag. 2016</c:v>
                </c:pt>
                <c:pt idx="327">
                  <c:v>16. mag. 2016</c:v>
                </c:pt>
                <c:pt idx="328">
                  <c:v>17. mag. 2016</c:v>
                </c:pt>
                <c:pt idx="329">
                  <c:v>17. mag. 2016</c:v>
                </c:pt>
                <c:pt idx="330">
                  <c:v>17. mag. 2016</c:v>
                </c:pt>
                <c:pt idx="331">
                  <c:v>18. mag. 2016</c:v>
                </c:pt>
                <c:pt idx="332">
                  <c:v>18. mag. 2016</c:v>
                </c:pt>
                <c:pt idx="333">
                  <c:v>19. mag. 2016</c:v>
                </c:pt>
                <c:pt idx="334">
                  <c:v>19. mag. 2016</c:v>
                </c:pt>
                <c:pt idx="335">
                  <c:v>20. mag. 2016</c:v>
                </c:pt>
                <c:pt idx="336">
                  <c:v>20. mag. 2016</c:v>
                </c:pt>
                <c:pt idx="337">
                  <c:v>20. mag. 2016</c:v>
                </c:pt>
                <c:pt idx="338">
                  <c:v>21. mag. 2016</c:v>
                </c:pt>
                <c:pt idx="339">
                  <c:v>21. mag. 2016</c:v>
                </c:pt>
                <c:pt idx="340">
                  <c:v>23. mag. 2016</c:v>
                </c:pt>
                <c:pt idx="341">
                  <c:v>23. mag. 2016</c:v>
                </c:pt>
                <c:pt idx="342">
                  <c:v>23. mag. 2016</c:v>
                </c:pt>
                <c:pt idx="343">
                  <c:v>24. mag. 2016</c:v>
                </c:pt>
                <c:pt idx="344">
                  <c:v>24. mag. 2016</c:v>
                </c:pt>
                <c:pt idx="345">
                  <c:v>25. mag. 2016</c:v>
                </c:pt>
                <c:pt idx="346">
                  <c:v>26. mag. 2016</c:v>
                </c:pt>
                <c:pt idx="347">
                  <c:v>26. mag. 2016</c:v>
                </c:pt>
                <c:pt idx="348">
                  <c:v>27. mag. 2016</c:v>
                </c:pt>
                <c:pt idx="349">
                  <c:v>27. mag. 2016</c:v>
                </c:pt>
                <c:pt idx="350">
                  <c:v>28. mag. 2016</c:v>
                </c:pt>
                <c:pt idx="351">
                  <c:v>28. mag. 2016</c:v>
                </c:pt>
                <c:pt idx="352">
                  <c:v>30. mag. 2016</c:v>
                </c:pt>
                <c:pt idx="353">
                  <c:v>30. mag. 2016</c:v>
                </c:pt>
                <c:pt idx="354">
                  <c:v>30. mag. 2016</c:v>
                </c:pt>
                <c:pt idx="355">
                  <c:v>31. mag. 2016</c:v>
                </c:pt>
                <c:pt idx="356">
                  <c:v>1. giu. 2016</c:v>
                </c:pt>
                <c:pt idx="357">
                  <c:v>1. giu. 2016</c:v>
                </c:pt>
                <c:pt idx="358">
                  <c:v>3. giu. 2016</c:v>
                </c:pt>
                <c:pt idx="359">
                  <c:v>4. giu. 2016</c:v>
                </c:pt>
                <c:pt idx="360">
                  <c:v>6. giu. 2016</c:v>
                </c:pt>
                <c:pt idx="361">
                  <c:v>6. giu. 2016</c:v>
                </c:pt>
                <c:pt idx="362">
                  <c:v>7. giu. 2016</c:v>
                </c:pt>
                <c:pt idx="363">
                  <c:v>8. giu. 2016</c:v>
                </c:pt>
                <c:pt idx="364">
                  <c:v>9. giu. 2016</c:v>
                </c:pt>
                <c:pt idx="365">
                  <c:v>10. giu. 2016</c:v>
                </c:pt>
                <c:pt idx="366">
                  <c:v>11. giu. 2016</c:v>
                </c:pt>
                <c:pt idx="367">
                  <c:v>13. giu. 2016</c:v>
                </c:pt>
                <c:pt idx="368">
                  <c:v>15. giu. 2016</c:v>
                </c:pt>
                <c:pt idx="369">
                  <c:v>15. giu. 2016</c:v>
                </c:pt>
                <c:pt idx="370">
                  <c:v>16. giu. 2016</c:v>
                </c:pt>
                <c:pt idx="371">
                  <c:v>17. giu. 2016</c:v>
                </c:pt>
                <c:pt idx="372">
                  <c:v>21. giu. 2016</c:v>
                </c:pt>
                <c:pt idx="373">
                  <c:v>22. giu. 2016</c:v>
                </c:pt>
                <c:pt idx="374">
                  <c:v>27. giu. 2016</c:v>
                </c:pt>
                <c:pt idx="375">
                  <c:v>28. giu. 2016</c:v>
                </c:pt>
              </c:strCache>
            </c:strRef>
          </c:cat>
          <c:val>
            <c:numRef>
              <c:f>'[top prima.xlsx]Foglio1'!$C$2:$C$377</c:f>
              <c:numCache>
                <c:formatCode>General</c:formatCode>
                <c:ptCount val="376"/>
                <c:pt idx="0">
                  <c:v>2.1000000000000005E-2</c:v>
                </c:pt>
                <c:pt idx="1">
                  <c:v>3.4000000000000002E-2</c:v>
                </c:pt>
                <c:pt idx="2">
                  <c:v>6.4000000000000015E-2</c:v>
                </c:pt>
                <c:pt idx="3">
                  <c:v>6.000000000000001E-3</c:v>
                </c:pt>
                <c:pt idx="4">
                  <c:v>2.0000000000000004E-2</c:v>
                </c:pt>
                <c:pt idx="5">
                  <c:v>3.9000000000000007E-2</c:v>
                </c:pt>
                <c:pt idx="6">
                  <c:v>5.7000000000000009E-2</c:v>
                </c:pt>
                <c:pt idx="7">
                  <c:v>7.3000000000000009E-2</c:v>
                </c:pt>
                <c:pt idx="8">
                  <c:v>0.15700000000000003</c:v>
                </c:pt>
                <c:pt idx="9">
                  <c:v>7.5000000000000011E-2</c:v>
                </c:pt>
                <c:pt idx="10">
                  <c:v>6.900000000000002E-2</c:v>
                </c:pt>
                <c:pt idx="11">
                  <c:v>9.5000000000000015E-2</c:v>
                </c:pt>
                <c:pt idx="12">
                  <c:v>0.11799999999999998</c:v>
                </c:pt>
                <c:pt idx="13">
                  <c:v>5.1999999999999998E-2</c:v>
                </c:pt>
                <c:pt idx="14">
                  <c:v>0.10700000000000001</c:v>
                </c:pt>
                <c:pt idx="15">
                  <c:v>0.11799999999999998</c:v>
                </c:pt>
                <c:pt idx="16">
                  <c:v>6.900000000000002E-2</c:v>
                </c:pt>
                <c:pt idx="17">
                  <c:v>7.8000000000000014E-2</c:v>
                </c:pt>
                <c:pt idx="18">
                  <c:v>3.1000000000000003E-2</c:v>
                </c:pt>
                <c:pt idx="19">
                  <c:v>0.15900000000000003</c:v>
                </c:pt>
                <c:pt idx="20">
                  <c:v>5.1000000000000004E-2</c:v>
                </c:pt>
                <c:pt idx="21">
                  <c:v>0.05</c:v>
                </c:pt>
                <c:pt idx="22">
                  <c:v>8.9000000000000037E-2</c:v>
                </c:pt>
                <c:pt idx="23">
                  <c:v>0.13</c:v>
                </c:pt>
                <c:pt idx="24">
                  <c:v>8.2000000000000003E-2</c:v>
                </c:pt>
                <c:pt idx="25">
                  <c:v>0.114</c:v>
                </c:pt>
                <c:pt idx="26">
                  <c:v>0.10199999999999998</c:v>
                </c:pt>
                <c:pt idx="27">
                  <c:v>9.5000000000000015E-2</c:v>
                </c:pt>
                <c:pt idx="28">
                  <c:v>0.14100000000000001</c:v>
                </c:pt>
                <c:pt idx="29">
                  <c:v>0.21400000000000002</c:v>
                </c:pt>
                <c:pt idx="30">
                  <c:v>0.27200000000000002</c:v>
                </c:pt>
                <c:pt idx="31">
                  <c:v>0.31000000000000005</c:v>
                </c:pt>
                <c:pt idx="32">
                  <c:v>4.000000000000001E-3</c:v>
                </c:pt>
                <c:pt idx="33">
                  <c:v>3.6999999999999998E-2</c:v>
                </c:pt>
                <c:pt idx="34">
                  <c:v>5.1000000000000004E-2</c:v>
                </c:pt>
                <c:pt idx="35">
                  <c:v>-2.0000000000000005E-3</c:v>
                </c:pt>
                <c:pt idx="36">
                  <c:v>3.500000000000001E-2</c:v>
                </c:pt>
                <c:pt idx="37">
                  <c:v>5.7000000000000009E-2</c:v>
                </c:pt>
                <c:pt idx="38">
                  <c:v>6.1000000000000006E-2</c:v>
                </c:pt>
                <c:pt idx="39">
                  <c:v>0.13500000000000001</c:v>
                </c:pt>
                <c:pt idx="40">
                  <c:v>0.15400000000000003</c:v>
                </c:pt>
                <c:pt idx="41">
                  <c:v>0.13500000000000001</c:v>
                </c:pt>
                <c:pt idx="42">
                  <c:v>0.19500000000000001</c:v>
                </c:pt>
                <c:pt idx="43">
                  <c:v>0.18100000000000002</c:v>
                </c:pt>
                <c:pt idx="44">
                  <c:v>7.8000000000000014E-2</c:v>
                </c:pt>
                <c:pt idx="45">
                  <c:v>0.11899999999999998</c:v>
                </c:pt>
                <c:pt idx="46">
                  <c:v>-5.5000000000000007E-2</c:v>
                </c:pt>
                <c:pt idx="47">
                  <c:v>-2.7000000000000003E-2</c:v>
                </c:pt>
                <c:pt idx="48">
                  <c:v>-9.8000000000000018E-2</c:v>
                </c:pt>
                <c:pt idx="49">
                  <c:v>7.000000000000001E-3</c:v>
                </c:pt>
                <c:pt idx="50">
                  <c:v>-4.3999999999999997E-2</c:v>
                </c:pt>
                <c:pt idx="51">
                  <c:v>-1.4E-2</c:v>
                </c:pt>
                <c:pt idx="52">
                  <c:v>-1.4E-2</c:v>
                </c:pt>
                <c:pt idx="53">
                  <c:v>2.1000000000000005E-2</c:v>
                </c:pt>
                <c:pt idx="54">
                  <c:v>-3.5999999999999997E-2</c:v>
                </c:pt>
                <c:pt idx="55">
                  <c:v>-6.000000000000001E-3</c:v>
                </c:pt>
                <c:pt idx="56">
                  <c:v>-7.000000000000001E-3</c:v>
                </c:pt>
                <c:pt idx="57">
                  <c:v>1.4E-2</c:v>
                </c:pt>
                <c:pt idx="58">
                  <c:v>-4.8000000000000001E-2</c:v>
                </c:pt>
                <c:pt idx="59">
                  <c:v>-3.500000000000001E-2</c:v>
                </c:pt>
                <c:pt idx="60">
                  <c:v>-4.200000000000001E-2</c:v>
                </c:pt>
                <c:pt idx="61">
                  <c:v>-1.0999999999999998E-2</c:v>
                </c:pt>
                <c:pt idx="62">
                  <c:v>2.0000000000000005E-3</c:v>
                </c:pt>
                <c:pt idx="63">
                  <c:v>-8.0000000000000019E-3</c:v>
                </c:pt>
                <c:pt idx="64">
                  <c:v>-7.000000000000001E-3</c:v>
                </c:pt>
                <c:pt idx="65">
                  <c:v>0.16200000000000001</c:v>
                </c:pt>
                <c:pt idx="66">
                  <c:v>2.1999999999999999E-2</c:v>
                </c:pt>
                <c:pt idx="67">
                  <c:v>3.4000000000000002E-2</c:v>
                </c:pt>
                <c:pt idx="68">
                  <c:v>6.1000000000000006E-2</c:v>
                </c:pt>
                <c:pt idx="69">
                  <c:v>4.5000000000000005E-2</c:v>
                </c:pt>
                <c:pt idx="70">
                  <c:v>7.9000000000000015E-2</c:v>
                </c:pt>
                <c:pt idx="71">
                  <c:v>-4.000000000000001E-3</c:v>
                </c:pt>
                <c:pt idx="72">
                  <c:v>6.3E-2</c:v>
                </c:pt>
                <c:pt idx="73">
                  <c:v>1.7999999999999999E-2</c:v>
                </c:pt>
                <c:pt idx="74">
                  <c:v>4.3000000000000003E-2</c:v>
                </c:pt>
                <c:pt idx="75">
                  <c:v>7.1999999999999995E-2</c:v>
                </c:pt>
                <c:pt idx="76">
                  <c:v>1.0000000000000002E-2</c:v>
                </c:pt>
                <c:pt idx="77">
                  <c:v>3.5999999999999997E-2</c:v>
                </c:pt>
                <c:pt idx="78">
                  <c:v>5.8000000000000003E-2</c:v>
                </c:pt>
                <c:pt idx="79">
                  <c:v>0.14300000000000002</c:v>
                </c:pt>
                <c:pt idx="80">
                  <c:v>4.3000000000000003E-2</c:v>
                </c:pt>
                <c:pt idx="81">
                  <c:v>2.5000000000000001E-2</c:v>
                </c:pt>
                <c:pt idx="82">
                  <c:v>3.1000000000000003E-2</c:v>
                </c:pt>
                <c:pt idx="83">
                  <c:v>7.0000000000000021E-2</c:v>
                </c:pt>
                <c:pt idx="84">
                  <c:v>-1.0999999999999998E-2</c:v>
                </c:pt>
                <c:pt idx="85">
                  <c:v>6.000000000000001E-3</c:v>
                </c:pt>
                <c:pt idx="86">
                  <c:v>-5.5000000000000007E-2</c:v>
                </c:pt>
                <c:pt idx="87">
                  <c:v>-5.3000000000000005E-2</c:v>
                </c:pt>
                <c:pt idx="88">
                  <c:v>-3.5999999999999997E-2</c:v>
                </c:pt>
                <c:pt idx="89">
                  <c:v>-6.1000000000000006E-2</c:v>
                </c:pt>
                <c:pt idx="90">
                  <c:v>-3.1000000000000003E-2</c:v>
                </c:pt>
                <c:pt idx="91">
                  <c:v>1.0000000000000002E-2</c:v>
                </c:pt>
                <c:pt idx="92">
                  <c:v>4.9000000000000009E-2</c:v>
                </c:pt>
                <c:pt idx="93">
                  <c:v>4.1000000000000002E-2</c:v>
                </c:pt>
                <c:pt idx="94">
                  <c:v>0.1</c:v>
                </c:pt>
                <c:pt idx="95">
                  <c:v>0.128</c:v>
                </c:pt>
                <c:pt idx="96">
                  <c:v>3.3000000000000002E-2</c:v>
                </c:pt>
                <c:pt idx="97">
                  <c:v>-1.0000000000000002E-3</c:v>
                </c:pt>
                <c:pt idx="98">
                  <c:v>4.8000000000000001E-2</c:v>
                </c:pt>
                <c:pt idx="99">
                  <c:v>3.7999999999999999E-2</c:v>
                </c:pt>
                <c:pt idx="100">
                  <c:v>0.10100000000000002</c:v>
                </c:pt>
                <c:pt idx="101">
                  <c:v>9.0000000000000028E-3</c:v>
                </c:pt>
                <c:pt idx="102">
                  <c:v>5.5000000000000007E-2</c:v>
                </c:pt>
                <c:pt idx="103">
                  <c:v>7.5000000000000011E-2</c:v>
                </c:pt>
                <c:pt idx="104">
                  <c:v>2.9000000000000001E-2</c:v>
                </c:pt>
                <c:pt idx="105">
                  <c:v>6.3E-2</c:v>
                </c:pt>
                <c:pt idx="106">
                  <c:v>0.11899999999999998</c:v>
                </c:pt>
                <c:pt idx="107">
                  <c:v>4.3999999999999997E-2</c:v>
                </c:pt>
                <c:pt idx="108">
                  <c:v>8.5000000000000006E-2</c:v>
                </c:pt>
                <c:pt idx="109">
                  <c:v>0.12300000000000001</c:v>
                </c:pt>
                <c:pt idx="110">
                  <c:v>7.0999999999999994E-2</c:v>
                </c:pt>
                <c:pt idx="111">
                  <c:v>-2.4E-2</c:v>
                </c:pt>
                <c:pt idx="112">
                  <c:v>-2.1999999999999999E-2</c:v>
                </c:pt>
                <c:pt idx="113">
                  <c:v>-1.0000000000000002E-3</c:v>
                </c:pt>
                <c:pt idx="114">
                  <c:v>4.0000000000000008E-2</c:v>
                </c:pt>
                <c:pt idx="115">
                  <c:v>-2.1999999999999999E-2</c:v>
                </c:pt>
                <c:pt idx="116">
                  <c:v>0.13500000000000001</c:v>
                </c:pt>
                <c:pt idx="117">
                  <c:v>4.8000000000000001E-2</c:v>
                </c:pt>
                <c:pt idx="118">
                  <c:v>0.15900000000000003</c:v>
                </c:pt>
                <c:pt idx="119">
                  <c:v>0.20100000000000001</c:v>
                </c:pt>
                <c:pt idx="120">
                  <c:v>1.0000000000000002E-3</c:v>
                </c:pt>
                <c:pt idx="121">
                  <c:v>5.1999999999999998E-2</c:v>
                </c:pt>
                <c:pt idx="122">
                  <c:v>8.9000000000000037E-2</c:v>
                </c:pt>
                <c:pt idx="123">
                  <c:v>0.11899999999999998</c:v>
                </c:pt>
                <c:pt idx="124">
                  <c:v>-8.0000000000000019E-3</c:v>
                </c:pt>
                <c:pt idx="125">
                  <c:v>-8.8000000000000023E-2</c:v>
                </c:pt>
                <c:pt idx="126">
                  <c:v>-4.8000000000000001E-2</c:v>
                </c:pt>
                <c:pt idx="127">
                  <c:v>-4.5000000000000005E-2</c:v>
                </c:pt>
                <c:pt idx="128">
                  <c:v>-4.9000000000000009E-2</c:v>
                </c:pt>
                <c:pt idx="129">
                  <c:v>-8.0000000000000019E-3</c:v>
                </c:pt>
                <c:pt idx="130">
                  <c:v>0</c:v>
                </c:pt>
                <c:pt idx="131">
                  <c:v>7.0000000000000021E-2</c:v>
                </c:pt>
                <c:pt idx="132">
                  <c:v>4.0000000000000008E-2</c:v>
                </c:pt>
                <c:pt idx="133">
                  <c:v>7.3999999999999996E-2</c:v>
                </c:pt>
                <c:pt idx="134">
                  <c:v>3.500000000000001E-2</c:v>
                </c:pt>
                <c:pt idx="135">
                  <c:v>5.5000000000000007E-2</c:v>
                </c:pt>
                <c:pt idx="136">
                  <c:v>7.0000000000000021E-2</c:v>
                </c:pt>
                <c:pt idx="137">
                  <c:v>0.10299999999999998</c:v>
                </c:pt>
                <c:pt idx="138">
                  <c:v>5.1000000000000004E-2</c:v>
                </c:pt>
                <c:pt idx="139">
                  <c:v>6.8000000000000019E-2</c:v>
                </c:pt>
                <c:pt idx="140">
                  <c:v>6.900000000000002E-2</c:v>
                </c:pt>
                <c:pt idx="141">
                  <c:v>2.4E-2</c:v>
                </c:pt>
                <c:pt idx="142">
                  <c:v>3.4000000000000002E-2</c:v>
                </c:pt>
                <c:pt idx="143">
                  <c:v>-6.000000000000001E-3</c:v>
                </c:pt>
                <c:pt idx="144">
                  <c:v>2.9000000000000001E-2</c:v>
                </c:pt>
                <c:pt idx="145">
                  <c:v>3.4000000000000002E-2</c:v>
                </c:pt>
                <c:pt idx="146">
                  <c:v>2.7000000000000003E-2</c:v>
                </c:pt>
                <c:pt idx="147">
                  <c:v>5.9000000000000004E-2</c:v>
                </c:pt>
                <c:pt idx="148">
                  <c:v>0.10199999999999998</c:v>
                </c:pt>
                <c:pt idx="149">
                  <c:v>0.129</c:v>
                </c:pt>
                <c:pt idx="150">
                  <c:v>0.19800000000000001</c:v>
                </c:pt>
                <c:pt idx="151">
                  <c:v>0.114</c:v>
                </c:pt>
                <c:pt idx="152">
                  <c:v>7.9000000000000015E-2</c:v>
                </c:pt>
                <c:pt idx="153">
                  <c:v>0.12300000000000001</c:v>
                </c:pt>
                <c:pt idx="154">
                  <c:v>1.9000000000000003E-2</c:v>
                </c:pt>
                <c:pt idx="155">
                  <c:v>0.10800000000000001</c:v>
                </c:pt>
                <c:pt idx="156">
                  <c:v>6.8000000000000019E-2</c:v>
                </c:pt>
                <c:pt idx="157">
                  <c:v>4.8000000000000001E-2</c:v>
                </c:pt>
                <c:pt idx="158">
                  <c:v>3.1000000000000003E-2</c:v>
                </c:pt>
                <c:pt idx="159">
                  <c:v>6.3E-2</c:v>
                </c:pt>
                <c:pt idx="160">
                  <c:v>0.1</c:v>
                </c:pt>
                <c:pt idx="161">
                  <c:v>0.13900000000000001</c:v>
                </c:pt>
                <c:pt idx="162">
                  <c:v>7.3999999999999996E-2</c:v>
                </c:pt>
                <c:pt idx="163">
                  <c:v>0.10299999999999998</c:v>
                </c:pt>
                <c:pt idx="164">
                  <c:v>3.500000000000001E-2</c:v>
                </c:pt>
                <c:pt idx="165">
                  <c:v>3.9000000000000007E-2</c:v>
                </c:pt>
                <c:pt idx="166">
                  <c:v>5.5000000000000007E-2</c:v>
                </c:pt>
                <c:pt idx="167">
                  <c:v>-4.000000000000001E-3</c:v>
                </c:pt>
                <c:pt idx="168">
                  <c:v>4.5999999999999999E-2</c:v>
                </c:pt>
                <c:pt idx="169">
                  <c:v>5.3000000000000005E-2</c:v>
                </c:pt>
                <c:pt idx="170">
                  <c:v>0.18800000000000003</c:v>
                </c:pt>
                <c:pt idx="171">
                  <c:v>7.3000000000000009E-2</c:v>
                </c:pt>
                <c:pt idx="172">
                  <c:v>7.3999999999999996E-2</c:v>
                </c:pt>
                <c:pt idx="173">
                  <c:v>0.113</c:v>
                </c:pt>
                <c:pt idx="174">
                  <c:v>0.17200000000000001</c:v>
                </c:pt>
                <c:pt idx="175">
                  <c:v>0.19400000000000001</c:v>
                </c:pt>
                <c:pt idx="176">
                  <c:v>0.12100000000000001</c:v>
                </c:pt>
                <c:pt idx="177">
                  <c:v>0.15300000000000002</c:v>
                </c:pt>
                <c:pt idx="178">
                  <c:v>0.05</c:v>
                </c:pt>
                <c:pt idx="179">
                  <c:v>5.5000000000000007E-2</c:v>
                </c:pt>
                <c:pt idx="180">
                  <c:v>-1.0000000000000002E-2</c:v>
                </c:pt>
                <c:pt idx="181">
                  <c:v>1.9000000000000003E-2</c:v>
                </c:pt>
                <c:pt idx="182">
                  <c:v>3.4000000000000002E-2</c:v>
                </c:pt>
                <c:pt idx="183">
                  <c:v>8.3000000000000018E-2</c:v>
                </c:pt>
                <c:pt idx="184">
                  <c:v>0.128</c:v>
                </c:pt>
                <c:pt idx="185">
                  <c:v>0.23400000000000001</c:v>
                </c:pt>
                <c:pt idx="186">
                  <c:v>0.23400000000000001</c:v>
                </c:pt>
                <c:pt idx="187">
                  <c:v>0.2980000000000001</c:v>
                </c:pt>
                <c:pt idx="188">
                  <c:v>0.27600000000000002</c:v>
                </c:pt>
                <c:pt idx="189">
                  <c:v>0.31100000000000005</c:v>
                </c:pt>
                <c:pt idx="190">
                  <c:v>0.17500000000000002</c:v>
                </c:pt>
                <c:pt idx="191">
                  <c:v>0.16300000000000001</c:v>
                </c:pt>
                <c:pt idx="192">
                  <c:v>5.1000000000000004E-2</c:v>
                </c:pt>
                <c:pt idx="193">
                  <c:v>6.900000000000002E-2</c:v>
                </c:pt>
                <c:pt idx="194" formatCode="0.000">
                  <c:v>4.8449999999999001E-2</c:v>
                </c:pt>
                <c:pt idx="195" formatCode="0.000">
                  <c:v>0.10274999999999998</c:v>
                </c:pt>
                <c:pt idx="196" formatCode="0.000">
                  <c:v>0.162854000000001</c:v>
                </c:pt>
                <c:pt idx="197" formatCode="0.000">
                  <c:v>0.12933</c:v>
                </c:pt>
                <c:pt idx="198" formatCode="0.000">
                  <c:v>0.220112</c:v>
                </c:pt>
                <c:pt idx="199" formatCode="0.000">
                  <c:v>0.14606399999999903</c:v>
                </c:pt>
                <c:pt idx="200" formatCode="0.000">
                  <c:v>0.19423799999999999</c:v>
                </c:pt>
                <c:pt idx="201" formatCode="0.000">
                  <c:v>0.22791599999999904</c:v>
                </c:pt>
                <c:pt idx="202" formatCode="0.000">
                  <c:v>0.17670000000000002</c:v>
                </c:pt>
                <c:pt idx="203" formatCode="0.000">
                  <c:v>9.2959999999999723E-2</c:v>
                </c:pt>
                <c:pt idx="204" formatCode="0.000">
                  <c:v>3.4800000000000601E-2</c:v>
                </c:pt>
                <c:pt idx="205" formatCode="0.000">
                  <c:v>7.6226000000000099E-2</c:v>
                </c:pt>
                <c:pt idx="206" formatCode="0.000">
                  <c:v>7.915599999999931E-2</c:v>
                </c:pt>
                <c:pt idx="207" formatCode="0.000">
                  <c:v>0.112638</c:v>
                </c:pt>
                <c:pt idx="208" formatCode="0.000">
                  <c:v>6.924000000000062E-2</c:v>
                </c:pt>
                <c:pt idx="209" formatCode="0.000">
                  <c:v>0.13331600000000099</c:v>
                </c:pt>
                <c:pt idx="210" formatCode="0.000">
                  <c:v>0.12540000000000101</c:v>
                </c:pt>
                <c:pt idx="211" formatCode="0.000">
                  <c:v>0.15203599999999903</c:v>
                </c:pt>
                <c:pt idx="212" formatCode="0.000">
                  <c:v>0.160854000000001</c:v>
                </c:pt>
                <c:pt idx="213" formatCode="0.000">
                  <c:v>0.13524600000000003</c:v>
                </c:pt>
                <c:pt idx="214" formatCode="0.000">
                  <c:v>4.0435999999999708E-2</c:v>
                </c:pt>
                <c:pt idx="215" formatCode="0.000">
                  <c:v>7.2058000000000219E-2</c:v>
                </c:pt>
                <c:pt idx="216" formatCode="0.000">
                  <c:v>0.102735999999998</c:v>
                </c:pt>
                <c:pt idx="217" formatCode="0.000">
                  <c:v>0.15693800000000002</c:v>
                </c:pt>
                <c:pt idx="218" formatCode="0.000">
                  <c:v>0.21505599999999903</c:v>
                </c:pt>
                <c:pt idx="219" formatCode="0.000">
                  <c:v>0.19826600000000003</c:v>
                </c:pt>
                <c:pt idx="220" formatCode="0.000">
                  <c:v>9.5735999999998725E-2</c:v>
                </c:pt>
                <c:pt idx="221" formatCode="0.000">
                  <c:v>0.133189999999999</c:v>
                </c:pt>
                <c:pt idx="222" formatCode="0.000">
                  <c:v>0.17556000000000099</c:v>
                </c:pt>
                <c:pt idx="223" formatCode="0.000">
                  <c:v>0.18839200000000003</c:v>
                </c:pt>
                <c:pt idx="224" formatCode="0.000">
                  <c:v>0.16221800000000103</c:v>
                </c:pt>
                <c:pt idx="225" formatCode="0.000">
                  <c:v>0.17053199999999999</c:v>
                </c:pt>
                <c:pt idx="226" formatCode="0.000">
                  <c:v>0.19320999999999899</c:v>
                </c:pt>
                <c:pt idx="227" formatCode="0.000">
                  <c:v>0.112568</c:v>
                </c:pt>
                <c:pt idx="228" formatCode="0.000">
                  <c:v>0.12740000000000201</c:v>
                </c:pt>
                <c:pt idx="229" formatCode="0.000">
                  <c:v>8.1030000000000213E-2</c:v>
                </c:pt>
                <c:pt idx="230" formatCode="0.000">
                  <c:v>0.11951199999999998</c:v>
                </c:pt>
                <c:pt idx="231" formatCode="0.000">
                  <c:v>0.19248999999999902</c:v>
                </c:pt>
                <c:pt idx="232" formatCode="0.000">
                  <c:v>0.2921180000000001</c:v>
                </c:pt>
                <c:pt idx="233" formatCode="0.000">
                  <c:v>0.21325199999999903</c:v>
                </c:pt>
                <c:pt idx="234" formatCode="0.000">
                  <c:v>0.222112000000001</c:v>
                </c:pt>
                <c:pt idx="235" formatCode="0.000">
                  <c:v>0.16198000000000001</c:v>
                </c:pt>
                <c:pt idx="236" formatCode="0.000">
                  <c:v>0.20139199999999999</c:v>
                </c:pt>
                <c:pt idx="237" formatCode="0.000">
                  <c:v>0.21211200000000099</c:v>
                </c:pt>
                <c:pt idx="238" formatCode="0.000">
                  <c:v>0.27043999999999907</c:v>
                </c:pt>
                <c:pt idx="239" formatCode="0.000">
                  <c:v>0.33955799999999808</c:v>
                </c:pt>
                <c:pt idx="240" formatCode="0.000">
                  <c:v>0.36025000000000101</c:v>
                </c:pt>
                <c:pt idx="241" formatCode="0.000">
                  <c:v>0.31292200000000009</c:v>
                </c:pt>
                <c:pt idx="242" formatCode="0.000">
                  <c:v>0.31390800000000008</c:v>
                </c:pt>
                <c:pt idx="243" formatCode="0.000">
                  <c:v>0.30997799999999909</c:v>
                </c:pt>
                <c:pt idx="244" formatCode="0.000">
                  <c:v>0.3276980000000001</c:v>
                </c:pt>
                <c:pt idx="245" formatCode="0.000">
                  <c:v>0.35234800000000105</c:v>
                </c:pt>
                <c:pt idx="246" formatCode="0.000">
                  <c:v>0.32076799999999911</c:v>
                </c:pt>
                <c:pt idx="247" formatCode="0.000">
                  <c:v>0.3602220000000001</c:v>
                </c:pt>
                <c:pt idx="248" formatCode="0.000">
                  <c:v>0.40847999999999912</c:v>
                </c:pt>
                <c:pt idx="249" formatCode="0.000">
                  <c:v>0.34454399999999907</c:v>
                </c:pt>
                <c:pt idx="250" formatCode="0.000">
                  <c:v>0.55557599999999996</c:v>
                </c:pt>
                <c:pt idx="251" formatCode="0.000">
                  <c:v>0.48459800000000208</c:v>
                </c:pt>
                <c:pt idx="252" formatCode="0.000">
                  <c:v>0.525038</c:v>
                </c:pt>
                <c:pt idx="253" formatCode="0.000">
                  <c:v>0.40378800000000098</c:v>
                </c:pt>
                <c:pt idx="254" formatCode="0.000">
                  <c:v>0.43235400000000007</c:v>
                </c:pt>
                <c:pt idx="255" formatCode="0.000">
                  <c:v>0.32874000000000003</c:v>
                </c:pt>
                <c:pt idx="256" formatCode="0.000">
                  <c:v>0.35241799999999812</c:v>
                </c:pt>
                <c:pt idx="257" formatCode="0.000">
                  <c:v>0.34161400000000003</c:v>
                </c:pt>
                <c:pt idx="258" formatCode="0.000">
                  <c:v>0.33959999999999912</c:v>
                </c:pt>
                <c:pt idx="259" formatCode="0.000">
                  <c:v>0.44113000000000097</c:v>
                </c:pt>
                <c:pt idx="260" formatCode="0.000">
                  <c:v>0.51476960000000105</c:v>
                </c:pt>
                <c:pt idx="261" formatCode="0.000">
                  <c:v>0.41276000000000002</c:v>
                </c:pt>
                <c:pt idx="262" formatCode="0.000">
                  <c:v>0.44333999999999907</c:v>
                </c:pt>
                <c:pt idx="263" formatCode="0.000">
                  <c:v>0.38419399999999904</c:v>
                </c:pt>
                <c:pt idx="264" formatCode="0.000">
                  <c:v>0.38023600000000002</c:v>
                </c:pt>
                <c:pt idx="265" formatCode="0.000">
                  <c:v>0.40681600000000107</c:v>
                </c:pt>
                <c:pt idx="266" formatCode="0.000">
                  <c:v>0.38901199999999919</c:v>
                </c:pt>
                <c:pt idx="267" formatCode="0.000">
                  <c:v>0.30614600000000003</c:v>
                </c:pt>
                <c:pt idx="268" formatCode="0.000">
                  <c:v>0.32981000000000016</c:v>
                </c:pt>
                <c:pt idx="269" formatCode="0.000">
                  <c:v>0.33672599999999919</c:v>
                </c:pt>
                <c:pt idx="270" formatCode="0.000">
                  <c:v>0.25878999999999908</c:v>
                </c:pt>
                <c:pt idx="271" formatCode="0.000">
                  <c:v>6.6589999999999719E-2</c:v>
                </c:pt>
                <c:pt idx="272" formatCode="0.000">
                  <c:v>0.29234200000000105</c:v>
                </c:pt>
                <c:pt idx="273" formatCode="0.000">
                  <c:v>0.31502000000000108</c:v>
                </c:pt>
                <c:pt idx="274" formatCode="0.000">
                  <c:v>0.25977599999999906</c:v>
                </c:pt>
                <c:pt idx="275" formatCode="0.000">
                  <c:v>0.24100000000000002</c:v>
                </c:pt>
                <c:pt idx="276" formatCode="0.000">
                  <c:v>0.31592200000000009</c:v>
                </c:pt>
                <c:pt idx="277" formatCode="0.000">
                  <c:v>0.43825600000000098</c:v>
                </c:pt>
                <c:pt idx="278" formatCode="0.000">
                  <c:v>0.52898200000000084</c:v>
                </c:pt>
                <c:pt idx="279" formatCode="0.000">
                  <c:v>0.53398199999999996</c:v>
                </c:pt>
                <c:pt idx="280" formatCode="0.000">
                  <c:v>0.56750599999999796</c:v>
                </c:pt>
                <c:pt idx="281" formatCode="0.000">
                  <c:v>0.18989599999999904</c:v>
                </c:pt>
                <c:pt idx="282" formatCode="0.000">
                  <c:v>0.40682999999999919</c:v>
                </c:pt>
                <c:pt idx="283" formatCode="0.000">
                  <c:v>-0.116800000000001</c:v>
                </c:pt>
                <c:pt idx="284" formatCode="0.000">
                  <c:v>0.35060000000000002</c:v>
                </c:pt>
                <c:pt idx="285" formatCode="0.000">
                  <c:v>0.39398400000000011</c:v>
                </c:pt>
                <c:pt idx="286" formatCode="0.000">
                  <c:v>0.40088600000000008</c:v>
                </c:pt>
                <c:pt idx="287" formatCode="0.000">
                  <c:v>0.23716799999999999</c:v>
                </c:pt>
                <c:pt idx="288" formatCode="0.000">
                  <c:v>0.24414000000000002</c:v>
                </c:pt>
                <c:pt idx="289" formatCode="0.000">
                  <c:v>0.26873399999999997</c:v>
                </c:pt>
                <c:pt idx="290" formatCode="0.000">
                  <c:v>0.16223200000000099</c:v>
                </c:pt>
                <c:pt idx="291" formatCode="0.000">
                  <c:v>0.16423199999999999</c:v>
                </c:pt>
                <c:pt idx="292" formatCode="0.000">
                  <c:v>0.10310000000000001</c:v>
                </c:pt>
                <c:pt idx="293" formatCode="0.000">
                  <c:v>0.19078400000000101</c:v>
                </c:pt>
                <c:pt idx="294" formatCode="0.000">
                  <c:v>0.17402199999999901</c:v>
                </c:pt>
                <c:pt idx="295" formatCode="0.000">
                  <c:v>7.4673999999998117E-2</c:v>
                </c:pt>
                <c:pt idx="296" formatCode="0.000">
                  <c:v>9.3239999999999809E-2</c:v>
                </c:pt>
                <c:pt idx="297" formatCode="0.000">
                  <c:v>8.4352000000000898E-2</c:v>
                </c:pt>
                <c:pt idx="298" formatCode="0.000">
                  <c:v>0.16224600000000003</c:v>
                </c:pt>
                <c:pt idx="299" formatCode="0.000">
                  <c:v>0.16225999999999999</c:v>
                </c:pt>
                <c:pt idx="300" formatCode="0.000">
                  <c:v>0.11590399999999998</c:v>
                </c:pt>
                <c:pt idx="301" formatCode="0.000">
                  <c:v>0.17598000000000102</c:v>
                </c:pt>
                <c:pt idx="302" formatCode="0.000">
                  <c:v>0.20264400000000099</c:v>
                </c:pt>
                <c:pt idx="303" formatCode="0.000">
                  <c:v>0.16023200000000101</c:v>
                </c:pt>
                <c:pt idx="304" formatCode="0.000">
                  <c:v>0.16217600000000099</c:v>
                </c:pt>
                <c:pt idx="305" formatCode="0.000">
                  <c:v>0.18275599999999903</c:v>
                </c:pt>
                <c:pt idx="306" formatCode="0.000">
                  <c:v>0.19864399999999999</c:v>
                </c:pt>
                <c:pt idx="307" formatCode="0.000">
                  <c:v>0.22034999999999999</c:v>
                </c:pt>
                <c:pt idx="308" formatCode="0.000">
                  <c:v>0.25981799999999911</c:v>
                </c:pt>
                <c:pt idx="309" formatCode="0.000">
                  <c:v>0.16220399999999899</c:v>
                </c:pt>
                <c:pt idx="310" formatCode="0.000">
                  <c:v>0.33176800000000006</c:v>
                </c:pt>
                <c:pt idx="311" formatCode="0.000">
                  <c:v>0.26083200000000101</c:v>
                </c:pt>
                <c:pt idx="312" formatCode="0.000">
                  <c:v>0.26279000000000097</c:v>
                </c:pt>
                <c:pt idx="313" formatCode="0.000">
                  <c:v>0.20856000000000199</c:v>
                </c:pt>
                <c:pt idx="314" formatCode="0.000">
                  <c:v>0.22429399999999999</c:v>
                </c:pt>
                <c:pt idx="315" formatCode="0.000">
                  <c:v>0.27663599999999805</c:v>
                </c:pt>
                <c:pt idx="316" formatCode="0.000">
                  <c:v>0.28353799999999807</c:v>
                </c:pt>
                <c:pt idx="317" formatCode="0.000">
                  <c:v>0.29242600000000107</c:v>
                </c:pt>
                <c:pt idx="318" formatCode="0.000">
                  <c:v>0.22537800000000097</c:v>
                </c:pt>
                <c:pt idx="319" formatCode="0.000">
                  <c:v>0.28552400000000105</c:v>
                </c:pt>
                <c:pt idx="320" formatCode="0.000">
                  <c:v>0.32593600000000006</c:v>
                </c:pt>
                <c:pt idx="321" formatCode="0.000">
                  <c:v>0.35065600000000102</c:v>
                </c:pt>
                <c:pt idx="322" formatCode="0.000">
                  <c:v>0.31516000000000105</c:v>
                </c:pt>
                <c:pt idx="323" formatCode="0.000">
                  <c:v>0.38811000000000107</c:v>
                </c:pt>
                <c:pt idx="324" formatCode="0.000">
                  <c:v>0.41864799999999908</c:v>
                </c:pt>
                <c:pt idx="325" formatCode="0.000">
                  <c:v>0.32196399999999908</c:v>
                </c:pt>
                <c:pt idx="326" formatCode="0.000">
                  <c:v>0.34066999999999903</c:v>
                </c:pt>
                <c:pt idx="327" formatCode="0.000">
                  <c:v>0.34559999999999907</c:v>
                </c:pt>
                <c:pt idx="328" formatCode="0.000">
                  <c:v>0.30516000000000104</c:v>
                </c:pt>
                <c:pt idx="329" formatCode="0.000">
                  <c:v>0.34955800000000004</c:v>
                </c:pt>
                <c:pt idx="330" formatCode="0.000">
                  <c:v>0.38997000000000009</c:v>
                </c:pt>
                <c:pt idx="331" formatCode="0.000">
                  <c:v>0.47111600000000003</c:v>
                </c:pt>
                <c:pt idx="332" formatCode="0.000">
                  <c:v>0.34959999999999908</c:v>
                </c:pt>
                <c:pt idx="333" formatCode="0.000">
                  <c:v>0.52807999999999899</c:v>
                </c:pt>
                <c:pt idx="334" formatCode="0.000">
                  <c:v>0.55866000000000005</c:v>
                </c:pt>
                <c:pt idx="335" formatCode="0.000">
                  <c:v>0.55563200000000101</c:v>
                </c:pt>
                <c:pt idx="336" formatCode="0.000">
                  <c:v>0.48368200000000006</c:v>
                </c:pt>
                <c:pt idx="337" formatCode="0.000">
                  <c:v>0.50340199999999891</c:v>
                </c:pt>
                <c:pt idx="338" formatCode="0.000">
                  <c:v>0.51422000000000001</c:v>
                </c:pt>
                <c:pt idx="339" formatCode="0.000">
                  <c:v>0.56158999999999892</c:v>
                </c:pt>
                <c:pt idx="340" formatCode="0.000">
                  <c:v>0.77983200000000108</c:v>
                </c:pt>
                <c:pt idx="341" formatCode="0.000">
                  <c:v>0.74822400000000011</c:v>
                </c:pt>
                <c:pt idx="342" formatCode="0.000">
                  <c:v>0.74530799999999997</c:v>
                </c:pt>
                <c:pt idx="343" formatCode="0.000">
                  <c:v>0.80644000000000005</c:v>
                </c:pt>
                <c:pt idx="344" formatCode="0.000">
                  <c:v>0.83109000000000011</c:v>
                </c:pt>
                <c:pt idx="345" formatCode="0.000">
                  <c:v>0.77387400000000106</c:v>
                </c:pt>
                <c:pt idx="346" formatCode="0.000">
                  <c:v>0.89417999999999997</c:v>
                </c:pt>
                <c:pt idx="347" formatCode="0.000">
                  <c:v>0.97300399999999998</c:v>
                </c:pt>
                <c:pt idx="348" formatCode="0.000">
                  <c:v>0.60488600000000003</c:v>
                </c:pt>
                <c:pt idx="349" formatCode="0.000">
                  <c:v>0.47960000000000008</c:v>
                </c:pt>
                <c:pt idx="350" formatCode="0.000">
                  <c:v>0.60783000000000009</c:v>
                </c:pt>
                <c:pt idx="351" formatCode="0.000">
                  <c:v>0.66306000000000109</c:v>
                </c:pt>
                <c:pt idx="352" formatCode="0.000">
                  <c:v>0.53657199999999994</c:v>
                </c:pt>
                <c:pt idx="353" formatCode="0.000">
                  <c:v>0.59289999999999998</c:v>
                </c:pt>
                <c:pt idx="354" formatCode="0.000">
                  <c:v>0.48980600000000107</c:v>
                </c:pt>
                <c:pt idx="355" formatCode="0.000">
                  <c:v>0.29742399999999913</c:v>
                </c:pt>
                <c:pt idx="356" formatCode="0.000">
                  <c:v>0.18996400000000002</c:v>
                </c:pt>
                <c:pt idx="357" formatCode="0.000">
                  <c:v>0.79034000000000004</c:v>
                </c:pt>
                <c:pt idx="358" formatCode="0.000">
                  <c:v>0.57156000000000196</c:v>
                </c:pt>
                <c:pt idx="359" formatCode="0.000">
                  <c:v>0.10821000000000101</c:v>
                </c:pt>
                <c:pt idx="360" formatCode="0.000">
                  <c:v>0.17217399999999897</c:v>
                </c:pt>
                <c:pt idx="361" formatCode="0.000">
                  <c:v>0.21262800000000001</c:v>
                </c:pt>
                <c:pt idx="362" formatCode="0.000">
                  <c:v>0.26087199999999811</c:v>
                </c:pt>
                <c:pt idx="363" formatCode="0.000">
                  <c:v>0.53389600000000004</c:v>
                </c:pt>
                <c:pt idx="364" formatCode="0.000">
                  <c:v>0.367234</c:v>
                </c:pt>
                <c:pt idx="365" formatCode="0.000">
                  <c:v>0.35751400000000005</c:v>
                </c:pt>
                <c:pt idx="366" formatCode="0.000">
                  <c:v>0.36847200000000108</c:v>
                </c:pt>
                <c:pt idx="367" formatCode="0.000">
                  <c:v>0.34777999999999903</c:v>
                </c:pt>
                <c:pt idx="368" formatCode="0.000">
                  <c:v>0.43363199999999907</c:v>
                </c:pt>
                <c:pt idx="369" formatCode="0.000">
                  <c:v>0.50070800000000004</c:v>
                </c:pt>
                <c:pt idx="370" formatCode="0.000">
                  <c:v>2.6484000000000004E-2</c:v>
                </c:pt>
                <c:pt idx="371" formatCode="0.000">
                  <c:v>0.18914599999999904</c:v>
                </c:pt>
                <c:pt idx="372" formatCode="0.000">
                  <c:v>0.25497000000000003</c:v>
                </c:pt>
                <c:pt idx="373" formatCode="0.000">
                  <c:v>0.39309400000000005</c:v>
                </c:pt>
                <c:pt idx="374" formatCode="0.000">
                  <c:v>0.69686400000000104</c:v>
                </c:pt>
                <c:pt idx="375" formatCode="0.000">
                  <c:v>0.59588199999999991</c:v>
                </c:pt>
              </c:numCache>
            </c:numRef>
          </c:val>
          <c:extLst xmlns:c16r2="http://schemas.microsoft.com/office/drawing/2015/06/chart">
            <c:ext xmlns:c16="http://schemas.microsoft.com/office/drawing/2014/chart" uri="{C3380CC4-5D6E-409C-BE32-E72D297353CC}">
              <c16:uniqueId val="{00000001-C193-452C-BFCB-5E346F199F91}"/>
            </c:ext>
          </c:extLst>
        </c:ser>
        <c:ser>
          <c:idx val="2"/>
          <c:order val="2"/>
          <c:tx>
            <c:strRef>
              <c:f>'[top prima.xlsx]Foglio1'!$D$1</c:f>
              <c:strCache>
                <c:ptCount val="1"/>
                <c:pt idx="0">
                  <c:v>ich -</c:v>
                </c:pt>
              </c:strCache>
            </c:strRef>
          </c:tx>
          <c:marker>
            <c:symbol val="none"/>
          </c:marker>
          <c:cat>
            <c:strRef>
              <c:f>'[top prima.xlsx]Foglio1'!$A$2:$A$377</c:f>
              <c:strCache>
                <c:ptCount val="376"/>
                <c:pt idx="0">
                  <c:v>7. nov. 2015</c:v>
                </c:pt>
                <c:pt idx="1">
                  <c:v>7. nov. 2015</c:v>
                </c:pt>
                <c:pt idx="2">
                  <c:v>7. nov. 2015</c:v>
                </c:pt>
                <c:pt idx="3">
                  <c:v>9. nov. 2015</c:v>
                </c:pt>
                <c:pt idx="4">
                  <c:v>9. nov. 2015</c:v>
                </c:pt>
                <c:pt idx="5">
                  <c:v>10. nov. 2015</c:v>
                </c:pt>
                <c:pt idx="6">
                  <c:v>10. nov. 2015</c:v>
                </c:pt>
                <c:pt idx="7">
                  <c:v>10. nov. 2015</c:v>
                </c:pt>
                <c:pt idx="8">
                  <c:v>11. nov. 2015</c:v>
                </c:pt>
                <c:pt idx="9">
                  <c:v>11. nov. 2015</c:v>
                </c:pt>
                <c:pt idx="10">
                  <c:v>12. nov. 2015</c:v>
                </c:pt>
                <c:pt idx="11">
                  <c:v>12. nov. 2015</c:v>
                </c:pt>
                <c:pt idx="12">
                  <c:v>12. nov. 2015</c:v>
                </c:pt>
                <c:pt idx="13">
                  <c:v>13. nov. 2015</c:v>
                </c:pt>
                <c:pt idx="14">
                  <c:v>13. nov. 2015</c:v>
                </c:pt>
                <c:pt idx="15">
                  <c:v>13. nov. 2015</c:v>
                </c:pt>
                <c:pt idx="16">
                  <c:v>14. nov. 2015</c:v>
                </c:pt>
                <c:pt idx="17">
                  <c:v>14. nov. 2015</c:v>
                </c:pt>
                <c:pt idx="18">
                  <c:v>16. nov. 2015</c:v>
                </c:pt>
                <c:pt idx="19">
                  <c:v>16. nov. 2015</c:v>
                </c:pt>
                <c:pt idx="20">
                  <c:v>16. nov. 2015</c:v>
                </c:pt>
                <c:pt idx="21">
                  <c:v>17. nov. 2015</c:v>
                </c:pt>
                <c:pt idx="22">
                  <c:v>17. nov. 2015</c:v>
                </c:pt>
                <c:pt idx="23">
                  <c:v>17. nov. 2015</c:v>
                </c:pt>
                <c:pt idx="24">
                  <c:v>18. nov. 2015</c:v>
                </c:pt>
                <c:pt idx="25">
                  <c:v>18. nov. 2015</c:v>
                </c:pt>
                <c:pt idx="26">
                  <c:v>19. nov. 2015</c:v>
                </c:pt>
                <c:pt idx="27">
                  <c:v>20. nov. 2015</c:v>
                </c:pt>
                <c:pt idx="28">
                  <c:v>20. nov. 2015</c:v>
                </c:pt>
                <c:pt idx="29">
                  <c:v>20. nov. 2015</c:v>
                </c:pt>
                <c:pt idx="30">
                  <c:v>21. nov. 2015</c:v>
                </c:pt>
                <c:pt idx="31">
                  <c:v>21. nov. 2015</c:v>
                </c:pt>
                <c:pt idx="32">
                  <c:v>23. nov. 2015</c:v>
                </c:pt>
                <c:pt idx="33">
                  <c:v>23. nov. 2015</c:v>
                </c:pt>
                <c:pt idx="34">
                  <c:v>23. nov. 2015</c:v>
                </c:pt>
                <c:pt idx="35">
                  <c:v>24. nov. 2015</c:v>
                </c:pt>
                <c:pt idx="36">
                  <c:v>24. nov. 2015</c:v>
                </c:pt>
                <c:pt idx="37">
                  <c:v>24. nov. 2015</c:v>
                </c:pt>
                <c:pt idx="38">
                  <c:v>25. nov. 2015</c:v>
                </c:pt>
                <c:pt idx="39">
                  <c:v>25. nov. 2015</c:v>
                </c:pt>
                <c:pt idx="40">
                  <c:v>25. nov. 2015</c:v>
                </c:pt>
                <c:pt idx="41">
                  <c:v>26. nov. 2015</c:v>
                </c:pt>
                <c:pt idx="42">
                  <c:v>26. nov. 2015</c:v>
                </c:pt>
                <c:pt idx="43">
                  <c:v>27. nov. 2015</c:v>
                </c:pt>
                <c:pt idx="44">
                  <c:v>28. nov. 2015</c:v>
                </c:pt>
                <c:pt idx="45">
                  <c:v>28. nov. 2015</c:v>
                </c:pt>
                <c:pt idx="46">
                  <c:v>30. nov. 2015</c:v>
                </c:pt>
                <c:pt idx="47">
                  <c:v>30. nov. 2015</c:v>
                </c:pt>
                <c:pt idx="48">
                  <c:v>30. nov. 2015</c:v>
                </c:pt>
                <c:pt idx="49">
                  <c:v>30. nov. 2015</c:v>
                </c:pt>
                <c:pt idx="50">
                  <c:v>1. dic. 2015</c:v>
                </c:pt>
                <c:pt idx="51">
                  <c:v>1. dic. 2015</c:v>
                </c:pt>
                <c:pt idx="52">
                  <c:v>1. dic. 2015</c:v>
                </c:pt>
                <c:pt idx="53">
                  <c:v>2. dic. 2015</c:v>
                </c:pt>
                <c:pt idx="54">
                  <c:v>3. dic. 2015</c:v>
                </c:pt>
                <c:pt idx="55">
                  <c:v>3. dic. 2015</c:v>
                </c:pt>
                <c:pt idx="56">
                  <c:v>3. dic. 2015</c:v>
                </c:pt>
                <c:pt idx="57">
                  <c:v>4. dic. 2015</c:v>
                </c:pt>
                <c:pt idx="58">
                  <c:v>5. dic. 2015</c:v>
                </c:pt>
                <c:pt idx="59">
                  <c:v>5. dic. 2015</c:v>
                </c:pt>
                <c:pt idx="60">
                  <c:v>9. dic. 2015</c:v>
                </c:pt>
                <c:pt idx="61">
                  <c:v>9. dic. 2015</c:v>
                </c:pt>
                <c:pt idx="62">
                  <c:v>9. dic. 2015</c:v>
                </c:pt>
                <c:pt idx="63">
                  <c:v>10. dic. 2015</c:v>
                </c:pt>
                <c:pt idx="64">
                  <c:v>10. dic. 2015</c:v>
                </c:pt>
                <c:pt idx="65">
                  <c:v>10. dic. 2015</c:v>
                </c:pt>
                <c:pt idx="66">
                  <c:v>11. dic. 2015</c:v>
                </c:pt>
                <c:pt idx="67">
                  <c:v>11. dic. 2015</c:v>
                </c:pt>
                <c:pt idx="68">
                  <c:v>11. dic. 2015</c:v>
                </c:pt>
                <c:pt idx="69">
                  <c:v>12. dic. 2015</c:v>
                </c:pt>
                <c:pt idx="70">
                  <c:v>12. dic. 2015</c:v>
                </c:pt>
                <c:pt idx="71">
                  <c:v>14. dic. 2015</c:v>
                </c:pt>
                <c:pt idx="72">
                  <c:v>14. dic. 2015</c:v>
                </c:pt>
                <c:pt idx="73">
                  <c:v>15. dic. 2015</c:v>
                </c:pt>
                <c:pt idx="74">
                  <c:v>15. dic. 2015</c:v>
                </c:pt>
                <c:pt idx="75">
                  <c:v>15. dic. 2015</c:v>
                </c:pt>
                <c:pt idx="76">
                  <c:v>16. dic. 2015</c:v>
                </c:pt>
                <c:pt idx="77">
                  <c:v>16. dic. 2015</c:v>
                </c:pt>
                <c:pt idx="78">
                  <c:v>16. dic. 2015</c:v>
                </c:pt>
                <c:pt idx="79">
                  <c:v>17. dic. 2015</c:v>
                </c:pt>
                <c:pt idx="80">
                  <c:v>17. dic. 2015</c:v>
                </c:pt>
                <c:pt idx="81">
                  <c:v>18. dic. 2015</c:v>
                </c:pt>
                <c:pt idx="82">
                  <c:v>18. dic. 2015</c:v>
                </c:pt>
                <c:pt idx="83">
                  <c:v>18. dic. 2015</c:v>
                </c:pt>
                <c:pt idx="84">
                  <c:v>19. dic. 2015</c:v>
                </c:pt>
                <c:pt idx="85">
                  <c:v>19. dic. 2015</c:v>
                </c:pt>
                <c:pt idx="86">
                  <c:v>21. dic. 2015</c:v>
                </c:pt>
                <c:pt idx="87">
                  <c:v>21. dic. 2015</c:v>
                </c:pt>
                <c:pt idx="88">
                  <c:v>21. dic. 2015</c:v>
                </c:pt>
                <c:pt idx="89">
                  <c:v>22. dic. 2015</c:v>
                </c:pt>
                <c:pt idx="90">
                  <c:v>22. dic. 2015</c:v>
                </c:pt>
                <c:pt idx="91">
                  <c:v>7. gen. 2016</c:v>
                </c:pt>
                <c:pt idx="92">
                  <c:v>7. gen. 2016</c:v>
                </c:pt>
                <c:pt idx="93">
                  <c:v>8. gen. 2016</c:v>
                </c:pt>
                <c:pt idx="94">
                  <c:v>8. gen. 2016</c:v>
                </c:pt>
                <c:pt idx="95">
                  <c:v>8. gen. 2016</c:v>
                </c:pt>
                <c:pt idx="96">
                  <c:v>9. gen. 2016</c:v>
                </c:pt>
                <c:pt idx="97">
                  <c:v>11. gen. 2016</c:v>
                </c:pt>
                <c:pt idx="98">
                  <c:v>11. gen. 2016</c:v>
                </c:pt>
                <c:pt idx="99">
                  <c:v>12. gen. 2016</c:v>
                </c:pt>
                <c:pt idx="100">
                  <c:v>12. gen. 2016</c:v>
                </c:pt>
                <c:pt idx="101">
                  <c:v>13. gen. 2016</c:v>
                </c:pt>
                <c:pt idx="102">
                  <c:v>13. gen. 2016</c:v>
                </c:pt>
                <c:pt idx="103">
                  <c:v>13. gen. 2016</c:v>
                </c:pt>
                <c:pt idx="104">
                  <c:v>14. gen. 2016</c:v>
                </c:pt>
                <c:pt idx="105">
                  <c:v>14. gen. 2016</c:v>
                </c:pt>
                <c:pt idx="106">
                  <c:v>14. gen. 2016</c:v>
                </c:pt>
                <c:pt idx="107">
                  <c:v>15. gen. 2016</c:v>
                </c:pt>
                <c:pt idx="108">
                  <c:v>15. gen. 2016</c:v>
                </c:pt>
                <c:pt idx="109">
                  <c:v>15. gen. 2016</c:v>
                </c:pt>
                <c:pt idx="110">
                  <c:v>16. gen. 2016</c:v>
                </c:pt>
                <c:pt idx="111">
                  <c:v>18. gen. 2016</c:v>
                </c:pt>
                <c:pt idx="112">
                  <c:v>18. gen. 2016</c:v>
                </c:pt>
                <c:pt idx="113">
                  <c:v>19. gen. 2016</c:v>
                </c:pt>
                <c:pt idx="114">
                  <c:v>19. gen. 2016</c:v>
                </c:pt>
                <c:pt idx="115">
                  <c:v>19. gen. 2016</c:v>
                </c:pt>
                <c:pt idx="116">
                  <c:v>20. gen. 2016</c:v>
                </c:pt>
                <c:pt idx="117">
                  <c:v>21. gen. 2016</c:v>
                </c:pt>
                <c:pt idx="118">
                  <c:v>21. gen. 2016</c:v>
                </c:pt>
                <c:pt idx="119">
                  <c:v>21. gen. 2016</c:v>
                </c:pt>
                <c:pt idx="120">
                  <c:v>22. gen. 2016</c:v>
                </c:pt>
                <c:pt idx="121">
                  <c:v>22. gen. 2016</c:v>
                </c:pt>
                <c:pt idx="122">
                  <c:v>22. gen. 2016</c:v>
                </c:pt>
                <c:pt idx="123">
                  <c:v>22. gen. 2016</c:v>
                </c:pt>
                <c:pt idx="124">
                  <c:v>23. gen. 2016</c:v>
                </c:pt>
                <c:pt idx="125">
                  <c:v>24. gen. 2016</c:v>
                </c:pt>
                <c:pt idx="126">
                  <c:v>25. gen. 2016</c:v>
                </c:pt>
                <c:pt idx="127">
                  <c:v>25. gen. 2016</c:v>
                </c:pt>
                <c:pt idx="128">
                  <c:v>26. gen. 2016</c:v>
                </c:pt>
                <c:pt idx="129">
                  <c:v>26. gen. 2016</c:v>
                </c:pt>
                <c:pt idx="130">
                  <c:v>26. gen. 2016</c:v>
                </c:pt>
                <c:pt idx="131">
                  <c:v>27. gen. 2016</c:v>
                </c:pt>
                <c:pt idx="132">
                  <c:v>27. gen. 2016</c:v>
                </c:pt>
                <c:pt idx="133">
                  <c:v>27. gen. 2016</c:v>
                </c:pt>
                <c:pt idx="134">
                  <c:v>28. gen. 2016</c:v>
                </c:pt>
                <c:pt idx="135">
                  <c:v>28. gen. 2016</c:v>
                </c:pt>
                <c:pt idx="136">
                  <c:v>28. gen. 2016</c:v>
                </c:pt>
                <c:pt idx="137">
                  <c:v>28. gen. 2016</c:v>
                </c:pt>
                <c:pt idx="138">
                  <c:v>29. gen. 2016</c:v>
                </c:pt>
                <c:pt idx="139">
                  <c:v>29. gen. 2016</c:v>
                </c:pt>
                <c:pt idx="140">
                  <c:v>29. gen. 2016</c:v>
                </c:pt>
                <c:pt idx="141">
                  <c:v>30. gen. 2016</c:v>
                </c:pt>
                <c:pt idx="142">
                  <c:v>30. gen. 2016</c:v>
                </c:pt>
                <c:pt idx="143">
                  <c:v>1. feb. 2016</c:v>
                </c:pt>
                <c:pt idx="144">
                  <c:v>1. feb. 2016</c:v>
                </c:pt>
                <c:pt idx="145">
                  <c:v>1. feb. 2016</c:v>
                </c:pt>
                <c:pt idx="146">
                  <c:v>2. feb. 2016</c:v>
                </c:pt>
                <c:pt idx="147">
                  <c:v>2. feb. 2016</c:v>
                </c:pt>
                <c:pt idx="148">
                  <c:v>2. feb. 2016</c:v>
                </c:pt>
                <c:pt idx="149">
                  <c:v>3. feb. 2016</c:v>
                </c:pt>
                <c:pt idx="150">
                  <c:v>3. feb. 2016</c:v>
                </c:pt>
                <c:pt idx="151">
                  <c:v>4. feb. 2016</c:v>
                </c:pt>
                <c:pt idx="152">
                  <c:v>5. feb. 2016</c:v>
                </c:pt>
                <c:pt idx="153">
                  <c:v>5. feb. 2016</c:v>
                </c:pt>
                <c:pt idx="154">
                  <c:v>8. feb. 2016</c:v>
                </c:pt>
                <c:pt idx="155">
                  <c:v>10. feb. 2016</c:v>
                </c:pt>
                <c:pt idx="156">
                  <c:v>11. feb. 2016</c:v>
                </c:pt>
                <c:pt idx="157">
                  <c:v>11. feb. 2016</c:v>
                </c:pt>
                <c:pt idx="158">
                  <c:v>11. feb. 2016</c:v>
                </c:pt>
                <c:pt idx="159">
                  <c:v>12. feb. 2016</c:v>
                </c:pt>
                <c:pt idx="160">
                  <c:v>12. feb. 2016</c:v>
                </c:pt>
                <c:pt idx="161">
                  <c:v>12. feb. 2016</c:v>
                </c:pt>
                <c:pt idx="162">
                  <c:v>13. feb. 2016</c:v>
                </c:pt>
                <c:pt idx="163">
                  <c:v>13. feb. 2016</c:v>
                </c:pt>
                <c:pt idx="164">
                  <c:v>15. feb. 2016</c:v>
                </c:pt>
                <c:pt idx="165">
                  <c:v>15. feb. 2016</c:v>
                </c:pt>
                <c:pt idx="166">
                  <c:v>15. feb. 2016</c:v>
                </c:pt>
                <c:pt idx="167">
                  <c:v>16. feb. 2016</c:v>
                </c:pt>
                <c:pt idx="168">
                  <c:v>16. feb. 2016</c:v>
                </c:pt>
                <c:pt idx="169">
                  <c:v>16. feb. 2016</c:v>
                </c:pt>
                <c:pt idx="170">
                  <c:v>17. feb. 2016</c:v>
                </c:pt>
                <c:pt idx="171">
                  <c:v>17. feb. 2016</c:v>
                </c:pt>
                <c:pt idx="172">
                  <c:v>18. feb. 2016</c:v>
                </c:pt>
                <c:pt idx="173">
                  <c:v>18. feb. 2016</c:v>
                </c:pt>
                <c:pt idx="174">
                  <c:v>18. feb. 2016</c:v>
                </c:pt>
                <c:pt idx="175">
                  <c:v>18. feb. 2016</c:v>
                </c:pt>
                <c:pt idx="176">
                  <c:v>19. feb. 2016</c:v>
                </c:pt>
                <c:pt idx="177">
                  <c:v>19. feb. 2016</c:v>
                </c:pt>
                <c:pt idx="178">
                  <c:v>19. feb. 2016</c:v>
                </c:pt>
                <c:pt idx="179">
                  <c:v>20. feb. 2016</c:v>
                </c:pt>
                <c:pt idx="180">
                  <c:v>22. feb. 2016</c:v>
                </c:pt>
                <c:pt idx="181">
                  <c:v>22. feb. 2016</c:v>
                </c:pt>
                <c:pt idx="182">
                  <c:v>22. feb. 2016</c:v>
                </c:pt>
                <c:pt idx="183">
                  <c:v>23. feb. 2016</c:v>
                </c:pt>
                <c:pt idx="184">
                  <c:v>24. feb. 2016</c:v>
                </c:pt>
                <c:pt idx="185">
                  <c:v>24. feb. 2016</c:v>
                </c:pt>
                <c:pt idx="186">
                  <c:v>25. feb. 2016</c:v>
                </c:pt>
                <c:pt idx="187">
                  <c:v>25. feb. 2016</c:v>
                </c:pt>
                <c:pt idx="188">
                  <c:v>26. feb. 2016</c:v>
                </c:pt>
                <c:pt idx="189">
                  <c:v>26. feb. 2016</c:v>
                </c:pt>
                <c:pt idx="190">
                  <c:v>27. feb. 2016</c:v>
                </c:pt>
                <c:pt idx="191">
                  <c:v>27. feb. 2016</c:v>
                </c:pt>
                <c:pt idx="192">
                  <c:v>29. feb. 2016</c:v>
                </c:pt>
                <c:pt idx="193">
                  <c:v>29. feb. 2016</c:v>
                </c:pt>
                <c:pt idx="194">
                  <c:v>1. mar. 2016</c:v>
                </c:pt>
                <c:pt idx="195">
                  <c:v>1. mar. 2016</c:v>
                </c:pt>
                <c:pt idx="196">
                  <c:v>1. mar. 2016</c:v>
                </c:pt>
                <c:pt idx="197">
                  <c:v>2. mar. 2016</c:v>
                </c:pt>
                <c:pt idx="198">
                  <c:v>3. mar. 2016</c:v>
                </c:pt>
                <c:pt idx="199">
                  <c:v>4. mar. 2016</c:v>
                </c:pt>
                <c:pt idx="200">
                  <c:v>4. mar. 2016</c:v>
                </c:pt>
                <c:pt idx="201">
                  <c:v>4. mar. 2016</c:v>
                </c:pt>
                <c:pt idx="202">
                  <c:v>5. mar. 2016</c:v>
                </c:pt>
                <c:pt idx="203">
                  <c:v>7. mar. 2016</c:v>
                </c:pt>
                <c:pt idx="204">
                  <c:v>8. mar. 2016</c:v>
                </c:pt>
                <c:pt idx="205">
                  <c:v>8. mar. 2016</c:v>
                </c:pt>
                <c:pt idx="206">
                  <c:v>9. mar. 2016</c:v>
                </c:pt>
                <c:pt idx="207">
                  <c:v>9. mar. 2016</c:v>
                </c:pt>
                <c:pt idx="208">
                  <c:v>10. mar. 2016</c:v>
                </c:pt>
                <c:pt idx="209">
                  <c:v>10. mar. 2016</c:v>
                </c:pt>
                <c:pt idx="210">
                  <c:v>11. mar. 2016</c:v>
                </c:pt>
                <c:pt idx="211">
                  <c:v>11. mar. 2016</c:v>
                </c:pt>
                <c:pt idx="212">
                  <c:v>12. mar. 2016</c:v>
                </c:pt>
                <c:pt idx="213">
                  <c:v>12. mar. 2016</c:v>
                </c:pt>
                <c:pt idx="214">
                  <c:v>14. mar. 2016</c:v>
                </c:pt>
                <c:pt idx="215">
                  <c:v>14. mar. 2016</c:v>
                </c:pt>
                <c:pt idx="216">
                  <c:v>15. mar. 2016</c:v>
                </c:pt>
                <c:pt idx="217">
                  <c:v>15. mar. 2016</c:v>
                </c:pt>
                <c:pt idx="218">
                  <c:v>15. mar. 2016</c:v>
                </c:pt>
                <c:pt idx="219">
                  <c:v>16. mar. 2016</c:v>
                </c:pt>
                <c:pt idx="220">
                  <c:v>17. mar. 2016</c:v>
                </c:pt>
                <c:pt idx="221">
                  <c:v>17. mar. 2016</c:v>
                </c:pt>
                <c:pt idx="222">
                  <c:v>17. mar. 2016</c:v>
                </c:pt>
                <c:pt idx="223">
                  <c:v>17. mar. 2016</c:v>
                </c:pt>
                <c:pt idx="224">
                  <c:v>18. mar. 2016</c:v>
                </c:pt>
                <c:pt idx="225">
                  <c:v>18. mar. 2016</c:v>
                </c:pt>
                <c:pt idx="226">
                  <c:v>18. mar. 2016</c:v>
                </c:pt>
                <c:pt idx="227">
                  <c:v>19. mar. 2016</c:v>
                </c:pt>
                <c:pt idx="228">
                  <c:v>19. mar. 2016</c:v>
                </c:pt>
                <c:pt idx="229">
                  <c:v>21. mar. 2016</c:v>
                </c:pt>
                <c:pt idx="230">
                  <c:v>21. mar. 2016</c:v>
                </c:pt>
                <c:pt idx="231">
                  <c:v>22. mar. 2016</c:v>
                </c:pt>
                <c:pt idx="232">
                  <c:v>23. mar. 2016</c:v>
                </c:pt>
                <c:pt idx="233">
                  <c:v>30. mar. 2016</c:v>
                </c:pt>
                <c:pt idx="234">
                  <c:v>30. mar. 2016</c:v>
                </c:pt>
                <c:pt idx="235">
                  <c:v>31. mar. 2016</c:v>
                </c:pt>
                <c:pt idx="236">
                  <c:v>31. mar. 2016</c:v>
                </c:pt>
                <c:pt idx="237">
                  <c:v>31. mar. 2016</c:v>
                </c:pt>
                <c:pt idx="238">
                  <c:v>31. mar. 2016</c:v>
                </c:pt>
                <c:pt idx="239">
                  <c:v>1. apr. 2016</c:v>
                </c:pt>
                <c:pt idx="240">
                  <c:v>1. apr. 2016</c:v>
                </c:pt>
                <c:pt idx="241">
                  <c:v>2. apr. 2016</c:v>
                </c:pt>
                <c:pt idx="242">
                  <c:v>2. apr. 2016</c:v>
                </c:pt>
                <c:pt idx="243">
                  <c:v>4. apr. 2016</c:v>
                </c:pt>
                <c:pt idx="244">
                  <c:v>5. apr. 2016</c:v>
                </c:pt>
                <c:pt idx="245">
                  <c:v>5. apr. 2016</c:v>
                </c:pt>
                <c:pt idx="246">
                  <c:v>6. apr. 2016</c:v>
                </c:pt>
                <c:pt idx="247">
                  <c:v>6. apr. 2016</c:v>
                </c:pt>
                <c:pt idx="248">
                  <c:v>6. apr. 2016</c:v>
                </c:pt>
                <c:pt idx="249">
                  <c:v>7. apr. 2016</c:v>
                </c:pt>
                <c:pt idx="250">
                  <c:v>8. apr. 2016</c:v>
                </c:pt>
                <c:pt idx="251">
                  <c:v>8. apr. 2016</c:v>
                </c:pt>
                <c:pt idx="252">
                  <c:v>8. apr. 2016</c:v>
                </c:pt>
                <c:pt idx="253">
                  <c:v>9. apr. 2016</c:v>
                </c:pt>
                <c:pt idx="254">
                  <c:v>9. apr. 2016</c:v>
                </c:pt>
                <c:pt idx="255">
                  <c:v>11. apr. 2016</c:v>
                </c:pt>
                <c:pt idx="256">
                  <c:v>11. apr. 2016</c:v>
                </c:pt>
                <c:pt idx="257">
                  <c:v>13. apr. 2016</c:v>
                </c:pt>
                <c:pt idx="258">
                  <c:v>13. apr. 2016</c:v>
                </c:pt>
                <c:pt idx="259">
                  <c:v>13. apr. 2016</c:v>
                </c:pt>
                <c:pt idx="260">
                  <c:v>13. apr. 2016</c:v>
                </c:pt>
                <c:pt idx="261">
                  <c:v>14. apr. 2016</c:v>
                </c:pt>
                <c:pt idx="262">
                  <c:v>14. apr. 2016</c:v>
                </c:pt>
                <c:pt idx="263">
                  <c:v>15. apr. 2016</c:v>
                </c:pt>
                <c:pt idx="264">
                  <c:v>15. apr. 2016</c:v>
                </c:pt>
                <c:pt idx="265">
                  <c:v>16. apr. 2016</c:v>
                </c:pt>
                <c:pt idx="266">
                  <c:v>18. apr. 2016</c:v>
                </c:pt>
                <c:pt idx="267">
                  <c:v>19. apr. 2016</c:v>
                </c:pt>
                <c:pt idx="268">
                  <c:v>19. apr. 2016</c:v>
                </c:pt>
                <c:pt idx="269">
                  <c:v>19. apr. 2016</c:v>
                </c:pt>
                <c:pt idx="270">
                  <c:v>20. apr. 2016</c:v>
                </c:pt>
                <c:pt idx="271">
                  <c:v>20. apr. 2016</c:v>
                </c:pt>
                <c:pt idx="272">
                  <c:v>20. apr. 2016</c:v>
                </c:pt>
                <c:pt idx="273">
                  <c:v>20. apr. 2016</c:v>
                </c:pt>
                <c:pt idx="274">
                  <c:v>21. apr. 2016</c:v>
                </c:pt>
                <c:pt idx="275">
                  <c:v>21. apr. 2016</c:v>
                </c:pt>
                <c:pt idx="276">
                  <c:v>21. apr. 2016</c:v>
                </c:pt>
                <c:pt idx="277">
                  <c:v>22. apr. 2016</c:v>
                </c:pt>
                <c:pt idx="278">
                  <c:v>22. apr. 2016</c:v>
                </c:pt>
                <c:pt idx="279">
                  <c:v>23. apr. 2016</c:v>
                </c:pt>
                <c:pt idx="280">
                  <c:v>23. apr. 2016</c:v>
                </c:pt>
                <c:pt idx="281">
                  <c:v>26. apr. 2016</c:v>
                </c:pt>
                <c:pt idx="282">
                  <c:v>26. apr. 2016</c:v>
                </c:pt>
                <c:pt idx="283">
                  <c:v>26. apr. 2016</c:v>
                </c:pt>
                <c:pt idx="284">
                  <c:v>27. apr. 2016</c:v>
                </c:pt>
                <c:pt idx="285">
                  <c:v>27. apr. 2016</c:v>
                </c:pt>
                <c:pt idx="286">
                  <c:v>27. apr. 2016</c:v>
                </c:pt>
                <c:pt idx="287">
                  <c:v>28. apr. 2016</c:v>
                </c:pt>
                <c:pt idx="288">
                  <c:v>28. apr. 2016</c:v>
                </c:pt>
                <c:pt idx="289">
                  <c:v>28. apr. 2016</c:v>
                </c:pt>
                <c:pt idx="290">
                  <c:v>28. apr. 2016</c:v>
                </c:pt>
                <c:pt idx="291">
                  <c:v>29. apr. 2016</c:v>
                </c:pt>
                <c:pt idx="292">
                  <c:v>30. apr. 2016</c:v>
                </c:pt>
                <c:pt idx="293">
                  <c:v>30. apr. 2016</c:v>
                </c:pt>
                <c:pt idx="294">
                  <c:v>2. mag. 2016</c:v>
                </c:pt>
                <c:pt idx="295">
                  <c:v>2. mag. 2016</c:v>
                </c:pt>
                <c:pt idx="296">
                  <c:v>2. mag. 2016</c:v>
                </c:pt>
                <c:pt idx="297">
                  <c:v>3. mag. 2016</c:v>
                </c:pt>
                <c:pt idx="298">
                  <c:v>3. mag. 2016</c:v>
                </c:pt>
                <c:pt idx="299">
                  <c:v>3. mag. 2016</c:v>
                </c:pt>
                <c:pt idx="300">
                  <c:v>4. mag. 2016</c:v>
                </c:pt>
                <c:pt idx="301">
                  <c:v>4. mag. 2016</c:v>
                </c:pt>
                <c:pt idx="302">
                  <c:v>4. mag. 2016</c:v>
                </c:pt>
                <c:pt idx="303">
                  <c:v>5. mag. 2016</c:v>
                </c:pt>
                <c:pt idx="304">
                  <c:v>5. mag. 2016</c:v>
                </c:pt>
                <c:pt idx="305">
                  <c:v>5. mag. 2016</c:v>
                </c:pt>
                <c:pt idx="306">
                  <c:v>6. mag. 2016</c:v>
                </c:pt>
                <c:pt idx="307">
                  <c:v>6. mag. 2016</c:v>
                </c:pt>
                <c:pt idx="308">
                  <c:v>7. mag. 2016</c:v>
                </c:pt>
                <c:pt idx="309">
                  <c:v>7. mag. 2016</c:v>
                </c:pt>
                <c:pt idx="310">
                  <c:v>7. mag. 2016</c:v>
                </c:pt>
                <c:pt idx="311">
                  <c:v>9. mag. 2016</c:v>
                </c:pt>
                <c:pt idx="312">
                  <c:v>9. mag. 2016</c:v>
                </c:pt>
                <c:pt idx="313">
                  <c:v>10. mag. 2016</c:v>
                </c:pt>
                <c:pt idx="314">
                  <c:v>10. mag. 2016</c:v>
                </c:pt>
                <c:pt idx="315">
                  <c:v>11. mag. 2016</c:v>
                </c:pt>
                <c:pt idx="316">
                  <c:v>11. mag. 2016</c:v>
                </c:pt>
                <c:pt idx="317">
                  <c:v>11. mag. 2016</c:v>
                </c:pt>
                <c:pt idx="318">
                  <c:v>12. mag. 2016</c:v>
                </c:pt>
                <c:pt idx="319">
                  <c:v>12. mag. 2016</c:v>
                </c:pt>
                <c:pt idx="320">
                  <c:v>12. mag. 2016</c:v>
                </c:pt>
                <c:pt idx="321">
                  <c:v>13. mag. 2016</c:v>
                </c:pt>
                <c:pt idx="322">
                  <c:v>13. mag. 2016</c:v>
                </c:pt>
                <c:pt idx="323">
                  <c:v>14. mag. 2016</c:v>
                </c:pt>
                <c:pt idx="324">
                  <c:v>14. mag. 2016</c:v>
                </c:pt>
                <c:pt idx="325">
                  <c:v>16. mag. 2016</c:v>
                </c:pt>
                <c:pt idx="326">
                  <c:v>16. mag. 2016</c:v>
                </c:pt>
                <c:pt idx="327">
                  <c:v>16. mag. 2016</c:v>
                </c:pt>
                <c:pt idx="328">
                  <c:v>17. mag. 2016</c:v>
                </c:pt>
                <c:pt idx="329">
                  <c:v>17. mag. 2016</c:v>
                </c:pt>
                <c:pt idx="330">
                  <c:v>17. mag. 2016</c:v>
                </c:pt>
                <c:pt idx="331">
                  <c:v>18. mag. 2016</c:v>
                </c:pt>
                <c:pt idx="332">
                  <c:v>18. mag. 2016</c:v>
                </c:pt>
                <c:pt idx="333">
                  <c:v>19. mag. 2016</c:v>
                </c:pt>
                <c:pt idx="334">
                  <c:v>19. mag. 2016</c:v>
                </c:pt>
                <c:pt idx="335">
                  <c:v>20. mag. 2016</c:v>
                </c:pt>
                <c:pt idx="336">
                  <c:v>20. mag. 2016</c:v>
                </c:pt>
                <c:pt idx="337">
                  <c:v>20. mag. 2016</c:v>
                </c:pt>
                <c:pt idx="338">
                  <c:v>21. mag. 2016</c:v>
                </c:pt>
                <c:pt idx="339">
                  <c:v>21. mag. 2016</c:v>
                </c:pt>
                <c:pt idx="340">
                  <c:v>23. mag. 2016</c:v>
                </c:pt>
                <c:pt idx="341">
                  <c:v>23. mag. 2016</c:v>
                </c:pt>
                <c:pt idx="342">
                  <c:v>23. mag. 2016</c:v>
                </c:pt>
                <c:pt idx="343">
                  <c:v>24. mag. 2016</c:v>
                </c:pt>
                <c:pt idx="344">
                  <c:v>24. mag. 2016</c:v>
                </c:pt>
                <c:pt idx="345">
                  <c:v>25. mag. 2016</c:v>
                </c:pt>
                <c:pt idx="346">
                  <c:v>26. mag. 2016</c:v>
                </c:pt>
                <c:pt idx="347">
                  <c:v>26. mag. 2016</c:v>
                </c:pt>
                <c:pt idx="348">
                  <c:v>27. mag. 2016</c:v>
                </c:pt>
                <c:pt idx="349">
                  <c:v>27. mag. 2016</c:v>
                </c:pt>
                <c:pt idx="350">
                  <c:v>28. mag. 2016</c:v>
                </c:pt>
                <c:pt idx="351">
                  <c:v>28. mag. 2016</c:v>
                </c:pt>
                <c:pt idx="352">
                  <c:v>30. mag. 2016</c:v>
                </c:pt>
                <c:pt idx="353">
                  <c:v>30. mag. 2016</c:v>
                </c:pt>
                <c:pt idx="354">
                  <c:v>30. mag. 2016</c:v>
                </c:pt>
                <c:pt idx="355">
                  <c:v>31. mag. 2016</c:v>
                </c:pt>
                <c:pt idx="356">
                  <c:v>1. giu. 2016</c:v>
                </c:pt>
                <c:pt idx="357">
                  <c:v>1. giu. 2016</c:v>
                </c:pt>
                <c:pt idx="358">
                  <c:v>3. giu. 2016</c:v>
                </c:pt>
                <c:pt idx="359">
                  <c:v>4. giu. 2016</c:v>
                </c:pt>
                <c:pt idx="360">
                  <c:v>6. giu. 2016</c:v>
                </c:pt>
                <c:pt idx="361">
                  <c:v>6. giu. 2016</c:v>
                </c:pt>
                <c:pt idx="362">
                  <c:v>7. giu. 2016</c:v>
                </c:pt>
                <c:pt idx="363">
                  <c:v>8. giu. 2016</c:v>
                </c:pt>
                <c:pt idx="364">
                  <c:v>9. giu. 2016</c:v>
                </c:pt>
                <c:pt idx="365">
                  <c:v>10. giu. 2016</c:v>
                </c:pt>
                <c:pt idx="366">
                  <c:v>11. giu. 2016</c:v>
                </c:pt>
                <c:pt idx="367">
                  <c:v>13. giu. 2016</c:v>
                </c:pt>
                <c:pt idx="368">
                  <c:v>15. giu. 2016</c:v>
                </c:pt>
                <c:pt idx="369">
                  <c:v>15. giu. 2016</c:v>
                </c:pt>
                <c:pt idx="370">
                  <c:v>16. giu. 2016</c:v>
                </c:pt>
                <c:pt idx="371">
                  <c:v>17. giu. 2016</c:v>
                </c:pt>
                <c:pt idx="372">
                  <c:v>21. giu. 2016</c:v>
                </c:pt>
                <c:pt idx="373">
                  <c:v>22. giu. 2016</c:v>
                </c:pt>
                <c:pt idx="374">
                  <c:v>27. giu. 2016</c:v>
                </c:pt>
                <c:pt idx="375">
                  <c:v>28. giu. 2016</c:v>
                </c:pt>
              </c:strCache>
            </c:strRef>
          </c:cat>
          <c:val>
            <c:numRef>
              <c:f>'[top prima.xlsx]Foglio1'!$D$2:$D$377</c:f>
              <c:numCache>
                <c:formatCode>General</c:formatCode>
                <c:ptCount val="376"/>
                <c:pt idx="0">
                  <c:v>0.10500000000000001</c:v>
                </c:pt>
                <c:pt idx="1">
                  <c:v>9.0000000000000011E-2</c:v>
                </c:pt>
                <c:pt idx="2">
                  <c:v>5.7000000000000009E-2</c:v>
                </c:pt>
                <c:pt idx="3">
                  <c:v>0.13800000000000001</c:v>
                </c:pt>
                <c:pt idx="4">
                  <c:v>0.10400000000000001</c:v>
                </c:pt>
                <c:pt idx="5">
                  <c:v>0.10199999999999998</c:v>
                </c:pt>
                <c:pt idx="6">
                  <c:v>5.8000000000000003E-2</c:v>
                </c:pt>
                <c:pt idx="7">
                  <c:v>-5.8000000000000003E-2</c:v>
                </c:pt>
                <c:pt idx="8">
                  <c:v>9.6000000000000002E-2</c:v>
                </c:pt>
                <c:pt idx="9">
                  <c:v>2.5000000000000001E-2</c:v>
                </c:pt>
                <c:pt idx="10">
                  <c:v>8.3000000000000018E-2</c:v>
                </c:pt>
                <c:pt idx="11">
                  <c:v>5.7000000000000009E-2</c:v>
                </c:pt>
                <c:pt idx="12">
                  <c:v>1.4E-2</c:v>
                </c:pt>
                <c:pt idx="13">
                  <c:v>7.0000000000000021E-2</c:v>
                </c:pt>
                <c:pt idx="14">
                  <c:v>2.1999999999999999E-2</c:v>
                </c:pt>
                <c:pt idx="15">
                  <c:v>1.2999999999999998E-2</c:v>
                </c:pt>
                <c:pt idx="16">
                  <c:v>5.3000000000000005E-2</c:v>
                </c:pt>
                <c:pt idx="17">
                  <c:v>4.7000000000000007E-2</c:v>
                </c:pt>
                <c:pt idx="18">
                  <c:v>9.4000000000000014E-2</c:v>
                </c:pt>
                <c:pt idx="19">
                  <c:v>1.2999999999999998E-2</c:v>
                </c:pt>
                <c:pt idx="20">
                  <c:v>6.7000000000000004E-2</c:v>
                </c:pt>
                <c:pt idx="21">
                  <c:v>7.5999999999999998E-2</c:v>
                </c:pt>
                <c:pt idx="22">
                  <c:v>3.4000000000000002E-2</c:v>
                </c:pt>
                <c:pt idx="23">
                  <c:v>1.0000000000000002E-3</c:v>
                </c:pt>
                <c:pt idx="24">
                  <c:v>4.9000000000000009E-2</c:v>
                </c:pt>
                <c:pt idx="25">
                  <c:v>1.2E-2</c:v>
                </c:pt>
                <c:pt idx="26">
                  <c:v>3.4000000000000002E-2</c:v>
                </c:pt>
                <c:pt idx="27">
                  <c:v>4.0000000000000008E-2</c:v>
                </c:pt>
                <c:pt idx="28">
                  <c:v>-1.2E-2</c:v>
                </c:pt>
                <c:pt idx="29">
                  <c:v>-8.0000000000000016E-2</c:v>
                </c:pt>
                <c:pt idx="30">
                  <c:v>-0.13600000000000001</c:v>
                </c:pt>
                <c:pt idx="31">
                  <c:v>-0.17500000000000002</c:v>
                </c:pt>
                <c:pt idx="32">
                  <c:v>0.12300000000000001</c:v>
                </c:pt>
                <c:pt idx="33">
                  <c:v>9.3000000000000041E-2</c:v>
                </c:pt>
                <c:pt idx="34">
                  <c:v>0.11</c:v>
                </c:pt>
                <c:pt idx="35">
                  <c:v>0.10199999999999998</c:v>
                </c:pt>
                <c:pt idx="36">
                  <c:v>9.3000000000000041E-2</c:v>
                </c:pt>
                <c:pt idx="37">
                  <c:v>6.3E-2</c:v>
                </c:pt>
                <c:pt idx="38">
                  <c:v>7.5000000000000011E-2</c:v>
                </c:pt>
                <c:pt idx="39">
                  <c:v>1.0000000000000002E-3</c:v>
                </c:pt>
                <c:pt idx="40">
                  <c:v>-2.1000000000000005E-2</c:v>
                </c:pt>
                <c:pt idx="41">
                  <c:v>-4.000000000000001E-3</c:v>
                </c:pt>
                <c:pt idx="42">
                  <c:v>-6.1000000000000006E-2</c:v>
                </c:pt>
                <c:pt idx="43">
                  <c:v>-5.7000000000000009E-2</c:v>
                </c:pt>
                <c:pt idx="44">
                  <c:v>4.0000000000000008E-2</c:v>
                </c:pt>
                <c:pt idx="45">
                  <c:v>5.000000000000001E-3</c:v>
                </c:pt>
                <c:pt idx="46">
                  <c:v>0.17600000000000002</c:v>
                </c:pt>
                <c:pt idx="47">
                  <c:v>0.15000000000000002</c:v>
                </c:pt>
                <c:pt idx="48">
                  <c:v>0.11899999999999998</c:v>
                </c:pt>
                <c:pt idx="49">
                  <c:v>0.12000000000000001</c:v>
                </c:pt>
                <c:pt idx="50">
                  <c:v>0.16700000000000001</c:v>
                </c:pt>
                <c:pt idx="51">
                  <c:v>0.13700000000000001</c:v>
                </c:pt>
                <c:pt idx="52">
                  <c:v>0.13400000000000001</c:v>
                </c:pt>
                <c:pt idx="53">
                  <c:v>0.10800000000000001</c:v>
                </c:pt>
                <c:pt idx="54">
                  <c:v>0.15900000000000003</c:v>
                </c:pt>
                <c:pt idx="55">
                  <c:v>0.13500000000000001</c:v>
                </c:pt>
                <c:pt idx="56">
                  <c:v>0.12400000000000001</c:v>
                </c:pt>
                <c:pt idx="57">
                  <c:v>0.115</c:v>
                </c:pt>
                <c:pt idx="58">
                  <c:v>0.20300000000000001</c:v>
                </c:pt>
                <c:pt idx="59">
                  <c:v>0.16800000000000001</c:v>
                </c:pt>
                <c:pt idx="60">
                  <c:v>0.16</c:v>
                </c:pt>
                <c:pt idx="61">
                  <c:v>0.13600000000000001</c:v>
                </c:pt>
                <c:pt idx="62">
                  <c:v>0.127</c:v>
                </c:pt>
                <c:pt idx="63">
                  <c:v>0.13200000000000001</c:v>
                </c:pt>
                <c:pt idx="64">
                  <c:v>8.7000000000000022E-2</c:v>
                </c:pt>
                <c:pt idx="65">
                  <c:v>-2.0000000000000004E-2</c:v>
                </c:pt>
                <c:pt idx="66">
                  <c:v>0.10600000000000001</c:v>
                </c:pt>
                <c:pt idx="67">
                  <c:v>7.3999999999999996E-2</c:v>
                </c:pt>
                <c:pt idx="68">
                  <c:v>6.7000000000000004E-2</c:v>
                </c:pt>
                <c:pt idx="69">
                  <c:v>7.5999999999999998E-2</c:v>
                </c:pt>
                <c:pt idx="70">
                  <c:v>5.1000000000000004E-2</c:v>
                </c:pt>
                <c:pt idx="71">
                  <c:v>0.126</c:v>
                </c:pt>
                <c:pt idx="72">
                  <c:v>6.2000000000000006E-2</c:v>
                </c:pt>
                <c:pt idx="73">
                  <c:v>0.113</c:v>
                </c:pt>
                <c:pt idx="74">
                  <c:v>8.8000000000000023E-2</c:v>
                </c:pt>
                <c:pt idx="75">
                  <c:v>5.1999999999999998E-2</c:v>
                </c:pt>
                <c:pt idx="76">
                  <c:v>0.11600000000000002</c:v>
                </c:pt>
                <c:pt idx="77">
                  <c:v>9.0000000000000011E-2</c:v>
                </c:pt>
                <c:pt idx="78">
                  <c:v>6.8000000000000019E-2</c:v>
                </c:pt>
                <c:pt idx="79">
                  <c:v>-3.1000000000000003E-2</c:v>
                </c:pt>
                <c:pt idx="80">
                  <c:v>8.7000000000000022E-2</c:v>
                </c:pt>
                <c:pt idx="81">
                  <c:v>0.10299999999999998</c:v>
                </c:pt>
                <c:pt idx="82">
                  <c:v>9.6000000000000002E-2</c:v>
                </c:pt>
                <c:pt idx="83">
                  <c:v>7.5999999999999998E-2</c:v>
                </c:pt>
                <c:pt idx="84">
                  <c:v>0.13700000000000001</c:v>
                </c:pt>
                <c:pt idx="85">
                  <c:v>0.13600000000000001</c:v>
                </c:pt>
                <c:pt idx="86">
                  <c:v>0.17500000000000002</c:v>
                </c:pt>
                <c:pt idx="87">
                  <c:v>0.16800000000000001</c:v>
                </c:pt>
                <c:pt idx="88">
                  <c:v>0.16300000000000001</c:v>
                </c:pt>
                <c:pt idx="89">
                  <c:v>0.19500000000000001</c:v>
                </c:pt>
                <c:pt idx="90">
                  <c:v>0.16</c:v>
                </c:pt>
                <c:pt idx="91">
                  <c:v>0.11700000000000002</c:v>
                </c:pt>
                <c:pt idx="92">
                  <c:v>9.2000000000000026E-2</c:v>
                </c:pt>
                <c:pt idx="93">
                  <c:v>8.3000000000000018E-2</c:v>
                </c:pt>
                <c:pt idx="94">
                  <c:v>3.500000000000001E-2</c:v>
                </c:pt>
                <c:pt idx="95">
                  <c:v>7.000000000000001E-3</c:v>
                </c:pt>
                <c:pt idx="96">
                  <c:v>9.6000000000000002E-2</c:v>
                </c:pt>
                <c:pt idx="97">
                  <c:v>0.12200000000000001</c:v>
                </c:pt>
                <c:pt idx="98">
                  <c:v>8.4000000000000019E-2</c:v>
                </c:pt>
                <c:pt idx="99">
                  <c:v>8.7000000000000022E-2</c:v>
                </c:pt>
                <c:pt idx="100">
                  <c:v>2.4E-2</c:v>
                </c:pt>
                <c:pt idx="101">
                  <c:v>0.12100000000000001</c:v>
                </c:pt>
                <c:pt idx="102">
                  <c:v>7.6999999999999999E-2</c:v>
                </c:pt>
                <c:pt idx="103">
                  <c:v>5.7000000000000009E-2</c:v>
                </c:pt>
                <c:pt idx="104">
                  <c:v>9.9000000000000019E-2</c:v>
                </c:pt>
                <c:pt idx="105">
                  <c:v>6.0000000000000005E-2</c:v>
                </c:pt>
                <c:pt idx="106">
                  <c:v>9.0000000000000028E-3</c:v>
                </c:pt>
                <c:pt idx="107">
                  <c:v>9.0000000000000011E-2</c:v>
                </c:pt>
                <c:pt idx="108">
                  <c:v>4.3999999999999997E-2</c:v>
                </c:pt>
                <c:pt idx="109">
                  <c:v>-8.0000000000000019E-3</c:v>
                </c:pt>
                <c:pt idx="110">
                  <c:v>5.6000000000000001E-2</c:v>
                </c:pt>
                <c:pt idx="111">
                  <c:v>0.15900000000000003</c:v>
                </c:pt>
                <c:pt idx="112">
                  <c:v>0.14500000000000002</c:v>
                </c:pt>
                <c:pt idx="113">
                  <c:v>0.14700000000000002</c:v>
                </c:pt>
                <c:pt idx="114">
                  <c:v>8.0000000000000016E-2</c:v>
                </c:pt>
                <c:pt idx="115">
                  <c:v>4.0000000000000008E-2</c:v>
                </c:pt>
                <c:pt idx="116">
                  <c:v>-1.0000000000000002E-3</c:v>
                </c:pt>
                <c:pt idx="117">
                  <c:v>8.2000000000000003E-2</c:v>
                </c:pt>
                <c:pt idx="118">
                  <c:v>-2.7000000000000003E-2</c:v>
                </c:pt>
                <c:pt idx="119">
                  <c:v>-6.4000000000000015E-2</c:v>
                </c:pt>
                <c:pt idx="120">
                  <c:v>0.126</c:v>
                </c:pt>
                <c:pt idx="121">
                  <c:v>7.6999999999999999E-2</c:v>
                </c:pt>
                <c:pt idx="122">
                  <c:v>3.9000000000000007E-2</c:v>
                </c:pt>
                <c:pt idx="123">
                  <c:v>1.4999999999999998E-2</c:v>
                </c:pt>
                <c:pt idx="124">
                  <c:v>0.13900000000000001</c:v>
                </c:pt>
                <c:pt idx="125">
                  <c:v>0.20800000000000002</c:v>
                </c:pt>
                <c:pt idx="126">
                  <c:v>0.17</c:v>
                </c:pt>
                <c:pt idx="127">
                  <c:v>0.16900000000000001</c:v>
                </c:pt>
                <c:pt idx="128">
                  <c:v>0.18300000000000002</c:v>
                </c:pt>
                <c:pt idx="129">
                  <c:v>0.14400000000000002</c:v>
                </c:pt>
                <c:pt idx="130">
                  <c:v>0.114</c:v>
                </c:pt>
                <c:pt idx="131">
                  <c:v>0.125</c:v>
                </c:pt>
                <c:pt idx="132">
                  <c:v>9.6000000000000002E-2</c:v>
                </c:pt>
                <c:pt idx="133">
                  <c:v>5.6000000000000001E-2</c:v>
                </c:pt>
                <c:pt idx="134">
                  <c:v>8.6000000000000021E-2</c:v>
                </c:pt>
                <c:pt idx="135">
                  <c:v>7.1999999999999995E-2</c:v>
                </c:pt>
                <c:pt idx="136">
                  <c:v>4.8000000000000001E-2</c:v>
                </c:pt>
                <c:pt idx="137">
                  <c:v>2.5000000000000001E-2</c:v>
                </c:pt>
                <c:pt idx="138">
                  <c:v>8.2000000000000003E-2</c:v>
                </c:pt>
                <c:pt idx="139">
                  <c:v>5.9000000000000004E-2</c:v>
                </c:pt>
                <c:pt idx="140">
                  <c:v>5.1999999999999998E-2</c:v>
                </c:pt>
                <c:pt idx="141">
                  <c:v>0.10100000000000002</c:v>
                </c:pt>
                <c:pt idx="142">
                  <c:v>8.9000000000000037E-2</c:v>
                </c:pt>
                <c:pt idx="143">
                  <c:v>0.12200000000000001</c:v>
                </c:pt>
                <c:pt idx="144">
                  <c:v>9.5000000000000015E-2</c:v>
                </c:pt>
                <c:pt idx="145">
                  <c:v>8.9000000000000037E-2</c:v>
                </c:pt>
                <c:pt idx="146">
                  <c:v>8.4000000000000019E-2</c:v>
                </c:pt>
                <c:pt idx="147">
                  <c:v>7.3000000000000009E-2</c:v>
                </c:pt>
                <c:pt idx="148">
                  <c:v>2.3E-2</c:v>
                </c:pt>
                <c:pt idx="149">
                  <c:v>-1.0000000000000002E-3</c:v>
                </c:pt>
                <c:pt idx="150">
                  <c:v>-7.3000000000000009E-2</c:v>
                </c:pt>
                <c:pt idx="151">
                  <c:v>2.0000000000000004E-2</c:v>
                </c:pt>
                <c:pt idx="152">
                  <c:v>0.05</c:v>
                </c:pt>
                <c:pt idx="153">
                  <c:v>5.000000000000001E-3</c:v>
                </c:pt>
                <c:pt idx="154">
                  <c:v>0.10600000000000001</c:v>
                </c:pt>
                <c:pt idx="155">
                  <c:v>2.1999999999999999E-2</c:v>
                </c:pt>
                <c:pt idx="156">
                  <c:v>4.7000000000000007E-2</c:v>
                </c:pt>
                <c:pt idx="157">
                  <c:v>7.5999999999999998E-2</c:v>
                </c:pt>
                <c:pt idx="158">
                  <c:v>4.5000000000000005E-2</c:v>
                </c:pt>
                <c:pt idx="159">
                  <c:v>6.6000000000000003E-2</c:v>
                </c:pt>
                <c:pt idx="160">
                  <c:v>3.1000000000000003E-2</c:v>
                </c:pt>
                <c:pt idx="161">
                  <c:v>-6.000000000000001E-3</c:v>
                </c:pt>
                <c:pt idx="162">
                  <c:v>5.8000000000000003E-2</c:v>
                </c:pt>
                <c:pt idx="163">
                  <c:v>2.9000000000000001E-2</c:v>
                </c:pt>
                <c:pt idx="164">
                  <c:v>0.14200000000000002</c:v>
                </c:pt>
                <c:pt idx="165">
                  <c:v>8.3000000000000018E-2</c:v>
                </c:pt>
                <c:pt idx="166">
                  <c:v>6.3E-2</c:v>
                </c:pt>
                <c:pt idx="167">
                  <c:v>0.12200000000000001</c:v>
                </c:pt>
                <c:pt idx="168">
                  <c:v>8.8000000000000023E-2</c:v>
                </c:pt>
                <c:pt idx="169">
                  <c:v>6.3E-2</c:v>
                </c:pt>
                <c:pt idx="170">
                  <c:v>3.2000000000000008E-2</c:v>
                </c:pt>
                <c:pt idx="171">
                  <c:v>5.6000000000000001E-2</c:v>
                </c:pt>
                <c:pt idx="172">
                  <c:v>8.2000000000000003E-2</c:v>
                </c:pt>
                <c:pt idx="173">
                  <c:v>2.4E-2</c:v>
                </c:pt>
                <c:pt idx="174">
                  <c:v>-4.200000000000001E-2</c:v>
                </c:pt>
                <c:pt idx="175">
                  <c:v>-4.9000000000000009E-2</c:v>
                </c:pt>
                <c:pt idx="176">
                  <c:v>1.0000000000000002E-2</c:v>
                </c:pt>
                <c:pt idx="177">
                  <c:v>1.4E-2</c:v>
                </c:pt>
                <c:pt idx="178">
                  <c:v>8.1000000000000003E-2</c:v>
                </c:pt>
                <c:pt idx="179">
                  <c:v>7.3000000000000009E-2</c:v>
                </c:pt>
                <c:pt idx="180">
                  <c:v>0.14600000000000002</c:v>
                </c:pt>
                <c:pt idx="181">
                  <c:v>0.10900000000000001</c:v>
                </c:pt>
                <c:pt idx="182">
                  <c:v>9.8000000000000018E-2</c:v>
                </c:pt>
                <c:pt idx="183">
                  <c:v>3.4000000000000002E-2</c:v>
                </c:pt>
                <c:pt idx="184">
                  <c:v>3.9000000000000007E-2</c:v>
                </c:pt>
                <c:pt idx="185">
                  <c:v>-9.5000000000000015E-2</c:v>
                </c:pt>
                <c:pt idx="186">
                  <c:v>-9.5000000000000015E-2</c:v>
                </c:pt>
                <c:pt idx="187">
                  <c:v>-0.16</c:v>
                </c:pt>
                <c:pt idx="188">
                  <c:v>-0.14200000000000002</c:v>
                </c:pt>
                <c:pt idx="189">
                  <c:v>-0.18100000000000002</c:v>
                </c:pt>
                <c:pt idx="190">
                  <c:v>-4.3000000000000003E-2</c:v>
                </c:pt>
                <c:pt idx="191">
                  <c:v>3.9000000000000007E-2</c:v>
                </c:pt>
                <c:pt idx="192">
                  <c:v>7.5000000000000011E-2</c:v>
                </c:pt>
                <c:pt idx="193">
                  <c:v>6.1000000000000006E-2</c:v>
                </c:pt>
                <c:pt idx="194" formatCode="0.000">
                  <c:v>6.639600000000101E-2</c:v>
                </c:pt>
                <c:pt idx="195" formatCode="0.000">
                  <c:v>2.9134000000000899E-2</c:v>
                </c:pt>
                <c:pt idx="196" formatCode="0.000">
                  <c:v>-3.0110000000000501E-2</c:v>
                </c:pt>
                <c:pt idx="197" formatCode="0.000">
                  <c:v>9.5299999999980435E-3</c:v>
                </c:pt>
                <c:pt idx="198" formatCode="0.000">
                  <c:v>-7.7047999999999617E-2</c:v>
                </c:pt>
                <c:pt idx="199" formatCode="0.000">
                  <c:v>-1.4073999999998997E-2</c:v>
                </c:pt>
                <c:pt idx="200" formatCode="0.000">
                  <c:v>-6.9011999999999019E-2</c:v>
                </c:pt>
                <c:pt idx="201" formatCode="0.000">
                  <c:v>-9.5562000000001007E-2</c:v>
                </c:pt>
                <c:pt idx="202" formatCode="0.000">
                  <c:v>-4.8497999999998612E-2</c:v>
                </c:pt>
                <c:pt idx="203" formatCode="0.000">
                  <c:v>3.190000000000031E-2</c:v>
                </c:pt>
                <c:pt idx="204" formatCode="0.000">
                  <c:v>7.8000000000001193E-2</c:v>
                </c:pt>
                <c:pt idx="205" formatCode="0.000">
                  <c:v>-1.6271999999998999E-2</c:v>
                </c:pt>
                <c:pt idx="206" formatCode="0.000">
                  <c:v>4.7594000000000108E-2</c:v>
                </c:pt>
                <c:pt idx="207" formatCode="0.000">
                  <c:v>2.4278000000000698E-2</c:v>
                </c:pt>
                <c:pt idx="208" formatCode="0.000">
                  <c:v>6.5557999999999311E-2</c:v>
                </c:pt>
                <c:pt idx="209" formatCode="0.000">
                  <c:v>-1.0272000000000499E-2</c:v>
                </c:pt>
                <c:pt idx="210" formatCode="0.000">
                  <c:v>-3.4400000000012204E-4</c:v>
                </c:pt>
                <c:pt idx="211" formatCode="0.000">
                  <c:v>-2.2002000000000507E-2</c:v>
                </c:pt>
                <c:pt idx="212" formatCode="0.000">
                  <c:v>-3.6740000000000002E-2</c:v>
                </c:pt>
                <c:pt idx="213" formatCode="0.000">
                  <c:v>-9.1999999999998819E-3</c:v>
                </c:pt>
                <c:pt idx="214" formatCode="0.000">
                  <c:v>9.2180000000000789E-2</c:v>
                </c:pt>
                <c:pt idx="215" formatCode="0.000">
                  <c:v>5.3755999999999901E-2</c:v>
                </c:pt>
                <c:pt idx="216" formatCode="0.000">
                  <c:v>4.8828000000002099E-2</c:v>
                </c:pt>
                <c:pt idx="217" formatCode="0.000">
                  <c:v>4.6199999999991812E-3</c:v>
                </c:pt>
                <c:pt idx="218" formatCode="0.000">
                  <c:v>-7.19940000000001E-2</c:v>
                </c:pt>
                <c:pt idx="219" formatCode="0.000">
                  <c:v>-6.6029999999999603E-2</c:v>
                </c:pt>
                <c:pt idx="220" formatCode="0.000">
                  <c:v>2.3331999999999901E-2</c:v>
                </c:pt>
                <c:pt idx="221" formatCode="0.000">
                  <c:v>-7.0919999999983219E-3</c:v>
                </c:pt>
                <c:pt idx="222" formatCode="0.000">
                  <c:v>-4.2443999999997907E-2</c:v>
                </c:pt>
                <c:pt idx="223" formatCode="0.000">
                  <c:v>-4.4426000000001416E-2</c:v>
                </c:pt>
                <c:pt idx="224" formatCode="0.000">
                  <c:v>5.7279999999995104E-3</c:v>
                </c:pt>
                <c:pt idx="225" formatCode="0.000">
                  <c:v>-5.0227999999998808E-2</c:v>
                </c:pt>
                <c:pt idx="226" formatCode="0.000">
                  <c:v>-6.1174000000001207E-2</c:v>
                </c:pt>
                <c:pt idx="227" formatCode="0.000">
                  <c:v>2.5206000000000704E-2</c:v>
                </c:pt>
                <c:pt idx="228" formatCode="0.000">
                  <c:v>-1.1217999999999499E-2</c:v>
                </c:pt>
                <c:pt idx="229" formatCode="0.000">
                  <c:v>4.5809999999999504E-2</c:v>
                </c:pt>
                <c:pt idx="230" formatCode="0.000">
                  <c:v>7.4939999999994516E-3</c:v>
                </c:pt>
                <c:pt idx="231" formatCode="0.000">
                  <c:v>-6.6174000000000205E-2</c:v>
                </c:pt>
                <c:pt idx="232" formatCode="0.000">
                  <c:v>-0.16841000000000003</c:v>
                </c:pt>
                <c:pt idx="233" formatCode="0.000">
                  <c:v>-8.0012E-2</c:v>
                </c:pt>
                <c:pt idx="234" formatCode="0.000">
                  <c:v>-8.9778000000000815E-2</c:v>
                </c:pt>
                <c:pt idx="235" formatCode="0.000">
                  <c:v>-4.8588000000000499E-2</c:v>
                </c:pt>
                <c:pt idx="236" formatCode="0.000">
                  <c:v>-6.7155999999998911E-2</c:v>
                </c:pt>
                <c:pt idx="237" formatCode="0.000">
                  <c:v>-8.8705999999998425E-2</c:v>
                </c:pt>
                <c:pt idx="238" formatCode="0.000">
                  <c:v>-0.10339999999999901</c:v>
                </c:pt>
                <c:pt idx="239" formatCode="0.000">
                  <c:v>-0.19983400000000101</c:v>
                </c:pt>
                <c:pt idx="240" formatCode="0.000">
                  <c:v>-0.21747400000000103</c:v>
                </c:pt>
                <c:pt idx="241" formatCode="0.000">
                  <c:v>-0.173373999999999</c:v>
                </c:pt>
                <c:pt idx="242" formatCode="0.000">
                  <c:v>-0.17246400000000003</c:v>
                </c:pt>
                <c:pt idx="243" formatCode="0.000">
                  <c:v>-0.16171599999999803</c:v>
                </c:pt>
                <c:pt idx="244" formatCode="0.000">
                  <c:v>-0.19406799999999799</c:v>
                </c:pt>
                <c:pt idx="245" formatCode="0.000">
                  <c:v>-0.21172599999999903</c:v>
                </c:pt>
                <c:pt idx="246" formatCode="0.000">
                  <c:v>-0.18123000000000103</c:v>
                </c:pt>
                <c:pt idx="247" formatCode="0.000">
                  <c:v>-0.22936600000000101</c:v>
                </c:pt>
                <c:pt idx="248" formatCode="0.000">
                  <c:v>-0.2805199999999991</c:v>
                </c:pt>
                <c:pt idx="249" formatCode="0.000">
                  <c:v>-0.20301400000000003</c:v>
                </c:pt>
                <c:pt idx="250" formatCode="0.000">
                  <c:v>0.111552</c:v>
                </c:pt>
                <c:pt idx="251" formatCode="0.000">
                  <c:v>-0.34542199999999912</c:v>
                </c:pt>
                <c:pt idx="252" formatCode="0.000">
                  <c:v>-0.36018799999999912</c:v>
                </c:pt>
                <c:pt idx="253" formatCode="0.000">
                  <c:v>-0.27106000000000002</c:v>
                </c:pt>
                <c:pt idx="254" formatCode="0.000">
                  <c:v>-0.28748400000000107</c:v>
                </c:pt>
                <c:pt idx="255" formatCode="0.000">
                  <c:v>-0.19803200000000001</c:v>
                </c:pt>
                <c:pt idx="256" formatCode="0.000">
                  <c:v>-0.216671999999999</c:v>
                </c:pt>
                <c:pt idx="257" formatCode="0.000">
                  <c:v>-0.202122000000001</c:v>
                </c:pt>
                <c:pt idx="258" formatCode="0.000">
                  <c:v>-0.12339999999999798</c:v>
                </c:pt>
                <c:pt idx="259" formatCode="0.000">
                  <c:v>-0.28939400000000098</c:v>
                </c:pt>
                <c:pt idx="260" formatCode="0.000">
                  <c:v>-0.33170999999999912</c:v>
                </c:pt>
                <c:pt idx="261" formatCode="0.000">
                  <c:v>-0.28080799999999911</c:v>
                </c:pt>
                <c:pt idx="262" formatCode="0.000">
                  <c:v>-0.30246599999999912</c:v>
                </c:pt>
                <c:pt idx="263" formatCode="0.000">
                  <c:v>-0.24349200000000001</c:v>
                </c:pt>
                <c:pt idx="264" formatCode="0.000">
                  <c:v>-0.24147399999999999</c:v>
                </c:pt>
                <c:pt idx="265" formatCode="0.000">
                  <c:v>-0.26606000000000102</c:v>
                </c:pt>
                <c:pt idx="266" formatCode="0.000">
                  <c:v>-0.25023999999999996</c:v>
                </c:pt>
                <c:pt idx="267" formatCode="0.000">
                  <c:v>-0.16875200000000001</c:v>
                </c:pt>
                <c:pt idx="268" formatCode="0.000">
                  <c:v>-0.19031999999999799</c:v>
                </c:pt>
                <c:pt idx="269" formatCode="0.000">
                  <c:v>-0.19231999999999899</c:v>
                </c:pt>
                <c:pt idx="270" formatCode="0.000">
                  <c:v>-0.11170600000000001</c:v>
                </c:pt>
                <c:pt idx="271" formatCode="0.000">
                  <c:v>-8.1551999999998528E-2</c:v>
                </c:pt>
                <c:pt idx="272" formatCode="0.000">
                  <c:v>-0.16576999999999803</c:v>
                </c:pt>
                <c:pt idx="273" formatCode="0.000">
                  <c:v>-0.17750000000000002</c:v>
                </c:pt>
                <c:pt idx="274" formatCode="0.000">
                  <c:v>-0.12643600000000199</c:v>
                </c:pt>
                <c:pt idx="275" formatCode="0.000">
                  <c:v>-0.16267999999999996</c:v>
                </c:pt>
                <c:pt idx="276" formatCode="0.000">
                  <c:v>-0.18135600000000099</c:v>
                </c:pt>
                <c:pt idx="277" formatCode="0.000">
                  <c:v>-0.302232</c:v>
                </c:pt>
                <c:pt idx="278" formatCode="0.000">
                  <c:v>-0.32876400000000006</c:v>
                </c:pt>
                <c:pt idx="279" formatCode="0.000">
                  <c:v>-0.38777400000000006</c:v>
                </c:pt>
                <c:pt idx="280" formatCode="0.000">
                  <c:v>-0.42707200000000106</c:v>
                </c:pt>
                <c:pt idx="281" formatCode="0.000">
                  <c:v>-0.23070800000000199</c:v>
                </c:pt>
                <c:pt idx="282" formatCode="0.000">
                  <c:v>-0.26802400000000004</c:v>
                </c:pt>
                <c:pt idx="283" formatCode="0.000">
                  <c:v>-0.30533999999999911</c:v>
                </c:pt>
                <c:pt idx="284" formatCode="0.000">
                  <c:v>-0.21201400000000004</c:v>
                </c:pt>
                <c:pt idx="285" formatCode="0.000">
                  <c:v>-0.25423999999999902</c:v>
                </c:pt>
                <c:pt idx="286" formatCode="0.000">
                  <c:v>-0.26016800000000001</c:v>
                </c:pt>
                <c:pt idx="287" formatCode="0.000">
                  <c:v>-0.10979599999999903</c:v>
                </c:pt>
                <c:pt idx="288" formatCode="0.000">
                  <c:v>-0.11672399999999999</c:v>
                </c:pt>
                <c:pt idx="289" formatCode="0.000">
                  <c:v>-9.5119999999999719E-2</c:v>
                </c:pt>
                <c:pt idx="290" formatCode="0.000">
                  <c:v>-2.40940000000016E-2</c:v>
                </c:pt>
                <c:pt idx="291" formatCode="0.000">
                  <c:v>-3.5199999999999697E-2</c:v>
                </c:pt>
                <c:pt idx="292" formatCode="0.000">
                  <c:v>-2.5380000000000201E-2</c:v>
                </c:pt>
                <c:pt idx="293" formatCode="0.000">
                  <c:v>-5.3768000000001606E-2</c:v>
                </c:pt>
                <c:pt idx="294" formatCode="0.000">
                  <c:v>5.7017999999999416E-2</c:v>
                </c:pt>
                <c:pt idx="295" formatCode="0.000">
                  <c:v>5.208999999999981E-2</c:v>
                </c:pt>
                <c:pt idx="296" formatCode="0.000">
                  <c:v>3.7414000000000107E-2</c:v>
                </c:pt>
                <c:pt idx="297" formatCode="0.000">
                  <c:v>3.6486000000001802E-2</c:v>
                </c:pt>
                <c:pt idx="298" formatCode="0.000">
                  <c:v>-3.610000000000111E-2</c:v>
                </c:pt>
                <c:pt idx="299" formatCode="0.000">
                  <c:v>-9.7807999999998813E-2</c:v>
                </c:pt>
                <c:pt idx="300" formatCode="0.000">
                  <c:v>7.0620000000012305E-3</c:v>
                </c:pt>
                <c:pt idx="301" formatCode="0.000">
                  <c:v>-4.0020000000000208E-2</c:v>
                </c:pt>
                <c:pt idx="302" formatCode="0.000">
                  <c:v>-7.2426000000001919E-2</c:v>
                </c:pt>
                <c:pt idx="303" formatCode="0.000">
                  <c:v>0.37632999999999917</c:v>
                </c:pt>
                <c:pt idx="304" formatCode="0.000">
                  <c:v>-1.9398000000000703E-2</c:v>
                </c:pt>
                <c:pt idx="305" formatCode="0.000">
                  <c:v>-4.9642000000000408E-2</c:v>
                </c:pt>
                <c:pt idx="306" formatCode="0.000">
                  <c:v>-6.9390000000000313E-2</c:v>
                </c:pt>
                <c:pt idx="307" formatCode="0.000">
                  <c:v>-9.8886000000000293E-2</c:v>
                </c:pt>
                <c:pt idx="308" formatCode="0.000">
                  <c:v>-0.12352600000000002</c:v>
                </c:pt>
                <c:pt idx="309" formatCode="0.000">
                  <c:v>-3.1202000000000403E-2</c:v>
                </c:pt>
                <c:pt idx="310" formatCode="0.000">
                  <c:v>-0.16180600000000001</c:v>
                </c:pt>
                <c:pt idx="311" formatCode="0.000">
                  <c:v>-0.11963400000000002</c:v>
                </c:pt>
                <c:pt idx="312" formatCode="0.000">
                  <c:v>-0.13534599999999999</c:v>
                </c:pt>
                <c:pt idx="313" formatCode="0.000">
                  <c:v>-8.3317999999998518E-2</c:v>
                </c:pt>
                <c:pt idx="314" formatCode="0.000">
                  <c:v>-0.10295800000000098</c:v>
                </c:pt>
                <c:pt idx="315" formatCode="0.000">
                  <c:v>-0.14129200000000003</c:v>
                </c:pt>
                <c:pt idx="316" formatCode="0.000">
                  <c:v>0.3821499999999991</c:v>
                </c:pt>
                <c:pt idx="317" formatCode="0.000">
                  <c:v>-0.16086</c:v>
                </c:pt>
                <c:pt idx="318" formatCode="0.000">
                  <c:v>-8.7156000000000206E-2</c:v>
                </c:pt>
                <c:pt idx="319" formatCode="0.000">
                  <c:v>-0.14820200000000003</c:v>
                </c:pt>
                <c:pt idx="320" formatCode="0.000">
                  <c:v>-0.18946400000000102</c:v>
                </c:pt>
                <c:pt idx="321" formatCode="0.000">
                  <c:v>-0.20231999999999803</c:v>
                </c:pt>
                <c:pt idx="322" formatCode="0.000">
                  <c:v>3.8999999999997895E-3</c:v>
                </c:pt>
                <c:pt idx="323" formatCode="0.000">
                  <c:v>0.3368520000000001</c:v>
                </c:pt>
                <c:pt idx="324" formatCode="0.000">
                  <c:v>-0.28377199999999914</c:v>
                </c:pt>
                <c:pt idx="325" formatCode="0.000">
                  <c:v>-0.17178800000000102</c:v>
                </c:pt>
                <c:pt idx="326" formatCode="0.000">
                  <c:v>-0.20606799999999803</c:v>
                </c:pt>
                <c:pt idx="327" formatCode="0.000">
                  <c:v>-0.20705000000000101</c:v>
                </c:pt>
                <c:pt idx="328" formatCode="0.000">
                  <c:v>-0.17858999999999803</c:v>
                </c:pt>
                <c:pt idx="329" formatCode="0.000">
                  <c:v>-0.19331999999999799</c:v>
                </c:pt>
                <c:pt idx="330" formatCode="0.000">
                  <c:v>-0.25123999999999902</c:v>
                </c:pt>
                <c:pt idx="331" formatCode="0.000">
                  <c:v>-0.29926800000000098</c:v>
                </c:pt>
                <c:pt idx="332" formatCode="0.000">
                  <c:v>-0.3398000000000001</c:v>
                </c:pt>
                <c:pt idx="333" formatCode="0.000">
                  <c:v>-0.39472000000000107</c:v>
                </c:pt>
                <c:pt idx="334" formatCode="0.000">
                  <c:v>-0.43103600000000097</c:v>
                </c:pt>
                <c:pt idx="335" formatCode="0.000">
                  <c:v>-0.31505200000000005</c:v>
                </c:pt>
                <c:pt idx="336" formatCode="0.000">
                  <c:v>-0.3465119999999991</c:v>
                </c:pt>
                <c:pt idx="337" formatCode="0.000">
                  <c:v>-0.35735000000000006</c:v>
                </c:pt>
                <c:pt idx="338" formatCode="0.000">
                  <c:v>-0.37300800000000006</c:v>
                </c:pt>
                <c:pt idx="339" formatCode="0.000">
                  <c:v>-0.41630600000000106</c:v>
                </c:pt>
                <c:pt idx="340" formatCode="0.000">
                  <c:v>-0.62781399999999898</c:v>
                </c:pt>
                <c:pt idx="341" formatCode="0.000">
                  <c:v>-0.5952639999999999</c:v>
                </c:pt>
                <c:pt idx="342" formatCode="0.000">
                  <c:v>-0.60038999999999898</c:v>
                </c:pt>
                <c:pt idx="343" formatCode="0.000">
                  <c:v>-0.65034599999999909</c:v>
                </c:pt>
                <c:pt idx="344" formatCode="0.000">
                  <c:v>-0.67886000000000013</c:v>
                </c:pt>
                <c:pt idx="345" formatCode="0.000">
                  <c:v>-0.63374200000000014</c:v>
                </c:pt>
                <c:pt idx="346" formatCode="0.000">
                  <c:v>-0.74754600000000204</c:v>
                </c:pt>
                <c:pt idx="347" formatCode="0.000">
                  <c:v>-0.82112399999999897</c:v>
                </c:pt>
                <c:pt idx="348" formatCode="0.000">
                  <c:v>-0.46615000000000101</c:v>
                </c:pt>
                <c:pt idx="349" formatCode="0.000">
                  <c:v>-0.34339999999999904</c:v>
                </c:pt>
                <c:pt idx="350" formatCode="0.000">
                  <c:v>-0.47006000000000003</c:v>
                </c:pt>
                <c:pt idx="351" formatCode="0.000">
                  <c:v>-0.52016000000000084</c:v>
                </c:pt>
                <c:pt idx="352" formatCode="0.000">
                  <c:v>-0.39510400000000007</c:v>
                </c:pt>
                <c:pt idx="353" formatCode="0.000">
                  <c:v>-0.46400600000000003</c:v>
                </c:pt>
                <c:pt idx="354" formatCode="0.000">
                  <c:v>-0.36604600000000098</c:v>
                </c:pt>
                <c:pt idx="355" formatCode="0.000">
                  <c:v>-0.17052</c:v>
                </c:pt>
                <c:pt idx="356" formatCode="0.000">
                  <c:v>-6.4499999999998919E-2</c:v>
                </c:pt>
                <c:pt idx="357" formatCode="0.000">
                  <c:v>-6.6499999999999615E-2</c:v>
                </c:pt>
                <c:pt idx="358" formatCode="0.000">
                  <c:v>-1.4453999999998898E-2</c:v>
                </c:pt>
                <c:pt idx="359" formatCode="0.000">
                  <c:v>7.132000000002141E-3</c:v>
                </c:pt>
                <c:pt idx="360" formatCode="0.000">
                  <c:v>-5.6499999999999807E-2</c:v>
                </c:pt>
                <c:pt idx="361" formatCode="0.000">
                  <c:v>-8.4013999999998007E-2</c:v>
                </c:pt>
                <c:pt idx="362" formatCode="0.000">
                  <c:v>-0.13205999999999901</c:v>
                </c:pt>
                <c:pt idx="363" formatCode="0.000">
                  <c:v>-0.40193000000000001</c:v>
                </c:pt>
                <c:pt idx="364" formatCode="0.000">
                  <c:v>-0.23886399999999999</c:v>
                </c:pt>
                <c:pt idx="365" formatCode="0.000">
                  <c:v>-0.23316999999999899</c:v>
                </c:pt>
                <c:pt idx="366" formatCode="0.000">
                  <c:v>-0.23489999999999803</c:v>
                </c:pt>
                <c:pt idx="367" formatCode="0.000">
                  <c:v>-0.21647599999999803</c:v>
                </c:pt>
                <c:pt idx="368" formatCode="0.000">
                  <c:v>-0.30101800000000106</c:v>
                </c:pt>
                <c:pt idx="369" formatCode="0.000">
                  <c:v>-0.36201000000000005</c:v>
                </c:pt>
                <c:pt idx="370" formatCode="0.000">
                  <c:v>1.0042000000000301E-2</c:v>
                </c:pt>
                <c:pt idx="371" formatCode="0.000">
                  <c:v>-6.5535999999997999E-2</c:v>
                </c:pt>
                <c:pt idx="372" formatCode="0.000">
                  <c:v>-0.130880000000001</c:v>
                </c:pt>
                <c:pt idx="373" formatCode="0.000">
                  <c:v>-0.26455799999999907</c:v>
                </c:pt>
                <c:pt idx="374" formatCode="0.000">
                  <c:v>-0.56880000000000108</c:v>
                </c:pt>
                <c:pt idx="375" formatCode="0.000">
                  <c:v>-0.47300200000000003</c:v>
                </c:pt>
              </c:numCache>
            </c:numRef>
          </c:val>
          <c:extLst xmlns:c16r2="http://schemas.microsoft.com/office/drawing/2015/06/chart">
            <c:ext xmlns:c16="http://schemas.microsoft.com/office/drawing/2014/chart" uri="{C3380CC4-5D6E-409C-BE32-E72D297353CC}">
              <c16:uniqueId val="{00000002-C193-452C-BFCB-5E346F199F91}"/>
            </c:ext>
          </c:extLst>
        </c:ser>
        <c:dLbls/>
        <c:marker val="1"/>
        <c:axId val="114138112"/>
        <c:axId val="114152192"/>
      </c:lineChart>
      <c:lineChart>
        <c:grouping val="stacked"/>
        <c:ser>
          <c:idx val="0"/>
          <c:order val="0"/>
          <c:tx>
            <c:strRef>
              <c:f>'[top prima.xlsx]Foglio1'!$B$1</c:f>
              <c:strCache>
                <c:ptCount val="1"/>
                <c:pt idx="0">
                  <c:v>TEMPERATURE</c:v>
                </c:pt>
              </c:strCache>
            </c:strRef>
          </c:tx>
          <c:marker>
            <c:symbol val="none"/>
          </c:marker>
          <c:cat>
            <c:strRef>
              <c:f>'[top prima.xlsx]Foglio1'!$A$2:$A$377</c:f>
              <c:strCache>
                <c:ptCount val="376"/>
                <c:pt idx="0">
                  <c:v>7. nov. 2015</c:v>
                </c:pt>
                <c:pt idx="1">
                  <c:v>7. nov. 2015</c:v>
                </c:pt>
                <c:pt idx="2">
                  <c:v>7. nov. 2015</c:v>
                </c:pt>
                <c:pt idx="3">
                  <c:v>9. nov. 2015</c:v>
                </c:pt>
                <c:pt idx="4">
                  <c:v>9. nov. 2015</c:v>
                </c:pt>
                <c:pt idx="5">
                  <c:v>10. nov. 2015</c:v>
                </c:pt>
                <c:pt idx="6">
                  <c:v>10. nov. 2015</c:v>
                </c:pt>
                <c:pt idx="7">
                  <c:v>10. nov. 2015</c:v>
                </c:pt>
                <c:pt idx="8">
                  <c:v>11. nov. 2015</c:v>
                </c:pt>
                <c:pt idx="9">
                  <c:v>11. nov. 2015</c:v>
                </c:pt>
                <c:pt idx="10">
                  <c:v>12. nov. 2015</c:v>
                </c:pt>
                <c:pt idx="11">
                  <c:v>12. nov. 2015</c:v>
                </c:pt>
                <c:pt idx="12">
                  <c:v>12. nov. 2015</c:v>
                </c:pt>
                <c:pt idx="13">
                  <c:v>13. nov. 2015</c:v>
                </c:pt>
                <c:pt idx="14">
                  <c:v>13. nov. 2015</c:v>
                </c:pt>
                <c:pt idx="15">
                  <c:v>13. nov. 2015</c:v>
                </c:pt>
                <c:pt idx="16">
                  <c:v>14. nov. 2015</c:v>
                </c:pt>
                <c:pt idx="17">
                  <c:v>14. nov. 2015</c:v>
                </c:pt>
                <c:pt idx="18">
                  <c:v>16. nov. 2015</c:v>
                </c:pt>
                <c:pt idx="19">
                  <c:v>16. nov. 2015</c:v>
                </c:pt>
                <c:pt idx="20">
                  <c:v>16. nov. 2015</c:v>
                </c:pt>
                <c:pt idx="21">
                  <c:v>17. nov. 2015</c:v>
                </c:pt>
                <c:pt idx="22">
                  <c:v>17. nov. 2015</c:v>
                </c:pt>
                <c:pt idx="23">
                  <c:v>17. nov. 2015</c:v>
                </c:pt>
                <c:pt idx="24">
                  <c:v>18. nov. 2015</c:v>
                </c:pt>
                <c:pt idx="25">
                  <c:v>18. nov. 2015</c:v>
                </c:pt>
                <c:pt idx="26">
                  <c:v>19. nov. 2015</c:v>
                </c:pt>
                <c:pt idx="27">
                  <c:v>20. nov. 2015</c:v>
                </c:pt>
                <c:pt idx="28">
                  <c:v>20. nov. 2015</c:v>
                </c:pt>
                <c:pt idx="29">
                  <c:v>20. nov. 2015</c:v>
                </c:pt>
                <c:pt idx="30">
                  <c:v>21. nov. 2015</c:v>
                </c:pt>
                <c:pt idx="31">
                  <c:v>21. nov. 2015</c:v>
                </c:pt>
                <c:pt idx="32">
                  <c:v>23. nov. 2015</c:v>
                </c:pt>
                <c:pt idx="33">
                  <c:v>23. nov. 2015</c:v>
                </c:pt>
                <c:pt idx="34">
                  <c:v>23. nov. 2015</c:v>
                </c:pt>
                <c:pt idx="35">
                  <c:v>24. nov. 2015</c:v>
                </c:pt>
                <c:pt idx="36">
                  <c:v>24. nov. 2015</c:v>
                </c:pt>
                <c:pt idx="37">
                  <c:v>24. nov. 2015</c:v>
                </c:pt>
                <c:pt idx="38">
                  <c:v>25. nov. 2015</c:v>
                </c:pt>
                <c:pt idx="39">
                  <c:v>25. nov. 2015</c:v>
                </c:pt>
                <c:pt idx="40">
                  <c:v>25. nov. 2015</c:v>
                </c:pt>
                <c:pt idx="41">
                  <c:v>26. nov. 2015</c:v>
                </c:pt>
                <c:pt idx="42">
                  <c:v>26. nov. 2015</c:v>
                </c:pt>
                <c:pt idx="43">
                  <c:v>27. nov. 2015</c:v>
                </c:pt>
                <c:pt idx="44">
                  <c:v>28. nov. 2015</c:v>
                </c:pt>
                <c:pt idx="45">
                  <c:v>28. nov. 2015</c:v>
                </c:pt>
                <c:pt idx="46">
                  <c:v>30. nov. 2015</c:v>
                </c:pt>
                <c:pt idx="47">
                  <c:v>30. nov. 2015</c:v>
                </c:pt>
                <c:pt idx="48">
                  <c:v>30. nov. 2015</c:v>
                </c:pt>
                <c:pt idx="49">
                  <c:v>30. nov. 2015</c:v>
                </c:pt>
                <c:pt idx="50">
                  <c:v>1. dic. 2015</c:v>
                </c:pt>
                <c:pt idx="51">
                  <c:v>1. dic. 2015</c:v>
                </c:pt>
                <c:pt idx="52">
                  <c:v>1. dic. 2015</c:v>
                </c:pt>
                <c:pt idx="53">
                  <c:v>2. dic. 2015</c:v>
                </c:pt>
                <c:pt idx="54">
                  <c:v>3. dic. 2015</c:v>
                </c:pt>
                <c:pt idx="55">
                  <c:v>3. dic. 2015</c:v>
                </c:pt>
                <c:pt idx="56">
                  <c:v>3. dic. 2015</c:v>
                </c:pt>
                <c:pt idx="57">
                  <c:v>4. dic. 2015</c:v>
                </c:pt>
                <c:pt idx="58">
                  <c:v>5. dic. 2015</c:v>
                </c:pt>
                <c:pt idx="59">
                  <c:v>5. dic. 2015</c:v>
                </c:pt>
                <c:pt idx="60">
                  <c:v>9. dic. 2015</c:v>
                </c:pt>
                <c:pt idx="61">
                  <c:v>9. dic. 2015</c:v>
                </c:pt>
                <c:pt idx="62">
                  <c:v>9. dic. 2015</c:v>
                </c:pt>
                <c:pt idx="63">
                  <c:v>10. dic. 2015</c:v>
                </c:pt>
                <c:pt idx="64">
                  <c:v>10. dic. 2015</c:v>
                </c:pt>
                <c:pt idx="65">
                  <c:v>10. dic. 2015</c:v>
                </c:pt>
                <c:pt idx="66">
                  <c:v>11. dic. 2015</c:v>
                </c:pt>
                <c:pt idx="67">
                  <c:v>11. dic. 2015</c:v>
                </c:pt>
                <c:pt idx="68">
                  <c:v>11. dic. 2015</c:v>
                </c:pt>
                <c:pt idx="69">
                  <c:v>12. dic. 2015</c:v>
                </c:pt>
                <c:pt idx="70">
                  <c:v>12. dic. 2015</c:v>
                </c:pt>
                <c:pt idx="71">
                  <c:v>14. dic. 2015</c:v>
                </c:pt>
                <c:pt idx="72">
                  <c:v>14. dic. 2015</c:v>
                </c:pt>
                <c:pt idx="73">
                  <c:v>15. dic. 2015</c:v>
                </c:pt>
                <c:pt idx="74">
                  <c:v>15. dic. 2015</c:v>
                </c:pt>
                <c:pt idx="75">
                  <c:v>15. dic. 2015</c:v>
                </c:pt>
                <c:pt idx="76">
                  <c:v>16. dic. 2015</c:v>
                </c:pt>
                <c:pt idx="77">
                  <c:v>16. dic. 2015</c:v>
                </c:pt>
                <c:pt idx="78">
                  <c:v>16. dic. 2015</c:v>
                </c:pt>
                <c:pt idx="79">
                  <c:v>17. dic. 2015</c:v>
                </c:pt>
                <c:pt idx="80">
                  <c:v>17. dic. 2015</c:v>
                </c:pt>
                <c:pt idx="81">
                  <c:v>18. dic. 2015</c:v>
                </c:pt>
                <c:pt idx="82">
                  <c:v>18. dic. 2015</c:v>
                </c:pt>
                <c:pt idx="83">
                  <c:v>18. dic. 2015</c:v>
                </c:pt>
                <c:pt idx="84">
                  <c:v>19. dic. 2015</c:v>
                </c:pt>
                <c:pt idx="85">
                  <c:v>19. dic. 2015</c:v>
                </c:pt>
                <c:pt idx="86">
                  <c:v>21. dic. 2015</c:v>
                </c:pt>
                <c:pt idx="87">
                  <c:v>21. dic. 2015</c:v>
                </c:pt>
                <c:pt idx="88">
                  <c:v>21. dic. 2015</c:v>
                </c:pt>
                <c:pt idx="89">
                  <c:v>22. dic. 2015</c:v>
                </c:pt>
                <c:pt idx="90">
                  <c:v>22. dic. 2015</c:v>
                </c:pt>
                <c:pt idx="91">
                  <c:v>7. gen. 2016</c:v>
                </c:pt>
                <c:pt idx="92">
                  <c:v>7. gen. 2016</c:v>
                </c:pt>
                <c:pt idx="93">
                  <c:v>8. gen. 2016</c:v>
                </c:pt>
                <c:pt idx="94">
                  <c:v>8. gen. 2016</c:v>
                </c:pt>
                <c:pt idx="95">
                  <c:v>8. gen. 2016</c:v>
                </c:pt>
                <c:pt idx="96">
                  <c:v>9. gen. 2016</c:v>
                </c:pt>
                <c:pt idx="97">
                  <c:v>11. gen. 2016</c:v>
                </c:pt>
                <c:pt idx="98">
                  <c:v>11. gen. 2016</c:v>
                </c:pt>
                <c:pt idx="99">
                  <c:v>12. gen. 2016</c:v>
                </c:pt>
                <c:pt idx="100">
                  <c:v>12. gen. 2016</c:v>
                </c:pt>
                <c:pt idx="101">
                  <c:v>13. gen. 2016</c:v>
                </c:pt>
                <c:pt idx="102">
                  <c:v>13. gen. 2016</c:v>
                </c:pt>
                <c:pt idx="103">
                  <c:v>13. gen. 2016</c:v>
                </c:pt>
                <c:pt idx="104">
                  <c:v>14. gen. 2016</c:v>
                </c:pt>
                <c:pt idx="105">
                  <c:v>14. gen. 2016</c:v>
                </c:pt>
                <c:pt idx="106">
                  <c:v>14. gen. 2016</c:v>
                </c:pt>
                <c:pt idx="107">
                  <c:v>15. gen. 2016</c:v>
                </c:pt>
                <c:pt idx="108">
                  <c:v>15. gen. 2016</c:v>
                </c:pt>
                <c:pt idx="109">
                  <c:v>15. gen. 2016</c:v>
                </c:pt>
                <c:pt idx="110">
                  <c:v>16. gen. 2016</c:v>
                </c:pt>
                <c:pt idx="111">
                  <c:v>18. gen. 2016</c:v>
                </c:pt>
                <c:pt idx="112">
                  <c:v>18. gen. 2016</c:v>
                </c:pt>
                <c:pt idx="113">
                  <c:v>19. gen. 2016</c:v>
                </c:pt>
                <c:pt idx="114">
                  <c:v>19. gen. 2016</c:v>
                </c:pt>
                <c:pt idx="115">
                  <c:v>19. gen. 2016</c:v>
                </c:pt>
                <c:pt idx="116">
                  <c:v>20. gen. 2016</c:v>
                </c:pt>
                <c:pt idx="117">
                  <c:v>21. gen. 2016</c:v>
                </c:pt>
                <c:pt idx="118">
                  <c:v>21. gen. 2016</c:v>
                </c:pt>
                <c:pt idx="119">
                  <c:v>21. gen. 2016</c:v>
                </c:pt>
                <c:pt idx="120">
                  <c:v>22. gen. 2016</c:v>
                </c:pt>
                <c:pt idx="121">
                  <c:v>22. gen. 2016</c:v>
                </c:pt>
                <c:pt idx="122">
                  <c:v>22. gen. 2016</c:v>
                </c:pt>
                <c:pt idx="123">
                  <c:v>22. gen. 2016</c:v>
                </c:pt>
                <c:pt idx="124">
                  <c:v>23. gen. 2016</c:v>
                </c:pt>
                <c:pt idx="125">
                  <c:v>24. gen. 2016</c:v>
                </c:pt>
                <c:pt idx="126">
                  <c:v>25. gen. 2016</c:v>
                </c:pt>
                <c:pt idx="127">
                  <c:v>25. gen. 2016</c:v>
                </c:pt>
                <c:pt idx="128">
                  <c:v>26. gen. 2016</c:v>
                </c:pt>
                <c:pt idx="129">
                  <c:v>26. gen. 2016</c:v>
                </c:pt>
                <c:pt idx="130">
                  <c:v>26. gen. 2016</c:v>
                </c:pt>
                <c:pt idx="131">
                  <c:v>27. gen. 2016</c:v>
                </c:pt>
                <c:pt idx="132">
                  <c:v>27. gen. 2016</c:v>
                </c:pt>
                <c:pt idx="133">
                  <c:v>27. gen. 2016</c:v>
                </c:pt>
                <c:pt idx="134">
                  <c:v>28. gen. 2016</c:v>
                </c:pt>
                <c:pt idx="135">
                  <c:v>28. gen. 2016</c:v>
                </c:pt>
                <c:pt idx="136">
                  <c:v>28. gen. 2016</c:v>
                </c:pt>
                <c:pt idx="137">
                  <c:v>28. gen. 2016</c:v>
                </c:pt>
                <c:pt idx="138">
                  <c:v>29. gen. 2016</c:v>
                </c:pt>
                <c:pt idx="139">
                  <c:v>29. gen. 2016</c:v>
                </c:pt>
                <c:pt idx="140">
                  <c:v>29. gen. 2016</c:v>
                </c:pt>
                <c:pt idx="141">
                  <c:v>30. gen. 2016</c:v>
                </c:pt>
                <c:pt idx="142">
                  <c:v>30. gen. 2016</c:v>
                </c:pt>
                <c:pt idx="143">
                  <c:v>1. feb. 2016</c:v>
                </c:pt>
                <c:pt idx="144">
                  <c:v>1. feb. 2016</c:v>
                </c:pt>
                <c:pt idx="145">
                  <c:v>1. feb. 2016</c:v>
                </c:pt>
                <c:pt idx="146">
                  <c:v>2. feb. 2016</c:v>
                </c:pt>
                <c:pt idx="147">
                  <c:v>2. feb. 2016</c:v>
                </c:pt>
                <c:pt idx="148">
                  <c:v>2. feb. 2016</c:v>
                </c:pt>
                <c:pt idx="149">
                  <c:v>3. feb. 2016</c:v>
                </c:pt>
                <c:pt idx="150">
                  <c:v>3. feb. 2016</c:v>
                </c:pt>
                <c:pt idx="151">
                  <c:v>4. feb. 2016</c:v>
                </c:pt>
                <c:pt idx="152">
                  <c:v>5. feb. 2016</c:v>
                </c:pt>
                <c:pt idx="153">
                  <c:v>5. feb. 2016</c:v>
                </c:pt>
                <c:pt idx="154">
                  <c:v>8. feb. 2016</c:v>
                </c:pt>
                <c:pt idx="155">
                  <c:v>10. feb. 2016</c:v>
                </c:pt>
                <c:pt idx="156">
                  <c:v>11. feb. 2016</c:v>
                </c:pt>
                <c:pt idx="157">
                  <c:v>11. feb. 2016</c:v>
                </c:pt>
                <c:pt idx="158">
                  <c:v>11. feb. 2016</c:v>
                </c:pt>
                <c:pt idx="159">
                  <c:v>12. feb. 2016</c:v>
                </c:pt>
                <c:pt idx="160">
                  <c:v>12. feb. 2016</c:v>
                </c:pt>
                <c:pt idx="161">
                  <c:v>12. feb. 2016</c:v>
                </c:pt>
                <c:pt idx="162">
                  <c:v>13. feb. 2016</c:v>
                </c:pt>
                <c:pt idx="163">
                  <c:v>13. feb. 2016</c:v>
                </c:pt>
                <c:pt idx="164">
                  <c:v>15. feb. 2016</c:v>
                </c:pt>
                <c:pt idx="165">
                  <c:v>15. feb. 2016</c:v>
                </c:pt>
                <c:pt idx="166">
                  <c:v>15. feb. 2016</c:v>
                </c:pt>
                <c:pt idx="167">
                  <c:v>16. feb. 2016</c:v>
                </c:pt>
                <c:pt idx="168">
                  <c:v>16. feb. 2016</c:v>
                </c:pt>
                <c:pt idx="169">
                  <c:v>16. feb. 2016</c:v>
                </c:pt>
                <c:pt idx="170">
                  <c:v>17. feb. 2016</c:v>
                </c:pt>
                <c:pt idx="171">
                  <c:v>17. feb. 2016</c:v>
                </c:pt>
                <c:pt idx="172">
                  <c:v>18. feb. 2016</c:v>
                </c:pt>
                <c:pt idx="173">
                  <c:v>18. feb. 2016</c:v>
                </c:pt>
                <c:pt idx="174">
                  <c:v>18. feb. 2016</c:v>
                </c:pt>
                <c:pt idx="175">
                  <c:v>18. feb. 2016</c:v>
                </c:pt>
                <c:pt idx="176">
                  <c:v>19. feb. 2016</c:v>
                </c:pt>
                <c:pt idx="177">
                  <c:v>19. feb. 2016</c:v>
                </c:pt>
                <c:pt idx="178">
                  <c:v>19. feb. 2016</c:v>
                </c:pt>
                <c:pt idx="179">
                  <c:v>20. feb. 2016</c:v>
                </c:pt>
                <c:pt idx="180">
                  <c:v>22. feb. 2016</c:v>
                </c:pt>
                <c:pt idx="181">
                  <c:v>22. feb. 2016</c:v>
                </c:pt>
                <c:pt idx="182">
                  <c:v>22. feb. 2016</c:v>
                </c:pt>
                <c:pt idx="183">
                  <c:v>23. feb. 2016</c:v>
                </c:pt>
                <c:pt idx="184">
                  <c:v>24. feb. 2016</c:v>
                </c:pt>
                <c:pt idx="185">
                  <c:v>24. feb. 2016</c:v>
                </c:pt>
                <c:pt idx="186">
                  <c:v>25. feb. 2016</c:v>
                </c:pt>
                <c:pt idx="187">
                  <c:v>25. feb. 2016</c:v>
                </c:pt>
                <c:pt idx="188">
                  <c:v>26. feb. 2016</c:v>
                </c:pt>
                <c:pt idx="189">
                  <c:v>26. feb. 2016</c:v>
                </c:pt>
                <c:pt idx="190">
                  <c:v>27. feb. 2016</c:v>
                </c:pt>
                <c:pt idx="191">
                  <c:v>27. feb. 2016</c:v>
                </c:pt>
                <c:pt idx="192">
                  <c:v>29. feb. 2016</c:v>
                </c:pt>
                <c:pt idx="193">
                  <c:v>29. feb. 2016</c:v>
                </c:pt>
                <c:pt idx="194">
                  <c:v>1. mar. 2016</c:v>
                </c:pt>
                <c:pt idx="195">
                  <c:v>1. mar. 2016</c:v>
                </c:pt>
                <c:pt idx="196">
                  <c:v>1. mar. 2016</c:v>
                </c:pt>
                <c:pt idx="197">
                  <c:v>2. mar. 2016</c:v>
                </c:pt>
                <c:pt idx="198">
                  <c:v>3. mar. 2016</c:v>
                </c:pt>
                <c:pt idx="199">
                  <c:v>4. mar. 2016</c:v>
                </c:pt>
                <c:pt idx="200">
                  <c:v>4. mar. 2016</c:v>
                </c:pt>
                <c:pt idx="201">
                  <c:v>4. mar. 2016</c:v>
                </c:pt>
                <c:pt idx="202">
                  <c:v>5. mar. 2016</c:v>
                </c:pt>
                <c:pt idx="203">
                  <c:v>7. mar. 2016</c:v>
                </c:pt>
                <c:pt idx="204">
                  <c:v>8. mar. 2016</c:v>
                </c:pt>
                <c:pt idx="205">
                  <c:v>8. mar. 2016</c:v>
                </c:pt>
                <c:pt idx="206">
                  <c:v>9. mar. 2016</c:v>
                </c:pt>
                <c:pt idx="207">
                  <c:v>9. mar. 2016</c:v>
                </c:pt>
                <c:pt idx="208">
                  <c:v>10. mar. 2016</c:v>
                </c:pt>
                <c:pt idx="209">
                  <c:v>10. mar. 2016</c:v>
                </c:pt>
                <c:pt idx="210">
                  <c:v>11. mar. 2016</c:v>
                </c:pt>
                <c:pt idx="211">
                  <c:v>11. mar. 2016</c:v>
                </c:pt>
                <c:pt idx="212">
                  <c:v>12. mar. 2016</c:v>
                </c:pt>
                <c:pt idx="213">
                  <c:v>12. mar. 2016</c:v>
                </c:pt>
                <c:pt idx="214">
                  <c:v>14. mar. 2016</c:v>
                </c:pt>
                <c:pt idx="215">
                  <c:v>14. mar. 2016</c:v>
                </c:pt>
                <c:pt idx="216">
                  <c:v>15. mar. 2016</c:v>
                </c:pt>
                <c:pt idx="217">
                  <c:v>15. mar. 2016</c:v>
                </c:pt>
                <c:pt idx="218">
                  <c:v>15. mar. 2016</c:v>
                </c:pt>
                <c:pt idx="219">
                  <c:v>16. mar. 2016</c:v>
                </c:pt>
                <c:pt idx="220">
                  <c:v>17. mar. 2016</c:v>
                </c:pt>
                <c:pt idx="221">
                  <c:v>17. mar. 2016</c:v>
                </c:pt>
                <c:pt idx="222">
                  <c:v>17. mar. 2016</c:v>
                </c:pt>
                <c:pt idx="223">
                  <c:v>17. mar. 2016</c:v>
                </c:pt>
                <c:pt idx="224">
                  <c:v>18. mar. 2016</c:v>
                </c:pt>
                <c:pt idx="225">
                  <c:v>18. mar. 2016</c:v>
                </c:pt>
                <c:pt idx="226">
                  <c:v>18. mar. 2016</c:v>
                </c:pt>
                <c:pt idx="227">
                  <c:v>19. mar. 2016</c:v>
                </c:pt>
                <c:pt idx="228">
                  <c:v>19. mar. 2016</c:v>
                </c:pt>
                <c:pt idx="229">
                  <c:v>21. mar. 2016</c:v>
                </c:pt>
                <c:pt idx="230">
                  <c:v>21. mar. 2016</c:v>
                </c:pt>
                <c:pt idx="231">
                  <c:v>22. mar. 2016</c:v>
                </c:pt>
                <c:pt idx="232">
                  <c:v>23. mar. 2016</c:v>
                </c:pt>
                <c:pt idx="233">
                  <c:v>30. mar. 2016</c:v>
                </c:pt>
                <c:pt idx="234">
                  <c:v>30. mar. 2016</c:v>
                </c:pt>
                <c:pt idx="235">
                  <c:v>31. mar. 2016</c:v>
                </c:pt>
                <c:pt idx="236">
                  <c:v>31. mar. 2016</c:v>
                </c:pt>
                <c:pt idx="237">
                  <c:v>31. mar. 2016</c:v>
                </c:pt>
                <c:pt idx="238">
                  <c:v>31. mar. 2016</c:v>
                </c:pt>
                <c:pt idx="239">
                  <c:v>1. apr. 2016</c:v>
                </c:pt>
                <c:pt idx="240">
                  <c:v>1. apr. 2016</c:v>
                </c:pt>
                <c:pt idx="241">
                  <c:v>2. apr. 2016</c:v>
                </c:pt>
                <c:pt idx="242">
                  <c:v>2. apr. 2016</c:v>
                </c:pt>
                <c:pt idx="243">
                  <c:v>4. apr. 2016</c:v>
                </c:pt>
                <c:pt idx="244">
                  <c:v>5. apr. 2016</c:v>
                </c:pt>
                <c:pt idx="245">
                  <c:v>5. apr. 2016</c:v>
                </c:pt>
                <c:pt idx="246">
                  <c:v>6. apr. 2016</c:v>
                </c:pt>
                <c:pt idx="247">
                  <c:v>6. apr. 2016</c:v>
                </c:pt>
                <c:pt idx="248">
                  <c:v>6. apr. 2016</c:v>
                </c:pt>
                <c:pt idx="249">
                  <c:v>7. apr. 2016</c:v>
                </c:pt>
                <c:pt idx="250">
                  <c:v>8. apr. 2016</c:v>
                </c:pt>
                <c:pt idx="251">
                  <c:v>8. apr. 2016</c:v>
                </c:pt>
                <c:pt idx="252">
                  <c:v>8. apr. 2016</c:v>
                </c:pt>
                <c:pt idx="253">
                  <c:v>9. apr. 2016</c:v>
                </c:pt>
                <c:pt idx="254">
                  <c:v>9. apr. 2016</c:v>
                </c:pt>
                <c:pt idx="255">
                  <c:v>11. apr. 2016</c:v>
                </c:pt>
                <c:pt idx="256">
                  <c:v>11. apr. 2016</c:v>
                </c:pt>
                <c:pt idx="257">
                  <c:v>13. apr. 2016</c:v>
                </c:pt>
                <c:pt idx="258">
                  <c:v>13. apr. 2016</c:v>
                </c:pt>
                <c:pt idx="259">
                  <c:v>13. apr. 2016</c:v>
                </c:pt>
                <c:pt idx="260">
                  <c:v>13. apr. 2016</c:v>
                </c:pt>
                <c:pt idx="261">
                  <c:v>14. apr. 2016</c:v>
                </c:pt>
                <c:pt idx="262">
                  <c:v>14. apr. 2016</c:v>
                </c:pt>
                <c:pt idx="263">
                  <c:v>15. apr. 2016</c:v>
                </c:pt>
                <c:pt idx="264">
                  <c:v>15. apr. 2016</c:v>
                </c:pt>
                <c:pt idx="265">
                  <c:v>16. apr. 2016</c:v>
                </c:pt>
                <c:pt idx="266">
                  <c:v>18. apr. 2016</c:v>
                </c:pt>
                <c:pt idx="267">
                  <c:v>19. apr. 2016</c:v>
                </c:pt>
                <c:pt idx="268">
                  <c:v>19. apr. 2016</c:v>
                </c:pt>
                <c:pt idx="269">
                  <c:v>19. apr. 2016</c:v>
                </c:pt>
                <c:pt idx="270">
                  <c:v>20. apr. 2016</c:v>
                </c:pt>
                <c:pt idx="271">
                  <c:v>20. apr. 2016</c:v>
                </c:pt>
                <c:pt idx="272">
                  <c:v>20. apr. 2016</c:v>
                </c:pt>
                <c:pt idx="273">
                  <c:v>20. apr. 2016</c:v>
                </c:pt>
                <c:pt idx="274">
                  <c:v>21. apr. 2016</c:v>
                </c:pt>
                <c:pt idx="275">
                  <c:v>21. apr. 2016</c:v>
                </c:pt>
                <c:pt idx="276">
                  <c:v>21. apr. 2016</c:v>
                </c:pt>
                <c:pt idx="277">
                  <c:v>22. apr. 2016</c:v>
                </c:pt>
                <c:pt idx="278">
                  <c:v>22. apr. 2016</c:v>
                </c:pt>
                <c:pt idx="279">
                  <c:v>23. apr. 2016</c:v>
                </c:pt>
                <c:pt idx="280">
                  <c:v>23. apr. 2016</c:v>
                </c:pt>
                <c:pt idx="281">
                  <c:v>26. apr. 2016</c:v>
                </c:pt>
                <c:pt idx="282">
                  <c:v>26. apr. 2016</c:v>
                </c:pt>
                <c:pt idx="283">
                  <c:v>26. apr. 2016</c:v>
                </c:pt>
                <c:pt idx="284">
                  <c:v>27. apr. 2016</c:v>
                </c:pt>
                <c:pt idx="285">
                  <c:v>27. apr. 2016</c:v>
                </c:pt>
                <c:pt idx="286">
                  <c:v>27. apr. 2016</c:v>
                </c:pt>
                <c:pt idx="287">
                  <c:v>28. apr. 2016</c:v>
                </c:pt>
                <c:pt idx="288">
                  <c:v>28. apr. 2016</c:v>
                </c:pt>
                <c:pt idx="289">
                  <c:v>28. apr. 2016</c:v>
                </c:pt>
                <c:pt idx="290">
                  <c:v>28. apr. 2016</c:v>
                </c:pt>
                <c:pt idx="291">
                  <c:v>29. apr. 2016</c:v>
                </c:pt>
                <c:pt idx="292">
                  <c:v>30. apr. 2016</c:v>
                </c:pt>
                <c:pt idx="293">
                  <c:v>30. apr. 2016</c:v>
                </c:pt>
                <c:pt idx="294">
                  <c:v>2. mag. 2016</c:v>
                </c:pt>
                <c:pt idx="295">
                  <c:v>2. mag. 2016</c:v>
                </c:pt>
                <c:pt idx="296">
                  <c:v>2. mag. 2016</c:v>
                </c:pt>
                <c:pt idx="297">
                  <c:v>3. mag. 2016</c:v>
                </c:pt>
                <c:pt idx="298">
                  <c:v>3. mag. 2016</c:v>
                </c:pt>
                <c:pt idx="299">
                  <c:v>3. mag. 2016</c:v>
                </c:pt>
                <c:pt idx="300">
                  <c:v>4. mag. 2016</c:v>
                </c:pt>
                <c:pt idx="301">
                  <c:v>4. mag. 2016</c:v>
                </c:pt>
                <c:pt idx="302">
                  <c:v>4. mag. 2016</c:v>
                </c:pt>
                <c:pt idx="303">
                  <c:v>5. mag. 2016</c:v>
                </c:pt>
                <c:pt idx="304">
                  <c:v>5. mag. 2016</c:v>
                </c:pt>
                <c:pt idx="305">
                  <c:v>5. mag. 2016</c:v>
                </c:pt>
                <c:pt idx="306">
                  <c:v>6. mag. 2016</c:v>
                </c:pt>
                <c:pt idx="307">
                  <c:v>6. mag. 2016</c:v>
                </c:pt>
                <c:pt idx="308">
                  <c:v>7. mag. 2016</c:v>
                </c:pt>
                <c:pt idx="309">
                  <c:v>7. mag. 2016</c:v>
                </c:pt>
                <c:pt idx="310">
                  <c:v>7. mag. 2016</c:v>
                </c:pt>
                <c:pt idx="311">
                  <c:v>9. mag. 2016</c:v>
                </c:pt>
                <c:pt idx="312">
                  <c:v>9. mag. 2016</c:v>
                </c:pt>
                <c:pt idx="313">
                  <c:v>10. mag. 2016</c:v>
                </c:pt>
                <c:pt idx="314">
                  <c:v>10. mag. 2016</c:v>
                </c:pt>
                <c:pt idx="315">
                  <c:v>11. mag. 2016</c:v>
                </c:pt>
                <c:pt idx="316">
                  <c:v>11. mag. 2016</c:v>
                </c:pt>
                <c:pt idx="317">
                  <c:v>11. mag. 2016</c:v>
                </c:pt>
                <c:pt idx="318">
                  <c:v>12. mag. 2016</c:v>
                </c:pt>
                <c:pt idx="319">
                  <c:v>12. mag. 2016</c:v>
                </c:pt>
                <c:pt idx="320">
                  <c:v>12. mag. 2016</c:v>
                </c:pt>
                <c:pt idx="321">
                  <c:v>13. mag. 2016</c:v>
                </c:pt>
                <c:pt idx="322">
                  <c:v>13. mag. 2016</c:v>
                </c:pt>
                <c:pt idx="323">
                  <c:v>14. mag. 2016</c:v>
                </c:pt>
                <c:pt idx="324">
                  <c:v>14. mag. 2016</c:v>
                </c:pt>
                <c:pt idx="325">
                  <c:v>16. mag. 2016</c:v>
                </c:pt>
                <c:pt idx="326">
                  <c:v>16. mag. 2016</c:v>
                </c:pt>
                <c:pt idx="327">
                  <c:v>16. mag. 2016</c:v>
                </c:pt>
                <c:pt idx="328">
                  <c:v>17. mag. 2016</c:v>
                </c:pt>
                <c:pt idx="329">
                  <c:v>17. mag. 2016</c:v>
                </c:pt>
                <c:pt idx="330">
                  <c:v>17. mag. 2016</c:v>
                </c:pt>
                <c:pt idx="331">
                  <c:v>18. mag. 2016</c:v>
                </c:pt>
                <c:pt idx="332">
                  <c:v>18. mag. 2016</c:v>
                </c:pt>
                <c:pt idx="333">
                  <c:v>19. mag. 2016</c:v>
                </c:pt>
                <c:pt idx="334">
                  <c:v>19. mag. 2016</c:v>
                </c:pt>
                <c:pt idx="335">
                  <c:v>20. mag. 2016</c:v>
                </c:pt>
                <c:pt idx="336">
                  <c:v>20. mag. 2016</c:v>
                </c:pt>
                <c:pt idx="337">
                  <c:v>20. mag. 2016</c:v>
                </c:pt>
                <c:pt idx="338">
                  <c:v>21. mag. 2016</c:v>
                </c:pt>
                <c:pt idx="339">
                  <c:v>21. mag. 2016</c:v>
                </c:pt>
                <c:pt idx="340">
                  <c:v>23. mag. 2016</c:v>
                </c:pt>
                <c:pt idx="341">
                  <c:v>23. mag. 2016</c:v>
                </c:pt>
                <c:pt idx="342">
                  <c:v>23. mag. 2016</c:v>
                </c:pt>
                <c:pt idx="343">
                  <c:v>24. mag. 2016</c:v>
                </c:pt>
                <c:pt idx="344">
                  <c:v>24. mag. 2016</c:v>
                </c:pt>
                <c:pt idx="345">
                  <c:v>25. mag. 2016</c:v>
                </c:pt>
                <c:pt idx="346">
                  <c:v>26. mag. 2016</c:v>
                </c:pt>
                <c:pt idx="347">
                  <c:v>26. mag. 2016</c:v>
                </c:pt>
                <c:pt idx="348">
                  <c:v>27. mag. 2016</c:v>
                </c:pt>
                <c:pt idx="349">
                  <c:v>27. mag. 2016</c:v>
                </c:pt>
                <c:pt idx="350">
                  <c:v>28. mag. 2016</c:v>
                </c:pt>
                <c:pt idx="351">
                  <c:v>28. mag. 2016</c:v>
                </c:pt>
                <c:pt idx="352">
                  <c:v>30. mag. 2016</c:v>
                </c:pt>
                <c:pt idx="353">
                  <c:v>30. mag. 2016</c:v>
                </c:pt>
                <c:pt idx="354">
                  <c:v>30. mag. 2016</c:v>
                </c:pt>
                <c:pt idx="355">
                  <c:v>31. mag. 2016</c:v>
                </c:pt>
                <c:pt idx="356">
                  <c:v>1. giu. 2016</c:v>
                </c:pt>
                <c:pt idx="357">
                  <c:v>1. giu. 2016</c:v>
                </c:pt>
                <c:pt idx="358">
                  <c:v>3. giu. 2016</c:v>
                </c:pt>
                <c:pt idx="359">
                  <c:v>4. giu. 2016</c:v>
                </c:pt>
                <c:pt idx="360">
                  <c:v>6. giu. 2016</c:v>
                </c:pt>
                <c:pt idx="361">
                  <c:v>6. giu. 2016</c:v>
                </c:pt>
                <c:pt idx="362">
                  <c:v>7. giu. 2016</c:v>
                </c:pt>
                <c:pt idx="363">
                  <c:v>8. giu. 2016</c:v>
                </c:pt>
                <c:pt idx="364">
                  <c:v>9. giu. 2016</c:v>
                </c:pt>
                <c:pt idx="365">
                  <c:v>10. giu. 2016</c:v>
                </c:pt>
                <c:pt idx="366">
                  <c:v>11. giu. 2016</c:v>
                </c:pt>
                <c:pt idx="367">
                  <c:v>13. giu. 2016</c:v>
                </c:pt>
                <c:pt idx="368">
                  <c:v>15. giu. 2016</c:v>
                </c:pt>
                <c:pt idx="369">
                  <c:v>15. giu. 2016</c:v>
                </c:pt>
                <c:pt idx="370">
                  <c:v>16. giu. 2016</c:v>
                </c:pt>
                <c:pt idx="371">
                  <c:v>17. giu. 2016</c:v>
                </c:pt>
                <c:pt idx="372">
                  <c:v>21. giu. 2016</c:v>
                </c:pt>
                <c:pt idx="373">
                  <c:v>22. giu. 2016</c:v>
                </c:pt>
                <c:pt idx="374">
                  <c:v>27. giu. 2016</c:v>
                </c:pt>
                <c:pt idx="375">
                  <c:v>28. giu. 2016</c:v>
                </c:pt>
              </c:strCache>
            </c:strRef>
          </c:cat>
          <c:val>
            <c:numRef>
              <c:f>'[top prima.xlsx]Foglio1'!$B$2:$B$377</c:f>
              <c:numCache>
                <c:formatCode>General</c:formatCode>
                <c:ptCount val="376"/>
                <c:pt idx="0">
                  <c:v>19.899999999999999</c:v>
                </c:pt>
                <c:pt idx="1">
                  <c:v>20.3</c:v>
                </c:pt>
                <c:pt idx="2">
                  <c:v>21</c:v>
                </c:pt>
                <c:pt idx="3">
                  <c:v>19.600000000000001</c:v>
                </c:pt>
                <c:pt idx="4">
                  <c:v>19.899999999999999</c:v>
                </c:pt>
                <c:pt idx="5">
                  <c:v>20</c:v>
                </c:pt>
                <c:pt idx="6">
                  <c:v>20</c:v>
                </c:pt>
                <c:pt idx="7">
                  <c:v>20.5</c:v>
                </c:pt>
                <c:pt idx="8">
                  <c:v>20.8</c:v>
                </c:pt>
                <c:pt idx="9">
                  <c:v>20.7</c:v>
                </c:pt>
                <c:pt idx="10">
                  <c:v>20.7</c:v>
                </c:pt>
                <c:pt idx="11">
                  <c:v>21</c:v>
                </c:pt>
                <c:pt idx="12">
                  <c:v>21</c:v>
                </c:pt>
                <c:pt idx="13">
                  <c:v>20</c:v>
                </c:pt>
                <c:pt idx="14">
                  <c:v>21</c:v>
                </c:pt>
                <c:pt idx="15">
                  <c:v>21</c:v>
                </c:pt>
                <c:pt idx="16">
                  <c:v>20.6</c:v>
                </c:pt>
                <c:pt idx="17">
                  <c:v>20.6</c:v>
                </c:pt>
                <c:pt idx="18">
                  <c:v>20.6</c:v>
                </c:pt>
                <c:pt idx="19">
                  <c:v>19</c:v>
                </c:pt>
                <c:pt idx="20">
                  <c:v>19</c:v>
                </c:pt>
                <c:pt idx="21">
                  <c:v>19</c:v>
                </c:pt>
                <c:pt idx="22">
                  <c:v>20.8</c:v>
                </c:pt>
                <c:pt idx="23">
                  <c:v>20</c:v>
                </c:pt>
                <c:pt idx="24">
                  <c:v>20.6</c:v>
                </c:pt>
                <c:pt idx="25">
                  <c:v>20.8</c:v>
                </c:pt>
                <c:pt idx="26">
                  <c:v>20.9</c:v>
                </c:pt>
                <c:pt idx="27">
                  <c:v>20</c:v>
                </c:pt>
                <c:pt idx="28">
                  <c:v>20.8</c:v>
                </c:pt>
                <c:pt idx="29">
                  <c:v>21</c:v>
                </c:pt>
                <c:pt idx="30">
                  <c:v>20</c:v>
                </c:pt>
                <c:pt idx="31">
                  <c:v>20.3</c:v>
                </c:pt>
                <c:pt idx="32">
                  <c:v>18.5</c:v>
                </c:pt>
                <c:pt idx="33">
                  <c:v>18</c:v>
                </c:pt>
                <c:pt idx="34">
                  <c:v>19</c:v>
                </c:pt>
                <c:pt idx="35">
                  <c:v>18.899999999999999</c:v>
                </c:pt>
                <c:pt idx="36">
                  <c:v>19</c:v>
                </c:pt>
                <c:pt idx="37">
                  <c:v>19</c:v>
                </c:pt>
                <c:pt idx="38">
                  <c:v>19</c:v>
                </c:pt>
                <c:pt idx="39">
                  <c:v>20.3</c:v>
                </c:pt>
                <c:pt idx="40">
                  <c:v>20</c:v>
                </c:pt>
                <c:pt idx="41">
                  <c:v>20</c:v>
                </c:pt>
                <c:pt idx="42">
                  <c:v>20.5</c:v>
                </c:pt>
                <c:pt idx="43">
                  <c:v>20.8</c:v>
                </c:pt>
                <c:pt idx="44">
                  <c:v>19</c:v>
                </c:pt>
                <c:pt idx="45">
                  <c:v>20.8</c:v>
                </c:pt>
                <c:pt idx="46">
                  <c:v>18.3</c:v>
                </c:pt>
                <c:pt idx="47">
                  <c:v>19</c:v>
                </c:pt>
                <c:pt idx="48">
                  <c:v>19</c:v>
                </c:pt>
                <c:pt idx="49">
                  <c:v>19</c:v>
                </c:pt>
                <c:pt idx="50">
                  <c:v>18.8</c:v>
                </c:pt>
                <c:pt idx="51">
                  <c:v>19.2</c:v>
                </c:pt>
                <c:pt idx="52">
                  <c:v>19</c:v>
                </c:pt>
                <c:pt idx="53">
                  <c:v>20</c:v>
                </c:pt>
                <c:pt idx="54">
                  <c:v>19.399999999999999</c:v>
                </c:pt>
                <c:pt idx="55">
                  <c:v>20.2</c:v>
                </c:pt>
                <c:pt idx="56">
                  <c:v>20</c:v>
                </c:pt>
                <c:pt idx="57">
                  <c:v>20.7</c:v>
                </c:pt>
                <c:pt idx="58">
                  <c:v>20.7</c:v>
                </c:pt>
                <c:pt idx="59">
                  <c:v>19.5</c:v>
                </c:pt>
                <c:pt idx="60">
                  <c:v>19.600000000000001</c:v>
                </c:pt>
                <c:pt idx="61">
                  <c:v>20.2</c:v>
                </c:pt>
                <c:pt idx="62">
                  <c:v>20.3</c:v>
                </c:pt>
                <c:pt idx="63">
                  <c:v>20.5</c:v>
                </c:pt>
                <c:pt idx="64">
                  <c:v>21</c:v>
                </c:pt>
                <c:pt idx="65">
                  <c:v>21.3</c:v>
                </c:pt>
                <c:pt idx="66">
                  <c:v>20.6</c:v>
                </c:pt>
                <c:pt idx="67">
                  <c:v>21.1</c:v>
                </c:pt>
                <c:pt idx="68">
                  <c:v>21.4</c:v>
                </c:pt>
                <c:pt idx="69">
                  <c:v>20.100000000000001</c:v>
                </c:pt>
                <c:pt idx="70">
                  <c:v>20.100000000000001</c:v>
                </c:pt>
                <c:pt idx="71">
                  <c:v>19.8</c:v>
                </c:pt>
                <c:pt idx="72">
                  <c:v>20</c:v>
                </c:pt>
                <c:pt idx="73">
                  <c:v>20.2</c:v>
                </c:pt>
                <c:pt idx="74">
                  <c:v>20.5</c:v>
                </c:pt>
                <c:pt idx="75">
                  <c:v>20.8</c:v>
                </c:pt>
                <c:pt idx="76">
                  <c:v>20</c:v>
                </c:pt>
                <c:pt idx="77">
                  <c:v>20.6</c:v>
                </c:pt>
                <c:pt idx="78">
                  <c:v>20</c:v>
                </c:pt>
                <c:pt idx="79">
                  <c:v>20</c:v>
                </c:pt>
                <c:pt idx="80">
                  <c:v>20</c:v>
                </c:pt>
                <c:pt idx="81">
                  <c:v>20</c:v>
                </c:pt>
                <c:pt idx="82">
                  <c:v>20</c:v>
                </c:pt>
                <c:pt idx="83">
                  <c:v>20.7</c:v>
                </c:pt>
                <c:pt idx="84">
                  <c:v>19.7</c:v>
                </c:pt>
                <c:pt idx="85">
                  <c:v>19.600000000000001</c:v>
                </c:pt>
                <c:pt idx="86">
                  <c:v>18.7</c:v>
                </c:pt>
                <c:pt idx="87">
                  <c:v>18.899999999999999</c:v>
                </c:pt>
                <c:pt idx="88">
                  <c:v>19</c:v>
                </c:pt>
                <c:pt idx="89">
                  <c:v>19</c:v>
                </c:pt>
                <c:pt idx="90">
                  <c:v>19.7</c:v>
                </c:pt>
                <c:pt idx="91">
                  <c:v>18</c:v>
                </c:pt>
                <c:pt idx="92">
                  <c:v>19</c:v>
                </c:pt>
                <c:pt idx="93">
                  <c:v>19</c:v>
                </c:pt>
                <c:pt idx="94">
                  <c:v>19</c:v>
                </c:pt>
                <c:pt idx="95">
                  <c:v>20.2</c:v>
                </c:pt>
                <c:pt idx="96">
                  <c:v>18.600000000000001</c:v>
                </c:pt>
                <c:pt idx="97">
                  <c:v>17.5</c:v>
                </c:pt>
                <c:pt idx="98">
                  <c:v>18.2</c:v>
                </c:pt>
                <c:pt idx="99">
                  <c:v>18</c:v>
                </c:pt>
                <c:pt idx="100">
                  <c:v>19</c:v>
                </c:pt>
                <c:pt idx="101">
                  <c:v>18.7</c:v>
                </c:pt>
                <c:pt idx="102">
                  <c:v>19.3</c:v>
                </c:pt>
                <c:pt idx="103">
                  <c:v>19</c:v>
                </c:pt>
                <c:pt idx="104">
                  <c:v>19.2</c:v>
                </c:pt>
                <c:pt idx="105">
                  <c:v>19.8</c:v>
                </c:pt>
                <c:pt idx="106">
                  <c:v>20.3</c:v>
                </c:pt>
                <c:pt idx="107">
                  <c:v>19.3</c:v>
                </c:pt>
                <c:pt idx="108">
                  <c:v>19.899999999999999</c:v>
                </c:pt>
                <c:pt idx="109">
                  <c:v>20</c:v>
                </c:pt>
                <c:pt idx="110">
                  <c:v>19.3</c:v>
                </c:pt>
                <c:pt idx="111">
                  <c:v>18</c:v>
                </c:pt>
                <c:pt idx="112">
                  <c:v>18</c:v>
                </c:pt>
                <c:pt idx="113">
                  <c:v>19</c:v>
                </c:pt>
                <c:pt idx="114">
                  <c:v>19.7</c:v>
                </c:pt>
                <c:pt idx="115">
                  <c:v>20.2</c:v>
                </c:pt>
                <c:pt idx="116">
                  <c:v>20</c:v>
                </c:pt>
                <c:pt idx="117">
                  <c:v>19.2</c:v>
                </c:pt>
                <c:pt idx="118">
                  <c:v>20.8</c:v>
                </c:pt>
                <c:pt idx="119">
                  <c:v>21</c:v>
                </c:pt>
                <c:pt idx="120">
                  <c:v>18.899999999999999</c:v>
                </c:pt>
                <c:pt idx="121">
                  <c:v>20.5</c:v>
                </c:pt>
                <c:pt idx="122">
                  <c:v>21</c:v>
                </c:pt>
                <c:pt idx="123">
                  <c:v>21</c:v>
                </c:pt>
                <c:pt idx="124">
                  <c:v>18.899999999999999</c:v>
                </c:pt>
                <c:pt idx="125">
                  <c:v>17.7</c:v>
                </c:pt>
                <c:pt idx="126">
                  <c:v>18</c:v>
                </c:pt>
                <c:pt idx="127">
                  <c:v>18.8</c:v>
                </c:pt>
                <c:pt idx="128">
                  <c:v>19.3</c:v>
                </c:pt>
                <c:pt idx="129">
                  <c:v>19.7</c:v>
                </c:pt>
                <c:pt idx="130">
                  <c:v>19</c:v>
                </c:pt>
                <c:pt idx="131">
                  <c:v>20.5</c:v>
                </c:pt>
                <c:pt idx="132">
                  <c:v>20</c:v>
                </c:pt>
                <c:pt idx="133">
                  <c:v>20</c:v>
                </c:pt>
                <c:pt idx="134">
                  <c:v>20.8</c:v>
                </c:pt>
                <c:pt idx="135">
                  <c:v>21</c:v>
                </c:pt>
                <c:pt idx="136">
                  <c:v>21</c:v>
                </c:pt>
                <c:pt idx="137">
                  <c:v>21.6</c:v>
                </c:pt>
                <c:pt idx="138">
                  <c:v>20</c:v>
                </c:pt>
                <c:pt idx="139">
                  <c:v>20</c:v>
                </c:pt>
                <c:pt idx="140">
                  <c:v>21</c:v>
                </c:pt>
                <c:pt idx="141">
                  <c:v>20.3</c:v>
                </c:pt>
                <c:pt idx="142">
                  <c:v>20.100000000000001</c:v>
                </c:pt>
                <c:pt idx="143">
                  <c:v>19</c:v>
                </c:pt>
                <c:pt idx="144">
                  <c:v>19.7</c:v>
                </c:pt>
                <c:pt idx="145">
                  <c:v>20</c:v>
                </c:pt>
                <c:pt idx="146">
                  <c:v>20</c:v>
                </c:pt>
                <c:pt idx="147">
                  <c:v>20.7</c:v>
                </c:pt>
                <c:pt idx="148">
                  <c:v>21</c:v>
                </c:pt>
                <c:pt idx="149">
                  <c:v>20.8</c:v>
                </c:pt>
                <c:pt idx="150">
                  <c:v>21.4</c:v>
                </c:pt>
                <c:pt idx="151">
                  <c:v>21</c:v>
                </c:pt>
                <c:pt idx="152">
                  <c:v>20.6</c:v>
                </c:pt>
                <c:pt idx="153">
                  <c:v>21</c:v>
                </c:pt>
                <c:pt idx="154">
                  <c:v>18</c:v>
                </c:pt>
                <c:pt idx="155">
                  <c:v>18</c:v>
                </c:pt>
                <c:pt idx="156">
                  <c:v>18</c:v>
                </c:pt>
                <c:pt idx="157">
                  <c:v>18</c:v>
                </c:pt>
                <c:pt idx="158">
                  <c:v>19.100000000000001</c:v>
                </c:pt>
                <c:pt idx="159">
                  <c:v>18</c:v>
                </c:pt>
                <c:pt idx="160">
                  <c:v>19.3</c:v>
                </c:pt>
                <c:pt idx="161">
                  <c:v>19</c:v>
                </c:pt>
                <c:pt idx="162">
                  <c:v>18</c:v>
                </c:pt>
                <c:pt idx="163">
                  <c:v>18</c:v>
                </c:pt>
                <c:pt idx="164">
                  <c:v>18.3</c:v>
                </c:pt>
                <c:pt idx="165">
                  <c:v>18.5</c:v>
                </c:pt>
                <c:pt idx="166">
                  <c:v>18</c:v>
                </c:pt>
                <c:pt idx="167">
                  <c:v>19</c:v>
                </c:pt>
                <c:pt idx="168">
                  <c:v>19.7</c:v>
                </c:pt>
                <c:pt idx="169">
                  <c:v>19</c:v>
                </c:pt>
                <c:pt idx="170">
                  <c:v>19.600000000000001</c:v>
                </c:pt>
                <c:pt idx="171">
                  <c:v>20.2</c:v>
                </c:pt>
                <c:pt idx="172">
                  <c:v>20.2</c:v>
                </c:pt>
                <c:pt idx="173">
                  <c:v>20</c:v>
                </c:pt>
                <c:pt idx="174">
                  <c:v>21</c:v>
                </c:pt>
                <c:pt idx="175">
                  <c:v>21.5</c:v>
                </c:pt>
                <c:pt idx="176">
                  <c:v>20</c:v>
                </c:pt>
                <c:pt idx="177">
                  <c:v>20.9</c:v>
                </c:pt>
                <c:pt idx="178">
                  <c:v>19.8</c:v>
                </c:pt>
                <c:pt idx="179">
                  <c:v>20.100000000000001</c:v>
                </c:pt>
                <c:pt idx="180">
                  <c:v>19.100000000000001</c:v>
                </c:pt>
                <c:pt idx="181">
                  <c:v>19.5</c:v>
                </c:pt>
                <c:pt idx="182">
                  <c:v>19</c:v>
                </c:pt>
                <c:pt idx="183">
                  <c:v>20</c:v>
                </c:pt>
                <c:pt idx="184">
                  <c:v>20.2</c:v>
                </c:pt>
                <c:pt idx="185">
                  <c:v>21</c:v>
                </c:pt>
                <c:pt idx="186">
                  <c:v>21.2</c:v>
                </c:pt>
                <c:pt idx="187">
                  <c:v>21</c:v>
                </c:pt>
                <c:pt idx="188">
                  <c:v>21.5</c:v>
                </c:pt>
                <c:pt idx="189">
                  <c:v>21</c:v>
                </c:pt>
                <c:pt idx="190">
                  <c:v>20.2</c:v>
                </c:pt>
                <c:pt idx="191">
                  <c:v>20</c:v>
                </c:pt>
                <c:pt idx="192">
                  <c:v>18</c:v>
                </c:pt>
                <c:pt idx="193">
                  <c:v>18.399999999999999</c:v>
                </c:pt>
                <c:pt idx="194" formatCode="0.0">
                  <c:v>19.2</c:v>
                </c:pt>
                <c:pt idx="195" formatCode="0.0">
                  <c:v>19</c:v>
                </c:pt>
                <c:pt idx="196" formatCode="0.0">
                  <c:v>20.2</c:v>
                </c:pt>
                <c:pt idx="197" formatCode="0.0">
                  <c:v>19.899999999999999</c:v>
                </c:pt>
                <c:pt idx="198" formatCode="0.0">
                  <c:v>20</c:v>
                </c:pt>
                <c:pt idx="199" formatCode="0.0">
                  <c:v>19</c:v>
                </c:pt>
                <c:pt idx="200" formatCode="0.0">
                  <c:v>20</c:v>
                </c:pt>
                <c:pt idx="201" formatCode="0.0">
                  <c:v>20</c:v>
                </c:pt>
                <c:pt idx="202" formatCode="0.0">
                  <c:v>19.5</c:v>
                </c:pt>
                <c:pt idx="203" formatCode="0.0">
                  <c:v>19</c:v>
                </c:pt>
                <c:pt idx="204" formatCode="0.0">
                  <c:v>18.7</c:v>
                </c:pt>
                <c:pt idx="205" formatCode="0.0">
                  <c:v>19.3</c:v>
                </c:pt>
                <c:pt idx="206" formatCode="0.0">
                  <c:v>19</c:v>
                </c:pt>
                <c:pt idx="207" formatCode="0.0">
                  <c:v>19</c:v>
                </c:pt>
                <c:pt idx="208" formatCode="0.0">
                  <c:v>19.399999999999999</c:v>
                </c:pt>
                <c:pt idx="209" formatCode="0.0">
                  <c:v>20</c:v>
                </c:pt>
                <c:pt idx="210" formatCode="0.0">
                  <c:v>20.5</c:v>
                </c:pt>
                <c:pt idx="211" formatCode="0.0">
                  <c:v>20</c:v>
                </c:pt>
                <c:pt idx="212" formatCode="0.0">
                  <c:v>20.6</c:v>
                </c:pt>
                <c:pt idx="213" formatCode="0.0">
                  <c:v>20</c:v>
                </c:pt>
                <c:pt idx="214" formatCode="0.0">
                  <c:v>19.899999999999999</c:v>
                </c:pt>
                <c:pt idx="215" formatCode="0.0">
                  <c:v>20</c:v>
                </c:pt>
                <c:pt idx="216" formatCode="0.0">
                  <c:v>20.5</c:v>
                </c:pt>
                <c:pt idx="217" formatCode="0.0">
                  <c:v>21</c:v>
                </c:pt>
                <c:pt idx="218" formatCode="0.0">
                  <c:v>21.2</c:v>
                </c:pt>
                <c:pt idx="219" formatCode="0.0">
                  <c:v>21</c:v>
                </c:pt>
                <c:pt idx="220" formatCode="0.0">
                  <c:v>21</c:v>
                </c:pt>
                <c:pt idx="221" formatCode="0.0">
                  <c:v>21.7</c:v>
                </c:pt>
                <c:pt idx="222" formatCode="0.0">
                  <c:v>21.9</c:v>
                </c:pt>
                <c:pt idx="223" formatCode="0.0">
                  <c:v>21.9</c:v>
                </c:pt>
                <c:pt idx="224" formatCode="0.0">
                  <c:v>20.9</c:v>
                </c:pt>
                <c:pt idx="225" formatCode="0.0">
                  <c:v>21.5</c:v>
                </c:pt>
                <c:pt idx="226" formatCode="0.0">
                  <c:v>21</c:v>
                </c:pt>
                <c:pt idx="227" formatCode="0.0">
                  <c:v>20</c:v>
                </c:pt>
                <c:pt idx="228" formatCode="0.0">
                  <c:v>20.3</c:v>
                </c:pt>
                <c:pt idx="229" formatCode="0.0">
                  <c:v>19.899999999999999</c:v>
                </c:pt>
                <c:pt idx="230" formatCode="0.0">
                  <c:v>20</c:v>
                </c:pt>
                <c:pt idx="231" formatCode="0.0">
                  <c:v>20.7</c:v>
                </c:pt>
                <c:pt idx="232" formatCode="0.0">
                  <c:v>21</c:v>
                </c:pt>
                <c:pt idx="233" formatCode="0.0">
                  <c:v>20.7</c:v>
                </c:pt>
                <c:pt idx="234" formatCode="0.0">
                  <c:v>20</c:v>
                </c:pt>
                <c:pt idx="235" formatCode="0.0">
                  <c:v>20</c:v>
                </c:pt>
                <c:pt idx="236" formatCode="0.0">
                  <c:v>21</c:v>
                </c:pt>
                <c:pt idx="237" formatCode="0.0">
                  <c:v>21</c:v>
                </c:pt>
                <c:pt idx="238" formatCode="0.0">
                  <c:v>21</c:v>
                </c:pt>
                <c:pt idx="239" formatCode="0.0">
                  <c:v>20</c:v>
                </c:pt>
                <c:pt idx="240" formatCode="0.0">
                  <c:v>21</c:v>
                </c:pt>
                <c:pt idx="241" formatCode="0.0">
                  <c:v>20.5</c:v>
                </c:pt>
                <c:pt idx="242" formatCode="0.0">
                  <c:v>20.399999999999999</c:v>
                </c:pt>
                <c:pt idx="243" formatCode="0.0">
                  <c:v>20</c:v>
                </c:pt>
                <c:pt idx="244" formatCode="0.0">
                  <c:v>20.8</c:v>
                </c:pt>
                <c:pt idx="245" formatCode="0.0">
                  <c:v>21.1</c:v>
                </c:pt>
                <c:pt idx="246" formatCode="0.0">
                  <c:v>21.1</c:v>
                </c:pt>
                <c:pt idx="247" formatCode="0.0">
                  <c:v>21</c:v>
                </c:pt>
                <c:pt idx="248" formatCode="0.0">
                  <c:v>21.5</c:v>
                </c:pt>
                <c:pt idx="249" formatCode="0.0">
                  <c:v>21</c:v>
                </c:pt>
                <c:pt idx="250" formatCode="0.0">
                  <c:v>21</c:v>
                </c:pt>
                <c:pt idx="251" formatCode="0.0">
                  <c:v>21</c:v>
                </c:pt>
                <c:pt idx="252" formatCode="0.0">
                  <c:v>22</c:v>
                </c:pt>
                <c:pt idx="253" formatCode="0.0">
                  <c:v>21</c:v>
                </c:pt>
                <c:pt idx="254" formatCode="0.0">
                  <c:v>22</c:v>
                </c:pt>
                <c:pt idx="255" formatCode="0.0">
                  <c:v>21.9</c:v>
                </c:pt>
                <c:pt idx="256" formatCode="0.0">
                  <c:v>22</c:v>
                </c:pt>
                <c:pt idx="257" formatCode="0.0">
                  <c:v>19</c:v>
                </c:pt>
                <c:pt idx="258" formatCode="0.0">
                  <c:v>22.8</c:v>
                </c:pt>
                <c:pt idx="259" formatCode="0.0">
                  <c:v>22</c:v>
                </c:pt>
                <c:pt idx="260" formatCode="0.0">
                  <c:v>23.3</c:v>
                </c:pt>
                <c:pt idx="261" formatCode="0.0">
                  <c:v>22</c:v>
                </c:pt>
                <c:pt idx="262" formatCode="0.0">
                  <c:v>23</c:v>
                </c:pt>
                <c:pt idx="263" formatCode="0.0">
                  <c:v>22</c:v>
                </c:pt>
                <c:pt idx="264" formatCode="0.0">
                  <c:v>22</c:v>
                </c:pt>
                <c:pt idx="265" formatCode="0.0">
                  <c:v>22</c:v>
                </c:pt>
                <c:pt idx="266" formatCode="0.0">
                  <c:v>22</c:v>
                </c:pt>
                <c:pt idx="267" formatCode="0.0">
                  <c:v>22.4</c:v>
                </c:pt>
                <c:pt idx="268" formatCode="0.0">
                  <c:v>22</c:v>
                </c:pt>
                <c:pt idx="269" formatCode="0.0">
                  <c:v>22.6</c:v>
                </c:pt>
                <c:pt idx="270" formatCode="0.0">
                  <c:v>22</c:v>
                </c:pt>
                <c:pt idx="271" formatCode="0.0">
                  <c:v>22</c:v>
                </c:pt>
                <c:pt idx="272" formatCode="0.0">
                  <c:v>19.399999999999999</c:v>
                </c:pt>
                <c:pt idx="273" formatCode="0.0">
                  <c:v>23</c:v>
                </c:pt>
                <c:pt idx="274" formatCode="0.0">
                  <c:v>22</c:v>
                </c:pt>
                <c:pt idx="275" formatCode="0.0">
                  <c:v>23</c:v>
                </c:pt>
                <c:pt idx="276" formatCode="0.0">
                  <c:v>23</c:v>
                </c:pt>
                <c:pt idx="277" formatCode="0.0">
                  <c:v>23.6</c:v>
                </c:pt>
                <c:pt idx="278" formatCode="0.0">
                  <c:v>23.6</c:v>
                </c:pt>
                <c:pt idx="279" formatCode="0.0">
                  <c:v>23.5</c:v>
                </c:pt>
                <c:pt idx="280" formatCode="0.0">
                  <c:v>23.7</c:v>
                </c:pt>
                <c:pt idx="281" formatCode="0.0">
                  <c:v>21</c:v>
                </c:pt>
                <c:pt idx="282" formatCode="0.0">
                  <c:v>22</c:v>
                </c:pt>
                <c:pt idx="283" formatCode="0.0">
                  <c:v>22.5</c:v>
                </c:pt>
                <c:pt idx="284" formatCode="0.0">
                  <c:v>21</c:v>
                </c:pt>
                <c:pt idx="285" formatCode="0.0">
                  <c:v>22</c:v>
                </c:pt>
                <c:pt idx="286" formatCode="0.0">
                  <c:v>22.1</c:v>
                </c:pt>
                <c:pt idx="287" formatCode="0.0">
                  <c:v>21</c:v>
                </c:pt>
                <c:pt idx="288" formatCode="0.0">
                  <c:v>21</c:v>
                </c:pt>
                <c:pt idx="289" formatCode="0.0">
                  <c:v>21</c:v>
                </c:pt>
                <c:pt idx="290" formatCode="0.0">
                  <c:v>21.8</c:v>
                </c:pt>
                <c:pt idx="291" formatCode="0.0">
                  <c:v>20</c:v>
                </c:pt>
                <c:pt idx="292" formatCode="0.0">
                  <c:v>21</c:v>
                </c:pt>
                <c:pt idx="293" formatCode="0.0">
                  <c:v>21.4</c:v>
                </c:pt>
                <c:pt idx="294" formatCode="0.0">
                  <c:v>19.600000000000001</c:v>
                </c:pt>
                <c:pt idx="295" formatCode="0.0">
                  <c:v>20.100000000000001</c:v>
                </c:pt>
                <c:pt idx="296" formatCode="0.0">
                  <c:v>19.8</c:v>
                </c:pt>
                <c:pt idx="297" formatCode="0.0">
                  <c:v>20</c:v>
                </c:pt>
                <c:pt idx="298" formatCode="0.0">
                  <c:v>20.5</c:v>
                </c:pt>
                <c:pt idx="299" formatCode="0.0">
                  <c:v>20.6</c:v>
                </c:pt>
                <c:pt idx="300" formatCode="0.0">
                  <c:v>20.7</c:v>
                </c:pt>
                <c:pt idx="301" formatCode="0.0">
                  <c:v>20.2</c:v>
                </c:pt>
                <c:pt idx="302" formatCode="0.0">
                  <c:v>21</c:v>
                </c:pt>
                <c:pt idx="303" formatCode="0.0">
                  <c:v>21.4</c:v>
                </c:pt>
                <c:pt idx="304" formatCode="0.0">
                  <c:v>21</c:v>
                </c:pt>
                <c:pt idx="305" formatCode="0.0">
                  <c:v>21</c:v>
                </c:pt>
                <c:pt idx="306" formatCode="0.0">
                  <c:v>18.600000000000001</c:v>
                </c:pt>
                <c:pt idx="307" formatCode="0.0">
                  <c:v>22</c:v>
                </c:pt>
                <c:pt idx="308" formatCode="0.0">
                  <c:v>22</c:v>
                </c:pt>
                <c:pt idx="309" formatCode="0.0">
                  <c:v>22.3</c:v>
                </c:pt>
                <c:pt idx="310" formatCode="0.0">
                  <c:v>22.5</c:v>
                </c:pt>
                <c:pt idx="311" formatCode="0.0">
                  <c:v>22.3</c:v>
                </c:pt>
                <c:pt idx="312" formatCode="0.0">
                  <c:v>22</c:v>
                </c:pt>
                <c:pt idx="313" formatCode="0.0">
                  <c:v>21</c:v>
                </c:pt>
                <c:pt idx="314" formatCode="0.0">
                  <c:v>21</c:v>
                </c:pt>
                <c:pt idx="315" formatCode="0.0">
                  <c:v>21</c:v>
                </c:pt>
                <c:pt idx="316" formatCode="0.0">
                  <c:v>21</c:v>
                </c:pt>
                <c:pt idx="317" formatCode="0.0">
                  <c:v>21.6</c:v>
                </c:pt>
                <c:pt idx="318" formatCode="0.0">
                  <c:v>21</c:v>
                </c:pt>
                <c:pt idx="319" formatCode="0.0">
                  <c:v>21.3</c:v>
                </c:pt>
                <c:pt idx="320" formatCode="0.0">
                  <c:v>21</c:v>
                </c:pt>
                <c:pt idx="321" formatCode="0.0">
                  <c:v>21.2</c:v>
                </c:pt>
                <c:pt idx="322" formatCode="0.0">
                  <c:v>21.4</c:v>
                </c:pt>
                <c:pt idx="323" formatCode="0.0">
                  <c:v>22</c:v>
                </c:pt>
                <c:pt idx="324" formatCode="0.0">
                  <c:v>22.3</c:v>
                </c:pt>
                <c:pt idx="325" formatCode="0.0">
                  <c:v>22</c:v>
                </c:pt>
                <c:pt idx="326" formatCode="0.0">
                  <c:v>22</c:v>
                </c:pt>
                <c:pt idx="327" formatCode="0.0">
                  <c:v>22.6</c:v>
                </c:pt>
                <c:pt idx="328" formatCode="0.0">
                  <c:v>22</c:v>
                </c:pt>
                <c:pt idx="329" formatCode="0.0">
                  <c:v>22.7</c:v>
                </c:pt>
                <c:pt idx="330" formatCode="0.0">
                  <c:v>22</c:v>
                </c:pt>
                <c:pt idx="331" formatCode="0.0">
                  <c:v>23</c:v>
                </c:pt>
                <c:pt idx="332" formatCode="0.0">
                  <c:v>23</c:v>
                </c:pt>
                <c:pt idx="333" formatCode="0.0">
                  <c:v>23.6</c:v>
                </c:pt>
                <c:pt idx="334" formatCode="0.0">
                  <c:v>23</c:v>
                </c:pt>
                <c:pt idx="335" formatCode="0.0">
                  <c:v>23.5</c:v>
                </c:pt>
                <c:pt idx="336" formatCode="0.0">
                  <c:v>23.6</c:v>
                </c:pt>
                <c:pt idx="337" formatCode="0.0">
                  <c:v>23</c:v>
                </c:pt>
                <c:pt idx="338" formatCode="0.0">
                  <c:v>24.3</c:v>
                </c:pt>
                <c:pt idx="339" formatCode="0.0">
                  <c:v>24.4</c:v>
                </c:pt>
                <c:pt idx="340" formatCode="0.0">
                  <c:v>24.9</c:v>
                </c:pt>
                <c:pt idx="341" formatCode="0.0">
                  <c:v>24</c:v>
                </c:pt>
                <c:pt idx="342" formatCode="0.0">
                  <c:v>24</c:v>
                </c:pt>
                <c:pt idx="343" formatCode="0.0">
                  <c:v>25.4</c:v>
                </c:pt>
                <c:pt idx="344" formatCode="0.0">
                  <c:v>25</c:v>
                </c:pt>
                <c:pt idx="345" formatCode="0.0">
                  <c:v>25</c:v>
                </c:pt>
                <c:pt idx="346" formatCode="0.0">
                  <c:v>24.4</c:v>
                </c:pt>
                <c:pt idx="347" formatCode="0.0">
                  <c:v>26.7</c:v>
                </c:pt>
                <c:pt idx="348" formatCode="0.0">
                  <c:v>27</c:v>
                </c:pt>
                <c:pt idx="349" formatCode="0.0">
                  <c:v>27</c:v>
                </c:pt>
                <c:pt idx="350" formatCode="0.0">
                  <c:v>27</c:v>
                </c:pt>
                <c:pt idx="351" formatCode="0.0">
                  <c:v>27.7</c:v>
                </c:pt>
                <c:pt idx="352" formatCode="0.0">
                  <c:v>26.6</c:v>
                </c:pt>
                <c:pt idx="353" formatCode="0.0">
                  <c:v>26.6</c:v>
                </c:pt>
                <c:pt idx="354" formatCode="0.0">
                  <c:v>26</c:v>
                </c:pt>
                <c:pt idx="355" formatCode="0.0">
                  <c:v>25</c:v>
                </c:pt>
                <c:pt idx="356" formatCode="0.0">
                  <c:v>24.9</c:v>
                </c:pt>
                <c:pt idx="357" formatCode="0.0">
                  <c:v>25.2</c:v>
                </c:pt>
                <c:pt idx="358" formatCode="0.0">
                  <c:v>24.8</c:v>
                </c:pt>
                <c:pt idx="359" formatCode="0.0">
                  <c:v>24</c:v>
                </c:pt>
                <c:pt idx="360" formatCode="0.0">
                  <c:v>25.6</c:v>
                </c:pt>
                <c:pt idx="361" formatCode="0.0">
                  <c:v>25</c:v>
                </c:pt>
                <c:pt idx="362" formatCode="0.0">
                  <c:v>26.6</c:v>
                </c:pt>
                <c:pt idx="363" formatCode="0.0">
                  <c:v>27</c:v>
                </c:pt>
                <c:pt idx="364" formatCode="0.0">
                  <c:v>27</c:v>
                </c:pt>
                <c:pt idx="365" formatCode="0.0">
                  <c:v>27</c:v>
                </c:pt>
                <c:pt idx="366" formatCode="0.0">
                  <c:v>27</c:v>
                </c:pt>
                <c:pt idx="367" formatCode="0.0">
                  <c:v>27</c:v>
                </c:pt>
                <c:pt idx="368" formatCode="0.0">
                  <c:v>28</c:v>
                </c:pt>
                <c:pt idx="369" formatCode="0.0">
                  <c:v>28.6</c:v>
                </c:pt>
                <c:pt idx="370" formatCode="0.0">
                  <c:v>22</c:v>
                </c:pt>
                <c:pt idx="371" formatCode="0.0">
                  <c:v>25</c:v>
                </c:pt>
                <c:pt idx="372" formatCode="0.0">
                  <c:v>27</c:v>
                </c:pt>
                <c:pt idx="373" formatCode="0.0">
                  <c:v>28</c:v>
                </c:pt>
                <c:pt idx="374" formatCode="0.0">
                  <c:v>30</c:v>
                </c:pt>
                <c:pt idx="375" formatCode="0.0">
                  <c:v>30</c:v>
                </c:pt>
              </c:numCache>
            </c:numRef>
          </c:val>
          <c:extLst xmlns:c16r2="http://schemas.microsoft.com/office/drawing/2015/06/chart">
            <c:ext xmlns:c16="http://schemas.microsoft.com/office/drawing/2014/chart" uri="{C3380CC4-5D6E-409C-BE32-E72D297353CC}">
              <c16:uniqueId val="{00000000-C193-452C-BFCB-5E346F199F91}"/>
            </c:ext>
          </c:extLst>
        </c:ser>
        <c:dLbls/>
        <c:marker val="1"/>
        <c:axId val="112861184"/>
        <c:axId val="114153728"/>
      </c:lineChart>
      <c:catAx>
        <c:axId val="114138112"/>
        <c:scaling>
          <c:orientation val="minMax"/>
        </c:scaling>
        <c:axPos val="b"/>
        <c:numFmt formatCode="General" sourceLinked="1"/>
        <c:majorTickMark val="none"/>
        <c:tickLblPos val="low"/>
        <c:txPr>
          <a:bodyPr rot="-60000000" vert="horz"/>
          <a:lstStyle/>
          <a:p>
            <a:pPr>
              <a:defRPr/>
            </a:pPr>
            <a:endParaRPr lang="it-IT"/>
          </a:p>
        </c:txPr>
        <c:crossAx val="114152192"/>
        <c:crosses val="autoZero"/>
        <c:auto val="1"/>
        <c:lblAlgn val="ctr"/>
        <c:lblOffset val="100"/>
      </c:catAx>
      <c:valAx>
        <c:axId val="114152192"/>
        <c:scaling>
          <c:orientation val="minMax"/>
        </c:scaling>
        <c:axPos val="l"/>
        <c:majorGridlines/>
        <c:numFmt formatCode="General" sourceLinked="1"/>
        <c:majorTickMark val="none"/>
        <c:tickLblPos val="nextTo"/>
        <c:txPr>
          <a:bodyPr rot="-60000000" vert="horz"/>
          <a:lstStyle/>
          <a:p>
            <a:pPr>
              <a:defRPr/>
            </a:pPr>
            <a:endParaRPr lang="it-IT"/>
          </a:p>
        </c:txPr>
        <c:crossAx val="114138112"/>
        <c:crossesAt val="1"/>
        <c:crossBetween val="between"/>
      </c:valAx>
      <c:valAx>
        <c:axId val="114153728"/>
        <c:scaling>
          <c:orientation val="minMax"/>
        </c:scaling>
        <c:axPos val="r"/>
        <c:numFmt formatCode="General" sourceLinked="1"/>
        <c:tickLblPos val="nextTo"/>
        <c:txPr>
          <a:bodyPr rot="-60000000" vert="horz"/>
          <a:lstStyle/>
          <a:p>
            <a:pPr>
              <a:defRPr/>
            </a:pPr>
            <a:endParaRPr lang="it-IT"/>
          </a:p>
        </c:txPr>
        <c:crossAx val="112861184"/>
        <c:crosses val="max"/>
        <c:crossBetween val="between"/>
      </c:valAx>
      <c:catAx>
        <c:axId val="112861184"/>
        <c:scaling>
          <c:orientation val="minMax"/>
        </c:scaling>
        <c:delete val="1"/>
        <c:axPos val="b"/>
        <c:numFmt formatCode="General" sourceLinked="1"/>
        <c:tickLblPos val="none"/>
        <c:crossAx val="114153728"/>
        <c:crosses val="autoZero"/>
        <c:auto val="1"/>
        <c:lblAlgn val="ctr"/>
        <c:lblOffset val="100"/>
      </c:catAx>
    </c:plotArea>
    <c:legend>
      <c:legendPos val="b"/>
      <c:layout/>
      <c:txPr>
        <a:bodyPr rot="0" vert="horz"/>
        <a:lstStyle/>
        <a:p>
          <a:pPr>
            <a:defRPr/>
          </a:pPr>
          <a:endParaRPr lang="it-IT"/>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xMode val="edge"/>
          <c:yMode val="edge"/>
          <c:x val="1.9980140222068406E-2"/>
          <c:y val="1.9938781780880703E-2"/>
          <c:w val="0.8622754491017961"/>
          <c:h val="0.96012266625361209"/>
        </c:manualLayout>
      </c:layout>
      <c:lineChart>
        <c:grouping val="standard"/>
        <c:ser>
          <c:idx val="0"/>
          <c:order val="0"/>
          <c:tx>
            <c:strRef>
              <c:f>Foglio1!$C$1</c:f>
              <c:strCache>
                <c:ptCount val="1"/>
                <c:pt idx="0">
                  <c:v>Temperatura</c:v>
                </c:pt>
              </c:strCache>
            </c:strRef>
          </c:tx>
          <c:marker>
            <c:symbol val="none"/>
          </c:marker>
          <c:cat>
            <c:numRef>
              <c:f>Foglio1!$A$2:$A$375</c:f>
              <c:numCache>
                <c:formatCode>d". "mmm". "yyyy</c:formatCode>
                <c:ptCount val="374"/>
                <c:pt idx="0">
                  <c:v>42315</c:v>
                </c:pt>
                <c:pt idx="1">
                  <c:v>42315</c:v>
                </c:pt>
                <c:pt idx="2">
                  <c:v>42315</c:v>
                </c:pt>
                <c:pt idx="3">
                  <c:v>42317</c:v>
                </c:pt>
                <c:pt idx="4">
                  <c:v>42317</c:v>
                </c:pt>
                <c:pt idx="5">
                  <c:v>42318</c:v>
                </c:pt>
                <c:pt idx="6">
                  <c:v>42318</c:v>
                </c:pt>
                <c:pt idx="7">
                  <c:v>42318</c:v>
                </c:pt>
                <c:pt idx="8">
                  <c:v>42319</c:v>
                </c:pt>
                <c:pt idx="9">
                  <c:v>42319</c:v>
                </c:pt>
                <c:pt idx="10">
                  <c:v>42320</c:v>
                </c:pt>
                <c:pt idx="11">
                  <c:v>42320</c:v>
                </c:pt>
                <c:pt idx="12">
                  <c:v>42320</c:v>
                </c:pt>
                <c:pt idx="13">
                  <c:v>42321</c:v>
                </c:pt>
                <c:pt idx="14">
                  <c:v>42321</c:v>
                </c:pt>
                <c:pt idx="15">
                  <c:v>42321</c:v>
                </c:pt>
                <c:pt idx="16">
                  <c:v>42322</c:v>
                </c:pt>
                <c:pt idx="17">
                  <c:v>42322</c:v>
                </c:pt>
                <c:pt idx="18">
                  <c:v>42324</c:v>
                </c:pt>
                <c:pt idx="19">
                  <c:v>42324</c:v>
                </c:pt>
                <c:pt idx="20">
                  <c:v>42324</c:v>
                </c:pt>
                <c:pt idx="21">
                  <c:v>42325</c:v>
                </c:pt>
                <c:pt idx="22">
                  <c:v>42325</c:v>
                </c:pt>
                <c:pt idx="23">
                  <c:v>42325</c:v>
                </c:pt>
                <c:pt idx="24">
                  <c:v>42326</c:v>
                </c:pt>
                <c:pt idx="25">
                  <c:v>42326</c:v>
                </c:pt>
                <c:pt idx="26">
                  <c:v>42327</c:v>
                </c:pt>
                <c:pt idx="27">
                  <c:v>42328</c:v>
                </c:pt>
                <c:pt idx="28">
                  <c:v>42328</c:v>
                </c:pt>
                <c:pt idx="29">
                  <c:v>42328</c:v>
                </c:pt>
                <c:pt idx="30">
                  <c:v>42329</c:v>
                </c:pt>
                <c:pt idx="31">
                  <c:v>42329</c:v>
                </c:pt>
                <c:pt idx="32">
                  <c:v>42331</c:v>
                </c:pt>
                <c:pt idx="33">
                  <c:v>42331</c:v>
                </c:pt>
                <c:pt idx="34">
                  <c:v>42331</c:v>
                </c:pt>
                <c:pt idx="35">
                  <c:v>42332</c:v>
                </c:pt>
                <c:pt idx="36">
                  <c:v>42332</c:v>
                </c:pt>
                <c:pt idx="37">
                  <c:v>42332</c:v>
                </c:pt>
                <c:pt idx="38">
                  <c:v>42333</c:v>
                </c:pt>
                <c:pt idx="39">
                  <c:v>42333</c:v>
                </c:pt>
                <c:pt idx="40">
                  <c:v>42333</c:v>
                </c:pt>
                <c:pt idx="41">
                  <c:v>42334</c:v>
                </c:pt>
                <c:pt idx="42">
                  <c:v>42334</c:v>
                </c:pt>
                <c:pt idx="43">
                  <c:v>42335</c:v>
                </c:pt>
                <c:pt idx="44">
                  <c:v>42336</c:v>
                </c:pt>
                <c:pt idx="45">
                  <c:v>42336</c:v>
                </c:pt>
                <c:pt idx="46">
                  <c:v>42338</c:v>
                </c:pt>
                <c:pt idx="47">
                  <c:v>42338</c:v>
                </c:pt>
                <c:pt idx="48">
                  <c:v>42338</c:v>
                </c:pt>
                <c:pt idx="49">
                  <c:v>42338</c:v>
                </c:pt>
                <c:pt idx="50">
                  <c:v>42339</c:v>
                </c:pt>
                <c:pt idx="51">
                  <c:v>42339</c:v>
                </c:pt>
                <c:pt idx="52">
                  <c:v>42339</c:v>
                </c:pt>
                <c:pt idx="53">
                  <c:v>42340</c:v>
                </c:pt>
                <c:pt idx="54">
                  <c:v>42341</c:v>
                </c:pt>
                <c:pt idx="55">
                  <c:v>42341</c:v>
                </c:pt>
                <c:pt idx="56">
                  <c:v>42341</c:v>
                </c:pt>
                <c:pt idx="57">
                  <c:v>42342</c:v>
                </c:pt>
                <c:pt idx="58">
                  <c:v>42343</c:v>
                </c:pt>
                <c:pt idx="59">
                  <c:v>42343</c:v>
                </c:pt>
                <c:pt idx="60">
                  <c:v>42347</c:v>
                </c:pt>
                <c:pt idx="61">
                  <c:v>42347</c:v>
                </c:pt>
                <c:pt idx="62">
                  <c:v>42347</c:v>
                </c:pt>
                <c:pt idx="63">
                  <c:v>42348</c:v>
                </c:pt>
                <c:pt idx="64">
                  <c:v>42348</c:v>
                </c:pt>
                <c:pt idx="65">
                  <c:v>42348</c:v>
                </c:pt>
                <c:pt idx="66">
                  <c:v>42349</c:v>
                </c:pt>
                <c:pt idx="67">
                  <c:v>42349</c:v>
                </c:pt>
                <c:pt idx="68">
                  <c:v>42349</c:v>
                </c:pt>
                <c:pt idx="69">
                  <c:v>42350</c:v>
                </c:pt>
                <c:pt idx="70">
                  <c:v>42350</c:v>
                </c:pt>
                <c:pt idx="71">
                  <c:v>42352</c:v>
                </c:pt>
                <c:pt idx="72">
                  <c:v>42352</c:v>
                </c:pt>
                <c:pt idx="73">
                  <c:v>42353</c:v>
                </c:pt>
                <c:pt idx="74">
                  <c:v>42353</c:v>
                </c:pt>
                <c:pt idx="75">
                  <c:v>42353</c:v>
                </c:pt>
                <c:pt idx="76">
                  <c:v>42354</c:v>
                </c:pt>
                <c:pt idx="77">
                  <c:v>42354</c:v>
                </c:pt>
                <c:pt idx="78">
                  <c:v>42354</c:v>
                </c:pt>
                <c:pt idx="79">
                  <c:v>42355</c:v>
                </c:pt>
                <c:pt idx="80">
                  <c:v>42355</c:v>
                </c:pt>
                <c:pt idx="81">
                  <c:v>42356</c:v>
                </c:pt>
                <c:pt idx="82">
                  <c:v>42356</c:v>
                </c:pt>
                <c:pt idx="83">
                  <c:v>42356</c:v>
                </c:pt>
                <c:pt idx="84">
                  <c:v>42357</c:v>
                </c:pt>
                <c:pt idx="85">
                  <c:v>42357</c:v>
                </c:pt>
                <c:pt idx="86">
                  <c:v>42359</c:v>
                </c:pt>
                <c:pt idx="87">
                  <c:v>42359</c:v>
                </c:pt>
                <c:pt idx="88">
                  <c:v>42359</c:v>
                </c:pt>
                <c:pt idx="89">
                  <c:v>42360</c:v>
                </c:pt>
                <c:pt idx="90">
                  <c:v>42360</c:v>
                </c:pt>
                <c:pt idx="91">
                  <c:v>42376</c:v>
                </c:pt>
                <c:pt idx="92">
                  <c:v>42376</c:v>
                </c:pt>
                <c:pt idx="93">
                  <c:v>42377</c:v>
                </c:pt>
                <c:pt idx="94">
                  <c:v>42377</c:v>
                </c:pt>
                <c:pt idx="95">
                  <c:v>42377</c:v>
                </c:pt>
                <c:pt idx="96">
                  <c:v>42378</c:v>
                </c:pt>
                <c:pt idx="97">
                  <c:v>42378</c:v>
                </c:pt>
                <c:pt idx="98">
                  <c:v>42380</c:v>
                </c:pt>
                <c:pt idx="99">
                  <c:v>42380</c:v>
                </c:pt>
                <c:pt idx="100">
                  <c:v>42381</c:v>
                </c:pt>
                <c:pt idx="101">
                  <c:v>42381</c:v>
                </c:pt>
                <c:pt idx="102">
                  <c:v>42382</c:v>
                </c:pt>
                <c:pt idx="103">
                  <c:v>42382</c:v>
                </c:pt>
                <c:pt idx="104">
                  <c:v>42382</c:v>
                </c:pt>
                <c:pt idx="105">
                  <c:v>42383</c:v>
                </c:pt>
                <c:pt idx="106">
                  <c:v>42383</c:v>
                </c:pt>
                <c:pt idx="107">
                  <c:v>42383</c:v>
                </c:pt>
                <c:pt idx="108">
                  <c:v>42384</c:v>
                </c:pt>
                <c:pt idx="109">
                  <c:v>42384</c:v>
                </c:pt>
                <c:pt idx="110">
                  <c:v>42384</c:v>
                </c:pt>
                <c:pt idx="111">
                  <c:v>42387</c:v>
                </c:pt>
                <c:pt idx="112">
                  <c:v>42388</c:v>
                </c:pt>
                <c:pt idx="113">
                  <c:v>42388</c:v>
                </c:pt>
                <c:pt idx="114">
                  <c:v>42388</c:v>
                </c:pt>
                <c:pt idx="115">
                  <c:v>42389</c:v>
                </c:pt>
                <c:pt idx="116">
                  <c:v>42390</c:v>
                </c:pt>
                <c:pt idx="117">
                  <c:v>42390</c:v>
                </c:pt>
                <c:pt idx="118">
                  <c:v>42390</c:v>
                </c:pt>
                <c:pt idx="119">
                  <c:v>42391</c:v>
                </c:pt>
                <c:pt idx="120">
                  <c:v>42391</c:v>
                </c:pt>
                <c:pt idx="121">
                  <c:v>42391</c:v>
                </c:pt>
                <c:pt idx="122">
                  <c:v>42391</c:v>
                </c:pt>
                <c:pt idx="123">
                  <c:v>42392</c:v>
                </c:pt>
                <c:pt idx="124">
                  <c:v>42393</c:v>
                </c:pt>
                <c:pt idx="125">
                  <c:v>42394</c:v>
                </c:pt>
                <c:pt idx="126">
                  <c:v>42394</c:v>
                </c:pt>
                <c:pt idx="127">
                  <c:v>42395</c:v>
                </c:pt>
                <c:pt idx="128">
                  <c:v>42395</c:v>
                </c:pt>
                <c:pt idx="129">
                  <c:v>42395</c:v>
                </c:pt>
                <c:pt idx="130">
                  <c:v>42396</c:v>
                </c:pt>
                <c:pt idx="131">
                  <c:v>42396</c:v>
                </c:pt>
                <c:pt idx="132">
                  <c:v>42396</c:v>
                </c:pt>
                <c:pt idx="133">
                  <c:v>42397</c:v>
                </c:pt>
                <c:pt idx="134">
                  <c:v>42397</c:v>
                </c:pt>
                <c:pt idx="135">
                  <c:v>42397</c:v>
                </c:pt>
                <c:pt idx="136">
                  <c:v>42397</c:v>
                </c:pt>
                <c:pt idx="137">
                  <c:v>42398</c:v>
                </c:pt>
                <c:pt idx="138">
                  <c:v>42398</c:v>
                </c:pt>
                <c:pt idx="139">
                  <c:v>42398</c:v>
                </c:pt>
                <c:pt idx="140">
                  <c:v>42399</c:v>
                </c:pt>
                <c:pt idx="141">
                  <c:v>42399</c:v>
                </c:pt>
                <c:pt idx="142">
                  <c:v>42401</c:v>
                </c:pt>
                <c:pt idx="143">
                  <c:v>42401</c:v>
                </c:pt>
                <c:pt idx="144">
                  <c:v>42401</c:v>
                </c:pt>
                <c:pt idx="145">
                  <c:v>42402</c:v>
                </c:pt>
                <c:pt idx="146">
                  <c:v>42402</c:v>
                </c:pt>
                <c:pt idx="147">
                  <c:v>42402</c:v>
                </c:pt>
                <c:pt idx="148">
                  <c:v>42403</c:v>
                </c:pt>
                <c:pt idx="149">
                  <c:v>42403</c:v>
                </c:pt>
                <c:pt idx="150">
                  <c:v>42404</c:v>
                </c:pt>
                <c:pt idx="151">
                  <c:v>42405</c:v>
                </c:pt>
                <c:pt idx="152">
                  <c:v>42405</c:v>
                </c:pt>
                <c:pt idx="153">
                  <c:v>42408</c:v>
                </c:pt>
                <c:pt idx="154">
                  <c:v>42410</c:v>
                </c:pt>
                <c:pt idx="155">
                  <c:v>42411</c:v>
                </c:pt>
                <c:pt idx="156">
                  <c:v>42411</c:v>
                </c:pt>
                <c:pt idx="157">
                  <c:v>42412</c:v>
                </c:pt>
                <c:pt idx="158">
                  <c:v>42412</c:v>
                </c:pt>
                <c:pt idx="159">
                  <c:v>42413</c:v>
                </c:pt>
                <c:pt idx="160">
                  <c:v>42413</c:v>
                </c:pt>
                <c:pt idx="161">
                  <c:v>42415</c:v>
                </c:pt>
                <c:pt idx="162">
                  <c:v>42415</c:v>
                </c:pt>
                <c:pt idx="163">
                  <c:v>42415</c:v>
                </c:pt>
                <c:pt idx="164">
                  <c:v>42416</c:v>
                </c:pt>
                <c:pt idx="165">
                  <c:v>42416</c:v>
                </c:pt>
                <c:pt idx="166">
                  <c:v>42416</c:v>
                </c:pt>
                <c:pt idx="167">
                  <c:v>42417</c:v>
                </c:pt>
                <c:pt idx="168">
                  <c:v>42417</c:v>
                </c:pt>
                <c:pt idx="169">
                  <c:v>42418</c:v>
                </c:pt>
                <c:pt idx="170">
                  <c:v>42418</c:v>
                </c:pt>
                <c:pt idx="171">
                  <c:v>42418</c:v>
                </c:pt>
                <c:pt idx="172">
                  <c:v>42418</c:v>
                </c:pt>
                <c:pt idx="173">
                  <c:v>42419</c:v>
                </c:pt>
                <c:pt idx="174">
                  <c:v>42419</c:v>
                </c:pt>
                <c:pt idx="175">
                  <c:v>42419</c:v>
                </c:pt>
                <c:pt idx="176">
                  <c:v>42420</c:v>
                </c:pt>
                <c:pt idx="177">
                  <c:v>42422</c:v>
                </c:pt>
                <c:pt idx="178">
                  <c:v>42422</c:v>
                </c:pt>
                <c:pt idx="179">
                  <c:v>42422</c:v>
                </c:pt>
                <c:pt idx="180">
                  <c:v>42423</c:v>
                </c:pt>
                <c:pt idx="181">
                  <c:v>42424</c:v>
                </c:pt>
                <c:pt idx="182">
                  <c:v>42424</c:v>
                </c:pt>
                <c:pt idx="183">
                  <c:v>42425</c:v>
                </c:pt>
                <c:pt idx="184">
                  <c:v>42425</c:v>
                </c:pt>
                <c:pt idx="185">
                  <c:v>42426</c:v>
                </c:pt>
                <c:pt idx="186">
                  <c:v>42426</c:v>
                </c:pt>
                <c:pt idx="187">
                  <c:v>42427</c:v>
                </c:pt>
                <c:pt idx="188">
                  <c:v>42427</c:v>
                </c:pt>
                <c:pt idx="189">
                  <c:v>42429</c:v>
                </c:pt>
                <c:pt idx="190">
                  <c:v>42429</c:v>
                </c:pt>
                <c:pt idx="191">
                  <c:v>42430</c:v>
                </c:pt>
                <c:pt idx="192">
                  <c:v>42430</c:v>
                </c:pt>
                <c:pt idx="193">
                  <c:v>42430</c:v>
                </c:pt>
                <c:pt idx="194">
                  <c:v>42431</c:v>
                </c:pt>
                <c:pt idx="195">
                  <c:v>42432</c:v>
                </c:pt>
                <c:pt idx="196">
                  <c:v>42433</c:v>
                </c:pt>
                <c:pt idx="197">
                  <c:v>42433</c:v>
                </c:pt>
                <c:pt idx="198">
                  <c:v>42433</c:v>
                </c:pt>
                <c:pt idx="199">
                  <c:v>42434</c:v>
                </c:pt>
                <c:pt idx="200">
                  <c:v>42436</c:v>
                </c:pt>
                <c:pt idx="201">
                  <c:v>42437</c:v>
                </c:pt>
                <c:pt idx="202">
                  <c:v>42437</c:v>
                </c:pt>
                <c:pt idx="203">
                  <c:v>42438</c:v>
                </c:pt>
                <c:pt idx="204">
                  <c:v>42438</c:v>
                </c:pt>
                <c:pt idx="205">
                  <c:v>42439</c:v>
                </c:pt>
                <c:pt idx="206">
                  <c:v>42439</c:v>
                </c:pt>
                <c:pt idx="207">
                  <c:v>42440</c:v>
                </c:pt>
                <c:pt idx="208">
                  <c:v>42440</c:v>
                </c:pt>
                <c:pt idx="209">
                  <c:v>42440</c:v>
                </c:pt>
                <c:pt idx="210">
                  <c:v>42441</c:v>
                </c:pt>
                <c:pt idx="211">
                  <c:v>42441</c:v>
                </c:pt>
                <c:pt idx="212">
                  <c:v>42443</c:v>
                </c:pt>
                <c:pt idx="213">
                  <c:v>42443</c:v>
                </c:pt>
                <c:pt idx="214">
                  <c:v>42444</c:v>
                </c:pt>
                <c:pt idx="215">
                  <c:v>42444</c:v>
                </c:pt>
                <c:pt idx="216">
                  <c:v>42444</c:v>
                </c:pt>
                <c:pt idx="217">
                  <c:v>42445</c:v>
                </c:pt>
                <c:pt idx="218">
                  <c:v>42446</c:v>
                </c:pt>
                <c:pt idx="219">
                  <c:v>42446</c:v>
                </c:pt>
                <c:pt idx="220">
                  <c:v>42446</c:v>
                </c:pt>
                <c:pt idx="221">
                  <c:v>42446</c:v>
                </c:pt>
                <c:pt idx="222">
                  <c:v>42447</c:v>
                </c:pt>
                <c:pt idx="223">
                  <c:v>42447</c:v>
                </c:pt>
                <c:pt idx="224">
                  <c:v>42447</c:v>
                </c:pt>
                <c:pt idx="225">
                  <c:v>42448</c:v>
                </c:pt>
                <c:pt idx="226">
                  <c:v>42448</c:v>
                </c:pt>
                <c:pt idx="227">
                  <c:v>42450</c:v>
                </c:pt>
                <c:pt idx="228">
                  <c:v>42450</c:v>
                </c:pt>
                <c:pt idx="229">
                  <c:v>42451</c:v>
                </c:pt>
                <c:pt idx="230">
                  <c:v>42452</c:v>
                </c:pt>
                <c:pt idx="231">
                  <c:v>42459</c:v>
                </c:pt>
                <c:pt idx="232">
                  <c:v>42460</c:v>
                </c:pt>
                <c:pt idx="233">
                  <c:v>42460</c:v>
                </c:pt>
                <c:pt idx="234">
                  <c:v>42460</c:v>
                </c:pt>
                <c:pt idx="235">
                  <c:v>42460</c:v>
                </c:pt>
                <c:pt idx="236">
                  <c:v>42461</c:v>
                </c:pt>
                <c:pt idx="237">
                  <c:v>42461</c:v>
                </c:pt>
                <c:pt idx="238">
                  <c:v>42462</c:v>
                </c:pt>
                <c:pt idx="239">
                  <c:v>42462</c:v>
                </c:pt>
                <c:pt idx="240">
                  <c:v>42464</c:v>
                </c:pt>
                <c:pt idx="241">
                  <c:v>42465</c:v>
                </c:pt>
                <c:pt idx="242">
                  <c:v>42465</c:v>
                </c:pt>
                <c:pt idx="243">
                  <c:v>42466</c:v>
                </c:pt>
                <c:pt idx="244">
                  <c:v>42466</c:v>
                </c:pt>
                <c:pt idx="245">
                  <c:v>42466</c:v>
                </c:pt>
                <c:pt idx="246">
                  <c:v>42467</c:v>
                </c:pt>
                <c:pt idx="247">
                  <c:v>42468</c:v>
                </c:pt>
                <c:pt idx="248">
                  <c:v>42468</c:v>
                </c:pt>
                <c:pt idx="249">
                  <c:v>42468</c:v>
                </c:pt>
                <c:pt idx="250">
                  <c:v>42469</c:v>
                </c:pt>
                <c:pt idx="251">
                  <c:v>42469</c:v>
                </c:pt>
                <c:pt idx="252">
                  <c:v>42471</c:v>
                </c:pt>
                <c:pt idx="253">
                  <c:v>42471</c:v>
                </c:pt>
                <c:pt idx="254">
                  <c:v>42473</c:v>
                </c:pt>
                <c:pt idx="255">
                  <c:v>42473</c:v>
                </c:pt>
                <c:pt idx="256">
                  <c:v>42473</c:v>
                </c:pt>
                <c:pt idx="257">
                  <c:v>42473</c:v>
                </c:pt>
                <c:pt idx="258">
                  <c:v>42474</c:v>
                </c:pt>
                <c:pt idx="259">
                  <c:v>42474</c:v>
                </c:pt>
                <c:pt idx="260">
                  <c:v>42475</c:v>
                </c:pt>
                <c:pt idx="261">
                  <c:v>42475</c:v>
                </c:pt>
                <c:pt idx="262">
                  <c:v>42476</c:v>
                </c:pt>
                <c:pt idx="263">
                  <c:v>42478</c:v>
                </c:pt>
                <c:pt idx="264">
                  <c:v>42479</c:v>
                </c:pt>
                <c:pt idx="265">
                  <c:v>42479</c:v>
                </c:pt>
                <c:pt idx="266">
                  <c:v>42479</c:v>
                </c:pt>
                <c:pt idx="267">
                  <c:v>42480</c:v>
                </c:pt>
                <c:pt idx="268">
                  <c:v>42480</c:v>
                </c:pt>
                <c:pt idx="269">
                  <c:v>42480</c:v>
                </c:pt>
                <c:pt idx="270">
                  <c:v>42480</c:v>
                </c:pt>
                <c:pt idx="271">
                  <c:v>42481</c:v>
                </c:pt>
                <c:pt idx="272">
                  <c:v>42481</c:v>
                </c:pt>
                <c:pt idx="273">
                  <c:v>42481</c:v>
                </c:pt>
                <c:pt idx="274">
                  <c:v>42482</c:v>
                </c:pt>
                <c:pt idx="275">
                  <c:v>42482</c:v>
                </c:pt>
                <c:pt idx="276">
                  <c:v>42483</c:v>
                </c:pt>
                <c:pt idx="277">
                  <c:v>42483</c:v>
                </c:pt>
                <c:pt idx="278">
                  <c:v>42486</c:v>
                </c:pt>
                <c:pt idx="279">
                  <c:v>42486</c:v>
                </c:pt>
                <c:pt idx="280">
                  <c:v>42486</c:v>
                </c:pt>
                <c:pt idx="281">
                  <c:v>42487</c:v>
                </c:pt>
                <c:pt idx="282">
                  <c:v>42487</c:v>
                </c:pt>
                <c:pt idx="283">
                  <c:v>42487</c:v>
                </c:pt>
                <c:pt idx="284">
                  <c:v>42488</c:v>
                </c:pt>
                <c:pt idx="285">
                  <c:v>42488</c:v>
                </c:pt>
                <c:pt idx="286">
                  <c:v>42488</c:v>
                </c:pt>
                <c:pt idx="287">
                  <c:v>42488</c:v>
                </c:pt>
                <c:pt idx="288">
                  <c:v>42489</c:v>
                </c:pt>
                <c:pt idx="289">
                  <c:v>42489</c:v>
                </c:pt>
                <c:pt idx="290">
                  <c:v>42490</c:v>
                </c:pt>
                <c:pt idx="291">
                  <c:v>42490</c:v>
                </c:pt>
                <c:pt idx="292">
                  <c:v>42492</c:v>
                </c:pt>
                <c:pt idx="293">
                  <c:v>42492</c:v>
                </c:pt>
                <c:pt idx="294">
                  <c:v>42492</c:v>
                </c:pt>
                <c:pt idx="295">
                  <c:v>42493</c:v>
                </c:pt>
                <c:pt idx="296">
                  <c:v>42493</c:v>
                </c:pt>
                <c:pt idx="297">
                  <c:v>42493</c:v>
                </c:pt>
                <c:pt idx="298">
                  <c:v>42494</c:v>
                </c:pt>
                <c:pt idx="299">
                  <c:v>42494</c:v>
                </c:pt>
                <c:pt idx="300">
                  <c:v>42494</c:v>
                </c:pt>
                <c:pt idx="301">
                  <c:v>42495</c:v>
                </c:pt>
                <c:pt idx="302">
                  <c:v>42495</c:v>
                </c:pt>
                <c:pt idx="303">
                  <c:v>42495</c:v>
                </c:pt>
                <c:pt idx="304">
                  <c:v>42496</c:v>
                </c:pt>
                <c:pt idx="305">
                  <c:v>42496</c:v>
                </c:pt>
                <c:pt idx="306">
                  <c:v>42497</c:v>
                </c:pt>
                <c:pt idx="307">
                  <c:v>42497</c:v>
                </c:pt>
                <c:pt idx="308">
                  <c:v>42497</c:v>
                </c:pt>
                <c:pt idx="309">
                  <c:v>42499</c:v>
                </c:pt>
                <c:pt idx="310">
                  <c:v>42499</c:v>
                </c:pt>
                <c:pt idx="311">
                  <c:v>42500</c:v>
                </c:pt>
                <c:pt idx="312">
                  <c:v>42500</c:v>
                </c:pt>
                <c:pt idx="313">
                  <c:v>42501</c:v>
                </c:pt>
                <c:pt idx="314">
                  <c:v>42501</c:v>
                </c:pt>
                <c:pt idx="315">
                  <c:v>42501</c:v>
                </c:pt>
                <c:pt idx="316">
                  <c:v>42502</c:v>
                </c:pt>
                <c:pt idx="317">
                  <c:v>42502</c:v>
                </c:pt>
                <c:pt idx="318">
                  <c:v>42502</c:v>
                </c:pt>
                <c:pt idx="319">
                  <c:v>42503</c:v>
                </c:pt>
                <c:pt idx="320">
                  <c:v>42503</c:v>
                </c:pt>
                <c:pt idx="321">
                  <c:v>42504</c:v>
                </c:pt>
                <c:pt idx="322">
                  <c:v>42504</c:v>
                </c:pt>
                <c:pt idx="323">
                  <c:v>42506</c:v>
                </c:pt>
                <c:pt idx="324">
                  <c:v>42506</c:v>
                </c:pt>
                <c:pt idx="325">
                  <c:v>42506</c:v>
                </c:pt>
                <c:pt idx="326">
                  <c:v>42507</c:v>
                </c:pt>
                <c:pt idx="327">
                  <c:v>42507</c:v>
                </c:pt>
                <c:pt idx="328">
                  <c:v>42507</c:v>
                </c:pt>
                <c:pt idx="329">
                  <c:v>42508</c:v>
                </c:pt>
                <c:pt idx="330">
                  <c:v>42508</c:v>
                </c:pt>
                <c:pt idx="331">
                  <c:v>42509</c:v>
                </c:pt>
                <c:pt idx="332">
                  <c:v>42509</c:v>
                </c:pt>
                <c:pt idx="333">
                  <c:v>42510</c:v>
                </c:pt>
                <c:pt idx="334">
                  <c:v>42510</c:v>
                </c:pt>
                <c:pt idx="335">
                  <c:v>42510</c:v>
                </c:pt>
                <c:pt idx="336">
                  <c:v>42511</c:v>
                </c:pt>
                <c:pt idx="337">
                  <c:v>42511</c:v>
                </c:pt>
                <c:pt idx="338">
                  <c:v>42513</c:v>
                </c:pt>
                <c:pt idx="339">
                  <c:v>42513</c:v>
                </c:pt>
                <c:pt idx="340">
                  <c:v>42513</c:v>
                </c:pt>
                <c:pt idx="341">
                  <c:v>42514</c:v>
                </c:pt>
                <c:pt idx="342">
                  <c:v>42514</c:v>
                </c:pt>
                <c:pt idx="343">
                  <c:v>42515</c:v>
                </c:pt>
                <c:pt idx="344">
                  <c:v>42516</c:v>
                </c:pt>
                <c:pt idx="345">
                  <c:v>42516</c:v>
                </c:pt>
                <c:pt idx="346">
                  <c:v>42517</c:v>
                </c:pt>
                <c:pt idx="347">
                  <c:v>42517</c:v>
                </c:pt>
                <c:pt idx="348">
                  <c:v>42518</c:v>
                </c:pt>
                <c:pt idx="349">
                  <c:v>42518</c:v>
                </c:pt>
                <c:pt idx="350">
                  <c:v>42520</c:v>
                </c:pt>
                <c:pt idx="351">
                  <c:v>42520</c:v>
                </c:pt>
                <c:pt idx="352">
                  <c:v>42520</c:v>
                </c:pt>
                <c:pt idx="353">
                  <c:v>42521</c:v>
                </c:pt>
                <c:pt idx="354">
                  <c:v>42522</c:v>
                </c:pt>
                <c:pt idx="355">
                  <c:v>42522</c:v>
                </c:pt>
                <c:pt idx="356">
                  <c:v>42524</c:v>
                </c:pt>
                <c:pt idx="357">
                  <c:v>42525</c:v>
                </c:pt>
                <c:pt idx="358">
                  <c:v>42527</c:v>
                </c:pt>
                <c:pt idx="359">
                  <c:v>42527</c:v>
                </c:pt>
                <c:pt idx="360">
                  <c:v>42528</c:v>
                </c:pt>
                <c:pt idx="361">
                  <c:v>42529</c:v>
                </c:pt>
                <c:pt idx="362">
                  <c:v>42530</c:v>
                </c:pt>
                <c:pt idx="363">
                  <c:v>42531</c:v>
                </c:pt>
                <c:pt idx="364">
                  <c:v>42532</c:v>
                </c:pt>
                <c:pt idx="365">
                  <c:v>42534</c:v>
                </c:pt>
                <c:pt idx="366">
                  <c:v>42536</c:v>
                </c:pt>
                <c:pt idx="367">
                  <c:v>42536</c:v>
                </c:pt>
                <c:pt idx="368">
                  <c:v>42537</c:v>
                </c:pt>
                <c:pt idx="369">
                  <c:v>42538</c:v>
                </c:pt>
                <c:pt idx="370">
                  <c:v>42542</c:v>
                </c:pt>
                <c:pt idx="371">
                  <c:v>42543</c:v>
                </c:pt>
                <c:pt idx="372">
                  <c:v>42548</c:v>
                </c:pt>
                <c:pt idx="373">
                  <c:v>42549</c:v>
                </c:pt>
              </c:numCache>
            </c:numRef>
          </c:cat>
          <c:val>
            <c:numRef>
              <c:f>Foglio1!$C$2:$C$375</c:f>
              <c:numCache>
                <c:formatCode>0.0</c:formatCode>
                <c:ptCount val="374"/>
                <c:pt idx="0">
                  <c:v>19.899999999999999</c:v>
                </c:pt>
                <c:pt idx="1">
                  <c:v>20.3</c:v>
                </c:pt>
                <c:pt idx="2">
                  <c:v>21</c:v>
                </c:pt>
                <c:pt idx="3">
                  <c:v>19.600000000000001</c:v>
                </c:pt>
                <c:pt idx="4">
                  <c:v>19.899999999999999</c:v>
                </c:pt>
                <c:pt idx="5">
                  <c:v>20</c:v>
                </c:pt>
                <c:pt idx="6">
                  <c:v>20</c:v>
                </c:pt>
                <c:pt idx="7">
                  <c:v>20.5</c:v>
                </c:pt>
                <c:pt idx="8">
                  <c:v>20.8</c:v>
                </c:pt>
                <c:pt idx="9">
                  <c:v>20.7</c:v>
                </c:pt>
                <c:pt idx="10">
                  <c:v>20.7</c:v>
                </c:pt>
                <c:pt idx="11">
                  <c:v>21</c:v>
                </c:pt>
                <c:pt idx="12">
                  <c:v>21</c:v>
                </c:pt>
                <c:pt idx="13">
                  <c:v>20</c:v>
                </c:pt>
                <c:pt idx="14">
                  <c:v>21</c:v>
                </c:pt>
                <c:pt idx="15">
                  <c:v>21</c:v>
                </c:pt>
                <c:pt idx="16">
                  <c:v>20.6</c:v>
                </c:pt>
                <c:pt idx="17">
                  <c:v>20.6</c:v>
                </c:pt>
                <c:pt idx="18">
                  <c:v>20.6</c:v>
                </c:pt>
                <c:pt idx="19">
                  <c:v>19</c:v>
                </c:pt>
                <c:pt idx="20">
                  <c:v>19</c:v>
                </c:pt>
                <c:pt idx="21">
                  <c:v>19</c:v>
                </c:pt>
                <c:pt idx="22">
                  <c:v>20.8</c:v>
                </c:pt>
                <c:pt idx="23">
                  <c:v>20</c:v>
                </c:pt>
                <c:pt idx="24">
                  <c:v>20.6</c:v>
                </c:pt>
                <c:pt idx="25">
                  <c:v>20.8</c:v>
                </c:pt>
                <c:pt idx="26">
                  <c:v>20.9</c:v>
                </c:pt>
                <c:pt idx="27">
                  <c:v>20</c:v>
                </c:pt>
                <c:pt idx="28">
                  <c:v>20.8</c:v>
                </c:pt>
                <c:pt idx="29">
                  <c:v>21</c:v>
                </c:pt>
                <c:pt idx="30">
                  <c:v>20</c:v>
                </c:pt>
                <c:pt idx="31">
                  <c:v>20.3</c:v>
                </c:pt>
                <c:pt idx="32">
                  <c:v>18.5</c:v>
                </c:pt>
                <c:pt idx="33">
                  <c:v>18</c:v>
                </c:pt>
                <c:pt idx="34">
                  <c:v>19</c:v>
                </c:pt>
                <c:pt idx="35">
                  <c:v>18.899999999999999</c:v>
                </c:pt>
                <c:pt idx="36">
                  <c:v>19</c:v>
                </c:pt>
                <c:pt idx="37">
                  <c:v>19</c:v>
                </c:pt>
                <c:pt idx="38">
                  <c:v>19</c:v>
                </c:pt>
                <c:pt idx="39">
                  <c:v>20.3</c:v>
                </c:pt>
                <c:pt idx="40">
                  <c:v>20</c:v>
                </c:pt>
                <c:pt idx="41">
                  <c:v>20</c:v>
                </c:pt>
                <c:pt idx="42">
                  <c:v>20.5</c:v>
                </c:pt>
                <c:pt idx="43">
                  <c:v>20.8</c:v>
                </c:pt>
                <c:pt idx="44">
                  <c:v>19</c:v>
                </c:pt>
                <c:pt idx="45">
                  <c:v>20.8</c:v>
                </c:pt>
                <c:pt idx="46">
                  <c:v>18.3</c:v>
                </c:pt>
                <c:pt idx="47">
                  <c:v>19</c:v>
                </c:pt>
                <c:pt idx="48">
                  <c:v>19</c:v>
                </c:pt>
                <c:pt idx="49">
                  <c:v>19</c:v>
                </c:pt>
                <c:pt idx="50">
                  <c:v>18.8</c:v>
                </c:pt>
                <c:pt idx="51">
                  <c:v>19.2</c:v>
                </c:pt>
                <c:pt idx="52">
                  <c:v>19</c:v>
                </c:pt>
                <c:pt idx="53">
                  <c:v>20</c:v>
                </c:pt>
                <c:pt idx="54">
                  <c:v>19.399999999999999</c:v>
                </c:pt>
                <c:pt idx="55">
                  <c:v>20.2</c:v>
                </c:pt>
                <c:pt idx="56">
                  <c:v>20</c:v>
                </c:pt>
                <c:pt idx="57">
                  <c:v>20.7</c:v>
                </c:pt>
                <c:pt idx="58">
                  <c:v>20.7</c:v>
                </c:pt>
                <c:pt idx="59">
                  <c:v>19.5</c:v>
                </c:pt>
                <c:pt idx="60">
                  <c:v>19.600000000000001</c:v>
                </c:pt>
                <c:pt idx="61">
                  <c:v>20.2</c:v>
                </c:pt>
                <c:pt idx="62">
                  <c:v>20.3</c:v>
                </c:pt>
                <c:pt idx="63">
                  <c:v>20.5</c:v>
                </c:pt>
                <c:pt idx="64">
                  <c:v>21</c:v>
                </c:pt>
                <c:pt idx="65">
                  <c:v>21.3</c:v>
                </c:pt>
                <c:pt idx="66">
                  <c:v>20.6</c:v>
                </c:pt>
                <c:pt idx="67">
                  <c:v>21.1</c:v>
                </c:pt>
                <c:pt idx="68">
                  <c:v>21.4</c:v>
                </c:pt>
                <c:pt idx="69">
                  <c:v>20.100000000000001</c:v>
                </c:pt>
                <c:pt idx="70">
                  <c:v>20.100000000000001</c:v>
                </c:pt>
                <c:pt idx="71">
                  <c:v>19.8</c:v>
                </c:pt>
                <c:pt idx="72">
                  <c:v>20</c:v>
                </c:pt>
                <c:pt idx="73">
                  <c:v>20.2</c:v>
                </c:pt>
                <c:pt idx="74">
                  <c:v>20.5</c:v>
                </c:pt>
                <c:pt idx="75">
                  <c:v>20.8</c:v>
                </c:pt>
                <c:pt idx="76">
                  <c:v>20</c:v>
                </c:pt>
                <c:pt idx="77">
                  <c:v>20.6</c:v>
                </c:pt>
                <c:pt idx="78">
                  <c:v>20</c:v>
                </c:pt>
                <c:pt idx="79">
                  <c:v>20</c:v>
                </c:pt>
                <c:pt idx="80">
                  <c:v>20</c:v>
                </c:pt>
                <c:pt idx="81">
                  <c:v>20</c:v>
                </c:pt>
                <c:pt idx="82">
                  <c:v>20</c:v>
                </c:pt>
                <c:pt idx="83">
                  <c:v>20.7</c:v>
                </c:pt>
                <c:pt idx="84">
                  <c:v>19.7</c:v>
                </c:pt>
                <c:pt idx="85">
                  <c:v>19.600000000000001</c:v>
                </c:pt>
                <c:pt idx="86">
                  <c:v>18.7</c:v>
                </c:pt>
                <c:pt idx="87">
                  <c:v>18.899999999999999</c:v>
                </c:pt>
                <c:pt idx="88">
                  <c:v>19</c:v>
                </c:pt>
                <c:pt idx="89">
                  <c:v>19</c:v>
                </c:pt>
                <c:pt idx="90">
                  <c:v>19.7</c:v>
                </c:pt>
                <c:pt idx="91">
                  <c:v>18</c:v>
                </c:pt>
                <c:pt idx="92">
                  <c:v>19</c:v>
                </c:pt>
                <c:pt idx="93">
                  <c:v>19</c:v>
                </c:pt>
                <c:pt idx="94">
                  <c:v>19</c:v>
                </c:pt>
                <c:pt idx="95">
                  <c:v>20.2</c:v>
                </c:pt>
                <c:pt idx="96">
                  <c:v>18.600000000000001</c:v>
                </c:pt>
                <c:pt idx="97">
                  <c:v>18.5</c:v>
                </c:pt>
                <c:pt idx="98">
                  <c:v>17.5</c:v>
                </c:pt>
                <c:pt idx="99">
                  <c:v>18.2</c:v>
                </c:pt>
                <c:pt idx="100">
                  <c:v>18</c:v>
                </c:pt>
                <c:pt idx="101">
                  <c:v>19</c:v>
                </c:pt>
                <c:pt idx="102">
                  <c:v>18.7</c:v>
                </c:pt>
                <c:pt idx="103">
                  <c:v>19.3</c:v>
                </c:pt>
                <c:pt idx="104">
                  <c:v>19</c:v>
                </c:pt>
                <c:pt idx="105">
                  <c:v>19.2</c:v>
                </c:pt>
                <c:pt idx="106">
                  <c:v>19.8</c:v>
                </c:pt>
                <c:pt idx="107">
                  <c:v>20.3</c:v>
                </c:pt>
                <c:pt idx="108">
                  <c:v>19.3</c:v>
                </c:pt>
                <c:pt idx="109">
                  <c:v>19.899999999999999</c:v>
                </c:pt>
                <c:pt idx="110">
                  <c:v>20</c:v>
                </c:pt>
                <c:pt idx="111">
                  <c:v>19.3</c:v>
                </c:pt>
                <c:pt idx="112">
                  <c:v>18</c:v>
                </c:pt>
                <c:pt idx="113">
                  <c:v>18</c:v>
                </c:pt>
                <c:pt idx="114">
                  <c:v>19</c:v>
                </c:pt>
                <c:pt idx="115">
                  <c:v>19.7</c:v>
                </c:pt>
                <c:pt idx="116">
                  <c:v>20.2</c:v>
                </c:pt>
                <c:pt idx="117">
                  <c:v>20</c:v>
                </c:pt>
                <c:pt idx="118">
                  <c:v>19.2</c:v>
                </c:pt>
                <c:pt idx="119">
                  <c:v>20.8</c:v>
                </c:pt>
                <c:pt idx="120">
                  <c:v>21</c:v>
                </c:pt>
                <c:pt idx="121">
                  <c:v>18.899999999999999</c:v>
                </c:pt>
                <c:pt idx="122">
                  <c:v>20.5</c:v>
                </c:pt>
                <c:pt idx="123">
                  <c:v>21</c:v>
                </c:pt>
                <c:pt idx="124">
                  <c:v>21</c:v>
                </c:pt>
                <c:pt idx="125">
                  <c:v>18.899999999999999</c:v>
                </c:pt>
                <c:pt idx="126">
                  <c:v>17.7</c:v>
                </c:pt>
                <c:pt idx="127">
                  <c:v>18</c:v>
                </c:pt>
                <c:pt idx="128">
                  <c:v>18.8</c:v>
                </c:pt>
                <c:pt idx="129">
                  <c:v>19.3</c:v>
                </c:pt>
                <c:pt idx="130">
                  <c:v>19.7</c:v>
                </c:pt>
                <c:pt idx="131">
                  <c:v>19</c:v>
                </c:pt>
                <c:pt idx="132">
                  <c:v>20.5</c:v>
                </c:pt>
                <c:pt idx="133">
                  <c:v>20</c:v>
                </c:pt>
                <c:pt idx="134">
                  <c:v>20</c:v>
                </c:pt>
                <c:pt idx="135">
                  <c:v>20.8</c:v>
                </c:pt>
                <c:pt idx="136">
                  <c:v>21</c:v>
                </c:pt>
                <c:pt idx="137">
                  <c:v>21</c:v>
                </c:pt>
                <c:pt idx="138">
                  <c:v>21.6</c:v>
                </c:pt>
                <c:pt idx="139">
                  <c:v>20</c:v>
                </c:pt>
                <c:pt idx="140">
                  <c:v>20</c:v>
                </c:pt>
                <c:pt idx="141">
                  <c:v>21</c:v>
                </c:pt>
                <c:pt idx="142">
                  <c:v>20.3</c:v>
                </c:pt>
                <c:pt idx="143">
                  <c:v>20.100000000000001</c:v>
                </c:pt>
                <c:pt idx="144">
                  <c:v>19</c:v>
                </c:pt>
                <c:pt idx="145">
                  <c:v>19.7</c:v>
                </c:pt>
                <c:pt idx="146">
                  <c:v>20</c:v>
                </c:pt>
                <c:pt idx="147">
                  <c:v>20</c:v>
                </c:pt>
                <c:pt idx="148">
                  <c:v>20.7</c:v>
                </c:pt>
                <c:pt idx="149">
                  <c:v>21</c:v>
                </c:pt>
                <c:pt idx="150">
                  <c:v>20.8</c:v>
                </c:pt>
                <c:pt idx="151">
                  <c:v>21.4</c:v>
                </c:pt>
                <c:pt idx="152">
                  <c:v>21</c:v>
                </c:pt>
                <c:pt idx="153">
                  <c:v>20.6</c:v>
                </c:pt>
                <c:pt idx="154">
                  <c:v>21</c:v>
                </c:pt>
                <c:pt idx="155">
                  <c:v>18</c:v>
                </c:pt>
                <c:pt idx="156">
                  <c:v>18</c:v>
                </c:pt>
                <c:pt idx="157">
                  <c:v>18</c:v>
                </c:pt>
                <c:pt idx="158">
                  <c:v>18</c:v>
                </c:pt>
                <c:pt idx="159">
                  <c:v>19.100000000000001</c:v>
                </c:pt>
                <c:pt idx="160">
                  <c:v>18</c:v>
                </c:pt>
                <c:pt idx="161">
                  <c:v>19.3</c:v>
                </c:pt>
                <c:pt idx="162">
                  <c:v>19</c:v>
                </c:pt>
                <c:pt idx="163">
                  <c:v>18</c:v>
                </c:pt>
                <c:pt idx="164">
                  <c:v>18</c:v>
                </c:pt>
                <c:pt idx="165">
                  <c:v>18.3</c:v>
                </c:pt>
                <c:pt idx="166">
                  <c:v>18.5</c:v>
                </c:pt>
                <c:pt idx="167">
                  <c:v>18</c:v>
                </c:pt>
                <c:pt idx="168">
                  <c:v>19</c:v>
                </c:pt>
                <c:pt idx="169">
                  <c:v>19.7</c:v>
                </c:pt>
                <c:pt idx="170">
                  <c:v>19</c:v>
                </c:pt>
                <c:pt idx="171">
                  <c:v>19.600000000000001</c:v>
                </c:pt>
                <c:pt idx="172">
                  <c:v>20.2</c:v>
                </c:pt>
                <c:pt idx="173">
                  <c:v>20.2</c:v>
                </c:pt>
                <c:pt idx="174">
                  <c:v>20</c:v>
                </c:pt>
                <c:pt idx="175">
                  <c:v>21</c:v>
                </c:pt>
                <c:pt idx="176">
                  <c:v>21.5</c:v>
                </c:pt>
                <c:pt idx="177">
                  <c:v>20</c:v>
                </c:pt>
                <c:pt idx="178">
                  <c:v>20.9</c:v>
                </c:pt>
                <c:pt idx="179">
                  <c:v>19.8</c:v>
                </c:pt>
                <c:pt idx="180">
                  <c:v>20.100000000000001</c:v>
                </c:pt>
                <c:pt idx="181">
                  <c:v>19.100000000000001</c:v>
                </c:pt>
                <c:pt idx="182">
                  <c:v>19.5</c:v>
                </c:pt>
                <c:pt idx="183">
                  <c:v>19</c:v>
                </c:pt>
                <c:pt idx="184">
                  <c:v>20</c:v>
                </c:pt>
                <c:pt idx="185">
                  <c:v>20.2</c:v>
                </c:pt>
                <c:pt idx="186">
                  <c:v>21</c:v>
                </c:pt>
                <c:pt idx="187">
                  <c:v>21.2</c:v>
                </c:pt>
                <c:pt idx="188">
                  <c:v>21</c:v>
                </c:pt>
                <c:pt idx="189">
                  <c:v>21.5</c:v>
                </c:pt>
                <c:pt idx="190">
                  <c:v>21</c:v>
                </c:pt>
                <c:pt idx="191">
                  <c:v>19.2</c:v>
                </c:pt>
                <c:pt idx="192">
                  <c:v>19</c:v>
                </c:pt>
                <c:pt idx="193">
                  <c:v>20.2</c:v>
                </c:pt>
                <c:pt idx="194">
                  <c:v>19.899999999999999</c:v>
                </c:pt>
                <c:pt idx="195">
                  <c:v>20</c:v>
                </c:pt>
                <c:pt idx="196">
                  <c:v>19</c:v>
                </c:pt>
                <c:pt idx="197">
                  <c:v>20</c:v>
                </c:pt>
                <c:pt idx="198">
                  <c:v>20</c:v>
                </c:pt>
                <c:pt idx="199">
                  <c:v>19.5</c:v>
                </c:pt>
                <c:pt idx="200">
                  <c:v>19</c:v>
                </c:pt>
                <c:pt idx="201">
                  <c:v>18.7</c:v>
                </c:pt>
                <c:pt idx="202">
                  <c:v>19.3</c:v>
                </c:pt>
                <c:pt idx="203">
                  <c:v>19</c:v>
                </c:pt>
                <c:pt idx="204">
                  <c:v>19</c:v>
                </c:pt>
                <c:pt idx="205">
                  <c:v>19.399999999999999</c:v>
                </c:pt>
                <c:pt idx="206">
                  <c:v>20</c:v>
                </c:pt>
                <c:pt idx="207">
                  <c:v>20</c:v>
                </c:pt>
                <c:pt idx="208">
                  <c:v>20.5</c:v>
                </c:pt>
                <c:pt idx="209">
                  <c:v>20</c:v>
                </c:pt>
                <c:pt idx="210">
                  <c:v>20.6</c:v>
                </c:pt>
                <c:pt idx="211">
                  <c:v>20</c:v>
                </c:pt>
                <c:pt idx="212">
                  <c:v>19.899999999999999</c:v>
                </c:pt>
                <c:pt idx="213">
                  <c:v>20</c:v>
                </c:pt>
                <c:pt idx="214">
                  <c:v>20.5</c:v>
                </c:pt>
                <c:pt idx="215">
                  <c:v>21</c:v>
                </c:pt>
                <c:pt idx="216">
                  <c:v>21.2</c:v>
                </c:pt>
                <c:pt idx="217">
                  <c:v>21</c:v>
                </c:pt>
                <c:pt idx="218">
                  <c:v>21</c:v>
                </c:pt>
                <c:pt idx="219">
                  <c:v>21.7</c:v>
                </c:pt>
                <c:pt idx="220">
                  <c:v>21.9</c:v>
                </c:pt>
                <c:pt idx="221">
                  <c:v>21.9</c:v>
                </c:pt>
                <c:pt idx="222">
                  <c:v>20.9</c:v>
                </c:pt>
                <c:pt idx="223">
                  <c:v>21.5</c:v>
                </c:pt>
                <c:pt idx="224">
                  <c:v>21</c:v>
                </c:pt>
                <c:pt idx="225">
                  <c:v>20</c:v>
                </c:pt>
                <c:pt idx="226">
                  <c:v>20.3</c:v>
                </c:pt>
                <c:pt idx="227">
                  <c:v>19.899999999999999</c:v>
                </c:pt>
                <c:pt idx="228">
                  <c:v>20</c:v>
                </c:pt>
                <c:pt idx="229">
                  <c:v>20.7</c:v>
                </c:pt>
                <c:pt idx="230">
                  <c:v>21</c:v>
                </c:pt>
                <c:pt idx="231">
                  <c:v>20.7</c:v>
                </c:pt>
                <c:pt idx="232">
                  <c:v>20</c:v>
                </c:pt>
                <c:pt idx="233">
                  <c:v>20</c:v>
                </c:pt>
                <c:pt idx="234">
                  <c:v>21</c:v>
                </c:pt>
                <c:pt idx="235">
                  <c:v>21</c:v>
                </c:pt>
                <c:pt idx="236">
                  <c:v>21</c:v>
                </c:pt>
                <c:pt idx="237">
                  <c:v>20</c:v>
                </c:pt>
                <c:pt idx="238">
                  <c:v>21</c:v>
                </c:pt>
                <c:pt idx="239">
                  <c:v>20.5</c:v>
                </c:pt>
                <c:pt idx="240">
                  <c:v>20.399999999999999</c:v>
                </c:pt>
                <c:pt idx="241">
                  <c:v>20</c:v>
                </c:pt>
                <c:pt idx="242">
                  <c:v>20.8</c:v>
                </c:pt>
                <c:pt idx="243">
                  <c:v>21.1</c:v>
                </c:pt>
                <c:pt idx="244">
                  <c:v>21.1</c:v>
                </c:pt>
                <c:pt idx="245">
                  <c:v>21</c:v>
                </c:pt>
                <c:pt idx="246">
                  <c:v>21.5</c:v>
                </c:pt>
                <c:pt idx="247">
                  <c:v>21</c:v>
                </c:pt>
                <c:pt idx="248">
                  <c:v>21</c:v>
                </c:pt>
                <c:pt idx="249">
                  <c:v>21</c:v>
                </c:pt>
                <c:pt idx="250">
                  <c:v>22</c:v>
                </c:pt>
                <c:pt idx="251">
                  <c:v>21</c:v>
                </c:pt>
                <c:pt idx="252">
                  <c:v>22</c:v>
                </c:pt>
                <c:pt idx="253">
                  <c:v>21.9</c:v>
                </c:pt>
                <c:pt idx="254">
                  <c:v>22</c:v>
                </c:pt>
                <c:pt idx="255">
                  <c:v>19</c:v>
                </c:pt>
                <c:pt idx="256">
                  <c:v>22.8</c:v>
                </c:pt>
                <c:pt idx="257">
                  <c:v>22</c:v>
                </c:pt>
                <c:pt idx="258">
                  <c:v>23.3</c:v>
                </c:pt>
                <c:pt idx="259">
                  <c:v>22</c:v>
                </c:pt>
                <c:pt idx="260">
                  <c:v>23</c:v>
                </c:pt>
                <c:pt idx="261">
                  <c:v>22</c:v>
                </c:pt>
                <c:pt idx="262">
                  <c:v>22</c:v>
                </c:pt>
                <c:pt idx="263">
                  <c:v>22</c:v>
                </c:pt>
                <c:pt idx="264">
                  <c:v>22</c:v>
                </c:pt>
                <c:pt idx="265">
                  <c:v>22.4</c:v>
                </c:pt>
                <c:pt idx="266">
                  <c:v>22</c:v>
                </c:pt>
                <c:pt idx="267">
                  <c:v>22.6</c:v>
                </c:pt>
                <c:pt idx="268">
                  <c:v>22</c:v>
                </c:pt>
                <c:pt idx="269">
                  <c:v>22</c:v>
                </c:pt>
                <c:pt idx="270">
                  <c:v>19.399999999999999</c:v>
                </c:pt>
                <c:pt idx="271">
                  <c:v>23</c:v>
                </c:pt>
                <c:pt idx="272">
                  <c:v>22</c:v>
                </c:pt>
                <c:pt idx="273">
                  <c:v>23</c:v>
                </c:pt>
                <c:pt idx="274">
                  <c:v>23</c:v>
                </c:pt>
                <c:pt idx="275">
                  <c:v>23.6</c:v>
                </c:pt>
                <c:pt idx="276">
                  <c:v>23.6</c:v>
                </c:pt>
                <c:pt idx="277">
                  <c:v>23.5</c:v>
                </c:pt>
                <c:pt idx="278">
                  <c:v>23.7</c:v>
                </c:pt>
                <c:pt idx="279">
                  <c:v>21</c:v>
                </c:pt>
                <c:pt idx="280">
                  <c:v>22</c:v>
                </c:pt>
                <c:pt idx="281">
                  <c:v>22.5</c:v>
                </c:pt>
                <c:pt idx="282">
                  <c:v>21</c:v>
                </c:pt>
                <c:pt idx="283">
                  <c:v>22</c:v>
                </c:pt>
                <c:pt idx="284">
                  <c:v>22.1</c:v>
                </c:pt>
                <c:pt idx="285">
                  <c:v>21</c:v>
                </c:pt>
                <c:pt idx="286">
                  <c:v>21</c:v>
                </c:pt>
                <c:pt idx="287">
                  <c:v>21</c:v>
                </c:pt>
                <c:pt idx="288">
                  <c:v>21.8</c:v>
                </c:pt>
                <c:pt idx="289">
                  <c:v>20</c:v>
                </c:pt>
                <c:pt idx="290">
                  <c:v>21</c:v>
                </c:pt>
                <c:pt idx="291">
                  <c:v>21</c:v>
                </c:pt>
                <c:pt idx="292">
                  <c:v>21.4</c:v>
                </c:pt>
                <c:pt idx="293">
                  <c:v>19.600000000000001</c:v>
                </c:pt>
                <c:pt idx="294">
                  <c:v>20.100000000000001</c:v>
                </c:pt>
                <c:pt idx="295">
                  <c:v>19.8</c:v>
                </c:pt>
                <c:pt idx="296">
                  <c:v>20</c:v>
                </c:pt>
                <c:pt idx="297">
                  <c:v>20.5</c:v>
                </c:pt>
                <c:pt idx="298">
                  <c:v>20.6</c:v>
                </c:pt>
                <c:pt idx="299">
                  <c:v>20.7</c:v>
                </c:pt>
                <c:pt idx="300">
                  <c:v>20.2</c:v>
                </c:pt>
                <c:pt idx="301">
                  <c:v>21</c:v>
                </c:pt>
                <c:pt idx="302">
                  <c:v>21.4</c:v>
                </c:pt>
                <c:pt idx="303">
                  <c:v>21</c:v>
                </c:pt>
                <c:pt idx="304">
                  <c:v>21</c:v>
                </c:pt>
                <c:pt idx="305">
                  <c:v>18.600000000000001</c:v>
                </c:pt>
                <c:pt idx="306">
                  <c:v>22</c:v>
                </c:pt>
                <c:pt idx="307">
                  <c:v>22</c:v>
                </c:pt>
                <c:pt idx="308">
                  <c:v>22.3</c:v>
                </c:pt>
                <c:pt idx="309">
                  <c:v>22.5</c:v>
                </c:pt>
                <c:pt idx="310">
                  <c:v>22.3</c:v>
                </c:pt>
                <c:pt idx="311">
                  <c:v>22</c:v>
                </c:pt>
                <c:pt idx="312">
                  <c:v>21</c:v>
                </c:pt>
                <c:pt idx="313">
                  <c:v>21</c:v>
                </c:pt>
                <c:pt idx="314">
                  <c:v>21</c:v>
                </c:pt>
                <c:pt idx="315">
                  <c:v>21</c:v>
                </c:pt>
                <c:pt idx="316">
                  <c:v>21.6</c:v>
                </c:pt>
                <c:pt idx="317">
                  <c:v>21</c:v>
                </c:pt>
                <c:pt idx="318">
                  <c:v>21.3</c:v>
                </c:pt>
                <c:pt idx="319">
                  <c:v>21</c:v>
                </c:pt>
                <c:pt idx="320">
                  <c:v>21.2</c:v>
                </c:pt>
                <c:pt idx="321">
                  <c:v>21.4</c:v>
                </c:pt>
                <c:pt idx="322">
                  <c:v>22</c:v>
                </c:pt>
                <c:pt idx="323">
                  <c:v>22.3</c:v>
                </c:pt>
                <c:pt idx="324">
                  <c:v>22</c:v>
                </c:pt>
                <c:pt idx="325">
                  <c:v>22</c:v>
                </c:pt>
                <c:pt idx="326">
                  <c:v>22.6</c:v>
                </c:pt>
                <c:pt idx="327">
                  <c:v>22</c:v>
                </c:pt>
                <c:pt idx="328">
                  <c:v>22.7</c:v>
                </c:pt>
                <c:pt idx="329">
                  <c:v>22</c:v>
                </c:pt>
                <c:pt idx="330">
                  <c:v>23</c:v>
                </c:pt>
                <c:pt idx="331">
                  <c:v>23</c:v>
                </c:pt>
                <c:pt idx="332">
                  <c:v>23.6</c:v>
                </c:pt>
                <c:pt idx="333">
                  <c:v>23</c:v>
                </c:pt>
                <c:pt idx="334">
                  <c:v>23.5</c:v>
                </c:pt>
                <c:pt idx="335">
                  <c:v>23.6</c:v>
                </c:pt>
                <c:pt idx="336">
                  <c:v>23</c:v>
                </c:pt>
                <c:pt idx="337">
                  <c:v>24.3</c:v>
                </c:pt>
                <c:pt idx="338">
                  <c:v>24.4</c:v>
                </c:pt>
                <c:pt idx="339">
                  <c:v>24.9</c:v>
                </c:pt>
                <c:pt idx="340">
                  <c:v>24</c:v>
                </c:pt>
                <c:pt idx="341">
                  <c:v>24</c:v>
                </c:pt>
                <c:pt idx="342">
                  <c:v>25.4</c:v>
                </c:pt>
                <c:pt idx="343">
                  <c:v>25</c:v>
                </c:pt>
                <c:pt idx="344">
                  <c:v>25</c:v>
                </c:pt>
                <c:pt idx="345">
                  <c:v>24.4</c:v>
                </c:pt>
                <c:pt idx="346">
                  <c:v>26.7</c:v>
                </c:pt>
                <c:pt idx="347">
                  <c:v>27</c:v>
                </c:pt>
                <c:pt idx="348">
                  <c:v>27</c:v>
                </c:pt>
                <c:pt idx="349">
                  <c:v>27</c:v>
                </c:pt>
                <c:pt idx="350">
                  <c:v>27.7</c:v>
                </c:pt>
                <c:pt idx="351">
                  <c:v>26.6</c:v>
                </c:pt>
                <c:pt idx="352">
                  <c:v>26.6</c:v>
                </c:pt>
                <c:pt idx="353">
                  <c:v>26</c:v>
                </c:pt>
                <c:pt idx="354">
                  <c:v>25</c:v>
                </c:pt>
                <c:pt idx="355">
                  <c:v>24.9</c:v>
                </c:pt>
                <c:pt idx="356">
                  <c:v>25.2</c:v>
                </c:pt>
                <c:pt idx="357">
                  <c:v>24.8</c:v>
                </c:pt>
                <c:pt idx="358">
                  <c:v>24</c:v>
                </c:pt>
                <c:pt idx="359">
                  <c:v>25.6</c:v>
                </c:pt>
                <c:pt idx="360">
                  <c:v>25</c:v>
                </c:pt>
                <c:pt idx="361">
                  <c:v>26.6</c:v>
                </c:pt>
                <c:pt idx="362">
                  <c:v>27</c:v>
                </c:pt>
                <c:pt idx="363">
                  <c:v>27</c:v>
                </c:pt>
                <c:pt idx="364">
                  <c:v>27</c:v>
                </c:pt>
                <c:pt idx="365">
                  <c:v>27</c:v>
                </c:pt>
                <c:pt idx="366">
                  <c:v>28</c:v>
                </c:pt>
                <c:pt idx="367">
                  <c:v>28.6</c:v>
                </c:pt>
                <c:pt idx="368">
                  <c:v>22</c:v>
                </c:pt>
                <c:pt idx="369">
                  <c:v>25</c:v>
                </c:pt>
                <c:pt idx="370">
                  <c:v>27</c:v>
                </c:pt>
                <c:pt idx="371">
                  <c:v>28</c:v>
                </c:pt>
                <c:pt idx="372">
                  <c:v>30</c:v>
                </c:pt>
                <c:pt idx="373">
                  <c:v>30</c:v>
                </c:pt>
              </c:numCache>
            </c:numRef>
          </c:val>
          <c:extLst xmlns:c16r2="http://schemas.microsoft.com/office/drawing/2015/06/chart">
            <c:ext xmlns:c16="http://schemas.microsoft.com/office/drawing/2014/chart" uri="{C3380CC4-5D6E-409C-BE32-E72D297353CC}">
              <c16:uniqueId val="{00000000-F095-FD4C-841A-EAD2352A713E}"/>
            </c:ext>
          </c:extLst>
        </c:ser>
        <c:dLbls/>
        <c:marker val="1"/>
        <c:axId val="120708096"/>
        <c:axId val="120706560"/>
      </c:lineChart>
      <c:lineChart>
        <c:grouping val="standard"/>
        <c:ser>
          <c:idx val="1"/>
          <c:order val="1"/>
          <c:tx>
            <c:strRef>
              <c:f>Foglio1!$D$1</c:f>
              <c:strCache>
                <c:ptCount val="1"/>
                <c:pt idx="0">
                  <c:v>Ich +</c:v>
                </c:pt>
              </c:strCache>
            </c:strRef>
          </c:tx>
          <c:marker>
            <c:symbol val="none"/>
          </c:marker>
          <c:val>
            <c:numRef>
              <c:f>Foglio1!$D$2:$D$375</c:f>
              <c:numCache>
                <c:formatCode>0.000</c:formatCode>
                <c:ptCount val="374"/>
                <c:pt idx="0">
                  <c:v>-0.13136</c:v>
                </c:pt>
                <c:pt idx="1">
                  <c:v>-0.13134999999999902</c:v>
                </c:pt>
                <c:pt idx="2">
                  <c:v>-0.12740000000000001</c:v>
                </c:pt>
                <c:pt idx="3">
                  <c:v>-0.13634000000000099</c:v>
                </c:pt>
                <c:pt idx="4">
                  <c:v>-0.13335</c:v>
                </c:pt>
                <c:pt idx="5">
                  <c:v>-0.11749000000000001</c:v>
                </c:pt>
                <c:pt idx="6">
                  <c:v>-0.12942000000000101</c:v>
                </c:pt>
                <c:pt idx="7">
                  <c:v>-0.12740000000000001</c:v>
                </c:pt>
                <c:pt idx="8">
                  <c:v>-0.11445</c:v>
                </c:pt>
                <c:pt idx="9">
                  <c:v>-0.12749000000000099</c:v>
                </c:pt>
                <c:pt idx="10">
                  <c:v>-0.10943000000000001</c:v>
                </c:pt>
                <c:pt idx="11">
                  <c:v>-0.11748</c:v>
                </c:pt>
                <c:pt idx="12">
                  <c:v>-0.11645999999999997</c:v>
                </c:pt>
                <c:pt idx="13">
                  <c:v>-0.12445000000000002</c:v>
                </c:pt>
                <c:pt idx="14">
                  <c:v>-0.11647</c:v>
                </c:pt>
                <c:pt idx="15">
                  <c:v>-0.11347</c:v>
                </c:pt>
                <c:pt idx="16">
                  <c:v>-0.12636999999999998</c:v>
                </c:pt>
                <c:pt idx="17">
                  <c:v>-0.11844999999999899</c:v>
                </c:pt>
                <c:pt idx="18">
                  <c:v>-0.13730000000000001</c:v>
                </c:pt>
                <c:pt idx="19">
                  <c:v>-0.12837999999999997</c:v>
                </c:pt>
                <c:pt idx="20">
                  <c:v>-0.1343</c:v>
                </c:pt>
                <c:pt idx="21">
                  <c:v>-0.13328999999999999</c:v>
                </c:pt>
                <c:pt idx="22">
                  <c:v>-0.1174</c:v>
                </c:pt>
                <c:pt idx="23">
                  <c:v>-0.13027</c:v>
                </c:pt>
                <c:pt idx="24">
                  <c:v>-0.12634000000000101</c:v>
                </c:pt>
                <c:pt idx="25">
                  <c:v>-0.12138</c:v>
                </c:pt>
                <c:pt idx="26">
                  <c:v>-0.12631999999999999</c:v>
                </c:pt>
                <c:pt idx="27">
                  <c:v>-0.12439000000000001</c:v>
                </c:pt>
                <c:pt idx="28">
                  <c:v>-0.11842000000000001</c:v>
                </c:pt>
                <c:pt idx="29">
                  <c:v>-0.11144999999999997</c:v>
                </c:pt>
                <c:pt idx="30">
                  <c:v>-0.10657000000000001</c:v>
                </c:pt>
                <c:pt idx="31">
                  <c:v>-9.8639999999999645E-2</c:v>
                </c:pt>
                <c:pt idx="32">
                  <c:v>-0.14609000000000102</c:v>
                </c:pt>
                <c:pt idx="33">
                  <c:v>-0.13616</c:v>
                </c:pt>
                <c:pt idx="34">
                  <c:v>-0.1411</c:v>
                </c:pt>
                <c:pt idx="35">
                  <c:v>-0.14904000000000003</c:v>
                </c:pt>
                <c:pt idx="36">
                  <c:v>-0.14108999999999999</c:v>
                </c:pt>
                <c:pt idx="37">
                  <c:v>-0.13709999999999903</c:v>
                </c:pt>
                <c:pt idx="38">
                  <c:v>-0.13708000000000001</c:v>
                </c:pt>
                <c:pt idx="39">
                  <c:v>-0.12816</c:v>
                </c:pt>
                <c:pt idx="40">
                  <c:v>-0.12714999999999999</c:v>
                </c:pt>
                <c:pt idx="41">
                  <c:v>-0.12516999999999998</c:v>
                </c:pt>
                <c:pt idx="42">
                  <c:v>-0.12218000000000001</c:v>
                </c:pt>
                <c:pt idx="43">
                  <c:v>-0.11716000000000001</c:v>
                </c:pt>
                <c:pt idx="44">
                  <c:v>-0.12509000000000001</c:v>
                </c:pt>
                <c:pt idx="45">
                  <c:v>-0.12705</c:v>
                </c:pt>
                <c:pt idx="46">
                  <c:v>-0.15980000000000102</c:v>
                </c:pt>
                <c:pt idx="47">
                  <c:v>-0.14295000000000002</c:v>
                </c:pt>
                <c:pt idx="48">
                  <c:v>-0.14295000000000002</c:v>
                </c:pt>
                <c:pt idx="49">
                  <c:v>-7.1959999999999802E-2</c:v>
                </c:pt>
                <c:pt idx="50">
                  <c:v>-0.13700000000000001</c:v>
                </c:pt>
                <c:pt idx="51">
                  <c:v>-0.13700999999999999</c:v>
                </c:pt>
                <c:pt idx="52">
                  <c:v>-0.14493000000000003</c:v>
                </c:pt>
                <c:pt idx="53">
                  <c:v>-0.12916</c:v>
                </c:pt>
                <c:pt idx="54">
                  <c:v>-0.14096000000000003</c:v>
                </c:pt>
                <c:pt idx="55">
                  <c:v>-0.14095000000000002</c:v>
                </c:pt>
                <c:pt idx="56">
                  <c:v>-0.16766999999999999</c:v>
                </c:pt>
                <c:pt idx="57">
                  <c:v>-0.12997</c:v>
                </c:pt>
                <c:pt idx="58">
                  <c:v>-0.14294000000000004</c:v>
                </c:pt>
                <c:pt idx="59">
                  <c:v>-0.13303999999999999</c:v>
                </c:pt>
                <c:pt idx="60">
                  <c:v>-0.15379000000000004</c:v>
                </c:pt>
                <c:pt idx="61">
                  <c:v>-0.13793000000000002</c:v>
                </c:pt>
                <c:pt idx="62">
                  <c:v>-0.13197999999999999</c:v>
                </c:pt>
                <c:pt idx="63">
                  <c:v>-0.13789000000000001</c:v>
                </c:pt>
                <c:pt idx="64">
                  <c:v>-0.13389999999999999</c:v>
                </c:pt>
                <c:pt idx="65">
                  <c:v>-0.13289999999999999</c:v>
                </c:pt>
                <c:pt idx="66">
                  <c:v>-0.13388</c:v>
                </c:pt>
                <c:pt idx="67">
                  <c:v>-0.12989999999999999</c:v>
                </c:pt>
                <c:pt idx="68">
                  <c:v>-0.12891000000000002</c:v>
                </c:pt>
                <c:pt idx="69">
                  <c:v>-0.13286999999999999</c:v>
                </c:pt>
                <c:pt idx="70">
                  <c:v>-0.12195</c:v>
                </c:pt>
                <c:pt idx="71">
                  <c:v>-0.13789999999999999</c:v>
                </c:pt>
                <c:pt idx="72">
                  <c:v>-0.125</c:v>
                </c:pt>
                <c:pt idx="73">
                  <c:v>-0.13394000000000103</c:v>
                </c:pt>
                <c:pt idx="74">
                  <c:v>-0.13391000000000003</c:v>
                </c:pt>
                <c:pt idx="75">
                  <c:v>-0.12497999999999998</c:v>
                </c:pt>
                <c:pt idx="76">
                  <c:v>-0.13785</c:v>
                </c:pt>
                <c:pt idx="77">
                  <c:v>-0.13386000000000001</c:v>
                </c:pt>
                <c:pt idx="78">
                  <c:v>-0.12792000000000001</c:v>
                </c:pt>
                <c:pt idx="79">
                  <c:v>-0.13977000000000001</c:v>
                </c:pt>
                <c:pt idx="80">
                  <c:v>-0.12889999999999999</c:v>
                </c:pt>
                <c:pt idx="81">
                  <c:v>-0.13883999999999999</c:v>
                </c:pt>
                <c:pt idx="82">
                  <c:v>-0.13092000000000101</c:v>
                </c:pt>
                <c:pt idx="83">
                  <c:v>-0.12595999999999999</c:v>
                </c:pt>
                <c:pt idx="84">
                  <c:v>-0.14380000000000101</c:v>
                </c:pt>
                <c:pt idx="85">
                  <c:v>-0.13493000000000099</c:v>
                </c:pt>
                <c:pt idx="86">
                  <c:v>-0.15480000000000099</c:v>
                </c:pt>
                <c:pt idx="87">
                  <c:v>-0.14985000000000001</c:v>
                </c:pt>
                <c:pt idx="88">
                  <c:v>-0.14488999999999899</c:v>
                </c:pt>
                <c:pt idx="89">
                  <c:v>-1.5800000000005803E-3</c:v>
                </c:pt>
                <c:pt idx="90">
                  <c:v>-0.15379000000000004</c:v>
                </c:pt>
                <c:pt idx="91">
                  <c:v>-0.14288000000000001</c:v>
                </c:pt>
                <c:pt idx="92">
                  <c:v>-0.13888</c:v>
                </c:pt>
                <c:pt idx="93">
                  <c:v>-0.14680000000000101</c:v>
                </c:pt>
                <c:pt idx="94">
                  <c:v>-0.13193000000000099</c:v>
                </c:pt>
                <c:pt idx="95">
                  <c:v>-0.12993000000000099</c:v>
                </c:pt>
                <c:pt idx="96">
                  <c:v>-0.13789999999999999</c:v>
                </c:pt>
                <c:pt idx="97">
                  <c:v>-3.7949999999999505E-2</c:v>
                </c:pt>
                <c:pt idx="98">
                  <c:v>-0.14397999999999903</c:v>
                </c:pt>
                <c:pt idx="99">
                  <c:v>-0.16966999999999999</c:v>
                </c:pt>
                <c:pt idx="100">
                  <c:v>-0.13794000000000003</c:v>
                </c:pt>
                <c:pt idx="101">
                  <c:v>-0.13195000000000001</c:v>
                </c:pt>
                <c:pt idx="102">
                  <c:v>-0.13686999999999999</c:v>
                </c:pt>
                <c:pt idx="103">
                  <c:v>-0.14280000000000101</c:v>
                </c:pt>
                <c:pt idx="104">
                  <c:v>-0.13288</c:v>
                </c:pt>
                <c:pt idx="105">
                  <c:v>-0.13981999999999903</c:v>
                </c:pt>
                <c:pt idx="106">
                  <c:v>-0.14175000000000001</c:v>
                </c:pt>
                <c:pt idx="107">
                  <c:v>-0.135800000000001</c:v>
                </c:pt>
                <c:pt idx="108">
                  <c:v>-0.14277000000000101</c:v>
                </c:pt>
                <c:pt idx="109">
                  <c:v>-0.13283</c:v>
                </c:pt>
                <c:pt idx="110">
                  <c:v>-0.13083999999999901</c:v>
                </c:pt>
                <c:pt idx="111">
                  <c:v>-0.15065000000000001</c:v>
                </c:pt>
                <c:pt idx="112">
                  <c:v>-0.16249000000000002</c:v>
                </c:pt>
                <c:pt idx="113">
                  <c:v>-0.14368</c:v>
                </c:pt>
                <c:pt idx="114">
                  <c:v>-0.13672000000000001</c:v>
                </c:pt>
                <c:pt idx="115">
                  <c:v>-0.13764999999999999</c:v>
                </c:pt>
                <c:pt idx="116">
                  <c:v>-0.13275999999999999</c:v>
                </c:pt>
                <c:pt idx="117">
                  <c:v>-0.12673999999999999</c:v>
                </c:pt>
                <c:pt idx="118">
                  <c:v>-0.13066999999999998</c:v>
                </c:pt>
                <c:pt idx="119">
                  <c:v>-0.18961000000000003</c:v>
                </c:pt>
                <c:pt idx="120">
                  <c:v>-0.14555000000000001</c:v>
                </c:pt>
                <c:pt idx="121">
                  <c:v>-0.1356</c:v>
                </c:pt>
                <c:pt idx="122">
                  <c:v>-0.12369999999999902</c:v>
                </c:pt>
                <c:pt idx="123">
                  <c:v>-0.14366000000000001</c:v>
                </c:pt>
                <c:pt idx="124">
                  <c:v>-0.15757999999999903</c:v>
                </c:pt>
                <c:pt idx="125">
                  <c:v>-0.14962999999999901</c:v>
                </c:pt>
                <c:pt idx="126">
                  <c:v>-0.14766000000000001</c:v>
                </c:pt>
                <c:pt idx="127">
                  <c:v>-0.14366999999999999</c:v>
                </c:pt>
                <c:pt idx="128">
                  <c:v>-0.14462999999999901</c:v>
                </c:pt>
                <c:pt idx="129">
                  <c:v>-0.13573000000000099</c:v>
                </c:pt>
                <c:pt idx="130">
                  <c:v>-0.14266000000000001</c:v>
                </c:pt>
                <c:pt idx="131">
                  <c:v>-0.13869000000000001</c:v>
                </c:pt>
                <c:pt idx="132">
                  <c:v>-0.13075000000000001</c:v>
                </c:pt>
                <c:pt idx="133">
                  <c:v>-0.13378000000000101</c:v>
                </c:pt>
                <c:pt idx="134">
                  <c:v>-0.128780000000001</c:v>
                </c:pt>
                <c:pt idx="135">
                  <c:v>-0.126800000000001</c:v>
                </c:pt>
                <c:pt idx="136">
                  <c:v>-0.12483000000000001</c:v>
                </c:pt>
                <c:pt idx="137">
                  <c:v>-0.13771000000000003</c:v>
                </c:pt>
                <c:pt idx="138">
                  <c:v>-0.128800000000001</c:v>
                </c:pt>
                <c:pt idx="139">
                  <c:v>-0.13571000000000003</c:v>
                </c:pt>
                <c:pt idx="140">
                  <c:v>-0.13675000000000001</c:v>
                </c:pt>
                <c:pt idx="141">
                  <c:v>-0.13775000000000001</c:v>
                </c:pt>
                <c:pt idx="142">
                  <c:v>-0.14670000000000002</c:v>
                </c:pt>
                <c:pt idx="143">
                  <c:v>-0.135800000000001</c:v>
                </c:pt>
                <c:pt idx="144">
                  <c:v>-0.131800000000001</c:v>
                </c:pt>
                <c:pt idx="145">
                  <c:v>-0.13779000000000002</c:v>
                </c:pt>
                <c:pt idx="146">
                  <c:v>-0.14269999999999999</c:v>
                </c:pt>
                <c:pt idx="147">
                  <c:v>-0.12684999999999999</c:v>
                </c:pt>
                <c:pt idx="148">
                  <c:v>-0.12392000000000002</c:v>
                </c:pt>
                <c:pt idx="149">
                  <c:v>-0.12092000000000001</c:v>
                </c:pt>
                <c:pt idx="150">
                  <c:v>-0.13768</c:v>
                </c:pt>
                <c:pt idx="151">
                  <c:v>-0.13967000000000096</c:v>
                </c:pt>
                <c:pt idx="152">
                  <c:v>-0.12973999999999999</c:v>
                </c:pt>
                <c:pt idx="153">
                  <c:v>-3.9800000000000509E-2</c:v>
                </c:pt>
                <c:pt idx="154">
                  <c:v>-0.13288</c:v>
                </c:pt>
                <c:pt idx="155">
                  <c:v>-0.14274000000000003</c:v>
                </c:pt>
                <c:pt idx="156">
                  <c:v>-0.13875000000000001</c:v>
                </c:pt>
                <c:pt idx="157">
                  <c:v>-0.13777</c:v>
                </c:pt>
                <c:pt idx="158">
                  <c:v>-0.15954999999999905</c:v>
                </c:pt>
                <c:pt idx="159">
                  <c:v>-0.1328</c:v>
                </c:pt>
                <c:pt idx="160">
                  <c:v>-0.13782</c:v>
                </c:pt>
                <c:pt idx="161">
                  <c:v>-0.13389999999999999</c:v>
                </c:pt>
                <c:pt idx="162">
                  <c:v>-0.14277999999999999</c:v>
                </c:pt>
                <c:pt idx="163">
                  <c:v>-0.14576000000000003</c:v>
                </c:pt>
                <c:pt idx="164">
                  <c:v>-0.15267999999999901</c:v>
                </c:pt>
                <c:pt idx="165">
                  <c:v>-0.14376000000000003</c:v>
                </c:pt>
                <c:pt idx="166">
                  <c:v>-0.14472000000000002</c:v>
                </c:pt>
                <c:pt idx="167">
                  <c:v>-0.14175000000000001</c:v>
                </c:pt>
                <c:pt idx="168">
                  <c:v>-0.14175000000000001</c:v>
                </c:pt>
                <c:pt idx="169">
                  <c:v>-0.13578000000000001</c:v>
                </c:pt>
                <c:pt idx="170">
                  <c:v>-0.13083999999999901</c:v>
                </c:pt>
                <c:pt idx="171">
                  <c:v>-0.12881999999999899</c:v>
                </c:pt>
                <c:pt idx="172">
                  <c:v>-0.12186000000000001</c:v>
                </c:pt>
                <c:pt idx="173">
                  <c:v>-0.12778999999999999</c:v>
                </c:pt>
                <c:pt idx="174">
                  <c:v>-0.141679999999999</c:v>
                </c:pt>
                <c:pt idx="175">
                  <c:v>-0.13378999999999899</c:v>
                </c:pt>
                <c:pt idx="176">
                  <c:v>-0.14265</c:v>
                </c:pt>
                <c:pt idx="177">
                  <c:v>-0.13769999999999999</c:v>
                </c:pt>
                <c:pt idx="178">
                  <c:v>-0.14665</c:v>
                </c:pt>
                <c:pt idx="179">
                  <c:v>-0.14469999999999902</c:v>
                </c:pt>
                <c:pt idx="180">
                  <c:v>-0.14172000000000001</c:v>
                </c:pt>
                <c:pt idx="181">
                  <c:v>-0.12989999999999999</c:v>
                </c:pt>
                <c:pt idx="182">
                  <c:v>-0.12984999999999899</c:v>
                </c:pt>
                <c:pt idx="183">
                  <c:v>-0.12488</c:v>
                </c:pt>
                <c:pt idx="184">
                  <c:v>-0.15650000000000003</c:v>
                </c:pt>
                <c:pt idx="185">
                  <c:v>-0.10901000000000001</c:v>
                </c:pt>
                <c:pt idx="186">
                  <c:v>-0.11</c:v>
                </c:pt>
                <c:pt idx="187">
                  <c:v>-0.10997000000000101</c:v>
                </c:pt>
                <c:pt idx="188">
                  <c:v>-0.12884999999999999</c:v>
                </c:pt>
                <c:pt idx="189">
                  <c:v>-0.14169999999999999</c:v>
                </c:pt>
                <c:pt idx="190">
                  <c:v>-0.15081000000000003</c:v>
                </c:pt>
                <c:pt idx="191">
                  <c:v>-0.13089999999999999</c:v>
                </c:pt>
                <c:pt idx="192">
                  <c:v>-0.13392999999999999</c:v>
                </c:pt>
                <c:pt idx="193">
                  <c:v>-0.127</c:v>
                </c:pt>
                <c:pt idx="194">
                  <c:v>-0.13389999999999999</c:v>
                </c:pt>
                <c:pt idx="195">
                  <c:v>-0.133830000000001</c:v>
                </c:pt>
                <c:pt idx="196">
                  <c:v>-0.13178000000000001</c:v>
                </c:pt>
                <c:pt idx="197">
                  <c:v>-0.12484000000000002</c:v>
                </c:pt>
                <c:pt idx="198">
                  <c:v>-0.11587</c:v>
                </c:pt>
                <c:pt idx="199">
                  <c:v>-0.12784999999999999</c:v>
                </c:pt>
                <c:pt idx="200">
                  <c:v>-0.13783999999999999</c:v>
                </c:pt>
                <c:pt idx="201">
                  <c:v>-0.18930000000000002</c:v>
                </c:pt>
                <c:pt idx="202">
                  <c:v>-0.14472000000000002</c:v>
                </c:pt>
                <c:pt idx="203">
                  <c:v>-0.14566000000000001</c:v>
                </c:pt>
                <c:pt idx="204">
                  <c:v>-0.13474000000000003</c:v>
                </c:pt>
                <c:pt idx="205">
                  <c:v>-0.13775000000000001</c:v>
                </c:pt>
                <c:pt idx="206">
                  <c:v>-0.125830000000001</c:v>
                </c:pt>
                <c:pt idx="207">
                  <c:v>-0.13674000000000003</c:v>
                </c:pt>
                <c:pt idx="208">
                  <c:v>-0.127800000000001</c:v>
                </c:pt>
                <c:pt idx="209">
                  <c:v>-0.12580000000000097</c:v>
                </c:pt>
                <c:pt idx="210">
                  <c:v>-0.13077</c:v>
                </c:pt>
                <c:pt idx="211">
                  <c:v>-0.126800000000001</c:v>
                </c:pt>
                <c:pt idx="212">
                  <c:v>-0.14068999999999901</c:v>
                </c:pt>
                <c:pt idx="213">
                  <c:v>-0.13569999999999999</c:v>
                </c:pt>
                <c:pt idx="214">
                  <c:v>-0.12876000000000001</c:v>
                </c:pt>
                <c:pt idx="215">
                  <c:v>-0.12277000000000002</c:v>
                </c:pt>
                <c:pt idx="216">
                  <c:v>-0.11489000000000002</c:v>
                </c:pt>
                <c:pt idx="217">
                  <c:v>-0.12379000000000003</c:v>
                </c:pt>
                <c:pt idx="218">
                  <c:v>-3.5669999999999605E-2</c:v>
                </c:pt>
                <c:pt idx="219">
                  <c:v>-0.12674999999999903</c:v>
                </c:pt>
                <c:pt idx="220">
                  <c:v>-0.12180000000000002</c:v>
                </c:pt>
                <c:pt idx="221">
                  <c:v>-0.12180000000000002</c:v>
                </c:pt>
                <c:pt idx="222">
                  <c:v>-0.12776000000000001</c:v>
                </c:pt>
                <c:pt idx="223">
                  <c:v>-0.12674999999999903</c:v>
                </c:pt>
                <c:pt idx="224">
                  <c:v>-0.120800000000001</c:v>
                </c:pt>
                <c:pt idx="225">
                  <c:v>-0.13270000000000001</c:v>
                </c:pt>
                <c:pt idx="226">
                  <c:v>-0.12677000000000097</c:v>
                </c:pt>
                <c:pt idx="227">
                  <c:v>-0.46719999999999906</c:v>
                </c:pt>
                <c:pt idx="228">
                  <c:v>-1.4359999999999897E-2</c:v>
                </c:pt>
                <c:pt idx="229">
                  <c:v>-0.120880000000001</c:v>
                </c:pt>
                <c:pt idx="230">
                  <c:v>-0.10904000000000001</c:v>
                </c:pt>
                <c:pt idx="231">
                  <c:v>-0.13583000000000001</c:v>
                </c:pt>
                <c:pt idx="232">
                  <c:v>-9.9479999999999819E-2</c:v>
                </c:pt>
                <c:pt idx="233">
                  <c:v>-0.17166000000000001</c:v>
                </c:pt>
                <c:pt idx="234">
                  <c:v>-5.8840000000000003E-2</c:v>
                </c:pt>
                <c:pt idx="235">
                  <c:v>-0.15700000000000003</c:v>
                </c:pt>
                <c:pt idx="236">
                  <c:v>-4.5199999999999504E-2</c:v>
                </c:pt>
                <c:pt idx="237">
                  <c:v>-3.3769999999999599E-2</c:v>
                </c:pt>
                <c:pt idx="238">
                  <c:v>-6.6119999999999721E-2</c:v>
                </c:pt>
                <c:pt idx="239">
                  <c:v>-5.219000000000041E-2</c:v>
                </c:pt>
                <c:pt idx="240">
                  <c:v>-7.9550000000000218E-2</c:v>
                </c:pt>
                <c:pt idx="241">
                  <c:v>-8.0669999999999631E-2</c:v>
                </c:pt>
                <c:pt idx="242">
                  <c:v>-7.7750000000000014E-2</c:v>
                </c:pt>
                <c:pt idx="243">
                  <c:v>-8.5659999999999945E-2</c:v>
                </c:pt>
                <c:pt idx="244">
                  <c:v>-0.11550000000000002</c:v>
                </c:pt>
                <c:pt idx="245">
                  <c:v>-7.8000000000000319E-2</c:v>
                </c:pt>
                <c:pt idx="246">
                  <c:v>-8.2300000000000012E-2</c:v>
                </c:pt>
                <c:pt idx="247">
                  <c:v>-6.151000000000021E-2</c:v>
                </c:pt>
                <c:pt idx="248">
                  <c:v>-5.5559999999999804E-2</c:v>
                </c:pt>
                <c:pt idx="249">
                  <c:v>-4.6589999999999201E-2</c:v>
                </c:pt>
                <c:pt idx="250">
                  <c:v>-7.7429999999999707E-2</c:v>
                </c:pt>
                <c:pt idx="251">
                  <c:v>-6.3480000000000217E-2</c:v>
                </c:pt>
                <c:pt idx="252">
                  <c:v>-8.8200000000000514E-2</c:v>
                </c:pt>
                <c:pt idx="253">
                  <c:v>-8.2279999999999895E-2</c:v>
                </c:pt>
                <c:pt idx="254">
                  <c:v>-9.2150000000001106E-2</c:v>
                </c:pt>
                <c:pt idx="255">
                  <c:v>-0.10700000000000001</c:v>
                </c:pt>
                <c:pt idx="256">
                  <c:v>-9.8999999999999325E-2</c:v>
                </c:pt>
                <c:pt idx="257">
                  <c:v>-4.5620000000000396E-2</c:v>
                </c:pt>
                <c:pt idx="258">
                  <c:v>-8.4200000000000913E-2</c:v>
                </c:pt>
                <c:pt idx="259">
                  <c:v>-5.8399999999999806E-2</c:v>
                </c:pt>
                <c:pt idx="260">
                  <c:v>-7.6289999999999303E-2</c:v>
                </c:pt>
                <c:pt idx="261">
                  <c:v>-7.9449999999999618E-2</c:v>
                </c:pt>
                <c:pt idx="262">
                  <c:v>-9.2099999999999432E-2</c:v>
                </c:pt>
                <c:pt idx="263">
                  <c:v>-9.0000000000000704E-2</c:v>
                </c:pt>
                <c:pt idx="264">
                  <c:v>-9.1330000000000106E-2</c:v>
                </c:pt>
                <c:pt idx="265">
                  <c:v>-9.4250000000000597E-2</c:v>
                </c:pt>
                <c:pt idx="266">
                  <c:v>-9.3429999999999722E-2</c:v>
                </c:pt>
                <c:pt idx="267">
                  <c:v>-0.10920000000000003</c:v>
                </c:pt>
                <c:pt idx="268">
                  <c:v>-0.23292000000000002</c:v>
                </c:pt>
                <c:pt idx="269">
                  <c:v>-9.9269999999999831E-2</c:v>
                </c:pt>
                <c:pt idx="270">
                  <c:v>-9.3370000000000203E-2</c:v>
                </c:pt>
                <c:pt idx="271">
                  <c:v>-0.107399999999999</c:v>
                </c:pt>
                <c:pt idx="272">
                  <c:v>-0.13700000000000001</c:v>
                </c:pt>
                <c:pt idx="273">
                  <c:v>-8.9399999999999522E-2</c:v>
                </c:pt>
                <c:pt idx="274">
                  <c:v>-7.5050000000000103E-2</c:v>
                </c:pt>
                <c:pt idx="275">
                  <c:v>-7.1060000000000997E-2</c:v>
                </c:pt>
                <c:pt idx="276">
                  <c:v>-5.5330000000000504E-2</c:v>
                </c:pt>
                <c:pt idx="277">
                  <c:v>-5.1310000000000008E-2</c:v>
                </c:pt>
                <c:pt idx="278">
                  <c:v>-9.0860000000000204E-2</c:v>
                </c:pt>
                <c:pt idx="279">
                  <c:v>-8.6900000000000005E-2</c:v>
                </c:pt>
                <c:pt idx="280">
                  <c:v>-7.5969999999999913E-2</c:v>
                </c:pt>
                <c:pt idx="281">
                  <c:v>-9.7810000000000022E-2</c:v>
                </c:pt>
                <c:pt idx="282">
                  <c:v>-9.5800000000000621E-2</c:v>
                </c:pt>
                <c:pt idx="283">
                  <c:v>-8.6880000000000693E-2</c:v>
                </c:pt>
                <c:pt idx="284">
                  <c:v>-9.8780000000000506E-2</c:v>
                </c:pt>
                <c:pt idx="285">
                  <c:v>-0.11459999999999998</c:v>
                </c:pt>
                <c:pt idx="286">
                  <c:v>-0.10570000000000002</c:v>
                </c:pt>
                <c:pt idx="287">
                  <c:v>-9.1800000000001006E-2</c:v>
                </c:pt>
                <c:pt idx="288">
                  <c:v>-0.11660000000000001</c:v>
                </c:pt>
                <c:pt idx="289">
                  <c:v>-0.12450000000000001</c:v>
                </c:pt>
                <c:pt idx="290">
                  <c:v>-0.1265</c:v>
                </c:pt>
                <c:pt idx="291">
                  <c:v>-0.10768999999999998</c:v>
                </c:pt>
                <c:pt idx="292">
                  <c:v>-0.13355</c:v>
                </c:pt>
                <c:pt idx="293">
                  <c:v>-0.13847999999999999</c:v>
                </c:pt>
                <c:pt idx="294">
                  <c:v>-0.12067000000000101</c:v>
                </c:pt>
                <c:pt idx="295">
                  <c:v>-0.12464000000000001</c:v>
                </c:pt>
                <c:pt idx="296">
                  <c:v>-0.128579999999999</c:v>
                </c:pt>
                <c:pt idx="297">
                  <c:v>-0.11466000000000001</c:v>
                </c:pt>
                <c:pt idx="298">
                  <c:v>-0.12656000000000001</c:v>
                </c:pt>
                <c:pt idx="299">
                  <c:v>-0.11959000000000101</c:v>
                </c:pt>
                <c:pt idx="300">
                  <c:v>-0.11663000000000001</c:v>
                </c:pt>
                <c:pt idx="301">
                  <c:v>-0.12057999999999897</c:v>
                </c:pt>
                <c:pt idx="302">
                  <c:v>-0.11459000000000101</c:v>
                </c:pt>
                <c:pt idx="303">
                  <c:v>-4.4600000000000008E-2</c:v>
                </c:pt>
                <c:pt idx="304">
                  <c:v>-0.11165</c:v>
                </c:pt>
                <c:pt idx="305">
                  <c:v>-0.10863000000000002</c:v>
                </c:pt>
                <c:pt idx="306">
                  <c:v>-9.773999999999991E-2</c:v>
                </c:pt>
                <c:pt idx="307">
                  <c:v>-0.10464000000000101</c:v>
                </c:pt>
                <c:pt idx="308">
                  <c:v>-0.11454999999999899</c:v>
                </c:pt>
                <c:pt idx="309">
                  <c:v>-9.6819999999999212E-2</c:v>
                </c:pt>
                <c:pt idx="310">
                  <c:v>-5.6999999999999502E-2</c:v>
                </c:pt>
                <c:pt idx="311">
                  <c:v>-0.11176000000000001</c:v>
                </c:pt>
                <c:pt idx="312">
                  <c:v>-8.6999999999999716E-2</c:v>
                </c:pt>
                <c:pt idx="313">
                  <c:v>-9.906000000000062E-2</c:v>
                </c:pt>
                <c:pt idx="314">
                  <c:v>-9.8099999999999646E-2</c:v>
                </c:pt>
                <c:pt idx="315">
                  <c:v>-9.8099999999999646E-2</c:v>
                </c:pt>
                <c:pt idx="316">
                  <c:v>-9.4230000000000508E-2</c:v>
                </c:pt>
                <c:pt idx="317">
                  <c:v>-9.4280000000000405E-2</c:v>
                </c:pt>
                <c:pt idx="318">
                  <c:v>-9.129999999999952E-2</c:v>
                </c:pt>
                <c:pt idx="319">
                  <c:v>-8.7330000000000602E-2</c:v>
                </c:pt>
                <c:pt idx="320">
                  <c:v>-9.72000000000008E-2</c:v>
                </c:pt>
                <c:pt idx="321">
                  <c:v>-7.9469999999999708E-2</c:v>
                </c:pt>
                <c:pt idx="322">
                  <c:v>-7.3480000000000004E-2</c:v>
                </c:pt>
                <c:pt idx="323">
                  <c:v>-0.10624000000000001</c:v>
                </c:pt>
                <c:pt idx="324">
                  <c:v>-9.1390000000000512E-2</c:v>
                </c:pt>
                <c:pt idx="325">
                  <c:v>-9.0480000000000282E-2</c:v>
                </c:pt>
                <c:pt idx="326">
                  <c:v>-9.2250000000000804E-2</c:v>
                </c:pt>
                <c:pt idx="327">
                  <c:v>-8.7320000000000106E-2</c:v>
                </c:pt>
                <c:pt idx="328">
                  <c:v>-8.8299999999999448E-2</c:v>
                </c:pt>
                <c:pt idx="329">
                  <c:v>-7.4160000000000018E-2</c:v>
                </c:pt>
                <c:pt idx="330">
                  <c:v>-0.17600000000000002</c:v>
                </c:pt>
                <c:pt idx="331">
                  <c:v>-6.6250000000001003E-2</c:v>
                </c:pt>
                <c:pt idx="332">
                  <c:v>-8.4060000000000898E-2</c:v>
                </c:pt>
                <c:pt idx="333">
                  <c:v>-7.6060000000000919E-2</c:v>
                </c:pt>
                <c:pt idx="334">
                  <c:v>-8.0990000000000797E-2</c:v>
                </c:pt>
                <c:pt idx="335">
                  <c:v>-6.6060000000001104E-2</c:v>
                </c:pt>
                <c:pt idx="336">
                  <c:v>-6.8029999999999397E-2</c:v>
                </c:pt>
                <c:pt idx="337">
                  <c:v>-6.0080000000000106E-2</c:v>
                </c:pt>
                <c:pt idx="338">
                  <c:v>-6.6000000000006106E-3</c:v>
                </c:pt>
                <c:pt idx="339">
                  <c:v>-1.7520000000000202E-2</c:v>
                </c:pt>
                <c:pt idx="340">
                  <c:v>-1.2500000000000202E-2</c:v>
                </c:pt>
                <c:pt idx="341">
                  <c:v>-0.18255000000000099</c:v>
                </c:pt>
                <c:pt idx="342">
                  <c:v>-1.6379999999999797E-2</c:v>
                </c:pt>
                <c:pt idx="343">
                  <c:v>-3.2200000000000402E-2</c:v>
                </c:pt>
                <c:pt idx="344">
                  <c:v>2.5000000000003904E-3</c:v>
                </c:pt>
                <c:pt idx="345">
                  <c:v>1.0399999999999698E-2</c:v>
                </c:pt>
                <c:pt idx="346">
                  <c:v>3.51599999999994E-2</c:v>
                </c:pt>
                <c:pt idx="347">
                  <c:v>2.1999999999999402E-2</c:v>
                </c:pt>
                <c:pt idx="348">
                  <c:v>7.1800000000000502E-2</c:v>
                </c:pt>
                <c:pt idx="349">
                  <c:v>7.5820000000000221E-2</c:v>
                </c:pt>
                <c:pt idx="350">
                  <c:v>5.8819999999999907E-2</c:v>
                </c:pt>
                <c:pt idx="351">
                  <c:v>6.7789999999999614E-2</c:v>
                </c:pt>
                <c:pt idx="352">
                  <c:v>8.0579999999999444E-2</c:v>
                </c:pt>
                <c:pt idx="353">
                  <c:v>4.1900000000000097E-2</c:v>
                </c:pt>
                <c:pt idx="354">
                  <c:v>-7.7000000000015912E-4</c:v>
                </c:pt>
                <c:pt idx="355">
                  <c:v>-5.7000000000009309E-3</c:v>
                </c:pt>
                <c:pt idx="356">
                  <c:v>-8.7999999999999225E-3</c:v>
                </c:pt>
                <c:pt idx="357">
                  <c:v>-4.1680000000000397E-2</c:v>
                </c:pt>
                <c:pt idx="358">
                  <c:v>-3.442999999999951E-2</c:v>
                </c:pt>
                <c:pt idx="359">
                  <c:v>-7.7499999999997016E-3</c:v>
                </c:pt>
                <c:pt idx="360">
                  <c:v>1.5049999999999598E-2</c:v>
                </c:pt>
                <c:pt idx="361">
                  <c:v>0.10711000000000001</c:v>
                </c:pt>
                <c:pt idx="362">
                  <c:v>0.12889999999999999</c:v>
                </c:pt>
                <c:pt idx="363">
                  <c:v>0.13201999999999903</c:v>
                </c:pt>
                <c:pt idx="364">
                  <c:v>0.13395000000000001</c:v>
                </c:pt>
                <c:pt idx="365">
                  <c:v>0.17083999999999999</c:v>
                </c:pt>
                <c:pt idx="366">
                  <c:v>0.24168000000000001</c:v>
                </c:pt>
                <c:pt idx="367">
                  <c:v>0.30542000000000008</c:v>
                </c:pt>
                <c:pt idx="368">
                  <c:v>0.10112000000000002</c:v>
                </c:pt>
                <c:pt idx="369">
                  <c:v>5.9629999999999406E-2</c:v>
                </c:pt>
                <c:pt idx="370">
                  <c:v>7.6730000000000409E-2</c:v>
                </c:pt>
                <c:pt idx="371">
                  <c:v>0.16277</c:v>
                </c:pt>
                <c:pt idx="372">
                  <c:v>0.51442999999999894</c:v>
                </c:pt>
                <c:pt idx="373">
                  <c:v>0.40679999999999905</c:v>
                </c:pt>
              </c:numCache>
            </c:numRef>
          </c:val>
          <c:extLst xmlns:c16r2="http://schemas.microsoft.com/office/drawing/2015/06/chart">
            <c:ext xmlns:c16="http://schemas.microsoft.com/office/drawing/2014/chart" uri="{C3380CC4-5D6E-409C-BE32-E72D297353CC}">
              <c16:uniqueId val="{00000001-F095-FD4C-841A-EAD2352A713E}"/>
            </c:ext>
          </c:extLst>
        </c:ser>
        <c:ser>
          <c:idx val="2"/>
          <c:order val="2"/>
          <c:tx>
            <c:strRef>
              <c:f>Foglio1!$E$1</c:f>
              <c:strCache>
                <c:ptCount val="1"/>
                <c:pt idx="0">
                  <c:v>Ich -</c:v>
                </c:pt>
              </c:strCache>
            </c:strRef>
          </c:tx>
          <c:marker>
            <c:symbol val="none"/>
          </c:marker>
          <c:val>
            <c:numRef>
              <c:f>Foglio1!$E$2:$E$375</c:f>
              <c:numCache>
                <c:formatCode>General</c:formatCode>
                <c:ptCount val="374"/>
                <c:pt idx="0">
                  <c:v>0.17070500000000002</c:v>
                </c:pt>
                <c:pt idx="1">
                  <c:v>0.16694499999999804</c:v>
                </c:pt>
                <c:pt idx="2">
                  <c:v>0.16416999999999901</c:v>
                </c:pt>
                <c:pt idx="3">
                  <c:v>0.17843500000000204</c:v>
                </c:pt>
                <c:pt idx="4">
                  <c:v>0.19037499999999996</c:v>
                </c:pt>
                <c:pt idx="5">
                  <c:v>0.16691500000000103</c:v>
                </c:pt>
                <c:pt idx="6">
                  <c:v>0.16891500000000004</c:v>
                </c:pt>
                <c:pt idx="7">
                  <c:v>0.16881000000000099</c:v>
                </c:pt>
                <c:pt idx="8">
                  <c:v>0.16673499999999902</c:v>
                </c:pt>
                <c:pt idx="9">
                  <c:v>0.18651000000000004</c:v>
                </c:pt>
                <c:pt idx="10">
                  <c:v>0.18265999999999899</c:v>
                </c:pt>
                <c:pt idx="11">
                  <c:v>0.17007999999999901</c:v>
                </c:pt>
                <c:pt idx="12">
                  <c:v>0.15611000000000003</c:v>
                </c:pt>
                <c:pt idx="13">
                  <c:v>0.16694499999999804</c:v>
                </c:pt>
                <c:pt idx="14">
                  <c:v>0.16097500000000101</c:v>
                </c:pt>
                <c:pt idx="15">
                  <c:v>0.15307999999999899</c:v>
                </c:pt>
                <c:pt idx="16">
                  <c:v>0.16016999999999901</c:v>
                </c:pt>
                <c:pt idx="17">
                  <c:v>0.16642499999999999</c:v>
                </c:pt>
                <c:pt idx="18">
                  <c:v>0.17351000000000003</c:v>
                </c:pt>
                <c:pt idx="19">
                  <c:v>0.165659999999999</c:v>
                </c:pt>
                <c:pt idx="20">
                  <c:v>0.16959999999999903</c:v>
                </c:pt>
                <c:pt idx="21">
                  <c:v>0.1676</c:v>
                </c:pt>
                <c:pt idx="22">
                  <c:v>0.15873500000000001</c:v>
                </c:pt>
                <c:pt idx="23">
                  <c:v>0.22774500000000103</c:v>
                </c:pt>
                <c:pt idx="24">
                  <c:v>0.16173499999999999</c:v>
                </c:pt>
                <c:pt idx="25">
                  <c:v>0.15985500000000002</c:v>
                </c:pt>
                <c:pt idx="26">
                  <c:v>0.15781000000000103</c:v>
                </c:pt>
                <c:pt idx="27">
                  <c:v>0.17456999999999903</c:v>
                </c:pt>
                <c:pt idx="28">
                  <c:v>0.15488499999999802</c:v>
                </c:pt>
                <c:pt idx="29">
                  <c:v>0.141124999999999</c:v>
                </c:pt>
                <c:pt idx="30">
                  <c:v>0.14788499999999899</c:v>
                </c:pt>
                <c:pt idx="31">
                  <c:v>0.13314000000000101</c:v>
                </c:pt>
                <c:pt idx="32">
                  <c:v>0.19198500000000099</c:v>
                </c:pt>
                <c:pt idx="33">
                  <c:v>0.17528499999999902</c:v>
                </c:pt>
                <c:pt idx="34">
                  <c:v>0.2738599999999991</c:v>
                </c:pt>
                <c:pt idx="35">
                  <c:v>0.21176000000000003</c:v>
                </c:pt>
                <c:pt idx="36">
                  <c:v>0.19801500000000199</c:v>
                </c:pt>
                <c:pt idx="37">
                  <c:v>0.28609000000000001</c:v>
                </c:pt>
                <c:pt idx="38">
                  <c:v>0.20196999999999904</c:v>
                </c:pt>
                <c:pt idx="39">
                  <c:v>0.15768999999999903</c:v>
                </c:pt>
                <c:pt idx="40">
                  <c:v>0.21685000000000099</c:v>
                </c:pt>
                <c:pt idx="41">
                  <c:v>0.15865999999999902</c:v>
                </c:pt>
                <c:pt idx="42">
                  <c:v>0.17743500000000104</c:v>
                </c:pt>
                <c:pt idx="43">
                  <c:v>0.22578999999999999</c:v>
                </c:pt>
                <c:pt idx="44">
                  <c:v>0.21291000000000102</c:v>
                </c:pt>
                <c:pt idx="45">
                  <c:v>0.20607500000000001</c:v>
                </c:pt>
                <c:pt idx="46">
                  <c:v>0.192</c:v>
                </c:pt>
                <c:pt idx="47">
                  <c:v>0.19502999999999901</c:v>
                </c:pt>
                <c:pt idx="48">
                  <c:v>0.20095499999999999</c:v>
                </c:pt>
                <c:pt idx="49">
                  <c:v>0.17732999999999999</c:v>
                </c:pt>
                <c:pt idx="50">
                  <c:v>0.180120000000001</c:v>
                </c:pt>
                <c:pt idx="51">
                  <c:v>0.17924000000000004</c:v>
                </c:pt>
                <c:pt idx="52">
                  <c:v>0.17442000000000002</c:v>
                </c:pt>
                <c:pt idx="53">
                  <c:v>0.17052500000000001</c:v>
                </c:pt>
                <c:pt idx="54">
                  <c:v>0.17930000000000099</c:v>
                </c:pt>
                <c:pt idx="55">
                  <c:v>0.17445000000000002</c:v>
                </c:pt>
                <c:pt idx="56">
                  <c:v>0.17734500000000103</c:v>
                </c:pt>
                <c:pt idx="57">
                  <c:v>0.16959999999999903</c:v>
                </c:pt>
                <c:pt idx="58">
                  <c:v>0.18230000000000099</c:v>
                </c:pt>
                <c:pt idx="59">
                  <c:v>0.18225500000000003</c:v>
                </c:pt>
                <c:pt idx="60">
                  <c:v>0.18622500000000003</c:v>
                </c:pt>
                <c:pt idx="61">
                  <c:v>0.16245000000000001</c:v>
                </c:pt>
                <c:pt idx="62">
                  <c:v>0.18034500000000103</c:v>
                </c:pt>
                <c:pt idx="63">
                  <c:v>0.20304499999999903</c:v>
                </c:pt>
                <c:pt idx="64">
                  <c:v>0.194300000000002</c:v>
                </c:pt>
                <c:pt idx="65">
                  <c:v>0.19625499999999901</c:v>
                </c:pt>
                <c:pt idx="66">
                  <c:v>0.18042000000000002</c:v>
                </c:pt>
                <c:pt idx="67">
                  <c:v>0.21299999999999905</c:v>
                </c:pt>
                <c:pt idx="68">
                  <c:v>0.21002999999999999</c:v>
                </c:pt>
                <c:pt idx="69">
                  <c:v>0.17846499999999904</c:v>
                </c:pt>
                <c:pt idx="70">
                  <c:v>0.17652499999999999</c:v>
                </c:pt>
                <c:pt idx="71">
                  <c:v>0.19217999999999996</c:v>
                </c:pt>
                <c:pt idx="72">
                  <c:v>0.16561499999999901</c:v>
                </c:pt>
                <c:pt idx="73">
                  <c:v>0.18727000000000002</c:v>
                </c:pt>
                <c:pt idx="74">
                  <c:v>0.17642000000000002</c:v>
                </c:pt>
                <c:pt idx="75">
                  <c:v>0.19522500000000101</c:v>
                </c:pt>
                <c:pt idx="76">
                  <c:v>0.196135</c:v>
                </c:pt>
                <c:pt idx="77">
                  <c:v>0.32615500000000008</c:v>
                </c:pt>
                <c:pt idx="78">
                  <c:v>0.16561499999999901</c:v>
                </c:pt>
                <c:pt idx="79">
                  <c:v>8.7154999999999233E-2</c:v>
                </c:pt>
                <c:pt idx="80">
                  <c:v>0.18928500000000004</c:v>
                </c:pt>
                <c:pt idx="81">
                  <c:v>0.16752499999999901</c:v>
                </c:pt>
                <c:pt idx="82">
                  <c:v>0.18532999999999999</c:v>
                </c:pt>
                <c:pt idx="83">
                  <c:v>0.20212000000000097</c:v>
                </c:pt>
                <c:pt idx="84">
                  <c:v>0.17832999999999899</c:v>
                </c:pt>
                <c:pt idx="85">
                  <c:v>0.20200000000000001</c:v>
                </c:pt>
                <c:pt idx="86">
                  <c:v>0.20977499999999999</c:v>
                </c:pt>
                <c:pt idx="87">
                  <c:v>0.17530000000000201</c:v>
                </c:pt>
                <c:pt idx="88">
                  <c:v>0.18025499999999903</c:v>
                </c:pt>
                <c:pt idx="89">
                  <c:v>0.19197</c:v>
                </c:pt>
                <c:pt idx="90">
                  <c:v>0.18810500000000199</c:v>
                </c:pt>
                <c:pt idx="91">
                  <c:v>0.20372999999999999</c:v>
                </c:pt>
                <c:pt idx="92">
                  <c:v>0.17616499999999899</c:v>
                </c:pt>
                <c:pt idx="93">
                  <c:v>0.19592500000000099</c:v>
                </c:pt>
                <c:pt idx="94">
                  <c:v>0.19007499999999997</c:v>
                </c:pt>
                <c:pt idx="95">
                  <c:v>0.20097000000000001</c:v>
                </c:pt>
                <c:pt idx="96">
                  <c:v>0.19392499999999999</c:v>
                </c:pt>
                <c:pt idx="97">
                  <c:v>0.193</c:v>
                </c:pt>
                <c:pt idx="98">
                  <c:v>0.18687999999999999</c:v>
                </c:pt>
                <c:pt idx="99">
                  <c:v>0.18592499999999904</c:v>
                </c:pt>
                <c:pt idx="100">
                  <c:v>0.21162500000000001</c:v>
                </c:pt>
                <c:pt idx="101">
                  <c:v>0.21071500000000004</c:v>
                </c:pt>
                <c:pt idx="102">
                  <c:v>0.22253499999999901</c:v>
                </c:pt>
                <c:pt idx="103">
                  <c:v>0.21668499999999999</c:v>
                </c:pt>
                <c:pt idx="104">
                  <c:v>0.21270000000000003</c:v>
                </c:pt>
                <c:pt idx="105">
                  <c:v>0.221579999999999</c:v>
                </c:pt>
                <c:pt idx="106">
                  <c:v>0.17239000000000201</c:v>
                </c:pt>
                <c:pt idx="107">
                  <c:v>0.21677500000000002</c:v>
                </c:pt>
                <c:pt idx="108">
                  <c:v>0.20977499999999999</c:v>
                </c:pt>
                <c:pt idx="109">
                  <c:v>0.21674500000000002</c:v>
                </c:pt>
                <c:pt idx="110">
                  <c:v>0.21280499999999899</c:v>
                </c:pt>
                <c:pt idx="111">
                  <c:v>0.21756500000000004</c:v>
                </c:pt>
                <c:pt idx="112">
                  <c:v>0.21265500000000001</c:v>
                </c:pt>
                <c:pt idx="113">
                  <c:v>0.21570000000000003</c:v>
                </c:pt>
                <c:pt idx="114">
                  <c:v>0.22475999999999999</c:v>
                </c:pt>
                <c:pt idx="115">
                  <c:v>0.21185000000000001</c:v>
                </c:pt>
                <c:pt idx="116">
                  <c:v>0.24026500000000103</c:v>
                </c:pt>
                <c:pt idx="117">
                  <c:v>0.18817999999999899</c:v>
                </c:pt>
                <c:pt idx="118">
                  <c:v>0.20588000000000001</c:v>
                </c:pt>
                <c:pt idx="119">
                  <c:v>0.22256499999999901</c:v>
                </c:pt>
                <c:pt idx="120">
                  <c:v>0.21582000000000101</c:v>
                </c:pt>
                <c:pt idx="121">
                  <c:v>0.21785000000000002</c:v>
                </c:pt>
                <c:pt idx="122">
                  <c:v>0.135124999999999</c:v>
                </c:pt>
                <c:pt idx="123">
                  <c:v>0.21270000000000003</c:v>
                </c:pt>
                <c:pt idx="124">
                  <c:v>0.21840000000000104</c:v>
                </c:pt>
                <c:pt idx="125">
                  <c:v>0.18407499999999999</c:v>
                </c:pt>
                <c:pt idx="126">
                  <c:v>0.24718999999999999</c:v>
                </c:pt>
                <c:pt idx="127">
                  <c:v>0.19792499999999999</c:v>
                </c:pt>
                <c:pt idx="128">
                  <c:v>0.24824999999999905</c:v>
                </c:pt>
                <c:pt idx="129">
                  <c:v>0.20980499999999899</c:v>
                </c:pt>
                <c:pt idx="130">
                  <c:v>0.43350500000000008</c:v>
                </c:pt>
                <c:pt idx="131">
                  <c:v>0.42370000000000002</c:v>
                </c:pt>
                <c:pt idx="132">
                  <c:v>0.20994000000000002</c:v>
                </c:pt>
                <c:pt idx="133">
                  <c:v>0.19322500000000001</c:v>
                </c:pt>
                <c:pt idx="134">
                  <c:v>0.20900000000000002</c:v>
                </c:pt>
                <c:pt idx="135">
                  <c:v>0.21286500000000103</c:v>
                </c:pt>
                <c:pt idx="136">
                  <c:v>0.15189999999999904</c:v>
                </c:pt>
                <c:pt idx="137">
                  <c:v>0.19896999999999904</c:v>
                </c:pt>
                <c:pt idx="138">
                  <c:v>0.20894000000000001</c:v>
                </c:pt>
                <c:pt idx="139">
                  <c:v>0.232655000000001</c:v>
                </c:pt>
                <c:pt idx="140">
                  <c:v>0.18723999999999902</c:v>
                </c:pt>
                <c:pt idx="141">
                  <c:v>0.23456500000000002</c:v>
                </c:pt>
                <c:pt idx="142">
                  <c:v>0.24224999999999902</c:v>
                </c:pt>
                <c:pt idx="143">
                  <c:v>0.16845000000000002</c:v>
                </c:pt>
                <c:pt idx="144">
                  <c:v>0.17830000000000201</c:v>
                </c:pt>
                <c:pt idx="145">
                  <c:v>0.16133</c:v>
                </c:pt>
                <c:pt idx="146">
                  <c:v>0.18422500000000003</c:v>
                </c:pt>
                <c:pt idx="147">
                  <c:v>0.17546499999999904</c:v>
                </c:pt>
                <c:pt idx="148">
                  <c:v>0.15761500000000003</c:v>
                </c:pt>
                <c:pt idx="149">
                  <c:v>0.15674999999999906</c:v>
                </c:pt>
                <c:pt idx="150">
                  <c:v>0.21880500000000003</c:v>
                </c:pt>
                <c:pt idx="151">
                  <c:v>0.20594000000000004</c:v>
                </c:pt>
                <c:pt idx="152">
                  <c:v>0.21491000000000002</c:v>
                </c:pt>
                <c:pt idx="153">
                  <c:v>0.17719499999999899</c:v>
                </c:pt>
                <c:pt idx="154">
                  <c:v>0.17030000000000101</c:v>
                </c:pt>
                <c:pt idx="155">
                  <c:v>0.21657999999999999</c:v>
                </c:pt>
                <c:pt idx="156">
                  <c:v>0.21264000000000002</c:v>
                </c:pt>
                <c:pt idx="157">
                  <c:v>0.17816499999999999</c:v>
                </c:pt>
                <c:pt idx="158">
                  <c:v>0.176150000000002</c:v>
                </c:pt>
                <c:pt idx="159">
                  <c:v>0.220639999999999</c:v>
                </c:pt>
                <c:pt idx="160">
                  <c:v>0.20277500000000101</c:v>
                </c:pt>
                <c:pt idx="161">
                  <c:v>0.24413000000000001</c:v>
                </c:pt>
                <c:pt idx="162">
                  <c:v>0.27650000000000002</c:v>
                </c:pt>
                <c:pt idx="163">
                  <c:v>0.21357999999999999</c:v>
                </c:pt>
                <c:pt idx="164">
                  <c:v>0.21462500000000001</c:v>
                </c:pt>
                <c:pt idx="165">
                  <c:v>0.18502999999999903</c:v>
                </c:pt>
                <c:pt idx="166">
                  <c:v>0.18022500000000002</c:v>
                </c:pt>
                <c:pt idx="167">
                  <c:v>0.16739000000000101</c:v>
                </c:pt>
                <c:pt idx="168">
                  <c:v>0.17132999999999901</c:v>
                </c:pt>
                <c:pt idx="169">
                  <c:v>0.18019499999999899</c:v>
                </c:pt>
                <c:pt idx="170">
                  <c:v>0.219670000000001</c:v>
                </c:pt>
                <c:pt idx="171">
                  <c:v>0.17924000000000004</c:v>
                </c:pt>
                <c:pt idx="172">
                  <c:v>0.20212000000000097</c:v>
                </c:pt>
                <c:pt idx="173">
                  <c:v>0.21389500000000103</c:v>
                </c:pt>
                <c:pt idx="174">
                  <c:v>0.19995499999999899</c:v>
                </c:pt>
                <c:pt idx="175">
                  <c:v>0.23453499999999899</c:v>
                </c:pt>
                <c:pt idx="176">
                  <c:v>0.21176000000000003</c:v>
                </c:pt>
                <c:pt idx="177">
                  <c:v>0.21082000000000001</c:v>
                </c:pt>
                <c:pt idx="178">
                  <c:v>0.20185</c:v>
                </c:pt>
                <c:pt idx="179">
                  <c:v>0.11584999999999997</c:v>
                </c:pt>
                <c:pt idx="180">
                  <c:v>0.21174500000000102</c:v>
                </c:pt>
                <c:pt idx="181">
                  <c:v>0.16552499999999901</c:v>
                </c:pt>
                <c:pt idx="182">
                  <c:v>0.19999999999999904</c:v>
                </c:pt>
                <c:pt idx="183">
                  <c:v>0.20015000000000197</c:v>
                </c:pt>
                <c:pt idx="184">
                  <c:v>0.19025500000000101</c:v>
                </c:pt>
                <c:pt idx="185">
                  <c:v>0.21989499999999904</c:v>
                </c:pt>
                <c:pt idx="186">
                  <c:v>0.21494000000000002</c:v>
                </c:pt>
                <c:pt idx="187">
                  <c:v>0.21890999999999902</c:v>
                </c:pt>
                <c:pt idx="188">
                  <c:v>0.22173000000000101</c:v>
                </c:pt>
                <c:pt idx="189">
                  <c:v>0.21185000000000001</c:v>
                </c:pt>
                <c:pt idx="190">
                  <c:v>0.18497000000000002</c:v>
                </c:pt>
                <c:pt idx="191" formatCode="0.000">
                  <c:v>0.231325</c:v>
                </c:pt>
                <c:pt idx="192" formatCode="0.000">
                  <c:v>0.17530000000000201</c:v>
                </c:pt>
                <c:pt idx="193" formatCode="0.000">
                  <c:v>0.23448999999999903</c:v>
                </c:pt>
                <c:pt idx="194" formatCode="0.000">
                  <c:v>0.22066999999999998</c:v>
                </c:pt>
                <c:pt idx="195" formatCode="0.000">
                  <c:v>0.22565499999999997</c:v>
                </c:pt>
                <c:pt idx="196" formatCode="0.000">
                  <c:v>0.21575999999999904</c:v>
                </c:pt>
                <c:pt idx="197" formatCode="0.000">
                  <c:v>0.22270000000000001</c:v>
                </c:pt>
                <c:pt idx="198" formatCode="0.000">
                  <c:v>0.21185000000000001</c:v>
                </c:pt>
                <c:pt idx="199" formatCode="0.000">
                  <c:v>0.21174500000000102</c:v>
                </c:pt>
                <c:pt idx="200" formatCode="0.000">
                  <c:v>0.22545999999999999</c:v>
                </c:pt>
                <c:pt idx="201" formatCode="0.000">
                  <c:v>0.21753499999999804</c:v>
                </c:pt>
                <c:pt idx="202" formatCode="0.000">
                  <c:v>0.22058</c:v>
                </c:pt>
                <c:pt idx="203" formatCode="0.000">
                  <c:v>0.21965499999999899</c:v>
                </c:pt>
                <c:pt idx="204" formatCode="0.000">
                  <c:v>0.20977499999999999</c:v>
                </c:pt>
                <c:pt idx="205" formatCode="0.000">
                  <c:v>0.21570000000000003</c:v>
                </c:pt>
                <c:pt idx="206" formatCode="0.000">
                  <c:v>0.21385000000000101</c:v>
                </c:pt>
                <c:pt idx="207" formatCode="0.000">
                  <c:v>0.21676000000000104</c:v>
                </c:pt>
                <c:pt idx="208" formatCode="0.000">
                  <c:v>0.21577500000000099</c:v>
                </c:pt>
                <c:pt idx="209" formatCode="0.000">
                  <c:v>0.21782000000000001</c:v>
                </c:pt>
                <c:pt idx="210" formatCode="0.000">
                  <c:v>0.22570000000000001</c:v>
                </c:pt>
                <c:pt idx="211" formatCode="0.000">
                  <c:v>0.22079000000000101</c:v>
                </c:pt>
                <c:pt idx="212" formatCode="0.000">
                  <c:v>0.21671500000000102</c:v>
                </c:pt>
                <c:pt idx="213" formatCode="0.000">
                  <c:v>0.21181999999999904</c:v>
                </c:pt>
                <c:pt idx="214" formatCode="0.000">
                  <c:v>0.21385000000000101</c:v>
                </c:pt>
                <c:pt idx="215" formatCode="0.000">
                  <c:v>0.21391000000000002</c:v>
                </c:pt>
                <c:pt idx="216" formatCode="0.000">
                  <c:v>0.21092500000000003</c:v>
                </c:pt>
                <c:pt idx="217" formatCode="0.000">
                  <c:v>0.21295500000000103</c:v>
                </c:pt>
                <c:pt idx="218" formatCode="0.000">
                  <c:v>0.22084999999999999</c:v>
                </c:pt>
                <c:pt idx="219" formatCode="0.000">
                  <c:v>0.22184999999999999</c:v>
                </c:pt>
                <c:pt idx="220" formatCode="0.000">
                  <c:v>0.38106000000000007</c:v>
                </c:pt>
                <c:pt idx="221" formatCode="0.000">
                  <c:v>0.21795500000000004</c:v>
                </c:pt>
                <c:pt idx="222" formatCode="0.000">
                  <c:v>0.21189500000000003</c:v>
                </c:pt>
                <c:pt idx="223" formatCode="0.000">
                  <c:v>0.45425499999999996</c:v>
                </c:pt>
                <c:pt idx="224" formatCode="0.000">
                  <c:v>0.21792499999999904</c:v>
                </c:pt>
                <c:pt idx="225" formatCode="0.000">
                  <c:v>0.25817500000000099</c:v>
                </c:pt>
                <c:pt idx="226" formatCode="0.000">
                  <c:v>0.21680500000000102</c:v>
                </c:pt>
                <c:pt idx="227" formatCode="0.000">
                  <c:v>0.22855</c:v>
                </c:pt>
                <c:pt idx="228" formatCode="0.000">
                  <c:v>0.22666999999999998</c:v>
                </c:pt>
                <c:pt idx="229" formatCode="0.000">
                  <c:v>0.21785000000000002</c:v>
                </c:pt>
                <c:pt idx="230" formatCode="0.000">
                  <c:v>0.21687999999999999</c:v>
                </c:pt>
                <c:pt idx="231" formatCode="0.000">
                  <c:v>0.18622500000000003</c:v>
                </c:pt>
                <c:pt idx="232" formatCode="0.000">
                  <c:v>0.13878000000000101</c:v>
                </c:pt>
                <c:pt idx="233" formatCode="0.000">
                  <c:v>0.11535000000000098</c:v>
                </c:pt>
                <c:pt idx="234" formatCode="0.000">
                  <c:v>0.10654500000000101</c:v>
                </c:pt>
                <c:pt idx="235" formatCode="0.000">
                  <c:v>0.10450000000000001</c:v>
                </c:pt>
                <c:pt idx="236" formatCode="0.000">
                  <c:v>6.5965000000000301E-2</c:v>
                </c:pt>
                <c:pt idx="237" formatCode="0.000">
                  <c:v>7.1980000000001709E-2</c:v>
                </c:pt>
                <c:pt idx="238" formatCode="0.000">
                  <c:v>9.0664999999999635E-2</c:v>
                </c:pt>
                <c:pt idx="239" formatCode="0.000">
                  <c:v>9.3619999999999634E-2</c:v>
                </c:pt>
                <c:pt idx="240" formatCode="0.000">
                  <c:v>0.14474999999999802</c:v>
                </c:pt>
                <c:pt idx="241" formatCode="0.000">
                  <c:v>0.138825000000001</c:v>
                </c:pt>
                <c:pt idx="242" formatCode="0.000">
                  <c:v>0.114274999999999</c:v>
                </c:pt>
                <c:pt idx="243" formatCode="0.000">
                  <c:v>0.12521499999999899</c:v>
                </c:pt>
                <c:pt idx="244" formatCode="0.000">
                  <c:v>0.12820000000000101</c:v>
                </c:pt>
                <c:pt idx="245" formatCode="0.000">
                  <c:v>0.15974999999999906</c:v>
                </c:pt>
                <c:pt idx="246" formatCode="0.000">
                  <c:v>0.11438000000000098</c:v>
                </c:pt>
                <c:pt idx="247" formatCode="0.000">
                  <c:v>9.8679999999999948E-2</c:v>
                </c:pt>
                <c:pt idx="248" formatCode="0.000">
                  <c:v>9.1755000000000933E-2</c:v>
                </c:pt>
                <c:pt idx="249" formatCode="0.000">
                  <c:v>9.3785000000000521E-2</c:v>
                </c:pt>
                <c:pt idx="250" formatCode="0.000">
                  <c:v>0.10254500000000101</c:v>
                </c:pt>
                <c:pt idx="251" formatCode="0.000">
                  <c:v>0.11247</c:v>
                </c:pt>
                <c:pt idx="252" formatCode="0.000">
                  <c:v>0.12529000000000101</c:v>
                </c:pt>
                <c:pt idx="253" formatCode="0.000">
                  <c:v>0.120380000000001</c:v>
                </c:pt>
                <c:pt idx="254" formatCode="0.000">
                  <c:v>0.52025000000000099</c:v>
                </c:pt>
                <c:pt idx="255" formatCode="0.000">
                  <c:v>0.1105</c:v>
                </c:pt>
                <c:pt idx="256" formatCode="0.000">
                  <c:v>0.16374999999999904</c:v>
                </c:pt>
                <c:pt idx="257" formatCode="0.000">
                  <c:v>0.14702000000000101</c:v>
                </c:pt>
                <c:pt idx="258" formatCode="0.000">
                  <c:v>0.10850000000000101</c:v>
                </c:pt>
                <c:pt idx="259" formatCode="0.000">
                  <c:v>0.10349999999999998</c:v>
                </c:pt>
                <c:pt idx="260" formatCode="0.000">
                  <c:v>0.12233500000000101</c:v>
                </c:pt>
                <c:pt idx="261" formatCode="0.000">
                  <c:v>0.12536499999999901</c:v>
                </c:pt>
                <c:pt idx="262" formatCode="0.000">
                  <c:v>0.15989999999999902</c:v>
                </c:pt>
                <c:pt idx="263" formatCode="0.000">
                  <c:v>0.12835000000000096</c:v>
                </c:pt>
                <c:pt idx="264" formatCode="0.000">
                  <c:v>0.20716499999999999</c:v>
                </c:pt>
                <c:pt idx="265" formatCode="0.000">
                  <c:v>0.13227499999999801</c:v>
                </c:pt>
                <c:pt idx="266" formatCode="0.000">
                  <c:v>0.18351000000000003</c:v>
                </c:pt>
                <c:pt idx="267" formatCode="0.000">
                  <c:v>0.16478000000000001</c:v>
                </c:pt>
                <c:pt idx="268" formatCode="0.000">
                  <c:v>0.43732500000000007</c:v>
                </c:pt>
                <c:pt idx="269" formatCode="0.000">
                  <c:v>0.20319499999999899</c:v>
                </c:pt>
                <c:pt idx="270" formatCode="0.000">
                  <c:v>0.21110500000000201</c:v>
                </c:pt>
                <c:pt idx="271" formatCode="0.000">
                  <c:v>0.22589500000000001</c:v>
                </c:pt>
                <c:pt idx="272" formatCode="0.000">
                  <c:v>0.21899999999999906</c:v>
                </c:pt>
                <c:pt idx="273" formatCode="0.000">
                  <c:v>0.126470000000001</c:v>
                </c:pt>
                <c:pt idx="274" formatCode="0.000">
                  <c:v>9.394999999999952E-2</c:v>
                </c:pt>
                <c:pt idx="275" formatCode="0.000">
                  <c:v>0.10772500000000003</c:v>
                </c:pt>
                <c:pt idx="276" formatCode="0.000">
                  <c:v>0.15405000000000199</c:v>
                </c:pt>
                <c:pt idx="277" formatCode="0.000">
                  <c:v>0.100860000000001</c:v>
                </c:pt>
                <c:pt idx="278" formatCode="0.000">
                  <c:v>0.21303000000000002</c:v>
                </c:pt>
                <c:pt idx="279" formatCode="0.000">
                  <c:v>0.21500000000000002</c:v>
                </c:pt>
                <c:pt idx="280" formatCode="0.000">
                  <c:v>0.21210500000000099</c:v>
                </c:pt>
                <c:pt idx="281" formatCode="0.000">
                  <c:v>0.12734999999999999</c:v>
                </c:pt>
                <c:pt idx="282" formatCode="0.000">
                  <c:v>0.21306000000000203</c:v>
                </c:pt>
                <c:pt idx="283" formatCode="0.000">
                  <c:v>0.22293999999999903</c:v>
                </c:pt>
                <c:pt idx="284" formatCode="0.000">
                  <c:v>0.21200000000000002</c:v>
                </c:pt>
                <c:pt idx="285" formatCode="0.000">
                  <c:v>0.21987999999999999</c:v>
                </c:pt>
                <c:pt idx="286" formatCode="0.000">
                  <c:v>0.21398499999999904</c:v>
                </c:pt>
                <c:pt idx="287" formatCode="0.000">
                  <c:v>0.22800000000000001</c:v>
                </c:pt>
                <c:pt idx="288" formatCode="0.000">
                  <c:v>0.17631499999999903</c:v>
                </c:pt>
                <c:pt idx="289" formatCode="0.000">
                  <c:v>0.16864499999999999</c:v>
                </c:pt>
                <c:pt idx="290" formatCode="0.000">
                  <c:v>0.21885000000000002</c:v>
                </c:pt>
                <c:pt idx="291" formatCode="0.000">
                  <c:v>0.24647500000000003</c:v>
                </c:pt>
                <c:pt idx="292" formatCode="0.000">
                  <c:v>0.17630000000000101</c:v>
                </c:pt>
                <c:pt idx="293" formatCode="0.000">
                  <c:v>0.23932500000000101</c:v>
                </c:pt>
                <c:pt idx="294" formatCode="0.000">
                  <c:v>0.17930000000000099</c:v>
                </c:pt>
                <c:pt idx="295" formatCode="0.000">
                  <c:v>0.15372000000000199</c:v>
                </c:pt>
                <c:pt idx="296" formatCode="0.000">
                  <c:v>0.161524999999999</c:v>
                </c:pt>
                <c:pt idx="297" formatCode="0.000">
                  <c:v>0.23924999999999802</c:v>
                </c:pt>
                <c:pt idx="298" formatCode="0.000">
                  <c:v>0.21587999999999999</c:v>
                </c:pt>
                <c:pt idx="299" formatCode="0.000">
                  <c:v>0.22281999999999999</c:v>
                </c:pt>
                <c:pt idx="300" formatCode="0.000">
                  <c:v>0.21592500000000003</c:v>
                </c:pt>
                <c:pt idx="301" formatCode="0.000">
                  <c:v>0.22874500000000003</c:v>
                </c:pt>
                <c:pt idx="302" formatCode="0.000">
                  <c:v>0.22678999999999899</c:v>
                </c:pt>
                <c:pt idx="303" formatCode="0.000">
                  <c:v>0.20909000000000003</c:v>
                </c:pt>
                <c:pt idx="304" formatCode="0.000">
                  <c:v>0.17659999999999904</c:v>
                </c:pt>
                <c:pt idx="305" formatCode="0.000">
                  <c:v>0.18445000000000003</c:v>
                </c:pt>
                <c:pt idx="306" formatCode="0.000">
                  <c:v>0.21312</c:v>
                </c:pt>
                <c:pt idx="307" formatCode="0.000">
                  <c:v>0.20224000000000003</c:v>
                </c:pt>
                <c:pt idx="308" formatCode="0.000">
                  <c:v>0.21021000000000004</c:v>
                </c:pt>
                <c:pt idx="309" formatCode="0.000">
                  <c:v>0.20813499999999999</c:v>
                </c:pt>
                <c:pt idx="310" formatCode="0.000">
                  <c:v>0.140155</c:v>
                </c:pt>
                <c:pt idx="311" formatCode="0.000">
                  <c:v>0.15088499999999899</c:v>
                </c:pt>
                <c:pt idx="312" formatCode="0.000">
                  <c:v>0.16081000000000101</c:v>
                </c:pt>
                <c:pt idx="313" formatCode="0.000">
                  <c:v>0.13220000000000101</c:v>
                </c:pt>
                <c:pt idx="314" formatCode="0.000">
                  <c:v>0.135155000000001</c:v>
                </c:pt>
                <c:pt idx="315" formatCode="0.000">
                  <c:v>0.14205000000000101</c:v>
                </c:pt>
                <c:pt idx="316" formatCode="0.000">
                  <c:v>0.14490000000000003</c:v>
                </c:pt>
                <c:pt idx="317" formatCode="0.000">
                  <c:v>0.13121499999999903</c:v>
                </c:pt>
                <c:pt idx="318" formatCode="0.000">
                  <c:v>0.13420000000000001</c:v>
                </c:pt>
                <c:pt idx="319" formatCode="0.000">
                  <c:v>0.121350000000001</c:v>
                </c:pt>
                <c:pt idx="320" formatCode="0.000">
                  <c:v>0.30749999999999911</c:v>
                </c:pt>
                <c:pt idx="321" formatCode="0.000">
                  <c:v>0.12242500000000003</c:v>
                </c:pt>
                <c:pt idx="322" formatCode="0.000">
                  <c:v>0.11756000000000101</c:v>
                </c:pt>
                <c:pt idx="323" formatCode="0.000">
                  <c:v>0.20319499999999899</c:v>
                </c:pt>
                <c:pt idx="324" formatCode="0.000">
                  <c:v>0.19240499999999899</c:v>
                </c:pt>
                <c:pt idx="325" formatCode="0.000">
                  <c:v>0.16974999999999904</c:v>
                </c:pt>
                <c:pt idx="326" formatCode="0.000">
                  <c:v>0.14421499999999904</c:v>
                </c:pt>
                <c:pt idx="327" formatCode="0.000">
                  <c:v>0.21013499999999899</c:v>
                </c:pt>
                <c:pt idx="328" formatCode="0.000">
                  <c:v>0.12547</c:v>
                </c:pt>
                <c:pt idx="329" formatCode="0.000">
                  <c:v>0.12157500000000002</c:v>
                </c:pt>
                <c:pt idx="330" formatCode="0.000">
                  <c:v>0.22899999999999904</c:v>
                </c:pt>
                <c:pt idx="331" formatCode="0.000">
                  <c:v>0.11564999999999899</c:v>
                </c:pt>
                <c:pt idx="332" formatCode="0.000">
                  <c:v>0.11864999999999901</c:v>
                </c:pt>
                <c:pt idx="333" formatCode="0.000">
                  <c:v>0.14626000000000003</c:v>
                </c:pt>
                <c:pt idx="334" formatCode="0.000">
                  <c:v>5.8550000000000303E-2</c:v>
                </c:pt>
                <c:pt idx="335" formatCode="0.000">
                  <c:v>0.10879999999999999</c:v>
                </c:pt>
                <c:pt idx="336" formatCode="0.000">
                  <c:v>0.11182999999999899</c:v>
                </c:pt>
                <c:pt idx="337" formatCode="0.000">
                  <c:v>0.10002500000000002</c:v>
                </c:pt>
                <c:pt idx="338" formatCode="0.000">
                  <c:v>9.1099999999999112E-2</c:v>
                </c:pt>
                <c:pt idx="339" formatCode="0.000">
                  <c:v>8.7249999999999203E-2</c:v>
                </c:pt>
                <c:pt idx="340" formatCode="0.000">
                  <c:v>0.101800000000001</c:v>
                </c:pt>
                <c:pt idx="341" formatCode="0.000">
                  <c:v>0.202375</c:v>
                </c:pt>
                <c:pt idx="342" formatCode="0.000">
                  <c:v>0.21434500000000203</c:v>
                </c:pt>
                <c:pt idx="343" formatCode="0.000">
                  <c:v>0.23995500000000003</c:v>
                </c:pt>
                <c:pt idx="344" formatCode="0.000">
                  <c:v>-1.7250000000000699E-2</c:v>
                </c:pt>
                <c:pt idx="345" formatCode="0.000">
                  <c:v>1.7300000000000502E-2</c:v>
                </c:pt>
                <c:pt idx="346" formatCode="0.000">
                  <c:v>6.4650000000003906E-3</c:v>
                </c:pt>
                <c:pt idx="347" formatCode="0.000">
                  <c:v>0.1305</c:v>
                </c:pt>
                <c:pt idx="348" formatCode="0.000">
                  <c:v>-3.0949999999998895E-2</c:v>
                </c:pt>
                <c:pt idx="349" formatCode="0.000">
                  <c:v>7.1519999999999598E-2</c:v>
                </c:pt>
                <c:pt idx="350" formatCode="0.000">
                  <c:v>-1.5219999999999298E-2</c:v>
                </c:pt>
                <c:pt idx="351" formatCode="0.000">
                  <c:v>-2.9009999999999505E-2</c:v>
                </c:pt>
                <c:pt idx="352" formatCode="0.000">
                  <c:v>-4.7634999999999705E-2</c:v>
                </c:pt>
                <c:pt idx="353" formatCode="0.000">
                  <c:v>1.6300000000004603E-3</c:v>
                </c:pt>
                <c:pt idx="354" formatCode="0.000">
                  <c:v>3.9999999999999099E-2</c:v>
                </c:pt>
                <c:pt idx="355" formatCode="0.000">
                  <c:v>3.4104999999998491E-2</c:v>
                </c:pt>
                <c:pt idx="356" formatCode="0.000">
                  <c:v>5.8685000000000494E-2</c:v>
                </c:pt>
                <c:pt idx="357" formatCode="0.000">
                  <c:v>8.1249999999998906E-2</c:v>
                </c:pt>
                <c:pt idx="358" formatCode="0.000">
                  <c:v>6.6700000000000897E-2</c:v>
                </c:pt>
                <c:pt idx="359" formatCode="0.000">
                  <c:v>5.0970000000001306E-2</c:v>
                </c:pt>
                <c:pt idx="360" formatCode="0.000">
                  <c:v>1.7599999999999796E-2</c:v>
                </c:pt>
                <c:pt idx="361" formatCode="0.000">
                  <c:v>-4.7944999999998614E-2</c:v>
                </c:pt>
                <c:pt idx="362" formatCode="0.000">
                  <c:v>-8.0539999999999223E-2</c:v>
                </c:pt>
                <c:pt idx="363" formatCode="0.000">
                  <c:v>-8.9824999999999461E-2</c:v>
                </c:pt>
                <c:pt idx="364" formatCode="0.000">
                  <c:v>-7.7824999999998909E-2</c:v>
                </c:pt>
                <c:pt idx="365" formatCode="0.000">
                  <c:v>-0.15492500000000003</c:v>
                </c:pt>
                <c:pt idx="366" formatCode="0.000">
                  <c:v>-0.19825000000000201</c:v>
                </c:pt>
                <c:pt idx="367" formatCode="0.000">
                  <c:v>-0.26526</c:v>
                </c:pt>
                <c:pt idx="368" formatCode="0.000">
                  <c:v>3.4089999999999107E-2</c:v>
                </c:pt>
                <c:pt idx="369" formatCode="0.000">
                  <c:v>-6.1750000000007103E-3</c:v>
                </c:pt>
                <c:pt idx="370" formatCode="0.000">
                  <c:v>-4.2424999999999706E-2</c:v>
                </c:pt>
                <c:pt idx="371" formatCode="0.000">
                  <c:v>-0.12122500000000103</c:v>
                </c:pt>
                <c:pt idx="372" formatCode="0.000">
                  <c:v>-0.44527499999999903</c:v>
                </c:pt>
                <c:pt idx="373" formatCode="0.000">
                  <c:v>-0.35765000000000002</c:v>
                </c:pt>
              </c:numCache>
            </c:numRef>
          </c:val>
          <c:extLst xmlns:c16r2="http://schemas.microsoft.com/office/drawing/2015/06/chart">
            <c:ext xmlns:c16="http://schemas.microsoft.com/office/drawing/2014/chart" uri="{C3380CC4-5D6E-409C-BE32-E72D297353CC}">
              <c16:uniqueId val="{00000002-F095-FD4C-841A-EAD2352A713E}"/>
            </c:ext>
          </c:extLst>
        </c:ser>
        <c:dLbls/>
        <c:marker val="1"/>
        <c:axId val="120998144"/>
        <c:axId val="120996608"/>
      </c:lineChart>
      <c:valAx>
        <c:axId val="120706560"/>
        <c:scaling>
          <c:orientation val="minMax"/>
        </c:scaling>
        <c:axPos val="l"/>
        <c:majorGridlines/>
        <c:numFmt formatCode="0.0" sourceLinked="1"/>
        <c:majorTickMark val="none"/>
        <c:tickLblPos val="nextTo"/>
        <c:crossAx val="120708096"/>
        <c:crosses val="autoZero"/>
        <c:crossBetween val="between"/>
      </c:valAx>
      <c:dateAx>
        <c:axId val="120708096"/>
        <c:scaling>
          <c:orientation val="minMax"/>
        </c:scaling>
        <c:axPos val="b"/>
        <c:numFmt formatCode="d&quot;. &quot;mmm&quot;. &quot;yyyy" sourceLinked="1"/>
        <c:majorTickMark val="none"/>
        <c:tickLblPos val="nextTo"/>
        <c:crossAx val="120706560"/>
        <c:crosses val="autoZero"/>
        <c:auto val="1"/>
        <c:lblOffset val="100"/>
        <c:baseTimeUnit val="days"/>
      </c:dateAx>
      <c:valAx>
        <c:axId val="120996608"/>
        <c:scaling>
          <c:orientation val="minMax"/>
        </c:scaling>
        <c:axPos val="r"/>
        <c:numFmt formatCode="0.000" sourceLinked="1"/>
        <c:majorTickMark val="none"/>
        <c:tickLblPos val="nextTo"/>
        <c:crossAx val="120998144"/>
        <c:crosses val="max"/>
        <c:crossBetween val="between"/>
      </c:valAx>
      <c:catAx>
        <c:axId val="120998144"/>
        <c:scaling>
          <c:orientation val="minMax"/>
        </c:scaling>
        <c:delete val="1"/>
        <c:axPos val="b"/>
        <c:majorTickMark val="none"/>
        <c:tickLblPos val="none"/>
        <c:crossAx val="120996608"/>
        <c:crosses val="autoZero"/>
        <c:auto val="1"/>
        <c:lblAlgn val="ctr"/>
        <c:lblOffset val="100"/>
      </c:catAx>
    </c:plotArea>
    <c:legend>
      <c:legendPos val="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5.1449874768139385E-2"/>
          <c:y val="0.19889815623298901"/>
          <c:w val="0.8957410202089261"/>
          <c:h val="0.64805293362949823"/>
        </c:manualLayout>
      </c:layout>
      <c:lineChart>
        <c:grouping val="stacked"/>
        <c:ser>
          <c:idx val="1"/>
          <c:order val="1"/>
          <c:tx>
            <c:strRef>
              <c:f>'[Bottom dopo.xlsx]Foglio1'!$D$1</c:f>
              <c:strCache>
                <c:ptCount val="1"/>
                <c:pt idx="0">
                  <c:v>Ich  +</c:v>
                </c:pt>
              </c:strCache>
            </c:strRef>
          </c:tx>
          <c:marker>
            <c:symbol val="none"/>
          </c:marker>
          <c:cat>
            <c:numRef>
              <c:f>'[Bottom dopo.xlsx]Foglio1'!$B$2:$B$292</c:f>
              <c:numCache>
                <c:formatCode>d". "mmm". "yyyy</c:formatCode>
                <c:ptCount val="291"/>
                <c:pt idx="0">
                  <c:v>42559</c:v>
                </c:pt>
                <c:pt idx="1">
                  <c:v>42562</c:v>
                </c:pt>
                <c:pt idx="2">
                  <c:v>42563</c:v>
                </c:pt>
                <c:pt idx="3">
                  <c:v>42566</c:v>
                </c:pt>
                <c:pt idx="4">
                  <c:v>42573</c:v>
                </c:pt>
                <c:pt idx="5">
                  <c:v>42585</c:v>
                </c:pt>
                <c:pt idx="6">
                  <c:v>42591</c:v>
                </c:pt>
                <c:pt idx="7">
                  <c:v>42600</c:v>
                </c:pt>
                <c:pt idx="8">
                  <c:v>42605</c:v>
                </c:pt>
                <c:pt idx="9">
                  <c:v>42606</c:v>
                </c:pt>
                <c:pt idx="10">
                  <c:v>42607</c:v>
                </c:pt>
                <c:pt idx="11">
                  <c:v>42608</c:v>
                </c:pt>
                <c:pt idx="12">
                  <c:v>42611</c:v>
                </c:pt>
                <c:pt idx="13">
                  <c:v>42612</c:v>
                </c:pt>
                <c:pt idx="14">
                  <c:v>42613</c:v>
                </c:pt>
                <c:pt idx="15">
                  <c:v>42614</c:v>
                </c:pt>
                <c:pt idx="16">
                  <c:v>42615</c:v>
                </c:pt>
                <c:pt idx="17">
                  <c:v>42618</c:v>
                </c:pt>
                <c:pt idx="18">
                  <c:v>42618</c:v>
                </c:pt>
                <c:pt idx="19">
                  <c:v>42619</c:v>
                </c:pt>
                <c:pt idx="20">
                  <c:v>42620</c:v>
                </c:pt>
                <c:pt idx="21">
                  <c:v>42621</c:v>
                </c:pt>
                <c:pt idx="22">
                  <c:v>42622</c:v>
                </c:pt>
                <c:pt idx="23">
                  <c:v>42625</c:v>
                </c:pt>
                <c:pt idx="24">
                  <c:v>42626</c:v>
                </c:pt>
                <c:pt idx="25">
                  <c:v>42627</c:v>
                </c:pt>
                <c:pt idx="26">
                  <c:v>42628</c:v>
                </c:pt>
                <c:pt idx="27">
                  <c:v>42629</c:v>
                </c:pt>
                <c:pt idx="28">
                  <c:v>42630</c:v>
                </c:pt>
                <c:pt idx="29">
                  <c:v>42632</c:v>
                </c:pt>
                <c:pt idx="30">
                  <c:v>42632</c:v>
                </c:pt>
                <c:pt idx="31">
                  <c:v>42633</c:v>
                </c:pt>
                <c:pt idx="32">
                  <c:v>42634</c:v>
                </c:pt>
                <c:pt idx="33">
                  <c:v>42635</c:v>
                </c:pt>
                <c:pt idx="34">
                  <c:v>42636</c:v>
                </c:pt>
                <c:pt idx="35">
                  <c:v>42637</c:v>
                </c:pt>
                <c:pt idx="36">
                  <c:v>42637</c:v>
                </c:pt>
                <c:pt idx="37">
                  <c:v>42639</c:v>
                </c:pt>
                <c:pt idx="38">
                  <c:v>42640</c:v>
                </c:pt>
                <c:pt idx="39">
                  <c:v>42641</c:v>
                </c:pt>
                <c:pt idx="40">
                  <c:v>42642</c:v>
                </c:pt>
                <c:pt idx="41">
                  <c:v>42643</c:v>
                </c:pt>
                <c:pt idx="42">
                  <c:v>42644</c:v>
                </c:pt>
                <c:pt idx="43">
                  <c:v>42646</c:v>
                </c:pt>
                <c:pt idx="44">
                  <c:v>42647</c:v>
                </c:pt>
                <c:pt idx="45">
                  <c:v>42648</c:v>
                </c:pt>
                <c:pt idx="46">
                  <c:v>42649</c:v>
                </c:pt>
                <c:pt idx="47">
                  <c:v>42650</c:v>
                </c:pt>
                <c:pt idx="48">
                  <c:v>42651</c:v>
                </c:pt>
                <c:pt idx="49">
                  <c:v>42653</c:v>
                </c:pt>
                <c:pt idx="50">
                  <c:v>42654</c:v>
                </c:pt>
                <c:pt idx="51">
                  <c:v>42655</c:v>
                </c:pt>
                <c:pt idx="52">
                  <c:v>42655</c:v>
                </c:pt>
                <c:pt idx="53">
                  <c:v>42655</c:v>
                </c:pt>
                <c:pt idx="54">
                  <c:v>42655</c:v>
                </c:pt>
                <c:pt idx="55">
                  <c:v>42656</c:v>
                </c:pt>
                <c:pt idx="56">
                  <c:v>42656</c:v>
                </c:pt>
                <c:pt idx="57">
                  <c:v>42657</c:v>
                </c:pt>
                <c:pt idx="58">
                  <c:v>42657</c:v>
                </c:pt>
                <c:pt idx="59">
                  <c:v>42657</c:v>
                </c:pt>
                <c:pt idx="60">
                  <c:v>42658</c:v>
                </c:pt>
                <c:pt idx="61">
                  <c:v>42660</c:v>
                </c:pt>
                <c:pt idx="62">
                  <c:v>42660</c:v>
                </c:pt>
                <c:pt idx="63">
                  <c:v>42660</c:v>
                </c:pt>
                <c:pt idx="64">
                  <c:v>42661</c:v>
                </c:pt>
                <c:pt idx="65">
                  <c:v>42661</c:v>
                </c:pt>
                <c:pt idx="66">
                  <c:v>42661</c:v>
                </c:pt>
                <c:pt idx="67">
                  <c:v>42661</c:v>
                </c:pt>
                <c:pt idx="68">
                  <c:v>42662</c:v>
                </c:pt>
                <c:pt idx="69">
                  <c:v>42662</c:v>
                </c:pt>
                <c:pt idx="70">
                  <c:v>42663</c:v>
                </c:pt>
                <c:pt idx="71">
                  <c:v>42663</c:v>
                </c:pt>
                <c:pt idx="72">
                  <c:v>42663</c:v>
                </c:pt>
                <c:pt idx="73">
                  <c:v>42664</c:v>
                </c:pt>
                <c:pt idx="74">
                  <c:v>42664</c:v>
                </c:pt>
                <c:pt idx="75">
                  <c:v>42664</c:v>
                </c:pt>
                <c:pt idx="76">
                  <c:v>42665</c:v>
                </c:pt>
                <c:pt idx="77">
                  <c:v>42665</c:v>
                </c:pt>
                <c:pt idx="78">
                  <c:v>42667</c:v>
                </c:pt>
                <c:pt idx="79">
                  <c:v>42667</c:v>
                </c:pt>
                <c:pt idx="80">
                  <c:v>42667</c:v>
                </c:pt>
                <c:pt idx="81">
                  <c:v>42668</c:v>
                </c:pt>
                <c:pt idx="82">
                  <c:v>42668</c:v>
                </c:pt>
                <c:pt idx="83">
                  <c:v>42668</c:v>
                </c:pt>
                <c:pt idx="84">
                  <c:v>42668</c:v>
                </c:pt>
                <c:pt idx="85">
                  <c:v>42669</c:v>
                </c:pt>
                <c:pt idx="86">
                  <c:v>42669</c:v>
                </c:pt>
                <c:pt idx="87">
                  <c:v>42670</c:v>
                </c:pt>
                <c:pt idx="88">
                  <c:v>42670</c:v>
                </c:pt>
                <c:pt idx="89">
                  <c:v>42670</c:v>
                </c:pt>
                <c:pt idx="90">
                  <c:v>42671</c:v>
                </c:pt>
                <c:pt idx="91">
                  <c:v>42671</c:v>
                </c:pt>
                <c:pt idx="92">
                  <c:v>42671</c:v>
                </c:pt>
                <c:pt idx="93">
                  <c:v>42672</c:v>
                </c:pt>
                <c:pt idx="94">
                  <c:v>42676</c:v>
                </c:pt>
                <c:pt idx="95">
                  <c:v>42676</c:v>
                </c:pt>
                <c:pt idx="96">
                  <c:v>42676</c:v>
                </c:pt>
                <c:pt idx="97">
                  <c:v>42677</c:v>
                </c:pt>
                <c:pt idx="98">
                  <c:v>42677</c:v>
                </c:pt>
                <c:pt idx="99">
                  <c:v>42677</c:v>
                </c:pt>
                <c:pt idx="100">
                  <c:v>42678</c:v>
                </c:pt>
                <c:pt idx="101">
                  <c:v>42678</c:v>
                </c:pt>
                <c:pt idx="102">
                  <c:v>42678</c:v>
                </c:pt>
                <c:pt idx="103">
                  <c:v>42679</c:v>
                </c:pt>
                <c:pt idx="104">
                  <c:v>42681</c:v>
                </c:pt>
                <c:pt idx="105">
                  <c:v>42681</c:v>
                </c:pt>
                <c:pt idx="106">
                  <c:v>42681</c:v>
                </c:pt>
                <c:pt idx="107">
                  <c:v>42682</c:v>
                </c:pt>
                <c:pt idx="108">
                  <c:v>42682</c:v>
                </c:pt>
                <c:pt idx="109">
                  <c:v>42682</c:v>
                </c:pt>
                <c:pt idx="110">
                  <c:v>42683</c:v>
                </c:pt>
                <c:pt idx="111">
                  <c:v>42683</c:v>
                </c:pt>
                <c:pt idx="112">
                  <c:v>42684</c:v>
                </c:pt>
                <c:pt idx="113">
                  <c:v>42684</c:v>
                </c:pt>
                <c:pt idx="114">
                  <c:v>42684</c:v>
                </c:pt>
                <c:pt idx="115">
                  <c:v>42685</c:v>
                </c:pt>
                <c:pt idx="116">
                  <c:v>42685</c:v>
                </c:pt>
                <c:pt idx="117">
                  <c:v>42686</c:v>
                </c:pt>
                <c:pt idx="118">
                  <c:v>42688</c:v>
                </c:pt>
                <c:pt idx="119">
                  <c:v>42688</c:v>
                </c:pt>
                <c:pt idx="120">
                  <c:v>42689</c:v>
                </c:pt>
                <c:pt idx="121">
                  <c:v>42689</c:v>
                </c:pt>
                <c:pt idx="122">
                  <c:v>42689</c:v>
                </c:pt>
                <c:pt idx="123">
                  <c:v>42690</c:v>
                </c:pt>
                <c:pt idx="124">
                  <c:v>42690</c:v>
                </c:pt>
                <c:pt idx="125">
                  <c:v>42690</c:v>
                </c:pt>
                <c:pt idx="126">
                  <c:v>42691</c:v>
                </c:pt>
                <c:pt idx="127">
                  <c:v>42691</c:v>
                </c:pt>
                <c:pt idx="128">
                  <c:v>42691</c:v>
                </c:pt>
                <c:pt idx="129">
                  <c:v>42692</c:v>
                </c:pt>
                <c:pt idx="130">
                  <c:v>42692</c:v>
                </c:pt>
                <c:pt idx="131">
                  <c:v>42692</c:v>
                </c:pt>
                <c:pt idx="132">
                  <c:v>42693</c:v>
                </c:pt>
                <c:pt idx="133">
                  <c:v>42696</c:v>
                </c:pt>
                <c:pt idx="134">
                  <c:v>42696</c:v>
                </c:pt>
                <c:pt idx="135">
                  <c:v>42696</c:v>
                </c:pt>
                <c:pt idx="136">
                  <c:v>42697</c:v>
                </c:pt>
                <c:pt idx="137">
                  <c:v>42697</c:v>
                </c:pt>
                <c:pt idx="138">
                  <c:v>42697</c:v>
                </c:pt>
                <c:pt idx="139">
                  <c:v>42698</c:v>
                </c:pt>
                <c:pt idx="140">
                  <c:v>42698</c:v>
                </c:pt>
                <c:pt idx="141">
                  <c:v>42699</c:v>
                </c:pt>
                <c:pt idx="142">
                  <c:v>42699</c:v>
                </c:pt>
                <c:pt idx="143">
                  <c:v>42699</c:v>
                </c:pt>
                <c:pt idx="144">
                  <c:v>42699</c:v>
                </c:pt>
                <c:pt idx="145">
                  <c:v>42700</c:v>
                </c:pt>
                <c:pt idx="146">
                  <c:v>42702</c:v>
                </c:pt>
                <c:pt idx="147">
                  <c:v>42702</c:v>
                </c:pt>
                <c:pt idx="148">
                  <c:v>42702</c:v>
                </c:pt>
                <c:pt idx="149">
                  <c:v>42703</c:v>
                </c:pt>
                <c:pt idx="150">
                  <c:v>42703</c:v>
                </c:pt>
                <c:pt idx="151">
                  <c:v>42703</c:v>
                </c:pt>
                <c:pt idx="152">
                  <c:v>42704</c:v>
                </c:pt>
                <c:pt idx="153">
                  <c:v>42704</c:v>
                </c:pt>
                <c:pt idx="154">
                  <c:v>42704</c:v>
                </c:pt>
                <c:pt idx="155">
                  <c:v>42705</c:v>
                </c:pt>
                <c:pt idx="156">
                  <c:v>42705</c:v>
                </c:pt>
                <c:pt idx="157">
                  <c:v>42705</c:v>
                </c:pt>
                <c:pt idx="158">
                  <c:v>42706</c:v>
                </c:pt>
                <c:pt idx="159">
                  <c:v>42706</c:v>
                </c:pt>
                <c:pt idx="160">
                  <c:v>42706</c:v>
                </c:pt>
                <c:pt idx="161">
                  <c:v>42707</c:v>
                </c:pt>
                <c:pt idx="162">
                  <c:v>42709</c:v>
                </c:pt>
                <c:pt idx="163">
                  <c:v>42709</c:v>
                </c:pt>
                <c:pt idx="164">
                  <c:v>42709</c:v>
                </c:pt>
                <c:pt idx="165">
                  <c:v>42710</c:v>
                </c:pt>
                <c:pt idx="166">
                  <c:v>42711</c:v>
                </c:pt>
                <c:pt idx="167">
                  <c:v>42711</c:v>
                </c:pt>
                <c:pt idx="168">
                  <c:v>42713</c:v>
                </c:pt>
                <c:pt idx="169">
                  <c:v>42713</c:v>
                </c:pt>
                <c:pt idx="170">
                  <c:v>42713</c:v>
                </c:pt>
                <c:pt idx="171">
                  <c:v>42714</c:v>
                </c:pt>
                <c:pt idx="172">
                  <c:v>42716</c:v>
                </c:pt>
                <c:pt idx="173">
                  <c:v>42716</c:v>
                </c:pt>
                <c:pt idx="174">
                  <c:v>42716</c:v>
                </c:pt>
                <c:pt idx="175">
                  <c:v>42717</c:v>
                </c:pt>
                <c:pt idx="176">
                  <c:v>42717</c:v>
                </c:pt>
                <c:pt idx="177">
                  <c:v>42717</c:v>
                </c:pt>
                <c:pt idx="178">
                  <c:v>42718</c:v>
                </c:pt>
                <c:pt idx="179">
                  <c:v>42718</c:v>
                </c:pt>
                <c:pt idx="180">
                  <c:v>42719</c:v>
                </c:pt>
                <c:pt idx="181">
                  <c:v>42719</c:v>
                </c:pt>
                <c:pt idx="182">
                  <c:v>42719</c:v>
                </c:pt>
                <c:pt idx="183">
                  <c:v>42720</c:v>
                </c:pt>
                <c:pt idx="184">
                  <c:v>42720</c:v>
                </c:pt>
                <c:pt idx="185">
                  <c:v>42720</c:v>
                </c:pt>
                <c:pt idx="186">
                  <c:v>42721</c:v>
                </c:pt>
                <c:pt idx="187">
                  <c:v>42723</c:v>
                </c:pt>
                <c:pt idx="188">
                  <c:v>42723</c:v>
                </c:pt>
                <c:pt idx="189">
                  <c:v>42724</c:v>
                </c:pt>
                <c:pt idx="190">
                  <c:v>42724</c:v>
                </c:pt>
                <c:pt idx="191">
                  <c:v>42724</c:v>
                </c:pt>
                <c:pt idx="192">
                  <c:v>42725</c:v>
                </c:pt>
                <c:pt idx="193">
                  <c:v>42725</c:v>
                </c:pt>
                <c:pt idx="194">
                  <c:v>42726</c:v>
                </c:pt>
                <c:pt idx="195">
                  <c:v>42726</c:v>
                </c:pt>
                <c:pt idx="196">
                  <c:v>42726</c:v>
                </c:pt>
                <c:pt idx="197">
                  <c:v>42727</c:v>
                </c:pt>
                <c:pt idx="198">
                  <c:v>42727</c:v>
                </c:pt>
                <c:pt idx="199">
                  <c:v>42733</c:v>
                </c:pt>
                <c:pt idx="200">
                  <c:v>42739</c:v>
                </c:pt>
                <c:pt idx="201">
                  <c:v>42744</c:v>
                </c:pt>
                <c:pt idx="202">
                  <c:v>42744</c:v>
                </c:pt>
                <c:pt idx="203">
                  <c:v>42744</c:v>
                </c:pt>
                <c:pt idx="204">
                  <c:v>42745</c:v>
                </c:pt>
                <c:pt idx="205">
                  <c:v>42745</c:v>
                </c:pt>
                <c:pt idx="206">
                  <c:v>42745</c:v>
                </c:pt>
                <c:pt idx="207">
                  <c:v>42746</c:v>
                </c:pt>
                <c:pt idx="208">
                  <c:v>42746</c:v>
                </c:pt>
                <c:pt idx="209">
                  <c:v>42746</c:v>
                </c:pt>
                <c:pt idx="210">
                  <c:v>42747</c:v>
                </c:pt>
                <c:pt idx="211">
                  <c:v>42747</c:v>
                </c:pt>
                <c:pt idx="212">
                  <c:v>42747</c:v>
                </c:pt>
                <c:pt idx="213">
                  <c:v>42748</c:v>
                </c:pt>
                <c:pt idx="214">
                  <c:v>42748</c:v>
                </c:pt>
                <c:pt idx="215">
                  <c:v>42748</c:v>
                </c:pt>
                <c:pt idx="216">
                  <c:v>42749</c:v>
                </c:pt>
                <c:pt idx="217">
                  <c:v>42749</c:v>
                </c:pt>
                <c:pt idx="218">
                  <c:v>42751</c:v>
                </c:pt>
                <c:pt idx="219">
                  <c:v>42751</c:v>
                </c:pt>
                <c:pt idx="220">
                  <c:v>42751</c:v>
                </c:pt>
                <c:pt idx="221">
                  <c:v>42752</c:v>
                </c:pt>
                <c:pt idx="222">
                  <c:v>42752</c:v>
                </c:pt>
                <c:pt idx="223">
                  <c:v>42753</c:v>
                </c:pt>
                <c:pt idx="224">
                  <c:v>42753</c:v>
                </c:pt>
                <c:pt idx="225">
                  <c:v>42753</c:v>
                </c:pt>
                <c:pt idx="226">
                  <c:v>42754</c:v>
                </c:pt>
                <c:pt idx="227">
                  <c:v>42754</c:v>
                </c:pt>
                <c:pt idx="228">
                  <c:v>42755</c:v>
                </c:pt>
                <c:pt idx="229">
                  <c:v>42755</c:v>
                </c:pt>
                <c:pt idx="230">
                  <c:v>42755</c:v>
                </c:pt>
                <c:pt idx="231">
                  <c:v>42756</c:v>
                </c:pt>
                <c:pt idx="232">
                  <c:v>42756</c:v>
                </c:pt>
                <c:pt idx="233">
                  <c:v>42758</c:v>
                </c:pt>
                <c:pt idx="234">
                  <c:v>42759</c:v>
                </c:pt>
                <c:pt idx="235">
                  <c:v>42759</c:v>
                </c:pt>
                <c:pt idx="236">
                  <c:v>42760</c:v>
                </c:pt>
                <c:pt idx="237">
                  <c:v>42761</c:v>
                </c:pt>
                <c:pt idx="238">
                  <c:v>42761</c:v>
                </c:pt>
                <c:pt idx="239">
                  <c:v>42762</c:v>
                </c:pt>
                <c:pt idx="240">
                  <c:v>42762</c:v>
                </c:pt>
                <c:pt idx="241">
                  <c:v>42762</c:v>
                </c:pt>
                <c:pt idx="242">
                  <c:v>42763</c:v>
                </c:pt>
                <c:pt idx="243">
                  <c:v>42765</c:v>
                </c:pt>
                <c:pt idx="244">
                  <c:v>42765</c:v>
                </c:pt>
                <c:pt idx="245">
                  <c:v>42766</c:v>
                </c:pt>
                <c:pt idx="246">
                  <c:v>42766</c:v>
                </c:pt>
                <c:pt idx="247">
                  <c:v>42767</c:v>
                </c:pt>
                <c:pt idx="248">
                  <c:v>42767</c:v>
                </c:pt>
                <c:pt idx="249">
                  <c:v>42767</c:v>
                </c:pt>
                <c:pt idx="250">
                  <c:v>42768</c:v>
                </c:pt>
                <c:pt idx="251">
                  <c:v>42768</c:v>
                </c:pt>
                <c:pt idx="252">
                  <c:v>42769</c:v>
                </c:pt>
                <c:pt idx="253">
                  <c:v>42769</c:v>
                </c:pt>
                <c:pt idx="254">
                  <c:v>42770</c:v>
                </c:pt>
                <c:pt idx="255">
                  <c:v>42772</c:v>
                </c:pt>
                <c:pt idx="256">
                  <c:v>42772</c:v>
                </c:pt>
                <c:pt idx="257">
                  <c:v>42773</c:v>
                </c:pt>
                <c:pt idx="258">
                  <c:v>42774</c:v>
                </c:pt>
                <c:pt idx="259">
                  <c:v>42774</c:v>
                </c:pt>
                <c:pt idx="260">
                  <c:v>42774</c:v>
                </c:pt>
                <c:pt idx="261">
                  <c:v>42774</c:v>
                </c:pt>
                <c:pt idx="262">
                  <c:v>42775</c:v>
                </c:pt>
                <c:pt idx="263">
                  <c:v>42776</c:v>
                </c:pt>
                <c:pt idx="264">
                  <c:v>42776</c:v>
                </c:pt>
                <c:pt idx="265">
                  <c:v>42777</c:v>
                </c:pt>
                <c:pt idx="266">
                  <c:v>42778</c:v>
                </c:pt>
                <c:pt idx="267">
                  <c:v>42779</c:v>
                </c:pt>
                <c:pt idx="268">
                  <c:v>42779</c:v>
                </c:pt>
                <c:pt idx="269">
                  <c:v>42780</c:v>
                </c:pt>
                <c:pt idx="270">
                  <c:v>42781</c:v>
                </c:pt>
                <c:pt idx="271">
                  <c:v>42781</c:v>
                </c:pt>
                <c:pt idx="272">
                  <c:v>42781</c:v>
                </c:pt>
                <c:pt idx="273">
                  <c:v>42782</c:v>
                </c:pt>
                <c:pt idx="274">
                  <c:v>42782</c:v>
                </c:pt>
                <c:pt idx="275">
                  <c:v>42783</c:v>
                </c:pt>
                <c:pt idx="276">
                  <c:v>42783</c:v>
                </c:pt>
                <c:pt idx="277">
                  <c:v>42783</c:v>
                </c:pt>
                <c:pt idx="278">
                  <c:v>42784</c:v>
                </c:pt>
                <c:pt idx="279">
                  <c:v>42784</c:v>
                </c:pt>
                <c:pt idx="280">
                  <c:v>42786</c:v>
                </c:pt>
                <c:pt idx="281">
                  <c:v>42787</c:v>
                </c:pt>
                <c:pt idx="282">
                  <c:v>42787</c:v>
                </c:pt>
                <c:pt idx="283">
                  <c:v>42787</c:v>
                </c:pt>
                <c:pt idx="284">
                  <c:v>42788</c:v>
                </c:pt>
                <c:pt idx="285">
                  <c:v>42789</c:v>
                </c:pt>
                <c:pt idx="286">
                  <c:v>42790</c:v>
                </c:pt>
                <c:pt idx="287">
                  <c:v>42790</c:v>
                </c:pt>
                <c:pt idx="288">
                  <c:v>42790</c:v>
                </c:pt>
                <c:pt idx="289">
                  <c:v>42793</c:v>
                </c:pt>
                <c:pt idx="290">
                  <c:v>42794</c:v>
                </c:pt>
              </c:numCache>
            </c:numRef>
          </c:cat>
          <c:val>
            <c:numRef>
              <c:f>'[Bottom dopo.xlsx]Foglio1'!$D$2:$D$292</c:f>
              <c:numCache>
                <c:formatCode>0.000</c:formatCode>
                <c:ptCount val="291"/>
                <c:pt idx="0">
                  <c:v>-9.4459999999999808E-2</c:v>
                </c:pt>
                <c:pt idx="1">
                  <c:v>-6.2090000000000409E-2</c:v>
                </c:pt>
                <c:pt idx="2">
                  <c:v>-6.7260000000000111E-2</c:v>
                </c:pt>
                <c:pt idx="3">
                  <c:v>-0.10292000000000001</c:v>
                </c:pt>
                <c:pt idx="4">
                  <c:v>-9.4080000000000025E-2</c:v>
                </c:pt>
                <c:pt idx="5">
                  <c:v>-4.5250000000000207E-2</c:v>
                </c:pt>
                <c:pt idx="6">
                  <c:v>-9.372000000000022E-2</c:v>
                </c:pt>
                <c:pt idx="7">
                  <c:v>-9.6930000000000419E-2</c:v>
                </c:pt>
                <c:pt idx="8">
                  <c:v>-0.12275000000000001</c:v>
                </c:pt>
                <c:pt idx="9">
                  <c:v>-0.11879000000000003</c:v>
                </c:pt>
                <c:pt idx="10">
                  <c:v>-0.10883000000000001</c:v>
                </c:pt>
                <c:pt idx="11">
                  <c:v>-0.10088</c:v>
                </c:pt>
                <c:pt idx="12">
                  <c:v>-0.10291</c:v>
                </c:pt>
                <c:pt idx="13">
                  <c:v>-0.111870000000001</c:v>
                </c:pt>
                <c:pt idx="14">
                  <c:v>-0.12377000000000003</c:v>
                </c:pt>
                <c:pt idx="15">
                  <c:v>-0.12787999999999997</c:v>
                </c:pt>
                <c:pt idx="16">
                  <c:v>-0.12781000000000001</c:v>
                </c:pt>
                <c:pt idx="17">
                  <c:v>-0.13375000000000001</c:v>
                </c:pt>
                <c:pt idx="18">
                  <c:v>-0.12286999999999998</c:v>
                </c:pt>
                <c:pt idx="19">
                  <c:v>-0.13875999999999999</c:v>
                </c:pt>
                <c:pt idx="20">
                  <c:v>-0.14969000000000099</c:v>
                </c:pt>
                <c:pt idx="21">
                  <c:v>-0.15076000000000003</c:v>
                </c:pt>
                <c:pt idx="22">
                  <c:v>-0.16572000000000001</c:v>
                </c:pt>
                <c:pt idx="23">
                  <c:v>-0.15275000000000002</c:v>
                </c:pt>
                <c:pt idx="24">
                  <c:v>-0.168679999999999</c:v>
                </c:pt>
                <c:pt idx="25">
                  <c:v>-0.17269000000000001</c:v>
                </c:pt>
                <c:pt idx="26">
                  <c:v>-0.10897999999999998</c:v>
                </c:pt>
                <c:pt idx="27">
                  <c:v>-0.11999000000000101</c:v>
                </c:pt>
                <c:pt idx="28">
                  <c:v>-0.11008</c:v>
                </c:pt>
                <c:pt idx="29">
                  <c:v>-0.13492000000000001</c:v>
                </c:pt>
                <c:pt idx="30">
                  <c:v>-0.12801999999999999</c:v>
                </c:pt>
                <c:pt idx="31">
                  <c:v>-0.12995000000000001</c:v>
                </c:pt>
                <c:pt idx="32">
                  <c:v>-0.12802999999999901</c:v>
                </c:pt>
                <c:pt idx="33">
                  <c:v>-0.14013999999999999</c:v>
                </c:pt>
                <c:pt idx="34">
                  <c:v>-0.141150000000001</c:v>
                </c:pt>
                <c:pt idx="35">
                  <c:v>-0.13905000000000001</c:v>
                </c:pt>
                <c:pt idx="36">
                  <c:v>-0.13402</c:v>
                </c:pt>
                <c:pt idx="37">
                  <c:v>-0.13713</c:v>
                </c:pt>
                <c:pt idx="38">
                  <c:v>-0.13733000000000001</c:v>
                </c:pt>
                <c:pt idx="39">
                  <c:v>-0.14300000000000002</c:v>
                </c:pt>
                <c:pt idx="40">
                  <c:v>-0.14202000000000001</c:v>
                </c:pt>
                <c:pt idx="41">
                  <c:v>-0.13316999999999998</c:v>
                </c:pt>
                <c:pt idx="42">
                  <c:v>-0.13123000000000001</c:v>
                </c:pt>
                <c:pt idx="43">
                  <c:v>-0.14016000000000001</c:v>
                </c:pt>
                <c:pt idx="44">
                  <c:v>-0.14521000000000003</c:v>
                </c:pt>
                <c:pt idx="45">
                  <c:v>-0.13735</c:v>
                </c:pt>
                <c:pt idx="46">
                  <c:v>-0.13616</c:v>
                </c:pt>
                <c:pt idx="47">
                  <c:v>-0.13427</c:v>
                </c:pt>
                <c:pt idx="48">
                  <c:v>-0.14230999999999999</c:v>
                </c:pt>
                <c:pt idx="49">
                  <c:v>-0.14113999999999899</c:v>
                </c:pt>
                <c:pt idx="50">
                  <c:v>-0.13911999999999999</c:v>
                </c:pt>
                <c:pt idx="51">
                  <c:v>-0.14607999999999999</c:v>
                </c:pt>
                <c:pt idx="52">
                  <c:v>-0.14410000000000001</c:v>
                </c:pt>
                <c:pt idx="53">
                  <c:v>-0.14212</c:v>
                </c:pt>
                <c:pt idx="54">
                  <c:v>-0.14908000000000099</c:v>
                </c:pt>
                <c:pt idx="55">
                  <c:v>-0.15089000000000002</c:v>
                </c:pt>
                <c:pt idx="56">
                  <c:v>-0.13700000000000001</c:v>
                </c:pt>
                <c:pt idx="57">
                  <c:v>-0.14690000000000003</c:v>
                </c:pt>
                <c:pt idx="58">
                  <c:v>-0.14496000000000003</c:v>
                </c:pt>
                <c:pt idx="59">
                  <c:v>-0.14895000000000003</c:v>
                </c:pt>
                <c:pt idx="60">
                  <c:v>-0.15300000000000002</c:v>
                </c:pt>
                <c:pt idx="61">
                  <c:v>-0.14507999999999999</c:v>
                </c:pt>
                <c:pt idx="62">
                  <c:v>-0.14218999999999901</c:v>
                </c:pt>
                <c:pt idx="63">
                  <c:v>-0.14027000000000001</c:v>
                </c:pt>
                <c:pt idx="64">
                  <c:v>-0.14237999999999901</c:v>
                </c:pt>
                <c:pt idx="65">
                  <c:v>-0.14242999999999903</c:v>
                </c:pt>
                <c:pt idx="66">
                  <c:v>-0.13850000000000001</c:v>
                </c:pt>
                <c:pt idx="67">
                  <c:v>-0.14343000000000003</c:v>
                </c:pt>
                <c:pt idx="68">
                  <c:v>-0.14239999999999903</c:v>
                </c:pt>
                <c:pt idx="69">
                  <c:v>-0.11945</c:v>
                </c:pt>
                <c:pt idx="70">
                  <c:v>-0.13849000000000003</c:v>
                </c:pt>
                <c:pt idx="71">
                  <c:v>-0.13546000000000002</c:v>
                </c:pt>
                <c:pt idx="72">
                  <c:v>-0.13742000000000001</c:v>
                </c:pt>
                <c:pt idx="73">
                  <c:v>-0.13952000000000001</c:v>
                </c:pt>
                <c:pt idx="74">
                  <c:v>-0.14254000000000003</c:v>
                </c:pt>
                <c:pt idx="75">
                  <c:v>-0.14145000000000002</c:v>
                </c:pt>
                <c:pt idx="76">
                  <c:v>-0.13739999999999999</c:v>
                </c:pt>
                <c:pt idx="77">
                  <c:v>-0.136379999999999</c:v>
                </c:pt>
                <c:pt idx="78">
                  <c:v>-0.14140000000000003</c:v>
                </c:pt>
                <c:pt idx="79">
                  <c:v>-0.14045000000000002</c:v>
                </c:pt>
                <c:pt idx="80">
                  <c:v>-0.13947999999999999</c:v>
                </c:pt>
                <c:pt idx="81">
                  <c:v>-0.14449000000000004</c:v>
                </c:pt>
                <c:pt idx="82">
                  <c:v>-0.14077999999999999</c:v>
                </c:pt>
                <c:pt idx="83">
                  <c:v>-0.10374000000000001</c:v>
                </c:pt>
                <c:pt idx="84">
                  <c:v>-0.13947999999999999</c:v>
                </c:pt>
                <c:pt idx="85">
                  <c:v>-0.142600000000001</c:v>
                </c:pt>
                <c:pt idx="86">
                  <c:v>-0.14457999999999999</c:v>
                </c:pt>
                <c:pt idx="87">
                  <c:v>-0.12674999999999903</c:v>
                </c:pt>
                <c:pt idx="88">
                  <c:v>-0.14266999999999999</c:v>
                </c:pt>
                <c:pt idx="89">
                  <c:v>-0.144620000000001</c:v>
                </c:pt>
                <c:pt idx="90">
                  <c:v>-0.15246000000000004</c:v>
                </c:pt>
                <c:pt idx="91">
                  <c:v>-0.17700000000000002</c:v>
                </c:pt>
                <c:pt idx="92">
                  <c:v>-0.14650000000000002</c:v>
                </c:pt>
                <c:pt idx="93">
                  <c:v>-0.14263999999999899</c:v>
                </c:pt>
                <c:pt idx="94">
                  <c:v>-0.14042999999999903</c:v>
                </c:pt>
                <c:pt idx="95">
                  <c:v>-0.13749999999999904</c:v>
                </c:pt>
                <c:pt idx="96">
                  <c:v>-0.13758999999999899</c:v>
                </c:pt>
                <c:pt idx="97">
                  <c:v>-0.14250000000000002</c:v>
                </c:pt>
                <c:pt idx="98">
                  <c:v>-0.14452999999999999</c:v>
                </c:pt>
                <c:pt idx="99">
                  <c:v>-0.14157</c:v>
                </c:pt>
                <c:pt idx="100">
                  <c:v>1.8650000000000101E-2</c:v>
                </c:pt>
                <c:pt idx="101">
                  <c:v>-0.13749999999999904</c:v>
                </c:pt>
                <c:pt idx="102">
                  <c:v>-0.13755999999999999</c:v>
                </c:pt>
                <c:pt idx="103">
                  <c:v>-0.14444000000000004</c:v>
                </c:pt>
                <c:pt idx="104">
                  <c:v>-0.14319000000000001</c:v>
                </c:pt>
                <c:pt idx="105">
                  <c:v>-0.14305000000000001</c:v>
                </c:pt>
                <c:pt idx="106">
                  <c:v>-0.17700000000000002</c:v>
                </c:pt>
                <c:pt idx="107">
                  <c:v>-0.14497000000000002</c:v>
                </c:pt>
                <c:pt idx="108">
                  <c:v>-0.14497999999999903</c:v>
                </c:pt>
                <c:pt idx="109">
                  <c:v>-0.14897999999999903</c:v>
                </c:pt>
                <c:pt idx="110">
                  <c:v>-0.15487999999999999</c:v>
                </c:pt>
                <c:pt idx="111">
                  <c:v>-0.15587000000000001</c:v>
                </c:pt>
                <c:pt idx="112">
                  <c:v>-0.15788999999999903</c:v>
                </c:pt>
                <c:pt idx="113">
                  <c:v>-0.15792000000000003</c:v>
                </c:pt>
                <c:pt idx="114">
                  <c:v>-0.15490000000000004</c:v>
                </c:pt>
                <c:pt idx="115">
                  <c:v>-0.16220000000000001</c:v>
                </c:pt>
                <c:pt idx="116">
                  <c:v>-8.1890000000000504E-2</c:v>
                </c:pt>
                <c:pt idx="117">
                  <c:v>-0.14397000000000001</c:v>
                </c:pt>
                <c:pt idx="118">
                  <c:v>-0.162800000000001</c:v>
                </c:pt>
                <c:pt idx="119">
                  <c:v>-0.161</c:v>
                </c:pt>
                <c:pt idx="120">
                  <c:v>-2.83500000000005E-2</c:v>
                </c:pt>
                <c:pt idx="121">
                  <c:v>-7.2000000000000119E-2</c:v>
                </c:pt>
                <c:pt idx="122">
                  <c:v>-0.15825000000000103</c:v>
                </c:pt>
                <c:pt idx="123">
                  <c:v>-0.15783000000000103</c:v>
                </c:pt>
                <c:pt idx="124">
                  <c:v>-0.15109000000000103</c:v>
                </c:pt>
                <c:pt idx="125">
                  <c:v>-0.14433000000000001</c:v>
                </c:pt>
                <c:pt idx="126">
                  <c:v>-0.15304000000000104</c:v>
                </c:pt>
                <c:pt idx="127">
                  <c:v>-0.15910000000000002</c:v>
                </c:pt>
                <c:pt idx="128">
                  <c:v>-0.15816000000000002</c:v>
                </c:pt>
                <c:pt idx="129">
                  <c:v>-0.15004000000000103</c:v>
                </c:pt>
                <c:pt idx="130">
                  <c:v>-0.15210000000000001</c:v>
                </c:pt>
                <c:pt idx="131">
                  <c:v>-0.15412999999999999</c:v>
                </c:pt>
                <c:pt idx="132">
                  <c:v>-0.14235</c:v>
                </c:pt>
                <c:pt idx="133">
                  <c:v>-0.15002000000000001</c:v>
                </c:pt>
                <c:pt idx="134">
                  <c:v>-0.15320000000000103</c:v>
                </c:pt>
                <c:pt idx="135">
                  <c:v>-0.14920000000000003</c:v>
                </c:pt>
                <c:pt idx="136">
                  <c:v>-7.0970000000000893E-2</c:v>
                </c:pt>
                <c:pt idx="137">
                  <c:v>-0.14821000000000004</c:v>
                </c:pt>
                <c:pt idx="138">
                  <c:v>-0.17700000000000002</c:v>
                </c:pt>
                <c:pt idx="139">
                  <c:v>-0.15255000000000099</c:v>
                </c:pt>
                <c:pt idx="140">
                  <c:v>-0.14554000000000003</c:v>
                </c:pt>
                <c:pt idx="141">
                  <c:v>-0.14853000000000002</c:v>
                </c:pt>
                <c:pt idx="142">
                  <c:v>-0.14268</c:v>
                </c:pt>
                <c:pt idx="143">
                  <c:v>-0.15264000000000003</c:v>
                </c:pt>
                <c:pt idx="144">
                  <c:v>-0.14180999999999999</c:v>
                </c:pt>
                <c:pt idx="145">
                  <c:v>-0.15044000000000102</c:v>
                </c:pt>
                <c:pt idx="146">
                  <c:v>-0.149150000000001</c:v>
                </c:pt>
                <c:pt idx="147">
                  <c:v>-0.14526000000000003</c:v>
                </c:pt>
                <c:pt idx="148">
                  <c:v>-0.15021000000000004</c:v>
                </c:pt>
                <c:pt idx="149">
                  <c:v>-0.15407999999999999</c:v>
                </c:pt>
                <c:pt idx="150">
                  <c:v>-0.10208</c:v>
                </c:pt>
                <c:pt idx="151">
                  <c:v>-0.15400000000000003</c:v>
                </c:pt>
                <c:pt idx="152">
                  <c:v>-0.165830000000001</c:v>
                </c:pt>
                <c:pt idx="153">
                  <c:v>-0.16385000000000097</c:v>
                </c:pt>
                <c:pt idx="154">
                  <c:v>-0.15693000000000001</c:v>
                </c:pt>
                <c:pt idx="155">
                  <c:v>-0.16372999999999999</c:v>
                </c:pt>
                <c:pt idx="156">
                  <c:v>-0.15880000000000002</c:v>
                </c:pt>
                <c:pt idx="157">
                  <c:v>-0.16178000000000001</c:v>
                </c:pt>
                <c:pt idx="158">
                  <c:v>-0.15978999999999902</c:v>
                </c:pt>
                <c:pt idx="159">
                  <c:v>-0.15786000000000003</c:v>
                </c:pt>
                <c:pt idx="160">
                  <c:v>-0.15591000000000002</c:v>
                </c:pt>
                <c:pt idx="161">
                  <c:v>-0.16295000000000001</c:v>
                </c:pt>
                <c:pt idx="162">
                  <c:v>-0.15700000000000003</c:v>
                </c:pt>
                <c:pt idx="163">
                  <c:v>-0.15902000000000002</c:v>
                </c:pt>
                <c:pt idx="164">
                  <c:v>-0.15999000000000102</c:v>
                </c:pt>
                <c:pt idx="165">
                  <c:v>-0.16001000000000101</c:v>
                </c:pt>
                <c:pt idx="166">
                  <c:v>-0.16085000000000096</c:v>
                </c:pt>
                <c:pt idx="167">
                  <c:v>-0.16192000000000001</c:v>
                </c:pt>
                <c:pt idx="168">
                  <c:v>-0.16389999999999999</c:v>
                </c:pt>
                <c:pt idx="169">
                  <c:v>-0.16389999999999999</c:v>
                </c:pt>
                <c:pt idx="170">
                  <c:v>-0.16386999999999999</c:v>
                </c:pt>
                <c:pt idx="171">
                  <c:v>-0.16385000000000097</c:v>
                </c:pt>
                <c:pt idx="172">
                  <c:v>-0.16481999999999902</c:v>
                </c:pt>
                <c:pt idx="173">
                  <c:v>-0.16286999999999999</c:v>
                </c:pt>
                <c:pt idx="174">
                  <c:v>-0.167850000000001</c:v>
                </c:pt>
                <c:pt idx="175">
                  <c:v>-0.16875999999999999</c:v>
                </c:pt>
                <c:pt idx="176">
                  <c:v>-0.16477</c:v>
                </c:pt>
                <c:pt idx="177">
                  <c:v>-0.16477</c:v>
                </c:pt>
                <c:pt idx="178">
                  <c:v>-0.16979000000000002</c:v>
                </c:pt>
                <c:pt idx="179">
                  <c:v>-0.16385000000000097</c:v>
                </c:pt>
                <c:pt idx="180">
                  <c:v>-0.16675999999999999</c:v>
                </c:pt>
                <c:pt idx="181">
                  <c:v>-0.15700000000000003</c:v>
                </c:pt>
                <c:pt idx="182">
                  <c:v>-0.15889000000000003</c:v>
                </c:pt>
                <c:pt idx="183">
                  <c:v>-0.16477</c:v>
                </c:pt>
                <c:pt idx="184">
                  <c:v>-0.15778999999999901</c:v>
                </c:pt>
                <c:pt idx="185">
                  <c:v>-0.15189000000000002</c:v>
                </c:pt>
                <c:pt idx="186">
                  <c:v>-0.24986000000000003</c:v>
                </c:pt>
                <c:pt idx="187">
                  <c:v>-0.16675000000000001</c:v>
                </c:pt>
                <c:pt idx="188">
                  <c:v>-0.16078999999999999</c:v>
                </c:pt>
                <c:pt idx="189">
                  <c:v>-0.16871000000000003</c:v>
                </c:pt>
                <c:pt idx="190">
                  <c:v>-0.160800000000001</c:v>
                </c:pt>
                <c:pt idx="191">
                  <c:v>-5.9800000000001005E-2</c:v>
                </c:pt>
                <c:pt idx="192">
                  <c:v>-0.15783000000000103</c:v>
                </c:pt>
                <c:pt idx="193">
                  <c:v>-0.16078999999999999</c:v>
                </c:pt>
                <c:pt idx="194">
                  <c:v>-0.15490000000000004</c:v>
                </c:pt>
                <c:pt idx="195">
                  <c:v>-0.15201000000000103</c:v>
                </c:pt>
                <c:pt idx="196">
                  <c:v>-0.15689999999999904</c:v>
                </c:pt>
                <c:pt idx="197">
                  <c:v>-0.14788999999999899</c:v>
                </c:pt>
                <c:pt idx="198">
                  <c:v>-0.15085999999999999</c:v>
                </c:pt>
                <c:pt idx="199">
                  <c:v>-0.15858000000000003</c:v>
                </c:pt>
                <c:pt idx="200">
                  <c:v>-0.15546000000000001</c:v>
                </c:pt>
                <c:pt idx="201">
                  <c:v>-0.15534000000000003</c:v>
                </c:pt>
                <c:pt idx="202">
                  <c:v>-0.16225999999999999</c:v>
                </c:pt>
                <c:pt idx="203">
                  <c:v>-0.16224000000000099</c:v>
                </c:pt>
                <c:pt idx="204">
                  <c:v>-0.15515999999999999</c:v>
                </c:pt>
                <c:pt idx="205">
                  <c:v>-0.15315000000000001</c:v>
                </c:pt>
                <c:pt idx="206">
                  <c:v>-0.15410000000000001</c:v>
                </c:pt>
                <c:pt idx="207">
                  <c:v>-0.15506999999999901</c:v>
                </c:pt>
                <c:pt idx="208">
                  <c:v>-0.15904000000000001</c:v>
                </c:pt>
                <c:pt idx="209">
                  <c:v>-0.15212000000000001</c:v>
                </c:pt>
                <c:pt idx="210">
                  <c:v>-0.15117</c:v>
                </c:pt>
                <c:pt idx="211">
                  <c:v>-0.15215999999999999</c:v>
                </c:pt>
                <c:pt idx="212">
                  <c:v>-0.15210000000000001</c:v>
                </c:pt>
                <c:pt idx="213">
                  <c:v>-0.15010000000000001</c:v>
                </c:pt>
                <c:pt idx="214">
                  <c:v>-0.143179999999999</c:v>
                </c:pt>
                <c:pt idx="215">
                  <c:v>-0.13920999999999903</c:v>
                </c:pt>
                <c:pt idx="216">
                  <c:v>-0.1411</c:v>
                </c:pt>
                <c:pt idx="217">
                  <c:v>-0.10446000000000001</c:v>
                </c:pt>
                <c:pt idx="218">
                  <c:v>-0.15390000000000004</c:v>
                </c:pt>
                <c:pt idx="219">
                  <c:v>-0.14598000000000103</c:v>
                </c:pt>
                <c:pt idx="220">
                  <c:v>-0.14600000000000002</c:v>
                </c:pt>
                <c:pt idx="221">
                  <c:v>-0.15087999999999999</c:v>
                </c:pt>
                <c:pt idx="222">
                  <c:v>-0.14497000000000002</c:v>
                </c:pt>
                <c:pt idx="223">
                  <c:v>-0.15580000000000002</c:v>
                </c:pt>
                <c:pt idx="224">
                  <c:v>-0.15182000000000101</c:v>
                </c:pt>
                <c:pt idx="225">
                  <c:v>-0.16469</c:v>
                </c:pt>
                <c:pt idx="226">
                  <c:v>-0.14979000000000003</c:v>
                </c:pt>
                <c:pt idx="227">
                  <c:v>-0.14482999999999999</c:v>
                </c:pt>
                <c:pt idx="228">
                  <c:v>-0.15572999999999904</c:v>
                </c:pt>
                <c:pt idx="229">
                  <c:v>-0.19732</c:v>
                </c:pt>
                <c:pt idx="230">
                  <c:v>-0.143820000000001</c:v>
                </c:pt>
                <c:pt idx="231">
                  <c:v>-0.15676000000000004</c:v>
                </c:pt>
                <c:pt idx="232">
                  <c:v>-0.15275000000000002</c:v>
                </c:pt>
                <c:pt idx="233">
                  <c:v>-0.16069</c:v>
                </c:pt>
                <c:pt idx="234">
                  <c:v>-6.3760000000000316E-2</c:v>
                </c:pt>
                <c:pt idx="235">
                  <c:v>-0.15077999999999903</c:v>
                </c:pt>
                <c:pt idx="236">
                  <c:v>-0.15770000000000003</c:v>
                </c:pt>
                <c:pt idx="237">
                  <c:v>-0.14380999999999899</c:v>
                </c:pt>
                <c:pt idx="238">
                  <c:v>-0.15174000000000004</c:v>
                </c:pt>
                <c:pt idx="239">
                  <c:v>-0.14880000000000002</c:v>
                </c:pt>
                <c:pt idx="240">
                  <c:v>-0.14288000000000001</c:v>
                </c:pt>
                <c:pt idx="241">
                  <c:v>-0.14288000000000001</c:v>
                </c:pt>
                <c:pt idx="242">
                  <c:v>-7.5940000000000105E-2</c:v>
                </c:pt>
                <c:pt idx="243">
                  <c:v>-0.15170000000000003</c:v>
                </c:pt>
                <c:pt idx="244">
                  <c:v>-0.14875000000000002</c:v>
                </c:pt>
                <c:pt idx="245">
                  <c:v>-0.14293000000000103</c:v>
                </c:pt>
                <c:pt idx="246">
                  <c:v>-0.14782000000000001</c:v>
                </c:pt>
                <c:pt idx="247">
                  <c:v>-0.13594000000000003</c:v>
                </c:pt>
                <c:pt idx="248">
                  <c:v>-0.14493000000000003</c:v>
                </c:pt>
                <c:pt idx="249">
                  <c:v>-0.13595000000000002</c:v>
                </c:pt>
                <c:pt idx="250">
                  <c:v>-0.13803000000000101</c:v>
                </c:pt>
                <c:pt idx="251">
                  <c:v>-0.14005000000000001</c:v>
                </c:pt>
                <c:pt idx="252">
                  <c:v>-0.13904000000000002</c:v>
                </c:pt>
                <c:pt idx="253">
                  <c:v>-0.13411999999999999</c:v>
                </c:pt>
                <c:pt idx="254">
                  <c:v>-0.13116</c:v>
                </c:pt>
                <c:pt idx="255">
                  <c:v>-0.14096999999999904</c:v>
                </c:pt>
                <c:pt idx="256">
                  <c:v>-0.13208</c:v>
                </c:pt>
                <c:pt idx="257">
                  <c:v>-0.13311999999999999</c:v>
                </c:pt>
                <c:pt idx="258">
                  <c:v>-0.13713</c:v>
                </c:pt>
                <c:pt idx="259">
                  <c:v>-0.12617999999999996</c:v>
                </c:pt>
                <c:pt idx="260">
                  <c:v>-0.13808000000000001</c:v>
                </c:pt>
                <c:pt idx="261">
                  <c:v>-0.13120000000000001</c:v>
                </c:pt>
                <c:pt idx="262">
                  <c:v>-0.13217999999999996</c:v>
                </c:pt>
                <c:pt idx="263">
                  <c:v>-0.132129999999999</c:v>
                </c:pt>
                <c:pt idx="264">
                  <c:v>-0.1401</c:v>
                </c:pt>
                <c:pt idx="265">
                  <c:v>-0.1411</c:v>
                </c:pt>
                <c:pt idx="266">
                  <c:v>-0.1421</c:v>
                </c:pt>
                <c:pt idx="267">
                  <c:v>-0.1431</c:v>
                </c:pt>
                <c:pt idx="268">
                  <c:v>-0.14709000000000003</c:v>
                </c:pt>
                <c:pt idx="269">
                  <c:v>-0.13719999999999999</c:v>
                </c:pt>
                <c:pt idx="270">
                  <c:v>-0.14610000000000001</c:v>
                </c:pt>
                <c:pt idx="271">
                  <c:v>-0.14410000000000001</c:v>
                </c:pt>
                <c:pt idx="272">
                  <c:v>-0.14708000000000099</c:v>
                </c:pt>
                <c:pt idx="273">
                  <c:v>-0.14116000000000001</c:v>
                </c:pt>
                <c:pt idx="274">
                  <c:v>-0.14216000000000001</c:v>
                </c:pt>
                <c:pt idx="275">
                  <c:v>-0.13711999999999999</c:v>
                </c:pt>
                <c:pt idx="276">
                  <c:v>-0.13516999999999998</c:v>
                </c:pt>
                <c:pt idx="277">
                  <c:v>-0.138129999999999</c:v>
                </c:pt>
                <c:pt idx="278">
                  <c:v>-0.14202999999999999</c:v>
                </c:pt>
                <c:pt idx="279">
                  <c:v>-0.14005999999999999</c:v>
                </c:pt>
                <c:pt idx="280">
                  <c:v>-0.13714000000000001</c:v>
                </c:pt>
                <c:pt idx="281">
                  <c:v>-0.14007</c:v>
                </c:pt>
                <c:pt idx="282">
                  <c:v>-0.13508999999999999</c:v>
                </c:pt>
                <c:pt idx="283">
                  <c:v>-0.13514999999999999</c:v>
                </c:pt>
                <c:pt idx="284">
                  <c:v>-0.13905000000000001</c:v>
                </c:pt>
                <c:pt idx="285">
                  <c:v>-0.12923999999999999</c:v>
                </c:pt>
                <c:pt idx="286">
                  <c:v>-0.13120000000000001</c:v>
                </c:pt>
                <c:pt idx="287">
                  <c:v>-0.128220000000001</c:v>
                </c:pt>
                <c:pt idx="288">
                  <c:v>-0.13120999999999899</c:v>
                </c:pt>
                <c:pt idx="289">
                  <c:v>-0.13300000000000001</c:v>
                </c:pt>
                <c:pt idx="290">
                  <c:v>-0.13008</c:v>
                </c:pt>
              </c:numCache>
            </c:numRef>
          </c:val>
          <c:extLst xmlns:c16r2="http://schemas.microsoft.com/office/drawing/2015/06/chart">
            <c:ext xmlns:c16="http://schemas.microsoft.com/office/drawing/2014/chart" uri="{C3380CC4-5D6E-409C-BE32-E72D297353CC}">
              <c16:uniqueId val="{00000001-77A1-4B28-A3C1-A756F2E828E2}"/>
            </c:ext>
          </c:extLst>
        </c:ser>
        <c:ser>
          <c:idx val="2"/>
          <c:order val="2"/>
          <c:tx>
            <c:strRef>
              <c:f>'[Bottom dopo.xlsx]Foglio1'!$E$1</c:f>
              <c:strCache>
                <c:ptCount val="1"/>
                <c:pt idx="0">
                  <c:v>Ich -</c:v>
                </c:pt>
              </c:strCache>
            </c:strRef>
          </c:tx>
          <c:marker>
            <c:symbol val="none"/>
          </c:marker>
          <c:cat>
            <c:numRef>
              <c:f>'[Bottom dopo.xlsx]Foglio1'!$B$2:$B$292</c:f>
              <c:numCache>
                <c:formatCode>d". "mmm". "yyyy</c:formatCode>
                <c:ptCount val="291"/>
                <c:pt idx="0">
                  <c:v>42559</c:v>
                </c:pt>
                <c:pt idx="1">
                  <c:v>42562</c:v>
                </c:pt>
                <c:pt idx="2">
                  <c:v>42563</c:v>
                </c:pt>
                <c:pt idx="3">
                  <c:v>42566</c:v>
                </c:pt>
                <c:pt idx="4">
                  <c:v>42573</c:v>
                </c:pt>
                <c:pt idx="5">
                  <c:v>42585</c:v>
                </c:pt>
                <c:pt idx="6">
                  <c:v>42591</c:v>
                </c:pt>
                <c:pt idx="7">
                  <c:v>42600</c:v>
                </c:pt>
                <c:pt idx="8">
                  <c:v>42605</c:v>
                </c:pt>
                <c:pt idx="9">
                  <c:v>42606</c:v>
                </c:pt>
                <c:pt idx="10">
                  <c:v>42607</c:v>
                </c:pt>
                <c:pt idx="11">
                  <c:v>42608</c:v>
                </c:pt>
                <c:pt idx="12">
                  <c:v>42611</c:v>
                </c:pt>
                <c:pt idx="13">
                  <c:v>42612</c:v>
                </c:pt>
                <c:pt idx="14">
                  <c:v>42613</c:v>
                </c:pt>
                <c:pt idx="15">
                  <c:v>42614</c:v>
                </c:pt>
                <c:pt idx="16">
                  <c:v>42615</c:v>
                </c:pt>
                <c:pt idx="17">
                  <c:v>42618</c:v>
                </c:pt>
                <c:pt idx="18">
                  <c:v>42618</c:v>
                </c:pt>
                <c:pt idx="19">
                  <c:v>42619</c:v>
                </c:pt>
                <c:pt idx="20">
                  <c:v>42620</c:v>
                </c:pt>
                <c:pt idx="21">
                  <c:v>42621</c:v>
                </c:pt>
                <c:pt idx="22">
                  <c:v>42622</c:v>
                </c:pt>
                <c:pt idx="23">
                  <c:v>42625</c:v>
                </c:pt>
                <c:pt idx="24">
                  <c:v>42626</c:v>
                </c:pt>
                <c:pt idx="25">
                  <c:v>42627</c:v>
                </c:pt>
                <c:pt idx="26">
                  <c:v>42628</c:v>
                </c:pt>
                <c:pt idx="27">
                  <c:v>42629</c:v>
                </c:pt>
                <c:pt idx="28">
                  <c:v>42630</c:v>
                </c:pt>
                <c:pt idx="29">
                  <c:v>42632</c:v>
                </c:pt>
                <c:pt idx="30">
                  <c:v>42632</c:v>
                </c:pt>
                <c:pt idx="31">
                  <c:v>42633</c:v>
                </c:pt>
                <c:pt idx="32">
                  <c:v>42634</c:v>
                </c:pt>
                <c:pt idx="33">
                  <c:v>42635</c:v>
                </c:pt>
                <c:pt idx="34">
                  <c:v>42636</c:v>
                </c:pt>
                <c:pt idx="35">
                  <c:v>42637</c:v>
                </c:pt>
                <c:pt idx="36">
                  <c:v>42637</c:v>
                </c:pt>
                <c:pt idx="37">
                  <c:v>42639</c:v>
                </c:pt>
                <c:pt idx="38">
                  <c:v>42640</c:v>
                </c:pt>
                <c:pt idx="39">
                  <c:v>42641</c:v>
                </c:pt>
                <c:pt idx="40">
                  <c:v>42642</c:v>
                </c:pt>
                <c:pt idx="41">
                  <c:v>42643</c:v>
                </c:pt>
                <c:pt idx="42">
                  <c:v>42644</c:v>
                </c:pt>
                <c:pt idx="43">
                  <c:v>42646</c:v>
                </c:pt>
                <c:pt idx="44">
                  <c:v>42647</c:v>
                </c:pt>
                <c:pt idx="45">
                  <c:v>42648</c:v>
                </c:pt>
                <c:pt idx="46">
                  <c:v>42649</c:v>
                </c:pt>
                <c:pt idx="47">
                  <c:v>42650</c:v>
                </c:pt>
                <c:pt idx="48">
                  <c:v>42651</c:v>
                </c:pt>
                <c:pt idx="49">
                  <c:v>42653</c:v>
                </c:pt>
                <c:pt idx="50">
                  <c:v>42654</c:v>
                </c:pt>
                <c:pt idx="51">
                  <c:v>42655</c:v>
                </c:pt>
                <c:pt idx="52">
                  <c:v>42655</c:v>
                </c:pt>
                <c:pt idx="53">
                  <c:v>42655</c:v>
                </c:pt>
                <c:pt idx="54">
                  <c:v>42655</c:v>
                </c:pt>
                <c:pt idx="55">
                  <c:v>42656</c:v>
                </c:pt>
                <c:pt idx="56">
                  <c:v>42656</c:v>
                </c:pt>
                <c:pt idx="57">
                  <c:v>42657</c:v>
                </c:pt>
                <c:pt idx="58">
                  <c:v>42657</c:v>
                </c:pt>
                <c:pt idx="59">
                  <c:v>42657</c:v>
                </c:pt>
                <c:pt idx="60">
                  <c:v>42658</c:v>
                </c:pt>
                <c:pt idx="61">
                  <c:v>42660</c:v>
                </c:pt>
                <c:pt idx="62">
                  <c:v>42660</c:v>
                </c:pt>
                <c:pt idx="63">
                  <c:v>42660</c:v>
                </c:pt>
                <c:pt idx="64">
                  <c:v>42661</c:v>
                </c:pt>
                <c:pt idx="65">
                  <c:v>42661</c:v>
                </c:pt>
                <c:pt idx="66">
                  <c:v>42661</c:v>
                </c:pt>
                <c:pt idx="67">
                  <c:v>42661</c:v>
                </c:pt>
                <c:pt idx="68">
                  <c:v>42662</c:v>
                </c:pt>
                <c:pt idx="69">
                  <c:v>42662</c:v>
                </c:pt>
                <c:pt idx="70">
                  <c:v>42663</c:v>
                </c:pt>
                <c:pt idx="71">
                  <c:v>42663</c:v>
                </c:pt>
                <c:pt idx="72">
                  <c:v>42663</c:v>
                </c:pt>
                <c:pt idx="73">
                  <c:v>42664</c:v>
                </c:pt>
                <c:pt idx="74">
                  <c:v>42664</c:v>
                </c:pt>
                <c:pt idx="75">
                  <c:v>42664</c:v>
                </c:pt>
                <c:pt idx="76">
                  <c:v>42665</c:v>
                </c:pt>
                <c:pt idx="77">
                  <c:v>42665</c:v>
                </c:pt>
                <c:pt idx="78">
                  <c:v>42667</c:v>
                </c:pt>
                <c:pt idx="79">
                  <c:v>42667</c:v>
                </c:pt>
                <c:pt idx="80">
                  <c:v>42667</c:v>
                </c:pt>
                <c:pt idx="81">
                  <c:v>42668</c:v>
                </c:pt>
                <c:pt idx="82">
                  <c:v>42668</c:v>
                </c:pt>
                <c:pt idx="83">
                  <c:v>42668</c:v>
                </c:pt>
                <c:pt idx="84">
                  <c:v>42668</c:v>
                </c:pt>
                <c:pt idx="85">
                  <c:v>42669</c:v>
                </c:pt>
                <c:pt idx="86">
                  <c:v>42669</c:v>
                </c:pt>
                <c:pt idx="87">
                  <c:v>42670</c:v>
                </c:pt>
                <c:pt idx="88">
                  <c:v>42670</c:v>
                </c:pt>
                <c:pt idx="89">
                  <c:v>42670</c:v>
                </c:pt>
                <c:pt idx="90">
                  <c:v>42671</c:v>
                </c:pt>
                <c:pt idx="91">
                  <c:v>42671</c:v>
                </c:pt>
                <c:pt idx="92">
                  <c:v>42671</c:v>
                </c:pt>
                <c:pt idx="93">
                  <c:v>42672</c:v>
                </c:pt>
                <c:pt idx="94">
                  <c:v>42676</c:v>
                </c:pt>
                <c:pt idx="95">
                  <c:v>42676</c:v>
                </c:pt>
                <c:pt idx="96">
                  <c:v>42676</c:v>
                </c:pt>
                <c:pt idx="97">
                  <c:v>42677</c:v>
                </c:pt>
                <c:pt idx="98">
                  <c:v>42677</c:v>
                </c:pt>
                <c:pt idx="99">
                  <c:v>42677</c:v>
                </c:pt>
                <c:pt idx="100">
                  <c:v>42678</c:v>
                </c:pt>
                <c:pt idx="101">
                  <c:v>42678</c:v>
                </c:pt>
                <c:pt idx="102">
                  <c:v>42678</c:v>
                </c:pt>
                <c:pt idx="103">
                  <c:v>42679</c:v>
                </c:pt>
                <c:pt idx="104">
                  <c:v>42681</c:v>
                </c:pt>
                <c:pt idx="105">
                  <c:v>42681</c:v>
                </c:pt>
                <c:pt idx="106">
                  <c:v>42681</c:v>
                </c:pt>
                <c:pt idx="107">
                  <c:v>42682</c:v>
                </c:pt>
                <c:pt idx="108">
                  <c:v>42682</c:v>
                </c:pt>
                <c:pt idx="109">
                  <c:v>42682</c:v>
                </c:pt>
                <c:pt idx="110">
                  <c:v>42683</c:v>
                </c:pt>
                <c:pt idx="111">
                  <c:v>42683</c:v>
                </c:pt>
                <c:pt idx="112">
                  <c:v>42684</c:v>
                </c:pt>
                <c:pt idx="113">
                  <c:v>42684</c:v>
                </c:pt>
                <c:pt idx="114">
                  <c:v>42684</c:v>
                </c:pt>
                <c:pt idx="115">
                  <c:v>42685</c:v>
                </c:pt>
                <c:pt idx="116">
                  <c:v>42685</c:v>
                </c:pt>
                <c:pt idx="117">
                  <c:v>42686</c:v>
                </c:pt>
                <c:pt idx="118">
                  <c:v>42688</c:v>
                </c:pt>
                <c:pt idx="119">
                  <c:v>42688</c:v>
                </c:pt>
                <c:pt idx="120">
                  <c:v>42689</c:v>
                </c:pt>
                <c:pt idx="121">
                  <c:v>42689</c:v>
                </c:pt>
                <c:pt idx="122">
                  <c:v>42689</c:v>
                </c:pt>
                <c:pt idx="123">
                  <c:v>42690</c:v>
                </c:pt>
                <c:pt idx="124">
                  <c:v>42690</c:v>
                </c:pt>
                <c:pt idx="125">
                  <c:v>42690</c:v>
                </c:pt>
                <c:pt idx="126">
                  <c:v>42691</c:v>
                </c:pt>
                <c:pt idx="127">
                  <c:v>42691</c:v>
                </c:pt>
                <c:pt idx="128">
                  <c:v>42691</c:v>
                </c:pt>
                <c:pt idx="129">
                  <c:v>42692</c:v>
                </c:pt>
                <c:pt idx="130">
                  <c:v>42692</c:v>
                </c:pt>
                <c:pt idx="131">
                  <c:v>42692</c:v>
                </c:pt>
                <c:pt idx="132">
                  <c:v>42693</c:v>
                </c:pt>
                <c:pt idx="133">
                  <c:v>42696</c:v>
                </c:pt>
                <c:pt idx="134">
                  <c:v>42696</c:v>
                </c:pt>
                <c:pt idx="135">
                  <c:v>42696</c:v>
                </c:pt>
                <c:pt idx="136">
                  <c:v>42697</c:v>
                </c:pt>
                <c:pt idx="137">
                  <c:v>42697</c:v>
                </c:pt>
                <c:pt idx="138">
                  <c:v>42697</c:v>
                </c:pt>
                <c:pt idx="139">
                  <c:v>42698</c:v>
                </c:pt>
                <c:pt idx="140">
                  <c:v>42698</c:v>
                </c:pt>
                <c:pt idx="141">
                  <c:v>42699</c:v>
                </c:pt>
                <c:pt idx="142">
                  <c:v>42699</c:v>
                </c:pt>
                <c:pt idx="143">
                  <c:v>42699</c:v>
                </c:pt>
                <c:pt idx="144">
                  <c:v>42699</c:v>
                </c:pt>
                <c:pt idx="145">
                  <c:v>42700</c:v>
                </c:pt>
                <c:pt idx="146">
                  <c:v>42702</c:v>
                </c:pt>
                <c:pt idx="147">
                  <c:v>42702</c:v>
                </c:pt>
                <c:pt idx="148">
                  <c:v>42702</c:v>
                </c:pt>
                <c:pt idx="149">
                  <c:v>42703</c:v>
                </c:pt>
                <c:pt idx="150">
                  <c:v>42703</c:v>
                </c:pt>
                <c:pt idx="151">
                  <c:v>42703</c:v>
                </c:pt>
                <c:pt idx="152">
                  <c:v>42704</c:v>
                </c:pt>
                <c:pt idx="153">
                  <c:v>42704</c:v>
                </c:pt>
                <c:pt idx="154">
                  <c:v>42704</c:v>
                </c:pt>
                <c:pt idx="155">
                  <c:v>42705</c:v>
                </c:pt>
                <c:pt idx="156">
                  <c:v>42705</c:v>
                </c:pt>
                <c:pt idx="157">
                  <c:v>42705</c:v>
                </c:pt>
                <c:pt idx="158">
                  <c:v>42706</c:v>
                </c:pt>
                <c:pt idx="159">
                  <c:v>42706</c:v>
                </c:pt>
                <c:pt idx="160">
                  <c:v>42706</c:v>
                </c:pt>
                <c:pt idx="161">
                  <c:v>42707</c:v>
                </c:pt>
                <c:pt idx="162">
                  <c:v>42709</c:v>
                </c:pt>
                <c:pt idx="163">
                  <c:v>42709</c:v>
                </c:pt>
                <c:pt idx="164">
                  <c:v>42709</c:v>
                </c:pt>
                <c:pt idx="165">
                  <c:v>42710</c:v>
                </c:pt>
                <c:pt idx="166">
                  <c:v>42711</c:v>
                </c:pt>
                <c:pt idx="167">
                  <c:v>42711</c:v>
                </c:pt>
                <c:pt idx="168">
                  <c:v>42713</c:v>
                </c:pt>
                <c:pt idx="169">
                  <c:v>42713</c:v>
                </c:pt>
                <c:pt idx="170">
                  <c:v>42713</c:v>
                </c:pt>
                <c:pt idx="171">
                  <c:v>42714</c:v>
                </c:pt>
                <c:pt idx="172">
                  <c:v>42716</c:v>
                </c:pt>
                <c:pt idx="173">
                  <c:v>42716</c:v>
                </c:pt>
                <c:pt idx="174">
                  <c:v>42716</c:v>
                </c:pt>
                <c:pt idx="175">
                  <c:v>42717</c:v>
                </c:pt>
                <c:pt idx="176">
                  <c:v>42717</c:v>
                </c:pt>
                <c:pt idx="177">
                  <c:v>42717</c:v>
                </c:pt>
                <c:pt idx="178">
                  <c:v>42718</c:v>
                </c:pt>
                <c:pt idx="179">
                  <c:v>42718</c:v>
                </c:pt>
                <c:pt idx="180">
                  <c:v>42719</c:v>
                </c:pt>
                <c:pt idx="181">
                  <c:v>42719</c:v>
                </c:pt>
                <c:pt idx="182">
                  <c:v>42719</c:v>
                </c:pt>
                <c:pt idx="183">
                  <c:v>42720</c:v>
                </c:pt>
                <c:pt idx="184">
                  <c:v>42720</c:v>
                </c:pt>
                <c:pt idx="185">
                  <c:v>42720</c:v>
                </c:pt>
                <c:pt idx="186">
                  <c:v>42721</c:v>
                </c:pt>
                <c:pt idx="187">
                  <c:v>42723</c:v>
                </c:pt>
                <c:pt idx="188">
                  <c:v>42723</c:v>
                </c:pt>
                <c:pt idx="189">
                  <c:v>42724</c:v>
                </c:pt>
                <c:pt idx="190">
                  <c:v>42724</c:v>
                </c:pt>
                <c:pt idx="191">
                  <c:v>42724</c:v>
                </c:pt>
                <c:pt idx="192">
                  <c:v>42725</c:v>
                </c:pt>
                <c:pt idx="193">
                  <c:v>42725</c:v>
                </c:pt>
                <c:pt idx="194">
                  <c:v>42726</c:v>
                </c:pt>
                <c:pt idx="195">
                  <c:v>42726</c:v>
                </c:pt>
                <c:pt idx="196">
                  <c:v>42726</c:v>
                </c:pt>
                <c:pt idx="197">
                  <c:v>42727</c:v>
                </c:pt>
                <c:pt idx="198">
                  <c:v>42727</c:v>
                </c:pt>
                <c:pt idx="199">
                  <c:v>42733</c:v>
                </c:pt>
                <c:pt idx="200">
                  <c:v>42739</c:v>
                </c:pt>
                <c:pt idx="201">
                  <c:v>42744</c:v>
                </c:pt>
                <c:pt idx="202">
                  <c:v>42744</c:v>
                </c:pt>
                <c:pt idx="203">
                  <c:v>42744</c:v>
                </c:pt>
                <c:pt idx="204">
                  <c:v>42745</c:v>
                </c:pt>
                <c:pt idx="205">
                  <c:v>42745</c:v>
                </c:pt>
                <c:pt idx="206">
                  <c:v>42745</c:v>
                </c:pt>
                <c:pt idx="207">
                  <c:v>42746</c:v>
                </c:pt>
                <c:pt idx="208">
                  <c:v>42746</c:v>
                </c:pt>
                <c:pt idx="209">
                  <c:v>42746</c:v>
                </c:pt>
                <c:pt idx="210">
                  <c:v>42747</c:v>
                </c:pt>
                <c:pt idx="211">
                  <c:v>42747</c:v>
                </c:pt>
                <c:pt idx="212">
                  <c:v>42747</c:v>
                </c:pt>
                <c:pt idx="213">
                  <c:v>42748</c:v>
                </c:pt>
                <c:pt idx="214">
                  <c:v>42748</c:v>
                </c:pt>
                <c:pt idx="215">
                  <c:v>42748</c:v>
                </c:pt>
                <c:pt idx="216">
                  <c:v>42749</c:v>
                </c:pt>
                <c:pt idx="217">
                  <c:v>42749</c:v>
                </c:pt>
                <c:pt idx="218">
                  <c:v>42751</c:v>
                </c:pt>
                <c:pt idx="219">
                  <c:v>42751</c:v>
                </c:pt>
                <c:pt idx="220">
                  <c:v>42751</c:v>
                </c:pt>
                <c:pt idx="221">
                  <c:v>42752</c:v>
                </c:pt>
                <c:pt idx="222">
                  <c:v>42752</c:v>
                </c:pt>
                <c:pt idx="223">
                  <c:v>42753</c:v>
                </c:pt>
                <c:pt idx="224">
                  <c:v>42753</c:v>
                </c:pt>
                <c:pt idx="225">
                  <c:v>42753</c:v>
                </c:pt>
                <c:pt idx="226">
                  <c:v>42754</c:v>
                </c:pt>
                <c:pt idx="227">
                  <c:v>42754</c:v>
                </c:pt>
                <c:pt idx="228">
                  <c:v>42755</c:v>
                </c:pt>
                <c:pt idx="229">
                  <c:v>42755</c:v>
                </c:pt>
                <c:pt idx="230">
                  <c:v>42755</c:v>
                </c:pt>
                <c:pt idx="231">
                  <c:v>42756</c:v>
                </c:pt>
                <c:pt idx="232">
                  <c:v>42756</c:v>
                </c:pt>
                <c:pt idx="233">
                  <c:v>42758</c:v>
                </c:pt>
                <c:pt idx="234">
                  <c:v>42759</c:v>
                </c:pt>
                <c:pt idx="235">
                  <c:v>42759</c:v>
                </c:pt>
                <c:pt idx="236">
                  <c:v>42760</c:v>
                </c:pt>
                <c:pt idx="237">
                  <c:v>42761</c:v>
                </c:pt>
                <c:pt idx="238">
                  <c:v>42761</c:v>
                </c:pt>
                <c:pt idx="239">
                  <c:v>42762</c:v>
                </c:pt>
                <c:pt idx="240">
                  <c:v>42762</c:v>
                </c:pt>
                <c:pt idx="241">
                  <c:v>42762</c:v>
                </c:pt>
                <c:pt idx="242">
                  <c:v>42763</c:v>
                </c:pt>
                <c:pt idx="243">
                  <c:v>42765</c:v>
                </c:pt>
                <c:pt idx="244">
                  <c:v>42765</c:v>
                </c:pt>
                <c:pt idx="245">
                  <c:v>42766</c:v>
                </c:pt>
                <c:pt idx="246">
                  <c:v>42766</c:v>
                </c:pt>
                <c:pt idx="247">
                  <c:v>42767</c:v>
                </c:pt>
                <c:pt idx="248">
                  <c:v>42767</c:v>
                </c:pt>
                <c:pt idx="249">
                  <c:v>42767</c:v>
                </c:pt>
                <c:pt idx="250">
                  <c:v>42768</c:v>
                </c:pt>
                <c:pt idx="251">
                  <c:v>42768</c:v>
                </c:pt>
                <c:pt idx="252">
                  <c:v>42769</c:v>
                </c:pt>
                <c:pt idx="253">
                  <c:v>42769</c:v>
                </c:pt>
                <c:pt idx="254">
                  <c:v>42770</c:v>
                </c:pt>
                <c:pt idx="255">
                  <c:v>42772</c:v>
                </c:pt>
                <c:pt idx="256">
                  <c:v>42772</c:v>
                </c:pt>
                <c:pt idx="257">
                  <c:v>42773</c:v>
                </c:pt>
                <c:pt idx="258">
                  <c:v>42774</c:v>
                </c:pt>
                <c:pt idx="259">
                  <c:v>42774</c:v>
                </c:pt>
                <c:pt idx="260">
                  <c:v>42774</c:v>
                </c:pt>
                <c:pt idx="261">
                  <c:v>42774</c:v>
                </c:pt>
                <c:pt idx="262">
                  <c:v>42775</c:v>
                </c:pt>
                <c:pt idx="263">
                  <c:v>42776</c:v>
                </c:pt>
                <c:pt idx="264">
                  <c:v>42776</c:v>
                </c:pt>
                <c:pt idx="265">
                  <c:v>42777</c:v>
                </c:pt>
                <c:pt idx="266">
                  <c:v>42778</c:v>
                </c:pt>
                <c:pt idx="267">
                  <c:v>42779</c:v>
                </c:pt>
                <c:pt idx="268">
                  <c:v>42779</c:v>
                </c:pt>
                <c:pt idx="269">
                  <c:v>42780</c:v>
                </c:pt>
                <c:pt idx="270">
                  <c:v>42781</c:v>
                </c:pt>
                <c:pt idx="271">
                  <c:v>42781</c:v>
                </c:pt>
                <c:pt idx="272">
                  <c:v>42781</c:v>
                </c:pt>
                <c:pt idx="273">
                  <c:v>42782</c:v>
                </c:pt>
                <c:pt idx="274">
                  <c:v>42782</c:v>
                </c:pt>
                <c:pt idx="275">
                  <c:v>42783</c:v>
                </c:pt>
                <c:pt idx="276">
                  <c:v>42783</c:v>
                </c:pt>
                <c:pt idx="277">
                  <c:v>42783</c:v>
                </c:pt>
                <c:pt idx="278">
                  <c:v>42784</c:v>
                </c:pt>
                <c:pt idx="279">
                  <c:v>42784</c:v>
                </c:pt>
                <c:pt idx="280">
                  <c:v>42786</c:v>
                </c:pt>
                <c:pt idx="281">
                  <c:v>42787</c:v>
                </c:pt>
                <c:pt idx="282">
                  <c:v>42787</c:v>
                </c:pt>
                <c:pt idx="283">
                  <c:v>42787</c:v>
                </c:pt>
                <c:pt idx="284">
                  <c:v>42788</c:v>
                </c:pt>
                <c:pt idx="285">
                  <c:v>42789</c:v>
                </c:pt>
                <c:pt idx="286">
                  <c:v>42790</c:v>
                </c:pt>
                <c:pt idx="287">
                  <c:v>42790</c:v>
                </c:pt>
                <c:pt idx="288">
                  <c:v>42790</c:v>
                </c:pt>
                <c:pt idx="289">
                  <c:v>42793</c:v>
                </c:pt>
                <c:pt idx="290">
                  <c:v>42794</c:v>
                </c:pt>
              </c:numCache>
            </c:numRef>
          </c:cat>
          <c:val>
            <c:numRef>
              <c:f>'[Bottom dopo.xlsx]Foglio1'!$E$2:$E$292</c:f>
              <c:numCache>
                <c:formatCode>0.000</c:formatCode>
                <c:ptCount val="291"/>
                <c:pt idx="0">
                  <c:v>0.12709999999999999</c:v>
                </c:pt>
                <c:pt idx="1">
                  <c:v>0.11795</c:v>
                </c:pt>
                <c:pt idx="2">
                  <c:v>0.10702500000000002</c:v>
                </c:pt>
                <c:pt idx="3">
                  <c:v>0.126470000000001</c:v>
                </c:pt>
                <c:pt idx="4">
                  <c:v>0.13142499999999999</c:v>
                </c:pt>
                <c:pt idx="5">
                  <c:v>8.8610000000001007E-2</c:v>
                </c:pt>
                <c:pt idx="6">
                  <c:v>0.13727499999999901</c:v>
                </c:pt>
                <c:pt idx="7">
                  <c:v>0.13716999999999899</c:v>
                </c:pt>
                <c:pt idx="8">
                  <c:v>0.165659999999999</c:v>
                </c:pt>
                <c:pt idx="9">
                  <c:v>0.15385499999999999</c:v>
                </c:pt>
                <c:pt idx="10">
                  <c:v>0.14305000000000101</c:v>
                </c:pt>
                <c:pt idx="11">
                  <c:v>0.138155000000001</c:v>
                </c:pt>
                <c:pt idx="12">
                  <c:v>0.13816999999999899</c:v>
                </c:pt>
                <c:pt idx="13">
                  <c:v>0.14206500000000102</c:v>
                </c:pt>
                <c:pt idx="14">
                  <c:v>0.14503499999999803</c:v>
                </c:pt>
                <c:pt idx="15">
                  <c:v>0.13220000000000101</c:v>
                </c:pt>
                <c:pt idx="16">
                  <c:v>0.12826000000000101</c:v>
                </c:pt>
                <c:pt idx="17">
                  <c:v>0.12030500000000001</c:v>
                </c:pt>
                <c:pt idx="18">
                  <c:v>0.13806500000000099</c:v>
                </c:pt>
                <c:pt idx="19">
                  <c:v>0.10053000000000099</c:v>
                </c:pt>
                <c:pt idx="20">
                  <c:v>0.14985500000000099</c:v>
                </c:pt>
                <c:pt idx="21">
                  <c:v>0.11034999999999999</c:v>
                </c:pt>
                <c:pt idx="22">
                  <c:v>0.10445500000000002</c:v>
                </c:pt>
                <c:pt idx="23">
                  <c:v>0.12129000000000002</c:v>
                </c:pt>
                <c:pt idx="24">
                  <c:v>5.5009999999999309E-2</c:v>
                </c:pt>
                <c:pt idx="25">
                  <c:v>8.6724999999999539E-2</c:v>
                </c:pt>
                <c:pt idx="26">
                  <c:v>0.14111000000000101</c:v>
                </c:pt>
                <c:pt idx="27">
                  <c:v>0.15383999999999903</c:v>
                </c:pt>
                <c:pt idx="28">
                  <c:v>0.14899000000000004</c:v>
                </c:pt>
                <c:pt idx="29">
                  <c:v>0.16652500000000001</c:v>
                </c:pt>
                <c:pt idx="30">
                  <c:v>0.17148000000000099</c:v>
                </c:pt>
                <c:pt idx="31">
                  <c:v>0.17732999999999999</c:v>
                </c:pt>
                <c:pt idx="32">
                  <c:v>0.16256999999999899</c:v>
                </c:pt>
                <c:pt idx="33">
                  <c:v>0.16652500000000001</c:v>
                </c:pt>
                <c:pt idx="34">
                  <c:v>0.16848000000000099</c:v>
                </c:pt>
                <c:pt idx="35">
                  <c:v>0.17831500000000003</c:v>
                </c:pt>
                <c:pt idx="36">
                  <c:v>0.18531499999999904</c:v>
                </c:pt>
                <c:pt idx="37">
                  <c:v>0.17044999999999902</c:v>
                </c:pt>
                <c:pt idx="38">
                  <c:v>0.173375</c:v>
                </c:pt>
                <c:pt idx="39">
                  <c:v>0.174374999999999</c:v>
                </c:pt>
                <c:pt idx="40">
                  <c:v>0.17840500000000004</c:v>
                </c:pt>
                <c:pt idx="41">
                  <c:v>0.16863</c:v>
                </c:pt>
                <c:pt idx="42">
                  <c:v>0.1656</c:v>
                </c:pt>
                <c:pt idx="43">
                  <c:v>0.18027000000000001</c:v>
                </c:pt>
                <c:pt idx="44">
                  <c:v>0.23740000000000103</c:v>
                </c:pt>
                <c:pt idx="45">
                  <c:v>0.170375</c:v>
                </c:pt>
                <c:pt idx="46">
                  <c:v>0.20686500000000099</c:v>
                </c:pt>
                <c:pt idx="47">
                  <c:v>0.16943500000000203</c:v>
                </c:pt>
                <c:pt idx="48">
                  <c:v>0.17828499999999903</c:v>
                </c:pt>
                <c:pt idx="49">
                  <c:v>9.098999999999971E-2</c:v>
                </c:pt>
                <c:pt idx="50">
                  <c:v>0.17525499999999999</c:v>
                </c:pt>
                <c:pt idx="51">
                  <c:v>0.191879999999999</c:v>
                </c:pt>
                <c:pt idx="52">
                  <c:v>0.177150000000001</c:v>
                </c:pt>
                <c:pt idx="53">
                  <c:v>0.175179999999999</c:v>
                </c:pt>
                <c:pt idx="54">
                  <c:v>0.20086499999999999</c:v>
                </c:pt>
                <c:pt idx="55">
                  <c:v>0.17985000000000001</c:v>
                </c:pt>
                <c:pt idx="56">
                  <c:v>0.18870000000000103</c:v>
                </c:pt>
                <c:pt idx="57">
                  <c:v>0.18379000000000004</c:v>
                </c:pt>
                <c:pt idx="58">
                  <c:v>0.17894000000000101</c:v>
                </c:pt>
                <c:pt idx="59">
                  <c:v>0.18877500000000003</c:v>
                </c:pt>
                <c:pt idx="60">
                  <c:v>0.18485000000000101</c:v>
                </c:pt>
                <c:pt idx="61">
                  <c:v>0.17709000000000003</c:v>
                </c:pt>
                <c:pt idx="62">
                  <c:v>0.17904500000000004</c:v>
                </c:pt>
                <c:pt idx="63">
                  <c:v>0.17219499999999999</c:v>
                </c:pt>
                <c:pt idx="64">
                  <c:v>0.17804499999999904</c:v>
                </c:pt>
                <c:pt idx="65">
                  <c:v>0.18104499999999904</c:v>
                </c:pt>
                <c:pt idx="66">
                  <c:v>0.16916500000000001</c:v>
                </c:pt>
                <c:pt idx="67">
                  <c:v>0.17311999999999902</c:v>
                </c:pt>
                <c:pt idx="68">
                  <c:v>0.17410500000000101</c:v>
                </c:pt>
                <c:pt idx="69">
                  <c:v>0.17410500000000101</c:v>
                </c:pt>
                <c:pt idx="70">
                  <c:v>0.171150000000001</c:v>
                </c:pt>
                <c:pt idx="71">
                  <c:v>0.16720999999999903</c:v>
                </c:pt>
                <c:pt idx="72">
                  <c:v>0.16818</c:v>
                </c:pt>
                <c:pt idx="73">
                  <c:v>0.16811999999999999</c:v>
                </c:pt>
                <c:pt idx="74">
                  <c:v>0.16816500000000001</c:v>
                </c:pt>
                <c:pt idx="75">
                  <c:v>0.16818</c:v>
                </c:pt>
                <c:pt idx="76">
                  <c:v>0.22824999999999904</c:v>
                </c:pt>
                <c:pt idx="77">
                  <c:v>0.17421000000000003</c:v>
                </c:pt>
                <c:pt idx="78">
                  <c:v>0.18113499999999899</c:v>
                </c:pt>
                <c:pt idx="79">
                  <c:v>0.18521000000000004</c:v>
                </c:pt>
                <c:pt idx="80">
                  <c:v>0.17127000000000001</c:v>
                </c:pt>
                <c:pt idx="81">
                  <c:v>0.175150000000002</c:v>
                </c:pt>
                <c:pt idx="82">
                  <c:v>0.17319499999999999</c:v>
                </c:pt>
                <c:pt idx="83">
                  <c:v>0.17320999999999903</c:v>
                </c:pt>
                <c:pt idx="84">
                  <c:v>0.17125499999999999</c:v>
                </c:pt>
                <c:pt idx="85">
                  <c:v>0.20269999999999999</c:v>
                </c:pt>
                <c:pt idx="86">
                  <c:v>0.17710500000000101</c:v>
                </c:pt>
                <c:pt idx="87">
                  <c:v>0.17418</c:v>
                </c:pt>
                <c:pt idx="88">
                  <c:v>0.17219499999999999</c:v>
                </c:pt>
                <c:pt idx="89">
                  <c:v>0.17810500000000201</c:v>
                </c:pt>
                <c:pt idx="90">
                  <c:v>0.18001499999999904</c:v>
                </c:pt>
                <c:pt idx="91">
                  <c:v>0.17900000000000002</c:v>
                </c:pt>
                <c:pt idx="92">
                  <c:v>0.17710500000000101</c:v>
                </c:pt>
                <c:pt idx="93">
                  <c:v>0.17422499999999999</c:v>
                </c:pt>
                <c:pt idx="94">
                  <c:v>0.172150000000002</c:v>
                </c:pt>
                <c:pt idx="95">
                  <c:v>0.17413500000000001</c:v>
                </c:pt>
                <c:pt idx="96">
                  <c:v>0.16919500000000001</c:v>
                </c:pt>
                <c:pt idx="97">
                  <c:v>0.17020999999999903</c:v>
                </c:pt>
                <c:pt idx="98">
                  <c:v>0.18099999999999905</c:v>
                </c:pt>
                <c:pt idx="99">
                  <c:v>0.17304500000000003</c:v>
                </c:pt>
                <c:pt idx="100">
                  <c:v>0.17412</c:v>
                </c:pt>
                <c:pt idx="101">
                  <c:v>0.174150000000001</c:v>
                </c:pt>
                <c:pt idx="102">
                  <c:v>0.17421000000000003</c:v>
                </c:pt>
                <c:pt idx="103">
                  <c:v>0.16724000000000003</c:v>
                </c:pt>
                <c:pt idx="104">
                  <c:v>0.17102999999999999</c:v>
                </c:pt>
                <c:pt idx="105">
                  <c:v>0.17595500000000003</c:v>
                </c:pt>
                <c:pt idx="106">
                  <c:v>0.16515000000000196</c:v>
                </c:pt>
                <c:pt idx="107">
                  <c:v>0.18871500000000002</c:v>
                </c:pt>
                <c:pt idx="108">
                  <c:v>0.17400000000000002</c:v>
                </c:pt>
                <c:pt idx="109">
                  <c:v>0.18477499999999999</c:v>
                </c:pt>
                <c:pt idx="110">
                  <c:v>0.19936999999999999</c:v>
                </c:pt>
                <c:pt idx="111">
                  <c:v>0.20035500000000001</c:v>
                </c:pt>
                <c:pt idx="112">
                  <c:v>0.21410000000000001</c:v>
                </c:pt>
                <c:pt idx="113">
                  <c:v>0.222085</c:v>
                </c:pt>
                <c:pt idx="114">
                  <c:v>0.20924999999999902</c:v>
                </c:pt>
                <c:pt idx="115">
                  <c:v>0.19640000000000099</c:v>
                </c:pt>
                <c:pt idx="116">
                  <c:v>0.19547500000000001</c:v>
                </c:pt>
                <c:pt idx="117">
                  <c:v>0.18064000000000002</c:v>
                </c:pt>
                <c:pt idx="118">
                  <c:v>0.18641500000000005</c:v>
                </c:pt>
                <c:pt idx="119">
                  <c:v>0.19242999999999999</c:v>
                </c:pt>
                <c:pt idx="120">
                  <c:v>0.18856500000000104</c:v>
                </c:pt>
                <c:pt idx="121">
                  <c:v>0.18755000000000002</c:v>
                </c:pt>
                <c:pt idx="122">
                  <c:v>0.19355</c:v>
                </c:pt>
                <c:pt idx="123">
                  <c:v>0.74800000000000011</c:v>
                </c:pt>
                <c:pt idx="124">
                  <c:v>0.69699999999999995</c:v>
                </c:pt>
                <c:pt idx="125">
                  <c:v>0.19739999999999999</c:v>
                </c:pt>
                <c:pt idx="126">
                  <c:v>0.19552</c:v>
                </c:pt>
                <c:pt idx="127">
                  <c:v>0.18368500000000099</c:v>
                </c:pt>
                <c:pt idx="128">
                  <c:v>0.192550000000001</c:v>
                </c:pt>
                <c:pt idx="129">
                  <c:v>0.18365500000000001</c:v>
                </c:pt>
                <c:pt idx="130">
                  <c:v>0.19159499999999999</c:v>
                </c:pt>
                <c:pt idx="131">
                  <c:v>0.17583499999999899</c:v>
                </c:pt>
                <c:pt idx="132">
                  <c:v>0.18185000000000101</c:v>
                </c:pt>
                <c:pt idx="133">
                  <c:v>0.17889500000000103</c:v>
                </c:pt>
                <c:pt idx="134">
                  <c:v>0.18683500000000003</c:v>
                </c:pt>
                <c:pt idx="135">
                  <c:v>0.17604500000000003</c:v>
                </c:pt>
                <c:pt idx="136">
                  <c:v>0.18291000000000002</c:v>
                </c:pt>
                <c:pt idx="137">
                  <c:v>0.19912000000000096</c:v>
                </c:pt>
                <c:pt idx="138">
                  <c:v>0.16900000000000001</c:v>
                </c:pt>
                <c:pt idx="139">
                  <c:v>0.19225499999999901</c:v>
                </c:pt>
                <c:pt idx="140">
                  <c:v>0.19579000000000099</c:v>
                </c:pt>
                <c:pt idx="141">
                  <c:v>0.17712</c:v>
                </c:pt>
                <c:pt idx="142">
                  <c:v>0.17419499999999899</c:v>
                </c:pt>
                <c:pt idx="143">
                  <c:v>0.18504500000000101</c:v>
                </c:pt>
                <c:pt idx="144">
                  <c:v>0.17025499999999899</c:v>
                </c:pt>
                <c:pt idx="145">
                  <c:v>0.179150000000002</c:v>
                </c:pt>
                <c:pt idx="146">
                  <c:v>0.17602999999999899</c:v>
                </c:pt>
                <c:pt idx="147">
                  <c:v>0.17922499999999902</c:v>
                </c:pt>
                <c:pt idx="148">
                  <c:v>0.18619500000000003</c:v>
                </c:pt>
                <c:pt idx="149">
                  <c:v>0.18392500000000003</c:v>
                </c:pt>
                <c:pt idx="150">
                  <c:v>0.19081999999999999</c:v>
                </c:pt>
                <c:pt idx="151">
                  <c:v>0.193775</c:v>
                </c:pt>
                <c:pt idx="152">
                  <c:v>0.19048999999999899</c:v>
                </c:pt>
                <c:pt idx="153">
                  <c:v>0.20047500000000101</c:v>
                </c:pt>
                <c:pt idx="154">
                  <c:v>0.18876000000000004</c:v>
                </c:pt>
                <c:pt idx="155">
                  <c:v>0.19159499999999999</c:v>
                </c:pt>
                <c:pt idx="156">
                  <c:v>0.19248999999999902</c:v>
                </c:pt>
                <c:pt idx="157">
                  <c:v>0.21432500000000099</c:v>
                </c:pt>
                <c:pt idx="158">
                  <c:v>0.20340000000000003</c:v>
                </c:pt>
                <c:pt idx="159">
                  <c:v>0.18277499999999899</c:v>
                </c:pt>
                <c:pt idx="160">
                  <c:v>0.18576000000000004</c:v>
                </c:pt>
                <c:pt idx="161">
                  <c:v>0.196580000000001</c:v>
                </c:pt>
                <c:pt idx="162">
                  <c:v>0.25750000000000001</c:v>
                </c:pt>
                <c:pt idx="163">
                  <c:v>0.19059499999999999</c:v>
                </c:pt>
                <c:pt idx="164">
                  <c:v>0.19661000000000001</c:v>
                </c:pt>
                <c:pt idx="165">
                  <c:v>0.19547500000000001</c:v>
                </c:pt>
                <c:pt idx="166">
                  <c:v>0.18867</c:v>
                </c:pt>
                <c:pt idx="167">
                  <c:v>0.18559500000000104</c:v>
                </c:pt>
                <c:pt idx="168">
                  <c:v>0.19620499999999899</c:v>
                </c:pt>
                <c:pt idx="169">
                  <c:v>0.20323500000000103</c:v>
                </c:pt>
                <c:pt idx="170">
                  <c:v>0.20523500000000003</c:v>
                </c:pt>
                <c:pt idx="171">
                  <c:v>0.20217499999999997</c:v>
                </c:pt>
                <c:pt idx="172">
                  <c:v>0.19017499999999998</c:v>
                </c:pt>
                <c:pt idx="173">
                  <c:v>0.18732500000000099</c:v>
                </c:pt>
                <c:pt idx="174">
                  <c:v>0.202100000000001</c:v>
                </c:pt>
                <c:pt idx="175">
                  <c:v>0.19723500000000099</c:v>
                </c:pt>
                <c:pt idx="176">
                  <c:v>0.203325000000001</c:v>
                </c:pt>
                <c:pt idx="177">
                  <c:v>0.211175000000001</c:v>
                </c:pt>
                <c:pt idx="178">
                  <c:v>0.21893500000000002</c:v>
                </c:pt>
                <c:pt idx="179">
                  <c:v>0.195325</c:v>
                </c:pt>
                <c:pt idx="180">
                  <c:v>0.19824999999999804</c:v>
                </c:pt>
                <c:pt idx="181">
                  <c:v>0.37600000000000006</c:v>
                </c:pt>
                <c:pt idx="182">
                  <c:v>0.201625</c:v>
                </c:pt>
                <c:pt idx="183">
                  <c:v>0.22320499999999799</c:v>
                </c:pt>
                <c:pt idx="184">
                  <c:v>0.20837</c:v>
                </c:pt>
                <c:pt idx="185">
                  <c:v>0.198550000000001</c:v>
                </c:pt>
                <c:pt idx="186">
                  <c:v>0.20152</c:v>
                </c:pt>
                <c:pt idx="187">
                  <c:v>0.20324999999999901</c:v>
                </c:pt>
                <c:pt idx="188">
                  <c:v>0.20872500000000099</c:v>
                </c:pt>
                <c:pt idx="189">
                  <c:v>0.19450499999999901</c:v>
                </c:pt>
                <c:pt idx="190">
                  <c:v>0.18965499999999999</c:v>
                </c:pt>
                <c:pt idx="191">
                  <c:v>0.18870000000000103</c:v>
                </c:pt>
                <c:pt idx="192">
                  <c:v>0.20350499999999999</c:v>
                </c:pt>
                <c:pt idx="193">
                  <c:v>0.20355000000000001</c:v>
                </c:pt>
                <c:pt idx="194">
                  <c:v>0.18385000000000001</c:v>
                </c:pt>
                <c:pt idx="195">
                  <c:v>0.18088000000000001</c:v>
                </c:pt>
                <c:pt idx="196">
                  <c:v>0.14581999999999903</c:v>
                </c:pt>
                <c:pt idx="197">
                  <c:v>0.14582999999999999</c:v>
                </c:pt>
                <c:pt idx="198">
                  <c:v>0.14182999999999901</c:v>
                </c:pt>
                <c:pt idx="199">
                  <c:v>0.15757000000000002</c:v>
                </c:pt>
                <c:pt idx="200">
                  <c:v>0.17240000000000102</c:v>
                </c:pt>
                <c:pt idx="201">
                  <c:v>0.16829000000000099</c:v>
                </c:pt>
                <c:pt idx="202">
                  <c:v>0.16845000000000002</c:v>
                </c:pt>
                <c:pt idx="203">
                  <c:v>0.17143000000000103</c:v>
                </c:pt>
                <c:pt idx="204">
                  <c:v>0.16736000000000001</c:v>
                </c:pt>
                <c:pt idx="205">
                  <c:v>0.16550000000000001</c:v>
                </c:pt>
                <c:pt idx="206">
                  <c:v>0.17352000000000201</c:v>
                </c:pt>
                <c:pt idx="207">
                  <c:v>0.17336000000000101</c:v>
                </c:pt>
                <c:pt idx="208">
                  <c:v>0.16644999999999902</c:v>
                </c:pt>
                <c:pt idx="209">
                  <c:v>0.17436999999999803</c:v>
                </c:pt>
                <c:pt idx="210">
                  <c:v>0.17440000000000003</c:v>
                </c:pt>
                <c:pt idx="211">
                  <c:v>0.17148000000000099</c:v>
                </c:pt>
                <c:pt idx="212">
                  <c:v>0.17847000000000099</c:v>
                </c:pt>
                <c:pt idx="213">
                  <c:v>0.16852999999999899</c:v>
                </c:pt>
                <c:pt idx="214">
                  <c:v>0.17154000000000003</c:v>
                </c:pt>
                <c:pt idx="215">
                  <c:v>0.16659999999999903</c:v>
                </c:pt>
                <c:pt idx="216">
                  <c:v>0.17358000000000101</c:v>
                </c:pt>
                <c:pt idx="217">
                  <c:v>0.17154000000000003</c:v>
                </c:pt>
                <c:pt idx="218">
                  <c:v>0.17245999999999903</c:v>
                </c:pt>
                <c:pt idx="219">
                  <c:v>0.17047000000000001</c:v>
                </c:pt>
                <c:pt idx="220">
                  <c:v>0.16550000000000001</c:v>
                </c:pt>
                <c:pt idx="221">
                  <c:v>0.17046000000000003</c:v>
                </c:pt>
                <c:pt idx="222">
                  <c:v>0.16753999999999902</c:v>
                </c:pt>
                <c:pt idx="223">
                  <c:v>0.167520000000001</c:v>
                </c:pt>
                <c:pt idx="224">
                  <c:v>0.16253999999999999</c:v>
                </c:pt>
                <c:pt idx="225">
                  <c:v>0.17353999999999903</c:v>
                </c:pt>
                <c:pt idx="226">
                  <c:v>0.168570000000001</c:v>
                </c:pt>
                <c:pt idx="227">
                  <c:v>0.17357</c:v>
                </c:pt>
                <c:pt idx="228">
                  <c:v>0.171520000000001</c:v>
                </c:pt>
                <c:pt idx="229">
                  <c:v>-5.9229999999997708E-2</c:v>
                </c:pt>
                <c:pt idx="230">
                  <c:v>0.11911999999999899</c:v>
                </c:pt>
                <c:pt idx="231">
                  <c:v>0.17550000000000002</c:v>
                </c:pt>
                <c:pt idx="232">
                  <c:v>0.17355000000000101</c:v>
                </c:pt>
                <c:pt idx="233">
                  <c:v>0.17036999999999802</c:v>
                </c:pt>
                <c:pt idx="234">
                  <c:v>0.16847000000000101</c:v>
                </c:pt>
                <c:pt idx="235">
                  <c:v>0.17252000000000001</c:v>
                </c:pt>
                <c:pt idx="236">
                  <c:v>0.17261000000000101</c:v>
                </c:pt>
                <c:pt idx="237">
                  <c:v>0.13100000000000001</c:v>
                </c:pt>
                <c:pt idx="238">
                  <c:v>0.16865999999999901</c:v>
                </c:pt>
                <c:pt idx="239">
                  <c:v>0.17359999999999903</c:v>
                </c:pt>
                <c:pt idx="240">
                  <c:v>0.170629999999999</c:v>
                </c:pt>
                <c:pt idx="241">
                  <c:v>0.16665000000000096</c:v>
                </c:pt>
                <c:pt idx="242">
                  <c:v>0.17852000000000101</c:v>
                </c:pt>
                <c:pt idx="243">
                  <c:v>0.17057</c:v>
                </c:pt>
                <c:pt idx="244">
                  <c:v>0.17061000000000201</c:v>
                </c:pt>
                <c:pt idx="245">
                  <c:v>0.16369999999999901</c:v>
                </c:pt>
                <c:pt idx="246">
                  <c:v>0.17459000000000002</c:v>
                </c:pt>
                <c:pt idx="247">
                  <c:v>0.17455000000000001</c:v>
                </c:pt>
                <c:pt idx="248">
                  <c:v>0.17358000000000101</c:v>
                </c:pt>
                <c:pt idx="249">
                  <c:v>0.17263000000000001</c:v>
                </c:pt>
                <c:pt idx="250">
                  <c:v>8.7500000000000397E-2</c:v>
                </c:pt>
                <c:pt idx="251">
                  <c:v>0.17066999999999899</c:v>
                </c:pt>
                <c:pt idx="252">
                  <c:v>0.17563000000000001</c:v>
                </c:pt>
                <c:pt idx="253">
                  <c:v>0.15778000000000103</c:v>
                </c:pt>
                <c:pt idx="254">
                  <c:v>0.17859000000000003</c:v>
                </c:pt>
                <c:pt idx="255">
                  <c:v>0.18252000000000002</c:v>
                </c:pt>
                <c:pt idx="256">
                  <c:v>0.11614999999999899</c:v>
                </c:pt>
                <c:pt idx="257">
                  <c:v>0.17363999999999899</c:v>
                </c:pt>
                <c:pt idx="258">
                  <c:v>0.12713000000000096</c:v>
                </c:pt>
                <c:pt idx="259">
                  <c:v>0.12515999999999897</c:v>
                </c:pt>
                <c:pt idx="260">
                  <c:v>0.17666000000000001</c:v>
                </c:pt>
                <c:pt idx="261">
                  <c:v>0.18059999999999804</c:v>
                </c:pt>
                <c:pt idx="262">
                  <c:v>0.17563999999999999</c:v>
                </c:pt>
                <c:pt idx="263">
                  <c:v>0.16971000000000003</c:v>
                </c:pt>
                <c:pt idx="264">
                  <c:v>0.17862</c:v>
                </c:pt>
                <c:pt idx="265">
                  <c:v>0.16968</c:v>
                </c:pt>
                <c:pt idx="266">
                  <c:v>0.17662999999999901</c:v>
                </c:pt>
                <c:pt idx="267">
                  <c:v>0.18353999999999904</c:v>
                </c:pt>
                <c:pt idx="268">
                  <c:v>0.17167000000000096</c:v>
                </c:pt>
                <c:pt idx="269">
                  <c:v>0.16675000000000201</c:v>
                </c:pt>
                <c:pt idx="270">
                  <c:v>0.16869999999999899</c:v>
                </c:pt>
                <c:pt idx="271">
                  <c:v>0.16872000000000001</c:v>
                </c:pt>
                <c:pt idx="272">
                  <c:v>0.15185000000000001</c:v>
                </c:pt>
                <c:pt idx="273">
                  <c:v>0.13700000000000001</c:v>
                </c:pt>
                <c:pt idx="274">
                  <c:v>0.131080000000001</c:v>
                </c:pt>
                <c:pt idx="275">
                  <c:v>0.16474000000000003</c:v>
                </c:pt>
                <c:pt idx="276">
                  <c:v>0.18059999999999804</c:v>
                </c:pt>
                <c:pt idx="277">
                  <c:v>0.15980000000000102</c:v>
                </c:pt>
                <c:pt idx="278">
                  <c:v>0.14687999999999901</c:v>
                </c:pt>
                <c:pt idx="279">
                  <c:v>0.17069999999999799</c:v>
                </c:pt>
                <c:pt idx="280">
                  <c:v>0.16964999999999902</c:v>
                </c:pt>
                <c:pt idx="281">
                  <c:v>0.13100000000000001</c:v>
                </c:pt>
                <c:pt idx="282">
                  <c:v>0.128080000000001</c:v>
                </c:pt>
                <c:pt idx="283">
                  <c:v>0.17859999999999904</c:v>
                </c:pt>
                <c:pt idx="284">
                  <c:v>0.16672000000000201</c:v>
                </c:pt>
                <c:pt idx="285">
                  <c:v>0.12020999999999799</c:v>
                </c:pt>
                <c:pt idx="286">
                  <c:v>0.120179999999999</c:v>
                </c:pt>
                <c:pt idx="287">
                  <c:v>0.12022000000000203</c:v>
                </c:pt>
                <c:pt idx="288">
                  <c:v>0.11922000000000003</c:v>
                </c:pt>
                <c:pt idx="289">
                  <c:v>0.16868</c:v>
                </c:pt>
                <c:pt idx="290">
                  <c:v>0.16766999999999899</c:v>
                </c:pt>
              </c:numCache>
            </c:numRef>
          </c:val>
          <c:extLst xmlns:c16r2="http://schemas.microsoft.com/office/drawing/2015/06/chart">
            <c:ext xmlns:c16="http://schemas.microsoft.com/office/drawing/2014/chart" uri="{C3380CC4-5D6E-409C-BE32-E72D297353CC}">
              <c16:uniqueId val="{00000002-77A1-4B28-A3C1-A756F2E828E2}"/>
            </c:ext>
          </c:extLst>
        </c:ser>
        <c:dLbls/>
        <c:marker val="1"/>
        <c:axId val="112158208"/>
        <c:axId val="112159744"/>
      </c:lineChart>
      <c:lineChart>
        <c:grouping val="stacked"/>
        <c:ser>
          <c:idx val="0"/>
          <c:order val="0"/>
          <c:tx>
            <c:strRef>
              <c:f>'[Bottom dopo.xlsx]Foglio1'!$C$1</c:f>
              <c:strCache>
                <c:ptCount val="1"/>
                <c:pt idx="0">
                  <c:v>Temperature</c:v>
                </c:pt>
              </c:strCache>
            </c:strRef>
          </c:tx>
          <c:marker>
            <c:symbol val="none"/>
          </c:marker>
          <c:cat>
            <c:numRef>
              <c:f>'[Bottom dopo.xlsx]Foglio1'!$B$2:$B$292</c:f>
              <c:numCache>
                <c:formatCode>d". "mmm". "yyyy</c:formatCode>
                <c:ptCount val="291"/>
                <c:pt idx="0">
                  <c:v>42559</c:v>
                </c:pt>
                <c:pt idx="1">
                  <c:v>42562</c:v>
                </c:pt>
                <c:pt idx="2">
                  <c:v>42563</c:v>
                </c:pt>
                <c:pt idx="3">
                  <c:v>42566</c:v>
                </c:pt>
                <c:pt idx="4">
                  <c:v>42573</c:v>
                </c:pt>
                <c:pt idx="5">
                  <c:v>42585</c:v>
                </c:pt>
                <c:pt idx="6">
                  <c:v>42591</c:v>
                </c:pt>
                <c:pt idx="7">
                  <c:v>42600</c:v>
                </c:pt>
                <c:pt idx="8">
                  <c:v>42605</c:v>
                </c:pt>
                <c:pt idx="9">
                  <c:v>42606</c:v>
                </c:pt>
                <c:pt idx="10">
                  <c:v>42607</c:v>
                </c:pt>
                <c:pt idx="11">
                  <c:v>42608</c:v>
                </c:pt>
                <c:pt idx="12">
                  <c:v>42611</c:v>
                </c:pt>
                <c:pt idx="13">
                  <c:v>42612</c:v>
                </c:pt>
                <c:pt idx="14">
                  <c:v>42613</c:v>
                </c:pt>
                <c:pt idx="15">
                  <c:v>42614</c:v>
                </c:pt>
                <c:pt idx="16">
                  <c:v>42615</c:v>
                </c:pt>
                <c:pt idx="17">
                  <c:v>42618</c:v>
                </c:pt>
                <c:pt idx="18">
                  <c:v>42618</c:v>
                </c:pt>
                <c:pt idx="19">
                  <c:v>42619</c:v>
                </c:pt>
                <c:pt idx="20">
                  <c:v>42620</c:v>
                </c:pt>
                <c:pt idx="21">
                  <c:v>42621</c:v>
                </c:pt>
                <c:pt idx="22">
                  <c:v>42622</c:v>
                </c:pt>
                <c:pt idx="23">
                  <c:v>42625</c:v>
                </c:pt>
                <c:pt idx="24">
                  <c:v>42626</c:v>
                </c:pt>
                <c:pt idx="25">
                  <c:v>42627</c:v>
                </c:pt>
                <c:pt idx="26">
                  <c:v>42628</c:v>
                </c:pt>
                <c:pt idx="27">
                  <c:v>42629</c:v>
                </c:pt>
                <c:pt idx="28">
                  <c:v>42630</c:v>
                </c:pt>
                <c:pt idx="29">
                  <c:v>42632</c:v>
                </c:pt>
                <c:pt idx="30">
                  <c:v>42632</c:v>
                </c:pt>
                <c:pt idx="31">
                  <c:v>42633</c:v>
                </c:pt>
                <c:pt idx="32">
                  <c:v>42634</c:v>
                </c:pt>
                <c:pt idx="33">
                  <c:v>42635</c:v>
                </c:pt>
                <c:pt idx="34">
                  <c:v>42636</c:v>
                </c:pt>
                <c:pt idx="35">
                  <c:v>42637</c:v>
                </c:pt>
                <c:pt idx="36">
                  <c:v>42637</c:v>
                </c:pt>
                <c:pt idx="37">
                  <c:v>42639</c:v>
                </c:pt>
                <c:pt idx="38">
                  <c:v>42640</c:v>
                </c:pt>
                <c:pt idx="39">
                  <c:v>42641</c:v>
                </c:pt>
                <c:pt idx="40">
                  <c:v>42642</c:v>
                </c:pt>
                <c:pt idx="41">
                  <c:v>42643</c:v>
                </c:pt>
                <c:pt idx="42">
                  <c:v>42644</c:v>
                </c:pt>
                <c:pt idx="43">
                  <c:v>42646</c:v>
                </c:pt>
                <c:pt idx="44">
                  <c:v>42647</c:v>
                </c:pt>
                <c:pt idx="45">
                  <c:v>42648</c:v>
                </c:pt>
                <c:pt idx="46">
                  <c:v>42649</c:v>
                </c:pt>
                <c:pt idx="47">
                  <c:v>42650</c:v>
                </c:pt>
                <c:pt idx="48">
                  <c:v>42651</c:v>
                </c:pt>
                <c:pt idx="49">
                  <c:v>42653</c:v>
                </c:pt>
                <c:pt idx="50">
                  <c:v>42654</c:v>
                </c:pt>
                <c:pt idx="51">
                  <c:v>42655</c:v>
                </c:pt>
                <c:pt idx="52">
                  <c:v>42655</c:v>
                </c:pt>
                <c:pt idx="53">
                  <c:v>42655</c:v>
                </c:pt>
                <c:pt idx="54">
                  <c:v>42655</c:v>
                </c:pt>
                <c:pt idx="55">
                  <c:v>42656</c:v>
                </c:pt>
                <c:pt idx="56">
                  <c:v>42656</c:v>
                </c:pt>
                <c:pt idx="57">
                  <c:v>42657</c:v>
                </c:pt>
                <c:pt idx="58">
                  <c:v>42657</c:v>
                </c:pt>
                <c:pt idx="59">
                  <c:v>42657</c:v>
                </c:pt>
                <c:pt idx="60">
                  <c:v>42658</c:v>
                </c:pt>
                <c:pt idx="61">
                  <c:v>42660</c:v>
                </c:pt>
                <c:pt idx="62">
                  <c:v>42660</c:v>
                </c:pt>
                <c:pt idx="63">
                  <c:v>42660</c:v>
                </c:pt>
                <c:pt idx="64">
                  <c:v>42661</c:v>
                </c:pt>
                <c:pt idx="65">
                  <c:v>42661</c:v>
                </c:pt>
                <c:pt idx="66">
                  <c:v>42661</c:v>
                </c:pt>
                <c:pt idx="67">
                  <c:v>42661</c:v>
                </c:pt>
                <c:pt idx="68">
                  <c:v>42662</c:v>
                </c:pt>
                <c:pt idx="69">
                  <c:v>42662</c:v>
                </c:pt>
                <c:pt idx="70">
                  <c:v>42663</c:v>
                </c:pt>
                <c:pt idx="71">
                  <c:v>42663</c:v>
                </c:pt>
                <c:pt idx="72">
                  <c:v>42663</c:v>
                </c:pt>
                <c:pt idx="73">
                  <c:v>42664</c:v>
                </c:pt>
                <c:pt idx="74">
                  <c:v>42664</c:v>
                </c:pt>
                <c:pt idx="75">
                  <c:v>42664</c:v>
                </c:pt>
                <c:pt idx="76">
                  <c:v>42665</c:v>
                </c:pt>
                <c:pt idx="77">
                  <c:v>42665</c:v>
                </c:pt>
                <c:pt idx="78">
                  <c:v>42667</c:v>
                </c:pt>
                <c:pt idx="79">
                  <c:v>42667</c:v>
                </c:pt>
                <c:pt idx="80">
                  <c:v>42667</c:v>
                </c:pt>
                <c:pt idx="81">
                  <c:v>42668</c:v>
                </c:pt>
                <c:pt idx="82">
                  <c:v>42668</c:v>
                </c:pt>
                <c:pt idx="83">
                  <c:v>42668</c:v>
                </c:pt>
                <c:pt idx="84">
                  <c:v>42668</c:v>
                </c:pt>
                <c:pt idx="85">
                  <c:v>42669</c:v>
                </c:pt>
                <c:pt idx="86">
                  <c:v>42669</c:v>
                </c:pt>
                <c:pt idx="87">
                  <c:v>42670</c:v>
                </c:pt>
                <c:pt idx="88">
                  <c:v>42670</c:v>
                </c:pt>
                <c:pt idx="89">
                  <c:v>42670</c:v>
                </c:pt>
                <c:pt idx="90">
                  <c:v>42671</c:v>
                </c:pt>
                <c:pt idx="91">
                  <c:v>42671</c:v>
                </c:pt>
                <c:pt idx="92">
                  <c:v>42671</c:v>
                </c:pt>
                <c:pt idx="93">
                  <c:v>42672</c:v>
                </c:pt>
                <c:pt idx="94">
                  <c:v>42676</c:v>
                </c:pt>
                <c:pt idx="95">
                  <c:v>42676</c:v>
                </c:pt>
                <c:pt idx="96">
                  <c:v>42676</c:v>
                </c:pt>
                <c:pt idx="97">
                  <c:v>42677</c:v>
                </c:pt>
                <c:pt idx="98">
                  <c:v>42677</c:v>
                </c:pt>
                <c:pt idx="99">
                  <c:v>42677</c:v>
                </c:pt>
                <c:pt idx="100">
                  <c:v>42678</c:v>
                </c:pt>
                <c:pt idx="101">
                  <c:v>42678</c:v>
                </c:pt>
                <c:pt idx="102">
                  <c:v>42678</c:v>
                </c:pt>
                <c:pt idx="103">
                  <c:v>42679</c:v>
                </c:pt>
                <c:pt idx="104">
                  <c:v>42681</c:v>
                </c:pt>
                <c:pt idx="105">
                  <c:v>42681</c:v>
                </c:pt>
                <c:pt idx="106">
                  <c:v>42681</c:v>
                </c:pt>
                <c:pt idx="107">
                  <c:v>42682</c:v>
                </c:pt>
                <c:pt idx="108">
                  <c:v>42682</c:v>
                </c:pt>
                <c:pt idx="109">
                  <c:v>42682</c:v>
                </c:pt>
                <c:pt idx="110">
                  <c:v>42683</c:v>
                </c:pt>
                <c:pt idx="111">
                  <c:v>42683</c:v>
                </c:pt>
                <c:pt idx="112">
                  <c:v>42684</c:v>
                </c:pt>
                <c:pt idx="113">
                  <c:v>42684</c:v>
                </c:pt>
                <c:pt idx="114">
                  <c:v>42684</c:v>
                </c:pt>
                <c:pt idx="115">
                  <c:v>42685</c:v>
                </c:pt>
                <c:pt idx="116">
                  <c:v>42685</c:v>
                </c:pt>
                <c:pt idx="117">
                  <c:v>42686</c:v>
                </c:pt>
                <c:pt idx="118">
                  <c:v>42688</c:v>
                </c:pt>
                <c:pt idx="119">
                  <c:v>42688</c:v>
                </c:pt>
                <c:pt idx="120">
                  <c:v>42689</c:v>
                </c:pt>
                <c:pt idx="121">
                  <c:v>42689</c:v>
                </c:pt>
                <c:pt idx="122">
                  <c:v>42689</c:v>
                </c:pt>
                <c:pt idx="123">
                  <c:v>42690</c:v>
                </c:pt>
                <c:pt idx="124">
                  <c:v>42690</c:v>
                </c:pt>
                <c:pt idx="125">
                  <c:v>42690</c:v>
                </c:pt>
                <c:pt idx="126">
                  <c:v>42691</c:v>
                </c:pt>
                <c:pt idx="127">
                  <c:v>42691</c:v>
                </c:pt>
                <c:pt idx="128">
                  <c:v>42691</c:v>
                </c:pt>
                <c:pt idx="129">
                  <c:v>42692</c:v>
                </c:pt>
                <c:pt idx="130">
                  <c:v>42692</c:v>
                </c:pt>
                <c:pt idx="131">
                  <c:v>42692</c:v>
                </c:pt>
                <c:pt idx="132">
                  <c:v>42693</c:v>
                </c:pt>
                <c:pt idx="133">
                  <c:v>42696</c:v>
                </c:pt>
                <c:pt idx="134">
                  <c:v>42696</c:v>
                </c:pt>
                <c:pt idx="135">
                  <c:v>42696</c:v>
                </c:pt>
                <c:pt idx="136">
                  <c:v>42697</c:v>
                </c:pt>
                <c:pt idx="137">
                  <c:v>42697</c:v>
                </c:pt>
                <c:pt idx="138">
                  <c:v>42697</c:v>
                </c:pt>
                <c:pt idx="139">
                  <c:v>42698</c:v>
                </c:pt>
                <c:pt idx="140">
                  <c:v>42698</c:v>
                </c:pt>
                <c:pt idx="141">
                  <c:v>42699</c:v>
                </c:pt>
                <c:pt idx="142">
                  <c:v>42699</c:v>
                </c:pt>
                <c:pt idx="143">
                  <c:v>42699</c:v>
                </c:pt>
                <c:pt idx="144">
                  <c:v>42699</c:v>
                </c:pt>
                <c:pt idx="145">
                  <c:v>42700</c:v>
                </c:pt>
                <c:pt idx="146">
                  <c:v>42702</c:v>
                </c:pt>
                <c:pt idx="147">
                  <c:v>42702</c:v>
                </c:pt>
                <c:pt idx="148">
                  <c:v>42702</c:v>
                </c:pt>
                <c:pt idx="149">
                  <c:v>42703</c:v>
                </c:pt>
                <c:pt idx="150">
                  <c:v>42703</c:v>
                </c:pt>
                <c:pt idx="151">
                  <c:v>42703</c:v>
                </c:pt>
                <c:pt idx="152">
                  <c:v>42704</c:v>
                </c:pt>
                <c:pt idx="153">
                  <c:v>42704</c:v>
                </c:pt>
                <c:pt idx="154">
                  <c:v>42704</c:v>
                </c:pt>
                <c:pt idx="155">
                  <c:v>42705</c:v>
                </c:pt>
                <c:pt idx="156">
                  <c:v>42705</c:v>
                </c:pt>
                <c:pt idx="157">
                  <c:v>42705</c:v>
                </c:pt>
                <c:pt idx="158">
                  <c:v>42706</c:v>
                </c:pt>
                <c:pt idx="159">
                  <c:v>42706</c:v>
                </c:pt>
                <c:pt idx="160">
                  <c:v>42706</c:v>
                </c:pt>
                <c:pt idx="161">
                  <c:v>42707</c:v>
                </c:pt>
                <c:pt idx="162">
                  <c:v>42709</c:v>
                </c:pt>
                <c:pt idx="163">
                  <c:v>42709</c:v>
                </c:pt>
                <c:pt idx="164">
                  <c:v>42709</c:v>
                </c:pt>
                <c:pt idx="165">
                  <c:v>42710</c:v>
                </c:pt>
                <c:pt idx="166">
                  <c:v>42711</c:v>
                </c:pt>
                <c:pt idx="167">
                  <c:v>42711</c:v>
                </c:pt>
                <c:pt idx="168">
                  <c:v>42713</c:v>
                </c:pt>
                <c:pt idx="169">
                  <c:v>42713</c:v>
                </c:pt>
                <c:pt idx="170">
                  <c:v>42713</c:v>
                </c:pt>
                <c:pt idx="171">
                  <c:v>42714</c:v>
                </c:pt>
                <c:pt idx="172">
                  <c:v>42716</c:v>
                </c:pt>
                <c:pt idx="173">
                  <c:v>42716</c:v>
                </c:pt>
                <c:pt idx="174">
                  <c:v>42716</c:v>
                </c:pt>
                <c:pt idx="175">
                  <c:v>42717</c:v>
                </c:pt>
                <c:pt idx="176">
                  <c:v>42717</c:v>
                </c:pt>
                <c:pt idx="177">
                  <c:v>42717</c:v>
                </c:pt>
                <c:pt idx="178">
                  <c:v>42718</c:v>
                </c:pt>
                <c:pt idx="179">
                  <c:v>42718</c:v>
                </c:pt>
                <c:pt idx="180">
                  <c:v>42719</c:v>
                </c:pt>
                <c:pt idx="181">
                  <c:v>42719</c:v>
                </c:pt>
                <c:pt idx="182">
                  <c:v>42719</c:v>
                </c:pt>
                <c:pt idx="183">
                  <c:v>42720</c:v>
                </c:pt>
                <c:pt idx="184">
                  <c:v>42720</c:v>
                </c:pt>
                <c:pt idx="185">
                  <c:v>42720</c:v>
                </c:pt>
                <c:pt idx="186">
                  <c:v>42721</c:v>
                </c:pt>
                <c:pt idx="187">
                  <c:v>42723</c:v>
                </c:pt>
                <c:pt idx="188">
                  <c:v>42723</c:v>
                </c:pt>
                <c:pt idx="189">
                  <c:v>42724</c:v>
                </c:pt>
                <c:pt idx="190">
                  <c:v>42724</c:v>
                </c:pt>
                <c:pt idx="191">
                  <c:v>42724</c:v>
                </c:pt>
                <c:pt idx="192">
                  <c:v>42725</c:v>
                </c:pt>
                <c:pt idx="193">
                  <c:v>42725</c:v>
                </c:pt>
                <c:pt idx="194">
                  <c:v>42726</c:v>
                </c:pt>
                <c:pt idx="195">
                  <c:v>42726</c:v>
                </c:pt>
                <c:pt idx="196">
                  <c:v>42726</c:v>
                </c:pt>
                <c:pt idx="197">
                  <c:v>42727</c:v>
                </c:pt>
                <c:pt idx="198">
                  <c:v>42727</c:v>
                </c:pt>
                <c:pt idx="199">
                  <c:v>42733</c:v>
                </c:pt>
                <c:pt idx="200">
                  <c:v>42739</c:v>
                </c:pt>
                <c:pt idx="201">
                  <c:v>42744</c:v>
                </c:pt>
                <c:pt idx="202">
                  <c:v>42744</c:v>
                </c:pt>
                <c:pt idx="203">
                  <c:v>42744</c:v>
                </c:pt>
                <c:pt idx="204">
                  <c:v>42745</c:v>
                </c:pt>
                <c:pt idx="205">
                  <c:v>42745</c:v>
                </c:pt>
                <c:pt idx="206">
                  <c:v>42745</c:v>
                </c:pt>
                <c:pt idx="207">
                  <c:v>42746</c:v>
                </c:pt>
                <c:pt idx="208">
                  <c:v>42746</c:v>
                </c:pt>
                <c:pt idx="209">
                  <c:v>42746</c:v>
                </c:pt>
                <c:pt idx="210">
                  <c:v>42747</c:v>
                </c:pt>
                <c:pt idx="211">
                  <c:v>42747</c:v>
                </c:pt>
                <c:pt idx="212">
                  <c:v>42747</c:v>
                </c:pt>
                <c:pt idx="213">
                  <c:v>42748</c:v>
                </c:pt>
                <c:pt idx="214">
                  <c:v>42748</c:v>
                </c:pt>
                <c:pt idx="215">
                  <c:v>42748</c:v>
                </c:pt>
                <c:pt idx="216">
                  <c:v>42749</c:v>
                </c:pt>
                <c:pt idx="217">
                  <c:v>42749</c:v>
                </c:pt>
                <c:pt idx="218">
                  <c:v>42751</c:v>
                </c:pt>
                <c:pt idx="219">
                  <c:v>42751</c:v>
                </c:pt>
                <c:pt idx="220">
                  <c:v>42751</c:v>
                </c:pt>
                <c:pt idx="221">
                  <c:v>42752</c:v>
                </c:pt>
                <c:pt idx="222">
                  <c:v>42752</c:v>
                </c:pt>
                <c:pt idx="223">
                  <c:v>42753</c:v>
                </c:pt>
                <c:pt idx="224">
                  <c:v>42753</c:v>
                </c:pt>
                <c:pt idx="225">
                  <c:v>42753</c:v>
                </c:pt>
                <c:pt idx="226">
                  <c:v>42754</c:v>
                </c:pt>
                <c:pt idx="227">
                  <c:v>42754</c:v>
                </c:pt>
                <c:pt idx="228">
                  <c:v>42755</c:v>
                </c:pt>
                <c:pt idx="229">
                  <c:v>42755</c:v>
                </c:pt>
                <c:pt idx="230">
                  <c:v>42755</c:v>
                </c:pt>
                <c:pt idx="231">
                  <c:v>42756</c:v>
                </c:pt>
                <c:pt idx="232">
                  <c:v>42756</c:v>
                </c:pt>
                <c:pt idx="233">
                  <c:v>42758</c:v>
                </c:pt>
                <c:pt idx="234">
                  <c:v>42759</c:v>
                </c:pt>
                <c:pt idx="235">
                  <c:v>42759</c:v>
                </c:pt>
                <c:pt idx="236">
                  <c:v>42760</c:v>
                </c:pt>
                <c:pt idx="237">
                  <c:v>42761</c:v>
                </c:pt>
                <c:pt idx="238">
                  <c:v>42761</c:v>
                </c:pt>
                <c:pt idx="239">
                  <c:v>42762</c:v>
                </c:pt>
                <c:pt idx="240">
                  <c:v>42762</c:v>
                </c:pt>
                <c:pt idx="241">
                  <c:v>42762</c:v>
                </c:pt>
                <c:pt idx="242">
                  <c:v>42763</c:v>
                </c:pt>
                <c:pt idx="243">
                  <c:v>42765</c:v>
                </c:pt>
                <c:pt idx="244">
                  <c:v>42765</c:v>
                </c:pt>
                <c:pt idx="245">
                  <c:v>42766</c:v>
                </c:pt>
                <c:pt idx="246">
                  <c:v>42766</c:v>
                </c:pt>
                <c:pt idx="247">
                  <c:v>42767</c:v>
                </c:pt>
                <c:pt idx="248">
                  <c:v>42767</c:v>
                </c:pt>
                <c:pt idx="249">
                  <c:v>42767</c:v>
                </c:pt>
                <c:pt idx="250">
                  <c:v>42768</c:v>
                </c:pt>
                <c:pt idx="251">
                  <c:v>42768</c:v>
                </c:pt>
                <c:pt idx="252">
                  <c:v>42769</c:v>
                </c:pt>
                <c:pt idx="253">
                  <c:v>42769</c:v>
                </c:pt>
                <c:pt idx="254">
                  <c:v>42770</c:v>
                </c:pt>
                <c:pt idx="255">
                  <c:v>42772</c:v>
                </c:pt>
                <c:pt idx="256">
                  <c:v>42772</c:v>
                </c:pt>
                <c:pt idx="257">
                  <c:v>42773</c:v>
                </c:pt>
                <c:pt idx="258">
                  <c:v>42774</c:v>
                </c:pt>
                <c:pt idx="259">
                  <c:v>42774</c:v>
                </c:pt>
                <c:pt idx="260">
                  <c:v>42774</c:v>
                </c:pt>
                <c:pt idx="261">
                  <c:v>42774</c:v>
                </c:pt>
                <c:pt idx="262">
                  <c:v>42775</c:v>
                </c:pt>
                <c:pt idx="263">
                  <c:v>42776</c:v>
                </c:pt>
                <c:pt idx="264">
                  <c:v>42776</c:v>
                </c:pt>
                <c:pt idx="265">
                  <c:v>42777</c:v>
                </c:pt>
                <c:pt idx="266">
                  <c:v>42778</c:v>
                </c:pt>
                <c:pt idx="267">
                  <c:v>42779</c:v>
                </c:pt>
                <c:pt idx="268">
                  <c:v>42779</c:v>
                </c:pt>
                <c:pt idx="269">
                  <c:v>42780</c:v>
                </c:pt>
                <c:pt idx="270">
                  <c:v>42781</c:v>
                </c:pt>
                <c:pt idx="271">
                  <c:v>42781</c:v>
                </c:pt>
                <c:pt idx="272">
                  <c:v>42781</c:v>
                </c:pt>
                <c:pt idx="273">
                  <c:v>42782</c:v>
                </c:pt>
                <c:pt idx="274">
                  <c:v>42782</c:v>
                </c:pt>
                <c:pt idx="275">
                  <c:v>42783</c:v>
                </c:pt>
                <c:pt idx="276">
                  <c:v>42783</c:v>
                </c:pt>
                <c:pt idx="277">
                  <c:v>42783</c:v>
                </c:pt>
                <c:pt idx="278">
                  <c:v>42784</c:v>
                </c:pt>
                <c:pt idx="279">
                  <c:v>42784</c:v>
                </c:pt>
                <c:pt idx="280">
                  <c:v>42786</c:v>
                </c:pt>
                <c:pt idx="281">
                  <c:v>42787</c:v>
                </c:pt>
                <c:pt idx="282">
                  <c:v>42787</c:v>
                </c:pt>
                <c:pt idx="283">
                  <c:v>42787</c:v>
                </c:pt>
                <c:pt idx="284">
                  <c:v>42788</c:v>
                </c:pt>
                <c:pt idx="285">
                  <c:v>42789</c:v>
                </c:pt>
                <c:pt idx="286">
                  <c:v>42790</c:v>
                </c:pt>
                <c:pt idx="287">
                  <c:v>42790</c:v>
                </c:pt>
                <c:pt idx="288">
                  <c:v>42790</c:v>
                </c:pt>
                <c:pt idx="289">
                  <c:v>42793</c:v>
                </c:pt>
                <c:pt idx="290">
                  <c:v>42794</c:v>
                </c:pt>
              </c:numCache>
            </c:numRef>
          </c:cat>
          <c:val>
            <c:numRef>
              <c:f>'[Bottom dopo.xlsx]Foglio1'!$C$2:$C$292</c:f>
              <c:numCache>
                <c:formatCode>0.0</c:formatCode>
                <c:ptCount val="291"/>
                <c:pt idx="0">
                  <c:v>22</c:v>
                </c:pt>
                <c:pt idx="1">
                  <c:v>24</c:v>
                </c:pt>
                <c:pt idx="2">
                  <c:v>23</c:v>
                </c:pt>
                <c:pt idx="3">
                  <c:v>21</c:v>
                </c:pt>
                <c:pt idx="4">
                  <c:v>22</c:v>
                </c:pt>
                <c:pt idx="5">
                  <c:v>23</c:v>
                </c:pt>
                <c:pt idx="6">
                  <c:v>22</c:v>
                </c:pt>
                <c:pt idx="7">
                  <c:v>22</c:v>
                </c:pt>
                <c:pt idx="8">
                  <c:v>21</c:v>
                </c:pt>
                <c:pt idx="9">
                  <c:v>21</c:v>
                </c:pt>
                <c:pt idx="10">
                  <c:v>22</c:v>
                </c:pt>
                <c:pt idx="11">
                  <c:v>22</c:v>
                </c:pt>
                <c:pt idx="12">
                  <c:v>22</c:v>
                </c:pt>
                <c:pt idx="13">
                  <c:v>22</c:v>
                </c:pt>
                <c:pt idx="14">
                  <c:v>21</c:v>
                </c:pt>
                <c:pt idx="15">
                  <c:v>22</c:v>
                </c:pt>
                <c:pt idx="16">
                  <c:v>22</c:v>
                </c:pt>
                <c:pt idx="17">
                  <c:v>21</c:v>
                </c:pt>
                <c:pt idx="18">
                  <c:v>22.4</c:v>
                </c:pt>
                <c:pt idx="19">
                  <c:v>21</c:v>
                </c:pt>
                <c:pt idx="20">
                  <c:v>21</c:v>
                </c:pt>
                <c:pt idx="21">
                  <c:v>21</c:v>
                </c:pt>
                <c:pt idx="22">
                  <c:v>21</c:v>
                </c:pt>
                <c:pt idx="23">
                  <c:v>22.1</c:v>
                </c:pt>
                <c:pt idx="24">
                  <c:v>21</c:v>
                </c:pt>
                <c:pt idx="25">
                  <c:v>21</c:v>
                </c:pt>
                <c:pt idx="26">
                  <c:v>21</c:v>
                </c:pt>
                <c:pt idx="27">
                  <c:v>20.9</c:v>
                </c:pt>
                <c:pt idx="28">
                  <c:v>21</c:v>
                </c:pt>
                <c:pt idx="29">
                  <c:v>20</c:v>
                </c:pt>
                <c:pt idx="30">
                  <c:v>20</c:v>
                </c:pt>
                <c:pt idx="31">
                  <c:v>19</c:v>
                </c:pt>
                <c:pt idx="32">
                  <c:v>20</c:v>
                </c:pt>
                <c:pt idx="33">
                  <c:v>19</c:v>
                </c:pt>
                <c:pt idx="34">
                  <c:v>19.899999999999999</c:v>
                </c:pt>
                <c:pt idx="35">
                  <c:v>19.5</c:v>
                </c:pt>
                <c:pt idx="36">
                  <c:v>19.5</c:v>
                </c:pt>
                <c:pt idx="37">
                  <c:v>19</c:v>
                </c:pt>
                <c:pt idx="38">
                  <c:v>19</c:v>
                </c:pt>
                <c:pt idx="39">
                  <c:v>19</c:v>
                </c:pt>
                <c:pt idx="40">
                  <c:v>19.5</c:v>
                </c:pt>
                <c:pt idx="41">
                  <c:v>19</c:v>
                </c:pt>
                <c:pt idx="42">
                  <c:v>19</c:v>
                </c:pt>
                <c:pt idx="43">
                  <c:v>18</c:v>
                </c:pt>
                <c:pt idx="44">
                  <c:v>18.600000000000001</c:v>
                </c:pt>
                <c:pt idx="45">
                  <c:v>18</c:v>
                </c:pt>
                <c:pt idx="46">
                  <c:v>18</c:v>
                </c:pt>
                <c:pt idx="47">
                  <c:v>18</c:v>
                </c:pt>
                <c:pt idx="48">
                  <c:v>18.899999999999999</c:v>
                </c:pt>
                <c:pt idx="49">
                  <c:v>18</c:v>
                </c:pt>
                <c:pt idx="50">
                  <c:v>18</c:v>
                </c:pt>
                <c:pt idx="51">
                  <c:v>17</c:v>
                </c:pt>
                <c:pt idx="52">
                  <c:v>17</c:v>
                </c:pt>
                <c:pt idx="53">
                  <c:v>17</c:v>
                </c:pt>
                <c:pt idx="54">
                  <c:v>18</c:v>
                </c:pt>
                <c:pt idx="55">
                  <c:v>17</c:v>
                </c:pt>
                <c:pt idx="56">
                  <c:v>17</c:v>
                </c:pt>
                <c:pt idx="57">
                  <c:v>18</c:v>
                </c:pt>
                <c:pt idx="58">
                  <c:v>18</c:v>
                </c:pt>
                <c:pt idx="59">
                  <c:v>18</c:v>
                </c:pt>
                <c:pt idx="60">
                  <c:v>18</c:v>
                </c:pt>
                <c:pt idx="61">
                  <c:v>19</c:v>
                </c:pt>
                <c:pt idx="62">
                  <c:v>18</c:v>
                </c:pt>
                <c:pt idx="63">
                  <c:v>19</c:v>
                </c:pt>
                <c:pt idx="64">
                  <c:v>19</c:v>
                </c:pt>
                <c:pt idx="65">
                  <c:v>18</c:v>
                </c:pt>
                <c:pt idx="66">
                  <c:v>19</c:v>
                </c:pt>
                <c:pt idx="67">
                  <c:v>18</c:v>
                </c:pt>
                <c:pt idx="68">
                  <c:v>18</c:v>
                </c:pt>
                <c:pt idx="69">
                  <c:v>18</c:v>
                </c:pt>
                <c:pt idx="70">
                  <c:v>19</c:v>
                </c:pt>
                <c:pt idx="71">
                  <c:v>19</c:v>
                </c:pt>
                <c:pt idx="72">
                  <c:v>19</c:v>
                </c:pt>
                <c:pt idx="73">
                  <c:v>19</c:v>
                </c:pt>
                <c:pt idx="74">
                  <c:v>19</c:v>
                </c:pt>
                <c:pt idx="75">
                  <c:v>18</c:v>
                </c:pt>
                <c:pt idx="76">
                  <c:v>19</c:v>
                </c:pt>
                <c:pt idx="77">
                  <c:v>19.2</c:v>
                </c:pt>
                <c:pt idx="78">
                  <c:v>19</c:v>
                </c:pt>
                <c:pt idx="79">
                  <c:v>19</c:v>
                </c:pt>
                <c:pt idx="80">
                  <c:v>19</c:v>
                </c:pt>
                <c:pt idx="81">
                  <c:v>19</c:v>
                </c:pt>
                <c:pt idx="82">
                  <c:v>19</c:v>
                </c:pt>
                <c:pt idx="83">
                  <c:v>19</c:v>
                </c:pt>
                <c:pt idx="84">
                  <c:v>18</c:v>
                </c:pt>
                <c:pt idx="85">
                  <c:v>19</c:v>
                </c:pt>
                <c:pt idx="86">
                  <c:v>19</c:v>
                </c:pt>
                <c:pt idx="87">
                  <c:v>19.399999999999999</c:v>
                </c:pt>
                <c:pt idx="88">
                  <c:v>19</c:v>
                </c:pt>
                <c:pt idx="89">
                  <c:v>18</c:v>
                </c:pt>
                <c:pt idx="90">
                  <c:v>18</c:v>
                </c:pt>
                <c:pt idx="91">
                  <c:v>18.399999999999999</c:v>
                </c:pt>
                <c:pt idx="92">
                  <c:v>18</c:v>
                </c:pt>
                <c:pt idx="93">
                  <c:v>19.2</c:v>
                </c:pt>
                <c:pt idx="94">
                  <c:v>18</c:v>
                </c:pt>
                <c:pt idx="95">
                  <c:v>19</c:v>
                </c:pt>
                <c:pt idx="96">
                  <c:v>19</c:v>
                </c:pt>
                <c:pt idx="97">
                  <c:v>19</c:v>
                </c:pt>
                <c:pt idx="98">
                  <c:v>19</c:v>
                </c:pt>
                <c:pt idx="99">
                  <c:v>18</c:v>
                </c:pt>
                <c:pt idx="100">
                  <c:v>19</c:v>
                </c:pt>
                <c:pt idx="101">
                  <c:v>19</c:v>
                </c:pt>
                <c:pt idx="102">
                  <c:v>19</c:v>
                </c:pt>
                <c:pt idx="103">
                  <c:v>18</c:v>
                </c:pt>
                <c:pt idx="104">
                  <c:v>17</c:v>
                </c:pt>
                <c:pt idx="105">
                  <c:v>17</c:v>
                </c:pt>
                <c:pt idx="106">
                  <c:v>19</c:v>
                </c:pt>
                <c:pt idx="107">
                  <c:v>17</c:v>
                </c:pt>
                <c:pt idx="108">
                  <c:v>17</c:v>
                </c:pt>
                <c:pt idx="109">
                  <c:v>18</c:v>
                </c:pt>
                <c:pt idx="110">
                  <c:v>16.5</c:v>
                </c:pt>
                <c:pt idx="111">
                  <c:v>16</c:v>
                </c:pt>
                <c:pt idx="112">
                  <c:v>16</c:v>
                </c:pt>
                <c:pt idx="113">
                  <c:v>16</c:v>
                </c:pt>
                <c:pt idx="114">
                  <c:v>16</c:v>
                </c:pt>
                <c:pt idx="115">
                  <c:v>16</c:v>
                </c:pt>
                <c:pt idx="116">
                  <c:v>16</c:v>
                </c:pt>
                <c:pt idx="117">
                  <c:v>16</c:v>
                </c:pt>
                <c:pt idx="118">
                  <c:v>15</c:v>
                </c:pt>
                <c:pt idx="119">
                  <c:v>16</c:v>
                </c:pt>
                <c:pt idx="120">
                  <c:v>17</c:v>
                </c:pt>
                <c:pt idx="121">
                  <c:v>17</c:v>
                </c:pt>
                <c:pt idx="122">
                  <c:v>18</c:v>
                </c:pt>
                <c:pt idx="123">
                  <c:v>16</c:v>
                </c:pt>
                <c:pt idx="124">
                  <c:v>16</c:v>
                </c:pt>
                <c:pt idx="125">
                  <c:v>17</c:v>
                </c:pt>
                <c:pt idx="126">
                  <c:v>16</c:v>
                </c:pt>
                <c:pt idx="127">
                  <c:v>17</c:v>
                </c:pt>
                <c:pt idx="128">
                  <c:v>17</c:v>
                </c:pt>
                <c:pt idx="129">
                  <c:v>17</c:v>
                </c:pt>
                <c:pt idx="130">
                  <c:v>17</c:v>
                </c:pt>
                <c:pt idx="131">
                  <c:v>17</c:v>
                </c:pt>
                <c:pt idx="132">
                  <c:v>18</c:v>
                </c:pt>
                <c:pt idx="133">
                  <c:v>18</c:v>
                </c:pt>
                <c:pt idx="134">
                  <c:v>18</c:v>
                </c:pt>
                <c:pt idx="135">
                  <c:v>18</c:v>
                </c:pt>
                <c:pt idx="136">
                  <c:v>18</c:v>
                </c:pt>
                <c:pt idx="137">
                  <c:v>18</c:v>
                </c:pt>
                <c:pt idx="138">
                  <c:v>19</c:v>
                </c:pt>
                <c:pt idx="139">
                  <c:v>18</c:v>
                </c:pt>
                <c:pt idx="140">
                  <c:v>17</c:v>
                </c:pt>
                <c:pt idx="141">
                  <c:v>18</c:v>
                </c:pt>
                <c:pt idx="142">
                  <c:v>18</c:v>
                </c:pt>
                <c:pt idx="143">
                  <c:v>18</c:v>
                </c:pt>
                <c:pt idx="144">
                  <c:v>18</c:v>
                </c:pt>
                <c:pt idx="145">
                  <c:v>19</c:v>
                </c:pt>
                <c:pt idx="146">
                  <c:v>17</c:v>
                </c:pt>
                <c:pt idx="147">
                  <c:v>18</c:v>
                </c:pt>
                <c:pt idx="148">
                  <c:v>18</c:v>
                </c:pt>
                <c:pt idx="149">
                  <c:v>17</c:v>
                </c:pt>
                <c:pt idx="150">
                  <c:v>17</c:v>
                </c:pt>
                <c:pt idx="151">
                  <c:v>18</c:v>
                </c:pt>
                <c:pt idx="152">
                  <c:v>16</c:v>
                </c:pt>
                <c:pt idx="153">
                  <c:v>16</c:v>
                </c:pt>
                <c:pt idx="154">
                  <c:v>17</c:v>
                </c:pt>
                <c:pt idx="155">
                  <c:v>15</c:v>
                </c:pt>
                <c:pt idx="156">
                  <c:v>16</c:v>
                </c:pt>
                <c:pt idx="157">
                  <c:v>16</c:v>
                </c:pt>
                <c:pt idx="158">
                  <c:v>15</c:v>
                </c:pt>
                <c:pt idx="159">
                  <c:v>16</c:v>
                </c:pt>
                <c:pt idx="160">
                  <c:v>16</c:v>
                </c:pt>
                <c:pt idx="161">
                  <c:v>16</c:v>
                </c:pt>
                <c:pt idx="162">
                  <c:v>16.2</c:v>
                </c:pt>
                <c:pt idx="163">
                  <c:v>16</c:v>
                </c:pt>
                <c:pt idx="164">
                  <c:v>16</c:v>
                </c:pt>
                <c:pt idx="165">
                  <c:v>16</c:v>
                </c:pt>
                <c:pt idx="166">
                  <c:v>16</c:v>
                </c:pt>
                <c:pt idx="167">
                  <c:v>17</c:v>
                </c:pt>
                <c:pt idx="168">
                  <c:v>15</c:v>
                </c:pt>
                <c:pt idx="169">
                  <c:v>15</c:v>
                </c:pt>
                <c:pt idx="170">
                  <c:v>15</c:v>
                </c:pt>
                <c:pt idx="171">
                  <c:v>15</c:v>
                </c:pt>
                <c:pt idx="172">
                  <c:v>14</c:v>
                </c:pt>
                <c:pt idx="173">
                  <c:v>14</c:v>
                </c:pt>
                <c:pt idx="174">
                  <c:v>15</c:v>
                </c:pt>
                <c:pt idx="175">
                  <c:v>15</c:v>
                </c:pt>
                <c:pt idx="176">
                  <c:v>16</c:v>
                </c:pt>
                <c:pt idx="177">
                  <c:v>16</c:v>
                </c:pt>
                <c:pt idx="178">
                  <c:v>15</c:v>
                </c:pt>
                <c:pt idx="179">
                  <c:v>15</c:v>
                </c:pt>
                <c:pt idx="180">
                  <c:v>14</c:v>
                </c:pt>
                <c:pt idx="181">
                  <c:v>16</c:v>
                </c:pt>
                <c:pt idx="182">
                  <c:v>17</c:v>
                </c:pt>
                <c:pt idx="183">
                  <c:v>17</c:v>
                </c:pt>
                <c:pt idx="184">
                  <c:v>18</c:v>
                </c:pt>
                <c:pt idx="185">
                  <c:v>17</c:v>
                </c:pt>
                <c:pt idx="186">
                  <c:v>18</c:v>
                </c:pt>
                <c:pt idx="187">
                  <c:v>17</c:v>
                </c:pt>
                <c:pt idx="188">
                  <c:v>17</c:v>
                </c:pt>
                <c:pt idx="189">
                  <c:v>16</c:v>
                </c:pt>
                <c:pt idx="190">
                  <c:v>17.8</c:v>
                </c:pt>
                <c:pt idx="191">
                  <c:v>17</c:v>
                </c:pt>
                <c:pt idx="192">
                  <c:v>18</c:v>
                </c:pt>
                <c:pt idx="193">
                  <c:v>18</c:v>
                </c:pt>
                <c:pt idx="194">
                  <c:v>18</c:v>
                </c:pt>
                <c:pt idx="195">
                  <c:v>18</c:v>
                </c:pt>
                <c:pt idx="196">
                  <c:v>19</c:v>
                </c:pt>
                <c:pt idx="197">
                  <c:v>18</c:v>
                </c:pt>
                <c:pt idx="198">
                  <c:v>18</c:v>
                </c:pt>
                <c:pt idx="199">
                  <c:v>16</c:v>
                </c:pt>
                <c:pt idx="200">
                  <c:v>17</c:v>
                </c:pt>
                <c:pt idx="201">
                  <c:v>15</c:v>
                </c:pt>
                <c:pt idx="202">
                  <c:v>16</c:v>
                </c:pt>
                <c:pt idx="203">
                  <c:v>16</c:v>
                </c:pt>
                <c:pt idx="204">
                  <c:v>16</c:v>
                </c:pt>
                <c:pt idx="205">
                  <c:v>17</c:v>
                </c:pt>
                <c:pt idx="206">
                  <c:v>18</c:v>
                </c:pt>
                <c:pt idx="207">
                  <c:v>16</c:v>
                </c:pt>
                <c:pt idx="208">
                  <c:v>17</c:v>
                </c:pt>
                <c:pt idx="209">
                  <c:v>17</c:v>
                </c:pt>
                <c:pt idx="210">
                  <c:v>17</c:v>
                </c:pt>
                <c:pt idx="211">
                  <c:v>17</c:v>
                </c:pt>
                <c:pt idx="212">
                  <c:v>19</c:v>
                </c:pt>
                <c:pt idx="213">
                  <c:v>18</c:v>
                </c:pt>
                <c:pt idx="214">
                  <c:v>19</c:v>
                </c:pt>
                <c:pt idx="215">
                  <c:v>19</c:v>
                </c:pt>
                <c:pt idx="216">
                  <c:v>19</c:v>
                </c:pt>
                <c:pt idx="217">
                  <c:v>19</c:v>
                </c:pt>
                <c:pt idx="218">
                  <c:v>17</c:v>
                </c:pt>
                <c:pt idx="219">
                  <c:v>18</c:v>
                </c:pt>
                <c:pt idx="220">
                  <c:v>18</c:v>
                </c:pt>
                <c:pt idx="221">
                  <c:v>17</c:v>
                </c:pt>
                <c:pt idx="222">
                  <c:v>18</c:v>
                </c:pt>
                <c:pt idx="223">
                  <c:v>18</c:v>
                </c:pt>
                <c:pt idx="224">
                  <c:v>18</c:v>
                </c:pt>
                <c:pt idx="225">
                  <c:v>18.899999999999999</c:v>
                </c:pt>
                <c:pt idx="226">
                  <c:v>18</c:v>
                </c:pt>
                <c:pt idx="227">
                  <c:v>19</c:v>
                </c:pt>
                <c:pt idx="228">
                  <c:v>18</c:v>
                </c:pt>
                <c:pt idx="229">
                  <c:v>18</c:v>
                </c:pt>
                <c:pt idx="230">
                  <c:v>19</c:v>
                </c:pt>
                <c:pt idx="231">
                  <c:v>19</c:v>
                </c:pt>
                <c:pt idx="232">
                  <c:v>18</c:v>
                </c:pt>
                <c:pt idx="233">
                  <c:v>17</c:v>
                </c:pt>
                <c:pt idx="234">
                  <c:v>17</c:v>
                </c:pt>
                <c:pt idx="235">
                  <c:v>18</c:v>
                </c:pt>
                <c:pt idx="236">
                  <c:v>19</c:v>
                </c:pt>
                <c:pt idx="237">
                  <c:v>18</c:v>
                </c:pt>
                <c:pt idx="238">
                  <c:v>19.5</c:v>
                </c:pt>
                <c:pt idx="239">
                  <c:v>19</c:v>
                </c:pt>
                <c:pt idx="240">
                  <c:v>19</c:v>
                </c:pt>
                <c:pt idx="241">
                  <c:v>19</c:v>
                </c:pt>
                <c:pt idx="242">
                  <c:v>19.899999999999999</c:v>
                </c:pt>
                <c:pt idx="243">
                  <c:v>18</c:v>
                </c:pt>
                <c:pt idx="244">
                  <c:v>19</c:v>
                </c:pt>
                <c:pt idx="245">
                  <c:v>19</c:v>
                </c:pt>
                <c:pt idx="246">
                  <c:v>19</c:v>
                </c:pt>
                <c:pt idx="247">
                  <c:v>19</c:v>
                </c:pt>
                <c:pt idx="248">
                  <c:v>19</c:v>
                </c:pt>
                <c:pt idx="249">
                  <c:v>19</c:v>
                </c:pt>
                <c:pt idx="250">
                  <c:v>19</c:v>
                </c:pt>
                <c:pt idx="251">
                  <c:v>20.2</c:v>
                </c:pt>
                <c:pt idx="252">
                  <c:v>20</c:v>
                </c:pt>
                <c:pt idx="253">
                  <c:v>20</c:v>
                </c:pt>
                <c:pt idx="254">
                  <c:v>19</c:v>
                </c:pt>
                <c:pt idx="255">
                  <c:v>19</c:v>
                </c:pt>
                <c:pt idx="256">
                  <c:v>19</c:v>
                </c:pt>
                <c:pt idx="257">
                  <c:v>19</c:v>
                </c:pt>
                <c:pt idx="258">
                  <c:v>19</c:v>
                </c:pt>
                <c:pt idx="259">
                  <c:v>19</c:v>
                </c:pt>
                <c:pt idx="260">
                  <c:v>20</c:v>
                </c:pt>
                <c:pt idx="261">
                  <c:v>20</c:v>
                </c:pt>
                <c:pt idx="262">
                  <c:v>19</c:v>
                </c:pt>
                <c:pt idx="263">
                  <c:v>19.899999999999999</c:v>
                </c:pt>
                <c:pt idx="264">
                  <c:v>20</c:v>
                </c:pt>
                <c:pt idx="265">
                  <c:v>19.399999999999999</c:v>
                </c:pt>
                <c:pt idx="266">
                  <c:v>19</c:v>
                </c:pt>
                <c:pt idx="267">
                  <c:v>19</c:v>
                </c:pt>
                <c:pt idx="268">
                  <c:v>19</c:v>
                </c:pt>
                <c:pt idx="269">
                  <c:v>20</c:v>
                </c:pt>
                <c:pt idx="270">
                  <c:v>19</c:v>
                </c:pt>
                <c:pt idx="271">
                  <c:v>19</c:v>
                </c:pt>
                <c:pt idx="272">
                  <c:v>19</c:v>
                </c:pt>
                <c:pt idx="273">
                  <c:v>19</c:v>
                </c:pt>
                <c:pt idx="274">
                  <c:v>20</c:v>
                </c:pt>
                <c:pt idx="275">
                  <c:v>20</c:v>
                </c:pt>
                <c:pt idx="276">
                  <c:v>20.2</c:v>
                </c:pt>
                <c:pt idx="277">
                  <c:v>20</c:v>
                </c:pt>
                <c:pt idx="278">
                  <c:v>20</c:v>
                </c:pt>
                <c:pt idx="279">
                  <c:v>19</c:v>
                </c:pt>
                <c:pt idx="280">
                  <c:v>19</c:v>
                </c:pt>
                <c:pt idx="281">
                  <c:v>19</c:v>
                </c:pt>
                <c:pt idx="282">
                  <c:v>20</c:v>
                </c:pt>
                <c:pt idx="283">
                  <c:v>20</c:v>
                </c:pt>
                <c:pt idx="284">
                  <c:v>20</c:v>
                </c:pt>
                <c:pt idx="285">
                  <c:v>20</c:v>
                </c:pt>
                <c:pt idx="286">
                  <c:v>19</c:v>
                </c:pt>
                <c:pt idx="287">
                  <c:v>20.100000000000001</c:v>
                </c:pt>
                <c:pt idx="288">
                  <c:v>20</c:v>
                </c:pt>
                <c:pt idx="289">
                  <c:v>19</c:v>
                </c:pt>
                <c:pt idx="290">
                  <c:v>19</c:v>
                </c:pt>
              </c:numCache>
            </c:numRef>
          </c:val>
          <c:extLst xmlns:c16r2="http://schemas.microsoft.com/office/drawing/2015/06/chart">
            <c:ext xmlns:c16="http://schemas.microsoft.com/office/drawing/2014/chart" uri="{C3380CC4-5D6E-409C-BE32-E72D297353CC}">
              <c16:uniqueId val="{00000000-77A1-4B28-A3C1-A756F2E828E2}"/>
            </c:ext>
          </c:extLst>
        </c:ser>
        <c:dLbls/>
        <c:marker val="1"/>
        <c:axId val="112179456"/>
        <c:axId val="112177920"/>
      </c:lineChart>
      <c:dateAx>
        <c:axId val="112158208"/>
        <c:scaling>
          <c:orientation val="minMax"/>
        </c:scaling>
        <c:axPos val="b"/>
        <c:numFmt formatCode="d&quot;. &quot;mmm&quot;. &quot;yyyy" sourceLinked="1"/>
        <c:tickLblPos val="nextTo"/>
        <c:txPr>
          <a:bodyPr rot="-60000000" vert="horz"/>
          <a:lstStyle/>
          <a:p>
            <a:pPr>
              <a:defRPr/>
            </a:pPr>
            <a:endParaRPr lang="it-IT"/>
          </a:p>
        </c:txPr>
        <c:crossAx val="112159744"/>
        <c:crossesAt val="-0.30000000000000004"/>
        <c:auto val="1"/>
        <c:lblOffset val="100"/>
        <c:baseTimeUnit val="days"/>
      </c:dateAx>
      <c:valAx>
        <c:axId val="112159744"/>
        <c:scaling>
          <c:orientation val="minMax"/>
        </c:scaling>
        <c:axPos val="l"/>
        <c:majorGridlines/>
        <c:numFmt formatCode="0.000" sourceLinked="1"/>
        <c:majorTickMark val="none"/>
        <c:tickLblPos val="nextTo"/>
        <c:txPr>
          <a:bodyPr rot="-60000000" vert="horz"/>
          <a:lstStyle/>
          <a:p>
            <a:pPr>
              <a:defRPr/>
            </a:pPr>
            <a:endParaRPr lang="it-IT"/>
          </a:p>
        </c:txPr>
        <c:crossAx val="112158208"/>
        <c:crosses val="autoZero"/>
        <c:crossBetween val="between"/>
      </c:valAx>
      <c:valAx>
        <c:axId val="112177920"/>
        <c:scaling>
          <c:orientation val="minMax"/>
        </c:scaling>
        <c:axPos val="r"/>
        <c:numFmt formatCode="0.0" sourceLinked="1"/>
        <c:tickLblPos val="nextTo"/>
        <c:txPr>
          <a:bodyPr rot="-60000000" vert="horz"/>
          <a:lstStyle/>
          <a:p>
            <a:pPr>
              <a:defRPr/>
            </a:pPr>
            <a:endParaRPr lang="it-IT"/>
          </a:p>
        </c:txPr>
        <c:crossAx val="112179456"/>
        <c:crosses val="max"/>
        <c:crossBetween val="between"/>
      </c:valAx>
      <c:dateAx>
        <c:axId val="112179456"/>
        <c:scaling>
          <c:orientation val="minMax"/>
        </c:scaling>
        <c:delete val="1"/>
        <c:axPos val="b"/>
        <c:numFmt formatCode="d&quot;. &quot;mmm&quot;. &quot;yyyy" sourceLinked="1"/>
        <c:tickLblPos val="none"/>
        <c:crossAx val="112177920"/>
        <c:crosses val="autoZero"/>
        <c:auto val="1"/>
        <c:lblOffset val="100"/>
        <c:baseTimeUnit val="days"/>
        <c:majorUnit val="1"/>
        <c:minorUnit val="1"/>
      </c:dateAx>
    </c:plotArea>
    <c:legend>
      <c:legendPos val="tr"/>
      <c:txPr>
        <a:bodyPr rot="0" vert="horz"/>
        <a:lstStyle/>
        <a:p>
          <a:pPr>
            <a:defRPr/>
          </a:pPr>
          <a:endParaRPr lang="it-IT"/>
        </a:p>
      </c:txPr>
    </c:legend>
    <c:plotVisOnly val="1"/>
    <c:dispBlanksAs val="zero"/>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0.89332</cdr:x>
      <cdr:y>0.65352</cdr:y>
    </cdr:from>
    <cdr:to>
      <cdr:x>1</cdr:x>
      <cdr:y>0.90288</cdr:y>
    </cdr:to>
    <cdr:sp macro="" textlink="">
      <cdr:nvSpPr>
        <cdr:cNvPr id="2" name="CasellaDiTesto 1"/>
        <cdr:cNvSpPr txBox="1"/>
      </cdr:nvSpPr>
      <cdr:spPr>
        <a:xfrm xmlns:a="http://schemas.openxmlformats.org/drawingml/2006/main">
          <a:off x="7954028" y="2855935"/>
          <a:ext cx="949827" cy="1089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3200" b="1" dirty="0">
            <a:solidFill>
              <a:schemeClr val="accent1">
                <a:lumMod val="40000"/>
                <a:lumOff val="6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4828F68-9F9E-4821-986F-E5B438DDA6D9}" type="datetimeFigureOut">
              <a:rPr lang="it-IT"/>
              <a:pPr>
                <a:defRPr/>
              </a:pPr>
              <a:t>31/05/2018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EFB7C1-BC09-40AB-B3E2-8645C6D45E67}" type="slidenum">
              <a:rPr lang="it-IT" altLang="it-IT"/>
              <a:pPr/>
              <a:t>‹N›</a:t>
            </a:fld>
            <a:endParaRPr lang="it-IT" altLang="it-IT"/>
          </a:p>
        </p:txBody>
      </p:sp>
    </p:spTree>
    <p:extLst>
      <p:ext uri="{BB962C8B-B14F-4D97-AF65-F5344CB8AC3E}">
        <p14:creationId xmlns:p14="http://schemas.microsoft.com/office/powerpoint/2010/main" xmlns="" val="298870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EEFB7C1-BC09-40AB-B3E2-8645C6D45E67}" type="slidenum">
              <a:rPr lang="it-IT" altLang="it-IT" smtClean="0"/>
              <a:pPr/>
              <a:t>7</a:t>
            </a:fld>
            <a:endParaRPr lang="it-IT" altLang="it-IT"/>
          </a:p>
        </p:txBody>
      </p:sp>
    </p:spTree>
    <p:extLst>
      <p:ext uri="{BB962C8B-B14F-4D97-AF65-F5344CB8AC3E}">
        <p14:creationId xmlns:p14="http://schemas.microsoft.com/office/powerpoint/2010/main" xmlns="" val="329448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ndara" panose="020E0502030303020204" pitchFamily="34" charset="0"/>
                <a:ea typeface="MS PGothic" panose="020B0600070205080204" pitchFamily="34" charset="-128"/>
              </a:defRPr>
            </a:lvl1pPr>
            <a:lvl2pPr marL="742950" indent="-285750" eaLnBrk="0" hangingPunct="0">
              <a:defRPr>
                <a:solidFill>
                  <a:schemeClr val="tx1"/>
                </a:solidFill>
                <a:latin typeface="Candara" panose="020E0502030303020204" pitchFamily="34" charset="0"/>
                <a:ea typeface="MS PGothic" panose="020B0600070205080204" pitchFamily="34" charset="-128"/>
              </a:defRPr>
            </a:lvl2pPr>
            <a:lvl3pPr marL="1143000" indent="-228600" eaLnBrk="0" hangingPunct="0">
              <a:defRPr>
                <a:solidFill>
                  <a:schemeClr val="tx1"/>
                </a:solidFill>
                <a:latin typeface="Candara" panose="020E0502030303020204" pitchFamily="34" charset="0"/>
                <a:ea typeface="MS PGothic" panose="020B0600070205080204" pitchFamily="34" charset="-128"/>
              </a:defRPr>
            </a:lvl3pPr>
            <a:lvl4pPr marL="1600200" indent="-228600" eaLnBrk="0" hangingPunct="0">
              <a:defRPr>
                <a:solidFill>
                  <a:schemeClr val="tx1"/>
                </a:solidFill>
                <a:latin typeface="Candara" panose="020E0502030303020204" pitchFamily="34" charset="0"/>
                <a:ea typeface="MS PGothic" panose="020B0600070205080204" pitchFamily="34" charset="-128"/>
              </a:defRPr>
            </a:lvl4pPr>
            <a:lvl5pPr marL="2057400" indent="-228600" eaLnBrk="0" hangingPunct="0">
              <a:defRPr>
                <a:solidFill>
                  <a:schemeClr val="tx1"/>
                </a:solidFill>
                <a:latin typeface="Candara" panose="020E0502030303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ndara" panose="020E0502030303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ndara" panose="020E0502030303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ndara" panose="020E0502030303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ndara" panose="020E0502030303020204" pitchFamily="34" charset="0"/>
                <a:ea typeface="MS PGothic" panose="020B0600070205080204" pitchFamily="34" charset="-128"/>
              </a:defRPr>
            </a:lvl9pPr>
          </a:lstStyle>
          <a:p>
            <a:pPr eaLnBrk="1" hangingPunct="1"/>
            <a:fld id="{90BB8950-8682-4C53-AF2D-CAB26116E1C7}" type="slidenum">
              <a:rPr lang="it-IT" altLang="it-IT"/>
              <a:pPr eaLnBrk="1" hangingPunct="1"/>
              <a:t>11</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Picture 6" descr="MoleculeTracer.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4813" y="225425"/>
            <a:ext cx="5795962"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820738" y="4155141"/>
            <a:ext cx="7542212" cy="1013012"/>
          </a:xfrm>
        </p:spPr>
        <p:txBody>
          <a:bodyPr anchor="b" anchorCtr="0"/>
          <a:lstStyle/>
          <a:p>
            <a:r>
              <a:rPr lang="it-IT"/>
              <a:t>Fare clic per modificare stile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p:cNvSpPr>
            <a:spLocks noGrp="1"/>
          </p:cNvSpPr>
          <p:nvPr>
            <p:ph type="dt" sz="half" idx="10"/>
          </p:nvPr>
        </p:nvSpPr>
        <p:spPr/>
        <p:txBody>
          <a:bodyPr/>
          <a:lstStyle>
            <a:lvl1pPr>
              <a:defRPr/>
            </a:lvl1pPr>
          </a:lstStyle>
          <a:p>
            <a:pPr>
              <a:defRPr/>
            </a:pPr>
            <a:fld id="{05DEA256-EE2B-4865-99EF-1676CEA6DD82}" type="datetimeFigureOut">
              <a:rPr lang="it-IT"/>
              <a:pPr>
                <a:defRPr/>
              </a:pPr>
              <a:t>31/05/2018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27E5B0A9-A0B5-47DE-8748-545CFFF18459}" type="slidenum">
              <a:rPr lang="it-IT" altLang="it-IT"/>
              <a:pPr/>
              <a:t>‹N›</a:t>
            </a:fld>
            <a:endParaRPr lang="it-IT" altLang="it-IT"/>
          </a:p>
        </p:txBody>
      </p:sp>
    </p:spTree>
    <p:extLst>
      <p:ext uri="{BB962C8B-B14F-4D97-AF65-F5344CB8AC3E}">
        <p14:creationId xmlns:p14="http://schemas.microsoft.com/office/powerpoint/2010/main" xmlns="" val="198064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a:t>Fare clic per modificare stile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endParaRPr noProof="0"/>
          </a:p>
        </p:txBody>
      </p:sp>
      <p:sp>
        <p:nvSpPr>
          <p:cNvPr id="4" name="Text Placeholder 3"/>
          <p:cNvSpPr>
            <a:spLocks noGrp="1"/>
          </p:cNvSpPr>
          <p:nvPr>
            <p:ph type="body" sz="half" idx="2"/>
          </p:nvPr>
        </p:nvSpPr>
        <p:spPr>
          <a:xfrm>
            <a:off x="777240" y="4639235"/>
            <a:ext cx="7585710" cy="1371600"/>
          </a:xfrm>
        </p:spPr>
        <p:txBody>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57F1591B-782F-41D7-A6BE-6B7FCFA4DE4B}" type="datetimeFigureOut">
              <a:rPr lang="it-IT"/>
              <a:pPr>
                <a:defRPr/>
              </a:pPr>
              <a:t>31/05/2018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8C8FB1AB-7BAE-4589-865F-913AC7FB3A94}" type="slidenum">
              <a:rPr lang="it-IT" altLang="it-IT"/>
              <a:pPr/>
              <a:t>‹N›</a:t>
            </a:fld>
            <a:endParaRPr lang="it-IT" altLang="it-IT"/>
          </a:p>
        </p:txBody>
      </p:sp>
    </p:spTree>
    <p:extLst>
      <p:ext uri="{BB962C8B-B14F-4D97-AF65-F5344CB8AC3E}">
        <p14:creationId xmlns:p14="http://schemas.microsoft.com/office/powerpoint/2010/main" xmlns="" val="36227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2EB0A945-E8E9-4C6D-84DA-C19EE465DC06}" type="datetimeFigureOut">
              <a:rPr lang="it-IT"/>
              <a:pPr>
                <a:defRPr/>
              </a:pPr>
              <a:t>31/05/2018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26FF0B3F-1252-4E10-BE2F-5CCC94947D95}" type="slidenum">
              <a:rPr lang="it-IT" altLang="it-IT"/>
              <a:pPr/>
              <a:t>‹N›</a:t>
            </a:fld>
            <a:endParaRPr lang="it-IT" altLang="it-IT"/>
          </a:p>
        </p:txBody>
      </p:sp>
    </p:spTree>
    <p:extLst>
      <p:ext uri="{BB962C8B-B14F-4D97-AF65-F5344CB8AC3E}">
        <p14:creationId xmlns:p14="http://schemas.microsoft.com/office/powerpoint/2010/main" xmlns="" val="86422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0"/>
          <a:lstStyle/>
          <a:p>
            <a:r>
              <a:rPr lang="it-IT"/>
              <a:t>Fare clic per modificare stile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C2403EF0-EAF6-41C2-B1F7-80070B7D858A}" type="datetimeFigureOut">
              <a:rPr lang="it-IT"/>
              <a:pPr>
                <a:defRPr/>
              </a:pPr>
              <a:t>31/05/2018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E875389C-2CB1-4684-AC07-9A83F7057593}" type="slidenum">
              <a:rPr lang="it-IT" altLang="it-IT"/>
              <a:pPr/>
              <a:t>‹N›</a:t>
            </a:fld>
            <a:endParaRPr lang="it-IT" altLang="it-IT"/>
          </a:p>
        </p:txBody>
      </p:sp>
    </p:spTree>
    <p:extLst>
      <p:ext uri="{BB962C8B-B14F-4D97-AF65-F5344CB8AC3E}">
        <p14:creationId xmlns:p14="http://schemas.microsoft.com/office/powerpoint/2010/main" xmlns="" val="387047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fld id="{C35E83B6-596E-4057-A2E9-554216D0471C}" type="datetimeFigureOut">
              <a:rPr lang="it-IT"/>
              <a:pPr>
                <a:defRPr/>
              </a:pPr>
              <a:t>31/05/2018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5B153D8A-5AED-4871-9CFC-3EF4390D40EC}" type="slidenum">
              <a:rPr lang="it-IT" altLang="it-IT"/>
              <a:pPr/>
              <a:t>‹N›</a:t>
            </a:fld>
            <a:endParaRPr lang="it-IT" altLang="it-IT"/>
          </a:p>
        </p:txBody>
      </p:sp>
    </p:spTree>
    <p:extLst>
      <p:ext uri="{BB962C8B-B14F-4D97-AF65-F5344CB8AC3E}">
        <p14:creationId xmlns:p14="http://schemas.microsoft.com/office/powerpoint/2010/main" xmlns="" val="291949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anchor="b" anchorCtr="0"/>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a:t>Fare clic per modificare stile</a:t>
            </a:r>
            <a:endParaRPr/>
          </a:p>
        </p:txBody>
      </p:sp>
      <p:sp>
        <p:nvSpPr>
          <p:cNvPr id="3" name="Text Placeholder 2"/>
          <p:cNvSpPr>
            <a:spLocks noGrp="1"/>
          </p:cNvSpPr>
          <p:nvPr>
            <p:ph type="body" idx="1"/>
          </p:nvPr>
        </p:nvSpPr>
        <p:spPr>
          <a:xfrm>
            <a:off x="820737" y="3224213"/>
            <a:ext cx="7542213" cy="1500187"/>
          </a:xfrm>
        </p:spPr>
        <p:txBody>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64E56845-2A10-4DAF-B8C0-E8543EEB5C24}" type="datetimeFigureOut">
              <a:rPr lang="it-IT"/>
              <a:pPr>
                <a:defRPr/>
              </a:pPr>
              <a:t>31/05/2018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AC981288-A814-4820-AA79-3ABA137C034E}" type="slidenum">
              <a:rPr lang="it-IT" altLang="it-IT"/>
              <a:pPr/>
              <a:t>‹N›</a:t>
            </a:fld>
            <a:endParaRPr lang="it-IT" altLang="it-IT"/>
          </a:p>
        </p:txBody>
      </p:sp>
    </p:spTree>
    <p:extLst>
      <p:ext uri="{BB962C8B-B14F-4D97-AF65-F5344CB8AC3E}">
        <p14:creationId xmlns:p14="http://schemas.microsoft.com/office/powerpoint/2010/main" xmlns="" val="249844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it-IT"/>
              <a:t>Fare clic per modificare stile</a:t>
            </a:r>
            <a:endParaRPr/>
          </a:p>
        </p:txBody>
      </p:sp>
      <p:sp>
        <p:nvSpPr>
          <p:cNvPr id="3" name="Content Placeholder 2"/>
          <p:cNvSpPr>
            <a:spLocks noGrp="1"/>
          </p:cNvSpPr>
          <p:nvPr>
            <p:ph sz="half" idx="1"/>
          </p:nvPr>
        </p:nvSpPr>
        <p:spPr>
          <a:xfrm>
            <a:off x="779462" y="1892301"/>
            <a:ext cx="3657600" cy="3975100"/>
          </a:xfrm>
        </p:spPr>
        <p:txBody>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4703763" y="1892301"/>
            <a:ext cx="3657600" cy="3975100"/>
          </a:xfrm>
        </p:spPr>
        <p:txBody>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p:cNvSpPr>
            <a:spLocks noGrp="1"/>
          </p:cNvSpPr>
          <p:nvPr>
            <p:ph type="dt" sz="half" idx="10"/>
          </p:nvPr>
        </p:nvSpPr>
        <p:spPr/>
        <p:txBody>
          <a:bodyPr/>
          <a:lstStyle>
            <a:lvl1pPr>
              <a:defRPr/>
            </a:lvl1pPr>
          </a:lstStyle>
          <a:p>
            <a:pPr>
              <a:defRPr/>
            </a:pPr>
            <a:fld id="{96B1AAF8-77DC-4D7C-AB49-7227FA425E3A}" type="datetimeFigureOut">
              <a:rPr lang="it-IT"/>
              <a:pPr>
                <a:defRPr/>
              </a:pPr>
              <a:t>31/05/2018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D09DC963-282D-496E-82B4-A803D5069DE6}" type="slidenum">
              <a:rPr lang="it-IT" altLang="it-IT"/>
              <a:pPr/>
              <a:t>‹N›</a:t>
            </a:fld>
            <a:endParaRPr lang="it-IT" altLang="it-IT"/>
          </a:p>
        </p:txBody>
      </p:sp>
    </p:spTree>
    <p:extLst>
      <p:ext uri="{BB962C8B-B14F-4D97-AF65-F5344CB8AC3E}">
        <p14:creationId xmlns:p14="http://schemas.microsoft.com/office/powerpoint/2010/main" xmlns="" val="418850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779462"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779462" y="2393575"/>
            <a:ext cx="3657600" cy="3473823"/>
          </a:xfrm>
        </p:spPr>
        <p:txBody>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4703763" y="1761565"/>
            <a:ext cx="3657600" cy="515469"/>
          </a:xfrm>
        </p:spPr>
        <p:txBody>
          <a:bodyPr anchor="b"/>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03763" y="2393575"/>
            <a:ext cx="3657600" cy="3473823"/>
          </a:xfrm>
        </p:spPr>
        <p:txBody>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p:cNvSpPr>
            <a:spLocks noGrp="1"/>
          </p:cNvSpPr>
          <p:nvPr>
            <p:ph type="dt" sz="half" idx="10"/>
          </p:nvPr>
        </p:nvSpPr>
        <p:spPr/>
        <p:txBody>
          <a:bodyPr/>
          <a:lstStyle>
            <a:lvl1pPr>
              <a:defRPr/>
            </a:lvl1pPr>
          </a:lstStyle>
          <a:p>
            <a:pPr>
              <a:defRPr/>
            </a:pPr>
            <a:fld id="{1D5F36E9-2891-4D88-8E47-F63BB6614304}" type="datetimeFigureOut">
              <a:rPr lang="it-IT"/>
              <a:pPr>
                <a:defRPr/>
              </a:pPr>
              <a:t>31/05/2018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fld id="{D4EC2FCD-9844-4419-95E2-01EE12CF502C}" type="slidenum">
              <a:rPr lang="it-IT" altLang="it-IT"/>
              <a:pPr/>
              <a:t>‹N›</a:t>
            </a:fld>
            <a:endParaRPr lang="it-IT" altLang="it-IT"/>
          </a:p>
        </p:txBody>
      </p:sp>
    </p:spTree>
    <p:extLst>
      <p:ext uri="{BB962C8B-B14F-4D97-AF65-F5344CB8AC3E}">
        <p14:creationId xmlns:p14="http://schemas.microsoft.com/office/powerpoint/2010/main" xmlns="" val="220728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fld id="{1CE3FBE6-8DE5-429A-BD3D-0F395FA6795B}" type="datetimeFigureOut">
              <a:rPr lang="it-IT"/>
              <a:pPr>
                <a:defRPr/>
              </a:pPr>
              <a:t>31/05/2018</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fld id="{B9F38F54-522F-42F2-ACD8-ABD6C4BEECA8}" type="slidenum">
              <a:rPr lang="it-IT" altLang="it-IT"/>
              <a:pPr/>
              <a:t>‹N›</a:t>
            </a:fld>
            <a:endParaRPr lang="it-IT" altLang="it-IT"/>
          </a:p>
        </p:txBody>
      </p:sp>
    </p:spTree>
    <p:extLst>
      <p:ext uri="{BB962C8B-B14F-4D97-AF65-F5344CB8AC3E}">
        <p14:creationId xmlns:p14="http://schemas.microsoft.com/office/powerpoint/2010/main" xmlns="" val="378957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769BE3-E65E-4D04-914B-EC2DB1722CBD}" type="datetimeFigureOut">
              <a:rPr lang="it-IT"/>
              <a:pPr>
                <a:defRPr/>
              </a:pPr>
              <a:t>31/05/2018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fld id="{FE6E4D16-63A9-456A-923D-C0F280DAAEE9}" type="slidenum">
              <a:rPr lang="it-IT" altLang="it-IT"/>
              <a:pPr/>
              <a:t>‹N›</a:t>
            </a:fld>
            <a:endParaRPr lang="it-IT" altLang="it-IT"/>
          </a:p>
        </p:txBody>
      </p:sp>
    </p:spTree>
    <p:extLst>
      <p:ext uri="{BB962C8B-B14F-4D97-AF65-F5344CB8AC3E}">
        <p14:creationId xmlns:p14="http://schemas.microsoft.com/office/powerpoint/2010/main" xmlns="" val="64045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it-IT"/>
              <a:t>Fare clic per modificare stile</a:t>
            </a:r>
            <a:endParaRPr/>
          </a:p>
        </p:txBody>
      </p:sp>
      <p:sp>
        <p:nvSpPr>
          <p:cNvPr id="3" name="Content Placeholder 2"/>
          <p:cNvSpPr>
            <a:spLocks noGrp="1"/>
          </p:cNvSpPr>
          <p:nvPr>
            <p:ph idx="1"/>
          </p:nvPr>
        </p:nvSpPr>
        <p:spPr>
          <a:xfrm>
            <a:off x="4802393" y="457201"/>
            <a:ext cx="3566160" cy="5410200"/>
          </a:xfrm>
        </p:spPr>
        <p:txBody>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79929" y="1828801"/>
            <a:ext cx="3566160" cy="3657600"/>
          </a:xfrm>
        </p:spPr>
        <p:txBody>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CC5CE4DC-5EC7-4597-87D3-56139D24EA0B}" type="datetimeFigureOut">
              <a:rPr lang="it-IT"/>
              <a:pPr>
                <a:defRPr/>
              </a:pPr>
              <a:t>31/05/2018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A1862F47-26E9-474C-ABC0-3BC26AD5CFCF}" type="slidenum">
              <a:rPr lang="it-IT" altLang="it-IT"/>
              <a:pPr/>
              <a:t>‹N›</a:t>
            </a:fld>
            <a:endParaRPr lang="it-IT" altLang="it-IT"/>
          </a:p>
        </p:txBody>
      </p:sp>
    </p:spTree>
    <p:extLst>
      <p:ext uri="{BB962C8B-B14F-4D97-AF65-F5344CB8AC3E}">
        <p14:creationId xmlns:p14="http://schemas.microsoft.com/office/powerpoint/2010/main" xmlns="" val="106068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it-IT"/>
              <a:t>Fare clic per modificare stile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Trascinare l'immagine su un segnaposto o fare clic sull'icona per aggiungerla</a:t>
            </a:r>
            <a:endParaRPr noProof="0"/>
          </a:p>
        </p:txBody>
      </p:sp>
      <p:sp>
        <p:nvSpPr>
          <p:cNvPr id="4" name="Text Placeholder 3"/>
          <p:cNvSpPr>
            <a:spLocks noGrp="1"/>
          </p:cNvSpPr>
          <p:nvPr>
            <p:ph type="body" sz="half" idx="2"/>
          </p:nvPr>
        </p:nvSpPr>
        <p:spPr>
          <a:xfrm>
            <a:off x="777240" y="1828800"/>
            <a:ext cx="3566160" cy="3657600"/>
          </a:xfrm>
        </p:spPr>
        <p:txBody>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986E08A5-DD5B-4ADB-8C03-78A1841AB91B}" type="datetimeFigureOut">
              <a:rPr lang="it-IT"/>
              <a:pPr>
                <a:defRPr/>
              </a:pPr>
              <a:t>31/05/2018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F2EF561A-5F26-408A-A9D8-B9F6FDE69ABC}" type="slidenum">
              <a:rPr lang="it-IT" altLang="it-IT"/>
              <a:pPr/>
              <a:t>‹N›</a:t>
            </a:fld>
            <a:endParaRPr lang="it-IT" altLang="it-IT"/>
          </a:p>
        </p:txBody>
      </p:sp>
    </p:spTree>
    <p:extLst>
      <p:ext uri="{BB962C8B-B14F-4D97-AF65-F5344CB8AC3E}">
        <p14:creationId xmlns:p14="http://schemas.microsoft.com/office/powerpoint/2010/main" xmlns="" val="1406162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3" y="107950"/>
            <a:ext cx="7581900" cy="1654175"/>
          </a:xfrm>
          <a:prstGeom prst="rect">
            <a:avLst/>
          </a:prstGeom>
        </p:spPr>
        <p:txBody>
          <a:bodyPr vert="horz" lIns="91440" tIns="45720" rIns="91440" bIns="45720" rtlCol="0" anchor="ctr">
            <a:noAutofit/>
          </a:bodyPr>
          <a:lstStyle/>
          <a:p>
            <a:r>
              <a:rPr lang="it-IT"/>
              <a:t>Fare clic per modificare stile</a:t>
            </a:r>
            <a:endParaRPr/>
          </a:p>
        </p:txBody>
      </p:sp>
      <p:sp>
        <p:nvSpPr>
          <p:cNvPr id="3" name="Text Placeholder 2"/>
          <p:cNvSpPr>
            <a:spLocks noGrp="1"/>
          </p:cNvSpPr>
          <p:nvPr>
            <p:ph type="body" idx="1"/>
          </p:nvPr>
        </p:nvSpPr>
        <p:spPr>
          <a:xfrm>
            <a:off x="779463" y="1882775"/>
            <a:ext cx="7581900" cy="395287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FFFFFF"/>
                </a:solidFill>
                <a:effectLst>
                  <a:outerShdw blurRad="38100" dist="38100" dir="2700000" algn="tl">
                    <a:srgbClr val="7C9BA5"/>
                  </a:outerShdw>
                </a:effectLst>
              </a:defRPr>
            </a:lvl1pPr>
          </a:lstStyle>
          <a:p>
            <a:pPr>
              <a:defRPr/>
            </a:pPr>
            <a:fld id="{2CBE4F65-79DF-4194-9731-1F752F1E8E72}" type="datetimeFigureOut">
              <a:rPr lang="it-IT"/>
              <a:pPr>
                <a:defRPr/>
              </a:pPr>
              <a:t>31/05/2018</a:t>
            </a:fld>
            <a:endParaRPr lang="it-IT"/>
          </a:p>
        </p:txBody>
      </p:sp>
      <p:sp>
        <p:nvSpPr>
          <p:cNvPr id="5" name="Footer Placeholder 4"/>
          <p:cNvSpPr>
            <a:spLocks noGrp="1"/>
          </p:cNvSpPr>
          <p:nvPr>
            <p:ph type="ftr" sz="quarter" idx="3"/>
          </p:nvPr>
        </p:nvSpPr>
        <p:spPr>
          <a:xfrm>
            <a:off x="354013" y="6356350"/>
            <a:ext cx="28956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effectLst>
                  <a:outerShdw blurRad="101600" dist="63500" dir="2700000" algn="tl" rotWithShape="0">
                    <a:prstClr val="black">
                      <a:alpha val="75000"/>
                    </a:prstClr>
                  </a:outerShdw>
                </a:effectLst>
                <a:latin typeface="+mn-lt"/>
                <a:ea typeface="+mn-ea"/>
              </a:defRPr>
            </a:lvl1pPr>
          </a:lstStyle>
          <a:p>
            <a:pPr>
              <a:defRPr/>
            </a:pPr>
            <a:endParaRPr lang="it-IT"/>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FFFFFF"/>
                </a:solidFill>
                <a:effectLst>
                  <a:outerShdw blurRad="38100" dist="38100" dir="2700000" algn="tl">
                    <a:srgbClr val="7C9BA5"/>
                  </a:outerShdw>
                </a:effectLst>
              </a:defRPr>
            </a:lvl1pPr>
          </a:lstStyle>
          <a:p>
            <a:fld id="{1F9E9373-3410-4CF2-B711-87D936FD0B73}" type="slidenum">
              <a:rPr lang="it-IT" altLang="it-IT"/>
              <a:pPr/>
              <a:t>‹N›</a:t>
            </a:fld>
            <a:endParaRPr lang="it-IT" altLang="it-IT"/>
          </a:p>
        </p:txBody>
      </p:sp>
    </p:spTree>
  </p:cSld>
  <p:clrMap bg1="dk1" tx1="lt1" bg2="dk2" tx2="lt2" accent1="accent1" accent2="accent2" accent3="accent3" accent4="accent4" accent5="accent5" accent6="accent6" hlink="hlink" folHlink="folHlink"/>
  <p:sldLayoutIdLst>
    <p:sldLayoutId id="2147483763"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5600" b="1" kern="1200">
          <a:solidFill>
            <a:schemeClr val="tx1"/>
          </a:solidFill>
          <a:effectLst>
            <a:outerShdw blurRad="101600" dist="63500" dir="2700000" algn="tl" rotWithShape="0">
              <a:prstClr val="black">
                <a:alpha val="75000"/>
              </a:prstClr>
            </a:outerShdw>
          </a:effectLst>
          <a:latin typeface="+mj-lt"/>
          <a:ea typeface="MS PGothic" pitchFamily="34" charset="-128"/>
          <a:cs typeface="+mj-cs"/>
        </a:defRPr>
      </a:lvl1pPr>
      <a:lvl2pPr algn="ctr" rtl="0" eaLnBrk="0" fontAlgn="base" hangingPunct="0">
        <a:spcBef>
          <a:spcPct val="0"/>
        </a:spcBef>
        <a:spcAft>
          <a:spcPct val="0"/>
        </a:spcAft>
        <a:defRPr sz="5600" b="1">
          <a:solidFill>
            <a:schemeClr val="tx1"/>
          </a:solidFill>
          <a:latin typeface="Candara" pitchFamily="34" charset="0"/>
          <a:ea typeface="MS PGothic" pitchFamily="34" charset="-128"/>
        </a:defRPr>
      </a:lvl2pPr>
      <a:lvl3pPr algn="ctr" rtl="0" eaLnBrk="0" fontAlgn="base" hangingPunct="0">
        <a:spcBef>
          <a:spcPct val="0"/>
        </a:spcBef>
        <a:spcAft>
          <a:spcPct val="0"/>
        </a:spcAft>
        <a:defRPr sz="5600" b="1">
          <a:solidFill>
            <a:schemeClr val="tx1"/>
          </a:solidFill>
          <a:latin typeface="Candara" pitchFamily="34" charset="0"/>
          <a:ea typeface="MS PGothic" pitchFamily="34" charset="-128"/>
        </a:defRPr>
      </a:lvl3pPr>
      <a:lvl4pPr algn="ctr" rtl="0" eaLnBrk="0" fontAlgn="base" hangingPunct="0">
        <a:spcBef>
          <a:spcPct val="0"/>
        </a:spcBef>
        <a:spcAft>
          <a:spcPct val="0"/>
        </a:spcAft>
        <a:defRPr sz="5600" b="1">
          <a:solidFill>
            <a:schemeClr val="tx1"/>
          </a:solidFill>
          <a:latin typeface="Candara" pitchFamily="34" charset="0"/>
          <a:ea typeface="MS PGothic" pitchFamily="34" charset="-128"/>
        </a:defRPr>
      </a:lvl4pPr>
      <a:lvl5pPr algn="ctr" rtl="0" eaLnBrk="0" fontAlgn="base" hangingPunct="0">
        <a:spcBef>
          <a:spcPct val="0"/>
        </a:spcBef>
        <a:spcAft>
          <a:spcPct val="0"/>
        </a:spcAft>
        <a:defRPr sz="5600" b="1">
          <a:solidFill>
            <a:schemeClr val="tx1"/>
          </a:solidFill>
          <a:latin typeface="Candara" pitchFamily="34" charset="0"/>
          <a:ea typeface="MS PGothic" pitchFamily="34" charset="-128"/>
        </a:defRPr>
      </a:lvl5pPr>
      <a:lvl6pPr marL="457200" algn="ctr" rtl="0" fontAlgn="base">
        <a:spcBef>
          <a:spcPct val="0"/>
        </a:spcBef>
        <a:spcAft>
          <a:spcPct val="0"/>
        </a:spcAft>
        <a:defRPr sz="5600" b="1">
          <a:solidFill>
            <a:schemeClr val="tx1"/>
          </a:solidFill>
          <a:latin typeface="Candara" pitchFamily="34" charset="0"/>
          <a:ea typeface="MS PGothic" pitchFamily="34" charset="-128"/>
        </a:defRPr>
      </a:lvl6pPr>
      <a:lvl7pPr marL="914400" algn="ctr" rtl="0" fontAlgn="base">
        <a:spcBef>
          <a:spcPct val="0"/>
        </a:spcBef>
        <a:spcAft>
          <a:spcPct val="0"/>
        </a:spcAft>
        <a:defRPr sz="5600" b="1">
          <a:solidFill>
            <a:schemeClr val="tx1"/>
          </a:solidFill>
          <a:latin typeface="Candara" pitchFamily="34" charset="0"/>
          <a:ea typeface="MS PGothic" pitchFamily="34" charset="-128"/>
        </a:defRPr>
      </a:lvl7pPr>
      <a:lvl8pPr marL="1371600" algn="ctr" rtl="0" fontAlgn="base">
        <a:spcBef>
          <a:spcPct val="0"/>
        </a:spcBef>
        <a:spcAft>
          <a:spcPct val="0"/>
        </a:spcAft>
        <a:defRPr sz="5600" b="1">
          <a:solidFill>
            <a:schemeClr val="tx1"/>
          </a:solidFill>
          <a:latin typeface="Candara" pitchFamily="34" charset="0"/>
          <a:ea typeface="MS PGothic" pitchFamily="34" charset="-128"/>
        </a:defRPr>
      </a:lvl8pPr>
      <a:lvl9pPr marL="1828800" algn="ctr" rtl="0" fontAlgn="base">
        <a:spcBef>
          <a:spcPct val="0"/>
        </a:spcBef>
        <a:spcAft>
          <a:spcPct val="0"/>
        </a:spcAft>
        <a:defRPr sz="5600" b="1">
          <a:solidFill>
            <a:schemeClr val="tx1"/>
          </a:solidFill>
          <a:latin typeface="Candara" pitchFamily="34" charset="0"/>
          <a:ea typeface="MS PGothic" pitchFamily="34" charset="-128"/>
        </a:defRPr>
      </a:lvl9pPr>
    </p:titleStyle>
    <p:bodyStyle>
      <a:lvl1pPr marL="403225" indent="-403225" algn="l" rtl="0" eaLnBrk="0" fontAlgn="base" hangingPunct="0">
        <a:spcBef>
          <a:spcPts val="2000"/>
        </a:spcBef>
        <a:spcAft>
          <a:spcPct val="0"/>
        </a:spcAft>
        <a:buBlip>
          <a:blip r:embed="rId15"/>
        </a:buBlip>
        <a:defRPr sz="2400"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1pPr>
      <a:lvl2pPr marL="806450" indent="-403225" algn="l" rtl="0" eaLnBrk="0" fontAlgn="base" hangingPunct="0">
        <a:spcBef>
          <a:spcPts val="600"/>
        </a:spcBef>
        <a:spcAft>
          <a:spcPct val="0"/>
        </a:spcAft>
        <a:buBlip>
          <a:blip r:embed="rId15"/>
        </a:buBlip>
        <a:defRPr sz="2200"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2pPr>
      <a:lvl3pPr marL="1143000" indent="-336550" algn="l" rtl="0" eaLnBrk="0" fontAlgn="base" hangingPunct="0">
        <a:spcBef>
          <a:spcPts val="600"/>
        </a:spcBef>
        <a:spcAft>
          <a:spcPct val="0"/>
        </a:spcAft>
        <a:buBlip>
          <a:blip r:embed="rId15"/>
        </a:buBlip>
        <a:defRPr sz="2000"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3pPr>
      <a:lvl4pPr marL="1492250" indent="-349250" algn="l" rtl="0" eaLnBrk="0" fontAlgn="base" hangingPunct="0">
        <a:spcBef>
          <a:spcPts val="600"/>
        </a:spcBef>
        <a:spcAft>
          <a:spcPct val="0"/>
        </a:spcAft>
        <a:buBlip>
          <a:blip r:embed="rId15"/>
        </a:buBlip>
        <a:defRPr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4pPr>
      <a:lvl5pPr marL="1828800" indent="-336550" algn="l" rtl="0" eaLnBrk="0" fontAlgn="base" hangingPunct="0">
        <a:spcBef>
          <a:spcPts val="600"/>
        </a:spcBef>
        <a:spcAft>
          <a:spcPct val="0"/>
        </a:spcAft>
        <a:buBlip>
          <a:blip r:embed="rId15"/>
        </a:buBlip>
        <a:defRPr b="1" kern="1200">
          <a:solidFill>
            <a:schemeClr val="tx1"/>
          </a:solidFill>
          <a:effectLst>
            <a:outerShdw blurRad="101600" dist="63500" dir="2700000" algn="tl" rotWithShape="0">
              <a:prstClr val="black">
                <a:alpha val="75000"/>
              </a:prstClr>
            </a:outerShdw>
          </a:effectLst>
          <a:latin typeface="+mn-lt"/>
          <a:ea typeface="MS PGothic" pitchFamily="34" charset="-128"/>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Grafico_di_Microsoft_Office_Excel1.xls"/><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a:t>Extreme Energy Events Project</a:t>
            </a:r>
            <a:endParaRPr lang="it-IT" dirty="0"/>
          </a:p>
        </p:txBody>
      </p:sp>
      <p:sp>
        <p:nvSpPr>
          <p:cNvPr id="3" name="Sottotitolo 2"/>
          <p:cNvSpPr>
            <a:spLocks noGrp="1"/>
          </p:cNvSpPr>
          <p:nvPr>
            <p:ph type="subTitle" idx="1"/>
          </p:nvPr>
        </p:nvSpPr>
        <p:spPr/>
        <p:txBody>
          <a:bodyPr/>
          <a:lstStyle/>
          <a:p>
            <a:r>
              <a:rPr lang="it-IT" dirty="0"/>
              <a:t>Liceo Classico D’Azeglio di Torino </a:t>
            </a:r>
          </a:p>
          <a:p>
            <a:r>
              <a:rPr lang="it-IT"/>
              <a:t>Anno scolastico 2017/2018</a:t>
            </a:r>
            <a:endParaRPr lang="it-IT"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Before the air conditioner the currents maintain opposite sign as expected. After the installation their value decreases in module, which means it gets closer to zero, and they show a steady trend with a decrease in peaks. This is caused by the decrease in the Freon’s </a:t>
            </a:r>
            <a:r>
              <a:rPr lang="en-US" dirty="0" err="1"/>
              <a:t>ionisation</a:t>
            </a:r>
            <a:r>
              <a:rPr lang="en-US" dirty="0"/>
              <a:t> tendency related to the decrease in outside temperature.</a:t>
            </a:r>
          </a:p>
        </p:txBody>
      </p:sp>
    </p:spTree>
    <p:extLst>
      <p:ext uri="{BB962C8B-B14F-4D97-AF65-F5344CB8AC3E}">
        <p14:creationId xmlns:p14="http://schemas.microsoft.com/office/powerpoint/2010/main" xmlns="" val="99987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0998" y="462919"/>
            <a:ext cx="7613650" cy="1152395"/>
          </a:xfrm>
        </p:spPr>
        <p:txBody>
          <a:bodyPr/>
          <a:lstStyle/>
          <a:p>
            <a:r>
              <a:rPr lang="it-IT" sz="4000" dirty="0"/>
              <a:t>Middle </a:t>
            </a:r>
            <a:r>
              <a:rPr lang="it-IT" sz="4000" i="1" dirty="0" err="1"/>
              <a:t>before</a:t>
            </a:r>
            <a:r>
              <a:rPr lang="it-IT" sz="4000" i="1" dirty="0"/>
              <a:t> </a:t>
            </a:r>
            <a:r>
              <a:rPr lang="it-IT" sz="4000" dirty="0"/>
              <a:t>A/C </a:t>
            </a:r>
            <a:r>
              <a:rPr lang="it-IT" sz="4000" dirty="0" err="1"/>
              <a:t>installation</a:t>
            </a:r>
            <a:endParaRPr lang="it-IT" sz="4000" b="0" dirty="0"/>
          </a:p>
        </p:txBody>
      </p:sp>
      <p:graphicFrame>
        <p:nvGraphicFramePr>
          <p:cNvPr id="9219" name="Segnaposto contenuto 3"/>
          <p:cNvGraphicFramePr>
            <a:graphicFrameLocks noGrp="1"/>
          </p:cNvGraphicFramePr>
          <p:nvPr>
            <p:ph idx="1"/>
            <p:extLst>
              <p:ext uri="{D42A27DB-BD31-4B8C-83A1-F6EECF244321}">
                <p14:modId xmlns:p14="http://schemas.microsoft.com/office/powerpoint/2010/main" xmlns="" val="1168463079"/>
              </p:ext>
            </p:extLst>
          </p:nvPr>
        </p:nvGraphicFramePr>
        <p:xfrm>
          <a:off x="465703" y="1427968"/>
          <a:ext cx="7895659" cy="4126696"/>
        </p:xfrm>
        <a:graphic>
          <a:graphicData uri="http://schemas.openxmlformats.org/presentationml/2006/ole">
            <p:oleObj spid="_x0000_s9275" name="Grafico" r:id="rId4" imgW="9108213" imgH="5041829" progId="">
              <p:embed/>
            </p:oleObj>
          </a:graphicData>
        </a:graphic>
      </p:graphicFrame>
      <p:sp>
        <p:nvSpPr>
          <p:cNvPr id="4" name="CasellaDiTesto 3"/>
          <p:cNvSpPr txBox="1"/>
          <p:nvPr/>
        </p:nvSpPr>
        <p:spPr>
          <a:xfrm>
            <a:off x="375780" y="5534561"/>
            <a:ext cx="7665929" cy="1323439"/>
          </a:xfrm>
          <a:prstGeom prst="rect">
            <a:avLst/>
          </a:prstGeom>
          <a:noFill/>
        </p:spPr>
        <p:txBody>
          <a:bodyPr wrap="square" rtlCol="0">
            <a:spAutoFit/>
          </a:bodyPr>
          <a:lstStyle/>
          <a:p>
            <a:pPr marL="403225" lvl="0" indent="-403225" defTabSz="914400" eaLnBrk="0" hangingPunct="0">
              <a:spcBef>
                <a:spcPts val="2000"/>
              </a:spcBef>
              <a:buBlip>
                <a:blip r:embed="rId5"/>
              </a:buBlip>
              <a:defRPr/>
            </a:pPr>
            <a:r>
              <a:rPr lang="en-US" sz="2000" b="1" dirty="0">
                <a:solidFill>
                  <a:srgbClr val="FFFFFF"/>
                </a:solidFill>
                <a:effectLst>
                  <a:outerShdw blurRad="101600" dist="63500" dir="2700000" algn="tl" rotWithShape="0">
                    <a:prstClr val="black">
                      <a:alpha val="75000"/>
                    </a:prstClr>
                  </a:outerShdw>
                </a:effectLst>
                <a:latin typeface="Candara"/>
              </a:rPr>
              <a:t>The graphic for the middle chamber is the most stable. Around the 26th of may 2016 an abnormal spike is caused by the operator who increased the current  because of a malfunction in the MRPC.</a:t>
            </a:r>
          </a:p>
        </p:txBody>
      </p:sp>
      <p:pic>
        <p:nvPicPr>
          <p:cNvPr id="8" name="Picture 2">
            <a:extLst>
              <a:ext uri="{FF2B5EF4-FFF2-40B4-BE49-F238E27FC236}">
                <a16:creationId xmlns:a16="http://schemas.microsoft.com/office/drawing/2014/main" xmlns="" id="{54A6C81B-549A-7B48-A16A-74441D34AD8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xmlns="" id="{333F05CA-EB8C-584E-BCF7-8DA31C7DF503}"/>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xmlns="" id="{150530AE-A7F5-8349-9511-324F1BB28D5F}"/>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0998" y="466736"/>
            <a:ext cx="7581900" cy="1056971"/>
          </a:xfrm>
        </p:spPr>
        <p:txBody>
          <a:bodyPr/>
          <a:lstStyle/>
          <a:p>
            <a:pPr eaLnBrk="1" hangingPunct="1">
              <a:defRPr/>
            </a:pPr>
            <a:r>
              <a:rPr lang="it-IT" sz="4000" dirty="0"/>
              <a:t>Middle </a:t>
            </a:r>
            <a:r>
              <a:rPr lang="it-IT" sz="4000" i="1" dirty="0" err="1"/>
              <a:t>after</a:t>
            </a:r>
            <a:r>
              <a:rPr lang="it-IT" sz="4000" i="1" dirty="0"/>
              <a:t> </a:t>
            </a:r>
            <a:r>
              <a:rPr lang="it-IT" sz="4000" dirty="0"/>
              <a:t>A/C </a:t>
            </a:r>
            <a:r>
              <a:rPr lang="it-IT" sz="4000" dirty="0" err="1"/>
              <a:t>installation</a:t>
            </a:r>
            <a:endParaRPr lang="it-IT" sz="4000" dirty="0"/>
          </a:p>
        </p:txBody>
      </p:sp>
      <p:graphicFrame>
        <p:nvGraphicFramePr>
          <p:cNvPr id="11267" name="Segnaposto contenuto 3"/>
          <p:cNvGraphicFramePr>
            <a:graphicFrameLocks noGrp="1"/>
          </p:cNvGraphicFramePr>
          <p:nvPr>
            <p:ph idx="1"/>
            <p:extLst>
              <p:ext uri="{D42A27DB-BD31-4B8C-83A1-F6EECF244321}">
                <p14:modId xmlns:p14="http://schemas.microsoft.com/office/powerpoint/2010/main" xmlns="" val="1354391695"/>
              </p:ext>
            </p:extLst>
          </p:nvPr>
        </p:nvGraphicFramePr>
        <p:xfrm>
          <a:off x="851770" y="1441516"/>
          <a:ext cx="7529512" cy="4483100"/>
        </p:xfrm>
        <a:graphic>
          <a:graphicData uri="http://schemas.openxmlformats.org/presentationml/2006/ole">
            <p:oleObj spid="_x0000_s11323" r:id="rId3" imgW="8724132" imgH="5194242" progId="Excel.Chart.8">
              <p:embed/>
            </p:oleObj>
          </a:graphicData>
        </a:graphic>
      </p:graphicFrame>
      <p:sp>
        <p:nvSpPr>
          <p:cNvPr id="3" name="CasellaDiTesto 2"/>
          <p:cNvSpPr txBox="1"/>
          <p:nvPr/>
        </p:nvSpPr>
        <p:spPr>
          <a:xfrm>
            <a:off x="526093" y="5912285"/>
            <a:ext cx="7960530" cy="830997"/>
          </a:xfrm>
          <a:prstGeom prst="rect">
            <a:avLst/>
          </a:prstGeom>
          <a:noFill/>
        </p:spPr>
        <p:txBody>
          <a:bodyPr wrap="square" rtlCol="0">
            <a:spAutoFit/>
          </a:bodyPr>
          <a:lstStyle/>
          <a:p>
            <a:pPr marL="403225" lvl="0" indent="-403225" defTabSz="914400" eaLnBrk="0" hangingPunct="0">
              <a:spcBef>
                <a:spcPts val="2000"/>
              </a:spcBef>
              <a:buBlip>
                <a:blip r:embed="rId4"/>
              </a:buBlip>
            </a:pPr>
            <a:r>
              <a:rPr lang="en-US" sz="2400" b="1" dirty="0">
                <a:solidFill>
                  <a:srgbClr val="FFFFFF"/>
                </a:solidFill>
                <a:effectLst>
                  <a:outerShdw blurRad="101600" dist="63500" dir="2700000" algn="tl" rotWithShape="0">
                    <a:prstClr val="black">
                      <a:alpha val="75000"/>
                    </a:prstClr>
                  </a:outerShdw>
                </a:effectLst>
                <a:latin typeface="Candara"/>
              </a:rPr>
              <a:t>The currents remain constant with the varying  of the temperature. No anomalies registered.</a:t>
            </a:r>
          </a:p>
        </p:txBody>
      </p:sp>
      <p:pic>
        <p:nvPicPr>
          <p:cNvPr id="8" name="Picture 2">
            <a:extLst>
              <a:ext uri="{FF2B5EF4-FFF2-40B4-BE49-F238E27FC236}">
                <a16:creationId xmlns:a16="http://schemas.microsoft.com/office/drawing/2014/main" xmlns="" id="{841BDFE9-7126-2447-8706-68784F68BE5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xmlns="" id="{73493BC7-7B0C-DB46-AC80-CBB44B295EED}"/>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xmlns="" id="{24584CCD-954C-7C44-AFBE-EEBD28561D7E}"/>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037" y="821933"/>
            <a:ext cx="8361363" cy="1048141"/>
          </a:xfrm>
        </p:spPr>
        <p:txBody>
          <a:bodyPr/>
          <a:lstStyle/>
          <a:p>
            <a:r>
              <a:rPr lang="it-IT" sz="4000" dirty="0"/>
              <a:t>Bottom </a:t>
            </a:r>
            <a:r>
              <a:rPr lang="it-IT" sz="4000" i="1" dirty="0" err="1"/>
              <a:t>before</a:t>
            </a:r>
            <a:r>
              <a:rPr lang="it-IT" sz="4000" dirty="0"/>
              <a:t> A/C </a:t>
            </a:r>
            <a:r>
              <a:rPr lang="it-IT" sz="4000" dirty="0" err="1"/>
              <a:t>installation</a:t>
            </a:r>
            <a:r>
              <a:rPr lang="it-IT" b="0" dirty="0"/>
              <a:t/>
            </a:r>
            <a:br>
              <a:rPr lang="it-IT" b="0" dirty="0"/>
            </a:br>
            <a:endParaRPr lang="it-IT"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xmlns="" val="242338452"/>
              </p:ext>
            </p:extLst>
          </p:nvPr>
        </p:nvGraphicFramePr>
        <p:xfrm>
          <a:off x="206037" y="1365336"/>
          <a:ext cx="9056318" cy="4294949"/>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663879" y="5923332"/>
            <a:ext cx="7603299" cy="1538883"/>
          </a:xfrm>
          <a:prstGeom prst="rect">
            <a:avLst/>
          </a:prstGeom>
          <a:noFill/>
        </p:spPr>
        <p:txBody>
          <a:bodyPr wrap="square" rtlCol="0">
            <a:spAutoFit/>
          </a:bodyPr>
          <a:lstStyle/>
          <a:p>
            <a:pPr marL="403225" lvl="0" indent="-403225" defTabSz="914400" eaLnBrk="0" hangingPunct="0">
              <a:spcBef>
                <a:spcPts val="2000"/>
              </a:spcBef>
              <a:buBlip>
                <a:blip r:embed="rId3"/>
              </a:buBlip>
              <a:defRPr/>
            </a:pPr>
            <a:r>
              <a:rPr lang="en-US" sz="2000" b="1" dirty="0">
                <a:solidFill>
                  <a:srgbClr val="FFFFFF"/>
                </a:solidFill>
                <a:effectLst>
                  <a:outerShdw blurRad="101600" dist="63500" dir="2700000" algn="tl" rotWithShape="0">
                    <a:prstClr val="black">
                      <a:alpha val="75000"/>
                    </a:prstClr>
                  </a:outerShdw>
                </a:effectLst>
                <a:latin typeface="Candara"/>
              </a:rPr>
              <a:t>Currents: on 30th May their signs reverse and their modulus increases and they are specular.</a:t>
            </a:r>
            <a:endParaRPr lang="en-US" sz="2000" dirty="0">
              <a:solidFill>
                <a:srgbClr val="FFFFFF"/>
              </a:solidFill>
              <a:effectLst>
                <a:outerShdw blurRad="101600" dist="63500" dir="2700000" algn="tl" rotWithShape="0">
                  <a:prstClr val="black">
                    <a:alpha val="75000"/>
                  </a:prstClr>
                </a:outerShdw>
              </a:effectLst>
              <a:latin typeface="Candara"/>
            </a:endParaRPr>
          </a:p>
          <a:p>
            <a:r>
              <a:rPr lang="en-US" b="1" dirty="0"/>
              <a:t/>
            </a:r>
            <a:br>
              <a:rPr lang="en-US" b="1" dirty="0"/>
            </a:br>
            <a:endParaRPr lang="en-US" dirty="0"/>
          </a:p>
          <a:p>
            <a:endParaRPr lang="it-IT" dirty="0"/>
          </a:p>
        </p:txBody>
      </p:sp>
      <p:pic>
        <p:nvPicPr>
          <p:cNvPr id="10" name="Picture 2">
            <a:extLst>
              <a:ext uri="{FF2B5EF4-FFF2-40B4-BE49-F238E27FC236}">
                <a16:creationId xmlns:a16="http://schemas.microsoft.com/office/drawing/2014/main" xmlns="" id="{82E5F17C-8853-6746-9405-3DA1A97A3A2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xmlns="" id="{0F83DC61-17C9-C148-BC36-1B3EE98F35A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xmlns="" id="{AEDA2FE7-FC7B-2740-A311-13836F97390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594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636" y="554295"/>
            <a:ext cx="7581900" cy="1654175"/>
          </a:xfrm>
        </p:spPr>
        <p:txBody>
          <a:bodyPr/>
          <a:lstStyle/>
          <a:p>
            <a:r>
              <a:rPr lang="it-IT" sz="4000" dirty="0"/>
              <a:t>Bottom </a:t>
            </a:r>
            <a:r>
              <a:rPr lang="it-IT" sz="4000" i="1" dirty="0" err="1"/>
              <a:t>after</a:t>
            </a:r>
            <a:r>
              <a:rPr lang="it-IT" sz="4000" i="1" dirty="0"/>
              <a:t> </a:t>
            </a:r>
            <a:r>
              <a:rPr lang="it-IT" sz="4000" dirty="0"/>
              <a:t>A/C </a:t>
            </a:r>
            <a:r>
              <a:rPr lang="it-IT" sz="4000" dirty="0" err="1"/>
              <a:t>installation</a:t>
            </a:r>
            <a:endParaRPr lang="it-IT" sz="40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52747977"/>
              </p:ext>
            </p:extLst>
          </p:nvPr>
        </p:nvGraphicFramePr>
        <p:xfrm>
          <a:off x="275573" y="851771"/>
          <a:ext cx="8730641" cy="4758412"/>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545122" y="5835651"/>
            <a:ext cx="7816241" cy="830997"/>
          </a:xfrm>
          <a:prstGeom prst="rect">
            <a:avLst/>
          </a:prstGeom>
          <a:noFill/>
        </p:spPr>
        <p:txBody>
          <a:bodyPr wrap="square" rtlCol="0">
            <a:spAutoFit/>
          </a:bodyPr>
          <a:lstStyle/>
          <a:p>
            <a:pPr marL="403225" lvl="0" indent="-403225" defTabSz="914400" eaLnBrk="0" hangingPunct="0">
              <a:spcBef>
                <a:spcPts val="2000"/>
              </a:spcBef>
              <a:buBlip>
                <a:blip r:embed="rId3"/>
              </a:buBlip>
            </a:pPr>
            <a:r>
              <a:rPr lang="en-US" sz="2400" b="1" dirty="0">
                <a:solidFill>
                  <a:srgbClr val="FFFFFF"/>
                </a:solidFill>
                <a:effectLst>
                  <a:outerShdw blurRad="101600" dist="63500" dir="2700000" algn="tl" rotWithShape="0">
                    <a:prstClr val="black">
                      <a:alpha val="75000"/>
                    </a:prstClr>
                  </a:outerShdw>
                </a:effectLst>
                <a:latin typeface="Candara"/>
              </a:rPr>
              <a:t>They are correlated and their modulus is constant, but it’s lower than the usual</a:t>
            </a:r>
            <a:endParaRPr lang="en-US" sz="2400" dirty="0">
              <a:solidFill>
                <a:srgbClr val="FFFFFF"/>
              </a:solidFill>
              <a:effectLst>
                <a:outerShdw blurRad="101600" dist="63500" dir="2700000" algn="tl" rotWithShape="0">
                  <a:prstClr val="black">
                    <a:alpha val="75000"/>
                  </a:prstClr>
                </a:outerShdw>
              </a:effectLst>
              <a:latin typeface="Candara"/>
            </a:endParaRPr>
          </a:p>
        </p:txBody>
      </p:sp>
      <p:pic>
        <p:nvPicPr>
          <p:cNvPr id="9" name="Picture 2">
            <a:extLst>
              <a:ext uri="{FF2B5EF4-FFF2-40B4-BE49-F238E27FC236}">
                <a16:creationId xmlns:a16="http://schemas.microsoft.com/office/drawing/2014/main" xmlns="" id="{F2FB37AA-1654-1B4B-A6E6-52852B64DAC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xmlns="" id="{25BDEF10-5165-9E41-9E34-FF3FA520A89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xmlns="" id="{493C82B8-C921-7847-A18C-13262BDBACBC}"/>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174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The currents show an </a:t>
            </a:r>
            <a:r>
              <a:rPr lang="en-US" dirty="0" err="1"/>
              <a:t>anticorrelated</a:t>
            </a:r>
            <a:r>
              <a:rPr lang="en-US" dirty="0"/>
              <a:t> behavior, and have opposite sign as expected. This chamber’s more regular trend is due to the purity of the Freon introduced in it. </a:t>
            </a:r>
          </a:p>
          <a:p>
            <a:r>
              <a:rPr lang="en-US" dirty="0"/>
              <a:t>After the installation of the air conditioner the currents </a:t>
            </a:r>
            <a:r>
              <a:rPr lang="en-US" dirty="0" err="1"/>
              <a:t>stabilise</a:t>
            </a:r>
            <a:r>
              <a:rPr lang="en-US" dirty="0"/>
              <a:t> further, getting closer to zero. The apparent correlated peaks in the graphic are probably caused by data registration errors.</a:t>
            </a:r>
          </a:p>
        </p:txBody>
      </p:sp>
    </p:spTree>
    <p:extLst>
      <p:ext uri="{BB962C8B-B14F-4D97-AF65-F5344CB8AC3E}">
        <p14:creationId xmlns:p14="http://schemas.microsoft.com/office/powerpoint/2010/main" xmlns="" val="235493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1763" y="587102"/>
            <a:ext cx="9388497" cy="1654175"/>
          </a:xfrm>
        </p:spPr>
        <p:txBody>
          <a:bodyPr/>
          <a:lstStyle/>
          <a:p>
            <a:pPr>
              <a:defRPr/>
            </a:pPr>
            <a:r>
              <a:rPr lang="it-IT" sz="4400" dirty="0"/>
              <a:t>General </a:t>
            </a:r>
            <a:r>
              <a:rPr lang="it-IT" sz="4400" dirty="0" err="1"/>
              <a:t>observations</a:t>
            </a:r>
            <a:r>
              <a:rPr lang="it-IT" sz="4400" dirty="0"/>
              <a:t> and </a:t>
            </a:r>
            <a:r>
              <a:rPr lang="it-IT" sz="4400" dirty="0" err="1"/>
              <a:t>problems</a:t>
            </a:r>
            <a:r>
              <a:rPr lang="it-IT" sz="4400" dirty="0"/>
              <a:t>  </a:t>
            </a:r>
          </a:p>
        </p:txBody>
      </p:sp>
      <p:sp>
        <p:nvSpPr>
          <p:cNvPr id="3" name="Segnaposto contenuto 2"/>
          <p:cNvSpPr>
            <a:spLocks noGrp="1"/>
          </p:cNvSpPr>
          <p:nvPr>
            <p:ph idx="1"/>
          </p:nvPr>
        </p:nvSpPr>
        <p:spPr>
          <a:xfrm>
            <a:off x="779462" y="1747383"/>
            <a:ext cx="7581900" cy="5135670"/>
          </a:xfrm>
        </p:spPr>
        <p:txBody>
          <a:bodyPr>
            <a:normAutofit fontScale="70000" lnSpcReduction="20000"/>
          </a:bodyPr>
          <a:lstStyle/>
          <a:p>
            <a:endParaRPr lang="it-IT" sz="2900" b="0" dirty="0"/>
          </a:p>
          <a:p>
            <a:r>
              <a:rPr lang="en-US" sz="2900" dirty="0"/>
              <a:t>The Graphics of the Bottom chamber and of the middle chamber, are more regular.</a:t>
            </a:r>
            <a:endParaRPr lang="it-IT" sz="2900" dirty="0"/>
          </a:p>
          <a:p>
            <a:r>
              <a:rPr lang="en-US" sz="2900" dirty="0"/>
              <a:t>The Chamber top has an irregular attitude, in particular before the installation of the A/C. We have tried to understand if the problem was caused by a possible interference or noise, but nothing specific has been noticed.</a:t>
            </a:r>
          </a:p>
          <a:p>
            <a:r>
              <a:rPr lang="en-US" sz="2900" dirty="0"/>
              <a:t>The situation of both chambers stabilized after the installation of the A/C.</a:t>
            </a:r>
          </a:p>
          <a:p>
            <a:pPr lvl="0"/>
            <a:r>
              <a:rPr lang="en-US" sz="2900" dirty="0">
                <a:solidFill>
                  <a:srgbClr val="FFFFFF"/>
                </a:solidFill>
              </a:rPr>
              <a:t>About the TOP before A/C installation: the positive current feels the effect of temperature, while the negative one does not. The phenomenon in which one of the two is irregular prevails. We don’t know why this happens. </a:t>
            </a:r>
          </a:p>
          <a:p>
            <a:pPr lvl="0"/>
            <a:r>
              <a:rPr lang="en-US" sz="2900" dirty="0">
                <a:solidFill>
                  <a:srgbClr val="FFFFFF"/>
                </a:solidFill>
              </a:rPr>
              <a:t>Overall, the installation of the air conditioner has brought good results.</a:t>
            </a:r>
          </a:p>
          <a:p>
            <a:endParaRPr lang="en-US" dirty="0"/>
          </a:p>
          <a:p>
            <a:pPr>
              <a:defRPr/>
            </a:pPr>
            <a:endParaRPr lang="it-IT" dirty="0"/>
          </a:p>
        </p:txBody>
      </p:sp>
      <p:pic>
        <p:nvPicPr>
          <p:cNvPr id="7" name="Picture 2">
            <a:extLst>
              <a:ext uri="{FF2B5EF4-FFF2-40B4-BE49-F238E27FC236}">
                <a16:creationId xmlns:a16="http://schemas.microsoft.com/office/drawing/2014/main" xmlns="" id="{727B7AB8-9580-C64C-A0DE-0ECC6EF0F18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0636E891-407B-274F-B908-E12D2255C55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66648887-F7A2-AF41-8969-74C30349D13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734" y="349320"/>
            <a:ext cx="7581900" cy="1654175"/>
          </a:xfrm>
        </p:spPr>
        <p:txBody>
          <a:bodyPr/>
          <a:lstStyle/>
          <a:p>
            <a:pPr>
              <a:defRPr/>
            </a:pPr>
            <a:r>
              <a:rPr lang="it-IT" dirty="0" err="1"/>
              <a:t>Credits</a:t>
            </a:r>
            <a:endParaRPr lang="it-IT" dirty="0"/>
          </a:p>
        </p:txBody>
      </p:sp>
      <p:sp>
        <p:nvSpPr>
          <p:cNvPr id="3" name="Segnaposto contenuto 2"/>
          <p:cNvSpPr>
            <a:spLocks noGrp="1"/>
          </p:cNvSpPr>
          <p:nvPr>
            <p:ph idx="1"/>
          </p:nvPr>
        </p:nvSpPr>
        <p:spPr>
          <a:xfrm>
            <a:off x="779462" y="2104373"/>
            <a:ext cx="7581900" cy="4320001"/>
          </a:xfrm>
        </p:spPr>
        <p:txBody>
          <a:bodyPr>
            <a:normAutofit lnSpcReduction="10000"/>
          </a:bodyPr>
          <a:lstStyle/>
          <a:p>
            <a:r>
              <a:rPr lang="en-US" dirty="0"/>
              <a:t>A special thanks to professor Laura </a:t>
            </a:r>
            <a:r>
              <a:rPr lang="en-US" dirty="0" err="1"/>
              <a:t>Fenocchio</a:t>
            </a:r>
            <a:r>
              <a:rPr lang="en-US" dirty="0"/>
              <a:t>, referent of the EEE Project</a:t>
            </a:r>
          </a:p>
          <a:p>
            <a:r>
              <a:rPr lang="en-US" dirty="0"/>
              <a:t>To our local referent of Centro Fermi for the EEE Project, Dr. Ivan </a:t>
            </a:r>
            <a:r>
              <a:rPr lang="en-US" dirty="0" err="1"/>
              <a:t>Gnesi</a:t>
            </a:r>
            <a:endParaRPr lang="en-US" dirty="0"/>
          </a:p>
          <a:p>
            <a:r>
              <a:rPr lang="en-US" dirty="0"/>
              <a:t>To our class tutors, professor </a:t>
            </a:r>
            <a:r>
              <a:rPr lang="en-US" dirty="0" err="1"/>
              <a:t>Ersilia</a:t>
            </a:r>
            <a:r>
              <a:rPr lang="en-US" dirty="0"/>
              <a:t> </a:t>
            </a:r>
            <a:r>
              <a:rPr lang="en-US" dirty="0" err="1"/>
              <a:t>Sada</a:t>
            </a:r>
            <a:r>
              <a:rPr lang="en-US" dirty="0"/>
              <a:t>, professor </a:t>
            </a:r>
            <a:r>
              <a:rPr lang="en-US" dirty="0" err="1"/>
              <a:t>Mariarosa</a:t>
            </a:r>
            <a:r>
              <a:rPr lang="en-US" dirty="0"/>
              <a:t> </a:t>
            </a:r>
            <a:r>
              <a:rPr lang="en-US" dirty="0" err="1"/>
              <a:t>Trabucchi</a:t>
            </a:r>
            <a:r>
              <a:rPr lang="en-US" dirty="0"/>
              <a:t>, professor </a:t>
            </a:r>
            <a:r>
              <a:rPr lang="en-US" dirty="0" err="1"/>
              <a:t>Fiorella</a:t>
            </a:r>
            <a:r>
              <a:rPr lang="en-US" dirty="0"/>
              <a:t> </a:t>
            </a:r>
            <a:r>
              <a:rPr lang="en-US" dirty="0" err="1"/>
              <a:t>Macera</a:t>
            </a:r>
            <a:endParaRPr lang="en-US" dirty="0"/>
          </a:p>
          <a:p>
            <a:r>
              <a:rPr lang="en-US" dirty="0"/>
              <a:t>To our project assistant </a:t>
            </a:r>
            <a:r>
              <a:rPr lang="en-US" dirty="0" err="1"/>
              <a:t>Beniamino</a:t>
            </a:r>
            <a:r>
              <a:rPr lang="en-US" dirty="0"/>
              <a:t> </a:t>
            </a:r>
            <a:r>
              <a:rPr lang="en-US" dirty="0" err="1"/>
              <a:t>Vicino</a:t>
            </a:r>
            <a:r>
              <a:rPr lang="en-US" dirty="0"/>
              <a:t> </a:t>
            </a:r>
          </a:p>
          <a:p>
            <a:r>
              <a:rPr lang="en-US" dirty="0"/>
              <a:t>To the ex student Gaia </a:t>
            </a:r>
            <a:r>
              <a:rPr lang="en-US" dirty="0" err="1"/>
              <a:t>Gavello</a:t>
            </a:r>
            <a:r>
              <a:rPr lang="en-US" dirty="0"/>
              <a:t> who helped us with our project</a:t>
            </a:r>
          </a:p>
          <a:p>
            <a:pPr>
              <a:defRPr/>
            </a:pPr>
            <a:endParaRPr lang="it-IT" dirty="0"/>
          </a:p>
        </p:txBody>
      </p:sp>
      <p:pic>
        <p:nvPicPr>
          <p:cNvPr id="7" name="Picture 2">
            <a:extLst>
              <a:ext uri="{FF2B5EF4-FFF2-40B4-BE49-F238E27FC236}">
                <a16:creationId xmlns:a16="http://schemas.microsoft.com/office/drawing/2014/main" xmlns="" id="{AB119BCB-950D-F44C-B191-E25A5DFCA40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2CF3BF80-1577-AF44-8015-A0A7B8DAAB1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938682E2-7612-8A49-B04C-8A1F78E79FD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5042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8253" y="1011722"/>
            <a:ext cx="8164515" cy="5357269"/>
          </a:xfrm>
        </p:spPr>
        <p:txBody>
          <a:bodyPr wrap="square" numCol="1" anchor="t" anchorCtr="0" compatLnSpc="1">
            <a:prstTxWarp prst="textNoShape">
              <a:avLst/>
            </a:prstTxWarp>
            <a:normAutofit/>
          </a:bodyPr>
          <a:lstStyle/>
          <a:p>
            <a:pPr marL="0" indent="0" algn="ctr" eaLnBrk="1" hangingPunct="1">
              <a:buFontTx/>
              <a:buNone/>
              <a:defRPr/>
            </a:pPr>
            <a:r>
              <a:rPr lang="it-IT" sz="6600" dirty="0" err="1"/>
              <a:t>Study</a:t>
            </a:r>
            <a:r>
              <a:rPr lang="it-IT" sz="6600" dirty="0"/>
              <a:t> of the temperature </a:t>
            </a:r>
            <a:r>
              <a:rPr lang="it-IT" sz="6600" dirty="0" err="1"/>
              <a:t>dependence</a:t>
            </a:r>
            <a:r>
              <a:rPr lang="it-IT" sz="6600" dirty="0"/>
              <a:t> of the EEE </a:t>
            </a:r>
            <a:r>
              <a:rPr lang="it-IT" sz="6600" dirty="0" err="1"/>
              <a:t>telescope</a:t>
            </a:r>
            <a:r>
              <a:rPr lang="it-IT" sz="6600" dirty="0"/>
              <a:t> dark </a:t>
            </a:r>
            <a:r>
              <a:rPr lang="it-IT" sz="6600" dirty="0" err="1"/>
              <a:t>currents</a:t>
            </a:r>
            <a:r>
              <a:rPr lang="it-IT" sz="6600" dirty="0"/>
              <a:t>.</a:t>
            </a:r>
            <a:endParaRPr lang="it-IT" dirty="0">
              <a:effectLst>
                <a:outerShdw blurRad="38100" dist="38100" dir="2700000" algn="tl">
                  <a:srgbClr val="7C9BA5"/>
                </a:outerShdw>
              </a:effectLst>
            </a:endParaRPr>
          </a:p>
        </p:txBody>
      </p:sp>
      <p:pic>
        <p:nvPicPr>
          <p:cNvPr id="7" name="Picture 2">
            <a:extLst>
              <a:ext uri="{FF2B5EF4-FFF2-40B4-BE49-F238E27FC236}">
                <a16:creationId xmlns:a16="http://schemas.microsoft.com/office/drawing/2014/main" xmlns="" id="{5065E1AB-CDDA-2B4C-B75F-66DDAF5C648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5361BA99-0B9D-2E4A-BC30-C7E5B0F59F7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04BC9E88-2593-354E-B7E1-4C6D07340E9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9463" y="1242099"/>
            <a:ext cx="7581900" cy="847725"/>
          </a:xfrm>
        </p:spPr>
        <p:txBody>
          <a:bodyPr wrap="square" numCol="1" anchorCtr="0" compatLnSpc="1">
            <a:prstTxWarp prst="textNoShape">
              <a:avLst/>
            </a:prstTxWarp>
          </a:bodyPr>
          <a:lstStyle/>
          <a:p>
            <a:pPr eaLnBrk="1" hangingPunct="1">
              <a:defRPr/>
            </a:pPr>
            <a:r>
              <a:rPr lang="it-IT" dirty="0" err="1"/>
              <a:t>Our</a:t>
            </a:r>
            <a:r>
              <a:rPr lang="it-IT" dirty="0"/>
              <a:t> </a:t>
            </a:r>
            <a:r>
              <a:rPr lang="it-IT" dirty="0" err="1"/>
              <a:t>experience</a:t>
            </a:r>
            <a:r>
              <a:rPr lang="it-IT" b="0" dirty="0"/>
              <a:t/>
            </a:r>
            <a:br>
              <a:rPr lang="it-IT" b="0" dirty="0"/>
            </a:br>
            <a:endParaRPr lang="it-IT" dirty="0">
              <a:effectLst>
                <a:outerShdw blurRad="38100" dist="38100" dir="2700000" algn="tl">
                  <a:srgbClr val="7C9BA5"/>
                </a:outerShdw>
              </a:effectLst>
            </a:endParaRPr>
          </a:p>
        </p:txBody>
      </p:sp>
      <p:sp>
        <p:nvSpPr>
          <p:cNvPr id="3" name="Segnaposto contenuto 2"/>
          <p:cNvSpPr>
            <a:spLocks noGrp="1"/>
          </p:cNvSpPr>
          <p:nvPr>
            <p:ph idx="1"/>
          </p:nvPr>
        </p:nvSpPr>
        <p:spPr>
          <a:xfrm>
            <a:off x="779463" y="2220978"/>
            <a:ext cx="7581900" cy="3952875"/>
          </a:xfrm>
        </p:spPr>
        <p:txBody>
          <a:bodyPr wrap="square" numCol="1" anchor="t" anchorCtr="0" compatLnSpc="1">
            <a:prstTxWarp prst="textNoShape">
              <a:avLst/>
            </a:prstTxWarp>
          </a:bodyPr>
          <a:lstStyle/>
          <a:p>
            <a:pPr>
              <a:defRPr/>
            </a:pPr>
            <a:r>
              <a:rPr lang="en-US" dirty="0"/>
              <a:t>Our work consists in comparing the variation of  current in the MRPCs with the variation of temperature in the room the telescope is located  in.</a:t>
            </a:r>
          </a:p>
          <a:p>
            <a:pPr>
              <a:defRPr/>
            </a:pPr>
            <a:endParaRPr lang="it-IT" dirty="0"/>
          </a:p>
          <a:p>
            <a:pPr eaLnBrk="1" hangingPunct="1">
              <a:defRPr/>
            </a:pPr>
            <a:r>
              <a:rPr lang="en-US" dirty="0"/>
              <a:t>It was observed that with the increase of temperature in the room, the current in the chambers increased as well.</a:t>
            </a:r>
          </a:p>
          <a:p>
            <a:pPr marL="0" indent="0" eaLnBrk="1" hangingPunct="1">
              <a:buFontTx/>
              <a:buNone/>
              <a:defRPr/>
            </a:pPr>
            <a:endParaRPr lang="it-IT" dirty="0">
              <a:effectLst>
                <a:outerShdw blurRad="38100" dist="38100" dir="2700000" algn="tl">
                  <a:srgbClr val="7C9BA5"/>
                </a:outerShdw>
              </a:effectLst>
            </a:endParaRPr>
          </a:p>
        </p:txBody>
      </p:sp>
      <p:pic>
        <p:nvPicPr>
          <p:cNvPr id="7" name="Picture 2">
            <a:extLst>
              <a:ext uri="{FF2B5EF4-FFF2-40B4-BE49-F238E27FC236}">
                <a16:creationId xmlns:a16="http://schemas.microsoft.com/office/drawing/2014/main" xmlns="" id="{5065E1AB-CDDA-2B4C-B75F-66DDAF5C648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5361BA99-0B9D-2E4A-BC30-C7E5B0F59F7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04BC9E88-2593-354E-B7E1-4C6D07340E9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366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79463" y="1439863"/>
            <a:ext cx="7581900" cy="4395787"/>
          </a:xfrm>
        </p:spPr>
        <p:txBody>
          <a:bodyPr/>
          <a:lstStyle/>
          <a:p>
            <a:pPr eaLnBrk="1" fontAlgn="auto" hangingPunct="1">
              <a:spcAft>
                <a:spcPts val="0"/>
              </a:spcAft>
              <a:defRPr/>
            </a:pPr>
            <a:endParaRPr lang="it-IT" dirty="0">
              <a:ea typeface="+mn-ea"/>
            </a:endParaRPr>
          </a:p>
          <a:p>
            <a:pPr eaLnBrk="1" fontAlgn="auto" hangingPunct="1">
              <a:spcAft>
                <a:spcPts val="0"/>
              </a:spcAft>
              <a:defRPr/>
            </a:pPr>
            <a:r>
              <a:rPr lang="en-US" dirty="0"/>
              <a:t>The excessive increase of current could damage the telescope, so on the 4th of July 2016 an air conditioning system was installed in the room.</a:t>
            </a:r>
            <a:br>
              <a:rPr lang="en-US" dirty="0"/>
            </a:br>
            <a:r>
              <a:rPr lang="en-US" dirty="0"/>
              <a:t/>
            </a:r>
            <a:br>
              <a:rPr lang="en-US" dirty="0"/>
            </a:br>
            <a:endParaRPr lang="en-US" dirty="0"/>
          </a:p>
          <a:p>
            <a:pPr eaLnBrk="1" fontAlgn="auto" hangingPunct="1">
              <a:spcAft>
                <a:spcPts val="0"/>
              </a:spcAft>
              <a:defRPr/>
            </a:pPr>
            <a:r>
              <a:rPr lang="en-US" dirty="0"/>
              <a:t>Since then, the temperature and the current have decreased and have become stable.</a:t>
            </a:r>
          </a:p>
          <a:p>
            <a:pPr marL="0" indent="0" eaLnBrk="1" fontAlgn="auto" hangingPunct="1">
              <a:spcAft>
                <a:spcPts val="0"/>
              </a:spcAft>
              <a:buFontTx/>
              <a:buNone/>
              <a:defRPr/>
            </a:pPr>
            <a:endParaRPr lang="it-IT" dirty="0">
              <a:ea typeface="+mn-ea"/>
            </a:endParaRPr>
          </a:p>
        </p:txBody>
      </p:sp>
      <p:pic>
        <p:nvPicPr>
          <p:cNvPr id="8" name="Picture 2">
            <a:extLst>
              <a:ext uri="{FF2B5EF4-FFF2-40B4-BE49-F238E27FC236}">
                <a16:creationId xmlns:a16="http://schemas.microsoft.com/office/drawing/2014/main" xmlns="" id="{62AE3669-822D-5E4E-A735-A276842FE6A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xmlns="" id="{34787184-15E0-9149-8366-0290F438705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xmlns="" id="{EBCD4023-1B4B-8340-A39E-19BF258B6CF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0998" y="1117819"/>
            <a:ext cx="7581900" cy="709612"/>
          </a:xfrm>
        </p:spPr>
        <p:txBody>
          <a:bodyPr/>
          <a:lstStyle/>
          <a:p>
            <a:pPr>
              <a:defRPr/>
            </a:pPr>
            <a:r>
              <a:rPr lang="en-US" sz="4000" dirty="0"/>
              <a:t>Stages of the  research (IIID)</a:t>
            </a:r>
            <a:r>
              <a:rPr lang="en-US" b="0" dirty="0"/>
              <a:t/>
            </a:r>
            <a:br>
              <a:rPr lang="en-US" b="0" dirty="0"/>
            </a:br>
            <a:endParaRPr lang="it-IT" dirty="0"/>
          </a:p>
        </p:txBody>
      </p:sp>
      <p:sp>
        <p:nvSpPr>
          <p:cNvPr id="3" name="Segnaposto contenuto 2"/>
          <p:cNvSpPr>
            <a:spLocks noGrp="1"/>
          </p:cNvSpPr>
          <p:nvPr>
            <p:ph idx="1"/>
          </p:nvPr>
        </p:nvSpPr>
        <p:spPr>
          <a:xfrm>
            <a:off x="425885" y="1827431"/>
            <a:ext cx="8075673" cy="4711155"/>
          </a:xfrm>
        </p:spPr>
        <p:txBody>
          <a:bodyPr>
            <a:normAutofit fontScale="70000" lnSpcReduction="20000"/>
          </a:bodyPr>
          <a:lstStyle/>
          <a:p>
            <a:pPr>
              <a:defRPr/>
            </a:pPr>
            <a:r>
              <a:rPr lang="en-US" sz="3300" dirty="0"/>
              <a:t>Period of time taken in consideration:</a:t>
            </a:r>
            <a:br>
              <a:rPr lang="en-US" sz="3300" dirty="0"/>
            </a:br>
            <a:r>
              <a:rPr lang="en-US" sz="3300" dirty="0"/>
              <a:t>f</a:t>
            </a:r>
            <a:r>
              <a:rPr lang="it-IT" sz="3300" dirty="0"/>
              <a:t>rom 7/11/2015 to 28/6/2016</a:t>
            </a:r>
          </a:p>
          <a:p>
            <a:pPr>
              <a:defRPr/>
            </a:pPr>
            <a:r>
              <a:rPr lang="en-US" sz="3300" dirty="0"/>
              <a:t>The data </a:t>
            </a:r>
            <a:r>
              <a:rPr lang="en-US" sz="3300" dirty="0" err="1"/>
              <a:t>analised</a:t>
            </a:r>
            <a:r>
              <a:rPr lang="en-US" sz="3300" dirty="0"/>
              <a:t> is regarding the total intensity of currents and temperatures.</a:t>
            </a:r>
          </a:p>
          <a:p>
            <a:pPr>
              <a:defRPr/>
            </a:pPr>
            <a:r>
              <a:rPr lang="en-US" sz="3300" dirty="0"/>
              <a:t>It's been used a dispersion graphic with tendency line, which depicts the average behavior of events.</a:t>
            </a:r>
          </a:p>
          <a:p>
            <a:pPr>
              <a:defRPr/>
            </a:pPr>
            <a:r>
              <a:rPr lang="en-US" sz="3300" dirty="0"/>
              <a:t>In the graphic we can notice that the majority of events registered appear below 24,4°C of temperature, over which events become sporadic. Also, some isolated events may be seen in </a:t>
            </a:r>
            <a:r>
              <a:rPr lang="en-US" sz="3300" dirty="0" err="1"/>
              <a:t>corrispondence</a:t>
            </a:r>
            <a:r>
              <a:rPr lang="en-US" sz="3300" dirty="0"/>
              <a:t> with higher temperatures and </a:t>
            </a:r>
            <a:r>
              <a:rPr lang="en-US" sz="3300" dirty="0" smtClean="0"/>
              <a:t>intensities. </a:t>
            </a:r>
            <a:r>
              <a:rPr lang="en-US" sz="3300" dirty="0"/>
              <a:t>The yellow line represents the average of the events.</a:t>
            </a:r>
          </a:p>
          <a:p>
            <a:pPr marL="0" indent="0">
              <a:buNone/>
              <a:defRPr/>
            </a:pPr>
            <a:endParaRPr lang="en-US" b="0" dirty="0"/>
          </a:p>
        </p:txBody>
      </p:sp>
      <p:pic>
        <p:nvPicPr>
          <p:cNvPr id="7" name="Picture 2">
            <a:extLst>
              <a:ext uri="{FF2B5EF4-FFF2-40B4-BE49-F238E27FC236}">
                <a16:creationId xmlns:a16="http://schemas.microsoft.com/office/drawing/2014/main" xmlns="" id="{3D3DB1B7-71D1-DB49-99F0-8E7C53A3C8E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DD81D417-6BE6-7843-9903-BCEA2E0D96D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B3FD4517-6047-864C-B266-CDD3C77D3A7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313" y="657257"/>
            <a:ext cx="9407047" cy="2188010"/>
          </a:xfrm>
        </p:spPr>
        <p:txBody>
          <a:bodyPr/>
          <a:lstStyle/>
          <a:p>
            <a:pPr>
              <a:defRPr/>
            </a:pPr>
            <a:r>
              <a:rPr lang="it-IT" sz="4000" dirty="0" err="1"/>
              <a:t>Intensity</a:t>
            </a:r>
            <a:r>
              <a:rPr lang="it-IT" sz="4000" dirty="0"/>
              <a:t> </a:t>
            </a:r>
            <a:r>
              <a:rPr lang="it-IT" sz="4000" dirty="0" err="1"/>
              <a:t>as</a:t>
            </a:r>
            <a:r>
              <a:rPr lang="it-IT" sz="4000" dirty="0"/>
              <a:t> a </a:t>
            </a:r>
            <a:r>
              <a:rPr lang="it-IT" sz="4000" dirty="0" err="1"/>
              <a:t>function</a:t>
            </a:r>
            <a:r>
              <a:rPr lang="it-IT" sz="4000" dirty="0"/>
              <a:t> of temperature</a:t>
            </a:r>
            <a:r>
              <a:rPr lang="it-IT" b="0" dirty="0"/>
              <a:t/>
            </a:r>
            <a:br>
              <a:rPr lang="it-IT" b="0" dirty="0"/>
            </a:br>
            <a:endParaRPr lang="it-IT" dirty="0"/>
          </a:p>
        </p:txBody>
      </p:sp>
      <p:sp>
        <p:nvSpPr>
          <p:cNvPr id="3" name="Segnaposto contenuto 2"/>
          <p:cNvSpPr>
            <a:spLocks noGrp="1"/>
          </p:cNvSpPr>
          <p:nvPr>
            <p:ph idx="1"/>
          </p:nvPr>
        </p:nvSpPr>
        <p:spPr>
          <a:xfrm>
            <a:off x="0" y="225468"/>
            <a:ext cx="9407047" cy="7315201"/>
          </a:xfrm>
        </p:spPr>
        <p:txBody>
          <a:bodyPr>
            <a:normAutofit/>
          </a:bodyPr>
          <a:lstStyle/>
          <a:p>
            <a:pPr marL="0" indent="0">
              <a:buFontTx/>
              <a:buNone/>
              <a:defRPr/>
            </a:pP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endParaRPr lang="it-IT" dirty="0"/>
          </a:p>
          <a:p>
            <a:pPr>
              <a:defRPr/>
            </a:pPr>
            <a:endParaRPr lang="it-IT" b="0" dirty="0"/>
          </a:p>
          <a:p>
            <a:pPr>
              <a:defRPr/>
            </a:pPr>
            <a:endParaRPr lang="en-US" b="0" dirty="0"/>
          </a:p>
          <a:p>
            <a:pPr>
              <a:defRPr/>
            </a:pPr>
            <a:endParaRPr lang="en-US" b="0" dirty="0"/>
          </a:p>
          <a:p>
            <a:pPr marL="0" indent="0">
              <a:buNone/>
              <a:defRPr/>
            </a:pPr>
            <a:endParaRPr lang="it-IT" dirty="0"/>
          </a:p>
        </p:txBody>
      </p:sp>
      <p:graphicFrame>
        <p:nvGraphicFramePr>
          <p:cNvPr id="4" name="Segnaposto contenuto 4"/>
          <p:cNvGraphicFramePr>
            <a:graphicFrameLocks/>
          </p:cNvGraphicFramePr>
          <p:nvPr>
            <p:extLst>
              <p:ext uri="{D42A27DB-BD31-4B8C-83A1-F6EECF244321}">
                <p14:modId xmlns:p14="http://schemas.microsoft.com/office/powerpoint/2010/main" xmlns="" val="552354038"/>
              </p:ext>
            </p:extLst>
          </p:nvPr>
        </p:nvGraphicFramePr>
        <p:xfrm>
          <a:off x="112292" y="1742047"/>
          <a:ext cx="8903855" cy="4370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Segnaposto contenuto 5"/>
          <p:cNvGraphicFramePr>
            <a:graphicFrameLocks/>
          </p:cNvGraphicFramePr>
          <p:nvPr>
            <p:extLst>
              <p:ext uri="{D42A27DB-BD31-4B8C-83A1-F6EECF244321}">
                <p14:modId xmlns:p14="http://schemas.microsoft.com/office/powerpoint/2010/main" xmlns="" val="2410046757"/>
              </p:ext>
            </p:extLst>
          </p:nvPr>
        </p:nvGraphicFramePr>
        <p:xfrm>
          <a:off x="112292" y="1742047"/>
          <a:ext cx="8913090" cy="4470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Segnaposto contenuto 3"/>
          <p:cNvGraphicFramePr>
            <a:graphicFrameLocks/>
          </p:cNvGraphicFramePr>
          <p:nvPr>
            <p:extLst>
              <p:ext uri="{D42A27DB-BD31-4B8C-83A1-F6EECF244321}">
                <p14:modId xmlns:p14="http://schemas.microsoft.com/office/powerpoint/2010/main" xmlns="" val="1756441454"/>
              </p:ext>
            </p:extLst>
          </p:nvPr>
        </p:nvGraphicFramePr>
        <p:xfrm>
          <a:off x="103057" y="1745084"/>
          <a:ext cx="8820728" cy="4467276"/>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2">
            <a:extLst>
              <a:ext uri="{FF2B5EF4-FFF2-40B4-BE49-F238E27FC236}">
                <a16:creationId xmlns:a16="http://schemas.microsoft.com/office/drawing/2014/main" xmlns="" id="{F26CCE5C-CC61-E94B-92BF-5B5ADFF45A9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xmlns="" id="{FB4D8590-0022-F645-9CC9-774159CEBE4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xmlns="" id="{F6C6C3DE-7D29-3F42-BD22-AF60F63F3279}"/>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5" grpId="1">
        <p:bldAsOne/>
      </p:bldGraphic>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0998" y="1209462"/>
            <a:ext cx="7581900" cy="773112"/>
          </a:xfrm>
        </p:spPr>
        <p:txBody>
          <a:bodyPr/>
          <a:lstStyle/>
          <a:p>
            <a:pPr>
              <a:defRPr/>
            </a:pPr>
            <a:r>
              <a:rPr lang="en-US" sz="4000" dirty="0"/>
              <a:t>Stages of the research (IIIA,IIIB)</a:t>
            </a:r>
            <a:r>
              <a:rPr lang="en-US" b="0" dirty="0"/>
              <a:t/>
            </a:r>
            <a:br>
              <a:rPr lang="en-US" b="0" dirty="0"/>
            </a:br>
            <a:endParaRPr lang="it-IT" dirty="0"/>
          </a:p>
        </p:txBody>
      </p:sp>
      <p:sp>
        <p:nvSpPr>
          <p:cNvPr id="3" name="Segnaposto contenuto 2"/>
          <p:cNvSpPr>
            <a:spLocks noGrp="1"/>
          </p:cNvSpPr>
          <p:nvPr>
            <p:ph idx="1"/>
          </p:nvPr>
        </p:nvSpPr>
        <p:spPr>
          <a:xfrm>
            <a:off x="338401" y="1894891"/>
            <a:ext cx="8605577" cy="4121062"/>
          </a:xfrm>
        </p:spPr>
        <p:txBody>
          <a:bodyPr>
            <a:normAutofit fontScale="92500" lnSpcReduction="20000"/>
          </a:bodyPr>
          <a:lstStyle/>
          <a:p>
            <a:pPr>
              <a:defRPr/>
            </a:pPr>
            <a:r>
              <a:rPr lang="en-US" dirty="0"/>
              <a:t>Two periods were taken into consideration:</a:t>
            </a:r>
          </a:p>
          <a:p>
            <a:pPr marL="0" indent="0" algn="ctr">
              <a:buFontTx/>
              <a:buNone/>
              <a:defRPr/>
            </a:pPr>
            <a:r>
              <a:rPr lang="it-IT" dirty="0"/>
              <a:t>      - </a:t>
            </a:r>
            <a:r>
              <a:rPr lang="en-US" dirty="0"/>
              <a:t>1st period: before A/C installation , from 7/11/2015 (start of RUN 2) to 28/6/2016 ( last data taken before A/C installation);</a:t>
            </a:r>
          </a:p>
          <a:p>
            <a:pPr marL="0" indent="0" algn="ctr">
              <a:buFontTx/>
              <a:buNone/>
              <a:defRPr/>
            </a:pPr>
            <a:r>
              <a:rPr lang="en-US" dirty="0"/>
              <a:t>     -2nd period: from 8/7/2016 ( first data taken after A/C installation) to 28/2/2017</a:t>
            </a:r>
          </a:p>
          <a:p>
            <a:pPr>
              <a:defRPr/>
            </a:pPr>
            <a:r>
              <a:rPr lang="en-US" dirty="0"/>
              <a:t> It was verified that the data (dates, temperatures and positive and negative currents) from different documents match.</a:t>
            </a:r>
            <a:endParaRPr lang="it-IT" dirty="0"/>
          </a:p>
          <a:p>
            <a:pPr>
              <a:defRPr/>
            </a:pPr>
            <a:r>
              <a:rPr lang="en-US" dirty="0"/>
              <a:t>3)In every graphic we found peaks, some because of mistakes made during the revelations: where it was possible, we corrected them.</a:t>
            </a:r>
          </a:p>
          <a:p>
            <a:pPr>
              <a:defRPr/>
            </a:pPr>
            <a:endParaRPr lang="it-IT" dirty="0"/>
          </a:p>
        </p:txBody>
      </p:sp>
      <p:pic>
        <p:nvPicPr>
          <p:cNvPr id="7" name="Picture 2">
            <a:extLst>
              <a:ext uri="{FF2B5EF4-FFF2-40B4-BE49-F238E27FC236}">
                <a16:creationId xmlns:a16="http://schemas.microsoft.com/office/drawing/2014/main" xmlns="" id="{205C9C85-BCF3-954B-A95E-456128564E7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4494D65A-8B15-F442-BB9F-1103690BEF1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xmlns="" id="{0ACBCCBB-5440-4F43-90DE-24A86F710AD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9463" y="995858"/>
            <a:ext cx="7581900" cy="998037"/>
          </a:xfrm>
        </p:spPr>
        <p:txBody>
          <a:bodyPr/>
          <a:lstStyle/>
          <a:p>
            <a:r>
              <a:rPr lang="it-IT" sz="4000" dirty="0"/>
              <a:t>Top </a:t>
            </a:r>
            <a:r>
              <a:rPr lang="it-IT" sz="4000" i="1" dirty="0" err="1"/>
              <a:t>before</a:t>
            </a:r>
            <a:r>
              <a:rPr lang="it-IT" sz="4000" i="1" dirty="0"/>
              <a:t> </a:t>
            </a:r>
            <a:r>
              <a:rPr lang="it-IT" sz="4000" dirty="0"/>
              <a:t>A/C </a:t>
            </a:r>
            <a:r>
              <a:rPr lang="it-IT" sz="4000" dirty="0" err="1"/>
              <a:t>installation</a:t>
            </a:r>
            <a:r>
              <a:rPr lang="it-IT" b="0" dirty="0"/>
              <a:t/>
            </a:r>
            <a:br>
              <a:rPr lang="it-IT" b="0" dirty="0"/>
            </a:br>
            <a:endParaRPr lang="it-IT" dirty="0"/>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1311455943"/>
              </p:ext>
            </p:extLst>
          </p:nvPr>
        </p:nvGraphicFramePr>
        <p:xfrm>
          <a:off x="0" y="1653437"/>
          <a:ext cx="9056318" cy="4182214"/>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501041" y="5835651"/>
            <a:ext cx="7860322" cy="923330"/>
          </a:xfrm>
          <a:prstGeom prst="rect">
            <a:avLst/>
          </a:prstGeom>
          <a:noFill/>
        </p:spPr>
        <p:txBody>
          <a:bodyPr wrap="square" rtlCol="0">
            <a:spAutoFit/>
          </a:bodyPr>
          <a:lstStyle/>
          <a:p>
            <a:pPr marL="403225" lvl="0" indent="-403225" defTabSz="914400" eaLnBrk="0" hangingPunct="0">
              <a:spcBef>
                <a:spcPts val="2000"/>
              </a:spcBef>
              <a:buBlip>
                <a:blip r:embed="rId3"/>
              </a:buBlip>
              <a:defRPr/>
            </a:pPr>
            <a:r>
              <a:rPr lang="en-US" b="1" dirty="0">
                <a:solidFill>
                  <a:srgbClr val="FFFFFF"/>
                </a:solidFill>
                <a:effectLst>
                  <a:outerShdw blurRad="101600" dist="63500" dir="2700000" algn="tl" rotWithShape="0">
                    <a:prstClr val="black">
                      <a:alpha val="75000"/>
                    </a:prstClr>
                  </a:outerShdw>
                </a:effectLst>
                <a:latin typeface="Candara"/>
              </a:rPr>
              <a:t>The positive current feels the effect of temperature, while the negative one does not. The phenomenon in which one of the two is irregular prevails. </a:t>
            </a:r>
            <a:endParaRPr lang="en-US" dirty="0">
              <a:solidFill>
                <a:srgbClr val="FFFFFF"/>
              </a:solidFill>
              <a:effectLst>
                <a:outerShdw blurRad="101600" dist="63500" dir="2700000" algn="tl" rotWithShape="0">
                  <a:prstClr val="black">
                    <a:alpha val="75000"/>
                  </a:prstClr>
                </a:outerShdw>
              </a:effectLst>
              <a:latin typeface="Candara"/>
            </a:endParaRPr>
          </a:p>
        </p:txBody>
      </p:sp>
      <p:pic>
        <p:nvPicPr>
          <p:cNvPr id="10" name="Picture 2">
            <a:extLst>
              <a:ext uri="{FF2B5EF4-FFF2-40B4-BE49-F238E27FC236}">
                <a16:creationId xmlns:a16="http://schemas.microsoft.com/office/drawing/2014/main" xmlns="" id="{70E90870-77A3-DF4C-9CF0-3E06B5F7672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037" y="82193"/>
            <a:ext cx="889923" cy="53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xmlns="" id="{CC5664B2-0F37-0F4F-915A-AA40FF4AC0F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501558" y="111539"/>
            <a:ext cx="442420" cy="710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xmlns="" id="{9655D143-D9C3-AA4F-9C01-A7F445B3662F}"/>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6978" y="111539"/>
            <a:ext cx="1053869" cy="47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505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l eee 3b">
  <a:themeElements>
    <a:clrScheme name="Orbita">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a">
      <a:majorFont>
        <a:latin typeface="Candara"/>
        <a:ea typeface=""/>
        <a:cs typeface=""/>
        <a:font script="Jpan" typeface="ＭＳ Ｐゴシック"/>
      </a:majorFont>
      <a:minorFont>
        <a:latin typeface="Candara"/>
        <a:ea typeface=""/>
        <a:cs typeface=""/>
        <a:font script="Jpan" typeface="ＭＳ Ｐゴシック"/>
      </a:minorFont>
    </a:fontScheme>
    <a:fmtScheme name="Orbita">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335</TotalTime>
  <Words>687</Words>
  <Application>Microsoft Office PowerPoint</Application>
  <PresentationFormat>Presentazione su schermo (4:3)</PresentationFormat>
  <Paragraphs>63</Paragraphs>
  <Slides>17</Slides>
  <Notes>2</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17</vt:i4>
      </vt:variant>
    </vt:vector>
  </HeadingPairs>
  <TitlesOfParts>
    <vt:vector size="20" baseType="lpstr">
      <vt:lpstr>asl eee 3b</vt:lpstr>
      <vt:lpstr>Grafico</vt:lpstr>
      <vt:lpstr>Grafico di Microsoft Office Excel</vt:lpstr>
      <vt:lpstr>Extreme Energy Events Project</vt:lpstr>
      <vt:lpstr>Diapositiva 2</vt:lpstr>
      <vt:lpstr>Our experience </vt:lpstr>
      <vt:lpstr>Diapositiva 4</vt:lpstr>
      <vt:lpstr>Stages of the  research (IIID) </vt:lpstr>
      <vt:lpstr>Intensity as a function of temperature </vt:lpstr>
      <vt:lpstr>Stages of the research (IIIA,IIIB) </vt:lpstr>
      <vt:lpstr>Top before A/C installation </vt:lpstr>
      <vt:lpstr>Diapositiva 9</vt:lpstr>
      <vt:lpstr>Observations</vt:lpstr>
      <vt:lpstr>Middle before A/C installation</vt:lpstr>
      <vt:lpstr>Middle after A/C installation</vt:lpstr>
      <vt:lpstr>Bottom before A/C installation </vt:lpstr>
      <vt:lpstr>Bottom after A/C installation</vt:lpstr>
      <vt:lpstr>Observations</vt:lpstr>
      <vt:lpstr>General observations and problems  </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Energy Events Project</dc:title>
  <dc:creator>allievo</dc:creator>
  <cp:lastModifiedBy>Marcello</cp:lastModifiedBy>
  <cp:revision>64</cp:revision>
  <dcterms:created xsi:type="dcterms:W3CDTF">2017-11-07T09:21:43Z</dcterms:created>
  <dcterms:modified xsi:type="dcterms:W3CDTF">2018-05-31T09:28:56Z</dcterms:modified>
</cp:coreProperties>
</file>