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43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3C3C3FC-2A58-4F84-950E-F71B8D5CA7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" y="113506"/>
            <a:ext cx="274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9AE49D-506D-4531-A51A-5568BA3C6A7C}"/>
              </a:ext>
            </a:extLst>
          </p:cNvPr>
          <p:cNvSpPr txBox="1"/>
          <p:nvPr/>
        </p:nvSpPr>
        <p:spPr>
          <a:xfrm>
            <a:off x="10044300" y="0"/>
            <a:ext cx="2185214" cy="6858000"/>
          </a:xfrm>
          <a:prstGeom prst="rect">
            <a:avLst/>
          </a:prstGeom>
          <a:noFill/>
        </p:spPr>
        <p:txBody>
          <a:bodyPr vert="vert270" wrap="square" tIns="36000" bIns="36000" rtlCol="0" anchor="ctr" anchorCtr="1">
            <a:spAutoFit/>
          </a:bodyPr>
          <a:lstStyle/>
          <a:p>
            <a:pPr algn="ctr"/>
            <a:r>
              <a:rPr lang="it-IT" sz="13000" b="1" spc="600" dirty="0">
                <a:ln w="3175">
                  <a:noFill/>
                </a:ln>
                <a:latin typeface="Bodoni MT" panose="02070603080606020203" pitchFamily="18" charset="0"/>
              </a:rPr>
              <a:t>PARMA</a:t>
            </a:r>
          </a:p>
        </p:txBody>
      </p:sp>
    </p:spTree>
    <p:extLst>
      <p:ext uri="{BB962C8B-B14F-4D97-AF65-F5344CB8AC3E}">
        <p14:creationId xmlns:p14="http://schemas.microsoft.com/office/powerpoint/2010/main" val="351954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BD3E09-A993-4831-9134-EBCDE920A3D3}"/>
              </a:ext>
            </a:extLst>
          </p:cNvPr>
          <p:cNvSpPr txBox="1"/>
          <p:nvPr/>
        </p:nvSpPr>
        <p:spPr>
          <a:xfrm>
            <a:off x="567840" y="3809757"/>
            <a:ext cx="1752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CODING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B5CB8D-2185-4682-9013-997E0444CB82}"/>
              </a:ext>
            </a:extLst>
          </p:cNvPr>
          <p:cNvSpPr txBox="1"/>
          <p:nvPr/>
        </p:nvSpPr>
        <p:spPr>
          <a:xfrm>
            <a:off x="8551957" y="2728625"/>
            <a:ext cx="240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CHEMISTRY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8A2ABC-9612-43F4-A20E-0257BBD76162}"/>
              </a:ext>
            </a:extLst>
          </p:cNvPr>
          <p:cNvSpPr txBox="1"/>
          <p:nvPr/>
        </p:nvSpPr>
        <p:spPr>
          <a:xfrm>
            <a:off x="3718531" y="494176"/>
            <a:ext cx="190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BIOLOGY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51F486-86A2-4F82-8785-8E53A051317E}"/>
              </a:ext>
            </a:extLst>
          </p:cNvPr>
          <p:cNvSpPr txBox="1"/>
          <p:nvPr/>
        </p:nvSpPr>
        <p:spPr>
          <a:xfrm>
            <a:off x="6566026" y="3592010"/>
            <a:ext cx="175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PHYSICS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26C76B-DB34-46EB-82AD-02EEE72FA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43" y="307051"/>
            <a:ext cx="4010331" cy="246468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2216BCD-84CB-4332-8DF8-FF49BD802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73" y="4132922"/>
            <a:ext cx="4492433" cy="252699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B9927AB-9C9A-41B1-97E0-E2848E2B9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54" y="1024026"/>
            <a:ext cx="4392105" cy="246468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9C4021B-6B88-4B4C-819A-30279C75E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0" y="4354251"/>
            <a:ext cx="4663882" cy="24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0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8DD2CE-69B7-4502-B0A6-098F0F331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" y="2745662"/>
            <a:ext cx="4093998" cy="32905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C8099F-3526-4202-BAF9-809C1C143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655" y="333335"/>
            <a:ext cx="6434661" cy="4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10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</Words>
  <Application>Microsoft Office PowerPoint</Application>
  <PresentationFormat>Widescreen</PresentationFormat>
  <Paragraphs>5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Bodoni MT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Berti</dc:creator>
  <cp:lastModifiedBy>Francesco Berti</cp:lastModifiedBy>
  <cp:revision>10</cp:revision>
  <dcterms:created xsi:type="dcterms:W3CDTF">2018-05-21T08:08:49Z</dcterms:created>
  <dcterms:modified xsi:type="dcterms:W3CDTF">2018-05-22T07:23:26Z</dcterms:modified>
</cp:coreProperties>
</file>