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>
          <a:outerShdw blurRad="50800" dist="38100" dir="5400000" rotWithShape="0">
            <a:srgbClr val="000000"/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912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11845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850900" y="12700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50900" y="4864100"/>
            <a:ext cx="11303000" cy="1574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solidFill>
                  <a:srgbClr val="73BFFF"/>
                </a:solidFill>
                <a:effectLst>
                  <a:outerShdw blurRad="38100" dist="36285" dir="2700000" rotWithShape="0">
                    <a:srgbClr val="000000">
                      <a:alpha val="48000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–Giovanni Mela</a:t>
            </a:r>
          </a:p>
        </p:txBody>
      </p:sp>
      <p:sp>
        <p:nvSpPr>
          <p:cNvPr id="93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blurRad="38100" dist="54428" dir="2700000" rotWithShape="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r>
              <a:t>“Inserisci qui una citazione”. 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143070724_2880x2159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825500" y="914400"/>
            <a:ext cx="11341100" cy="5740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143070716_1012x1350.jpeg"/>
          <p:cNvSpPr>
            <a:spLocks noGrp="1"/>
          </p:cNvSpPr>
          <p:nvPr>
            <p:ph type="pic" sz="half" idx="13"/>
          </p:nvPr>
        </p:nvSpPr>
        <p:spPr>
          <a:xfrm>
            <a:off x="7200900" y="1257300"/>
            <a:ext cx="50165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xfrm>
            <a:off x="787400" y="1384300"/>
            <a:ext cx="5638800" cy="35052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87400" y="4876800"/>
            <a:ext cx="5638800" cy="375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143070716_1012x1350.jpeg"/>
          <p:cNvSpPr>
            <a:spLocks noGrp="1"/>
          </p:cNvSpPr>
          <p:nvPr>
            <p:ph type="pic" sz="half" idx="13"/>
          </p:nvPr>
        </p:nvSpPr>
        <p:spPr>
          <a:xfrm>
            <a:off x="7213600" y="2755900"/>
            <a:ext cx="50165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5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6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787400" y="2768600"/>
            <a:ext cx="54229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143070718_1000x750.jpeg"/>
          <p:cNvSpPr>
            <a:spLocks noGrp="1"/>
          </p:cNvSpPr>
          <p:nvPr>
            <p:ph type="pic" sz="quarter" idx="13"/>
          </p:nvPr>
        </p:nvSpPr>
        <p:spPr>
          <a:xfrm>
            <a:off x="6858000" y="5105400"/>
            <a:ext cx="5321300" cy="338138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143070724_2880x2159.jpeg"/>
          <p:cNvSpPr>
            <a:spLocks noGrp="1"/>
          </p:cNvSpPr>
          <p:nvPr>
            <p:ph type="pic" sz="quarter" idx="14"/>
          </p:nvPr>
        </p:nvSpPr>
        <p:spPr>
          <a:xfrm>
            <a:off x="6858000" y="1270000"/>
            <a:ext cx="5316292" cy="3378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143070716_1012x1350.jpeg"/>
          <p:cNvSpPr>
            <a:spLocks noGrp="1"/>
          </p:cNvSpPr>
          <p:nvPr>
            <p:ph type="pic" sz="half" idx="15"/>
          </p:nvPr>
        </p:nvSpPr>
        <p:spPr>
          <a:xfrm>
            <a:off x="1143000" y="1244600"/>
            <a:ext cx="5219700" cy="721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534899" y="9311678"/>
            <a:ext cx="312015" cy="312344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536220" y="9311678"/>
            <a:ext cx="312015" cy="31234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14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Elena Marenco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9200">
                <a:solidFill>
                  <a:srgbClr val="89FCFF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Elena Marenco</a:t>
            </a:r>
          </a:p>
        </p:txBody>
      </p:sp>
      <p:sp>
        <p:nvSpPr>
          <p:cNvPr id="119" name="Istituto statale Duce degli Abruzzi…"/>
          <p:cNvSpPr txBox="1">
            <a:spLocks noGrp="1"/>
          </p:cNvSpPr>
          <p:nvPr>
            <p:ph type="subTitle" sz="quarter" idx="1"/>
          </p:nvPr>
        </p:nvSpPr>
        <p:spPr>
          <a:xfrm>
            <a:off x="1231900" y="4864100"/>
            <a:ext cx="11303000" cy="1574800"/>
          </a:xfrm>
          <a:prstGeom prst="rect">
            <a:avLst/>
          </a:prstGeom>
        </p:spPr>
        <p:txBody>
          <a:bodyPr/>
          <a:lstStyle/>
          <a:p>
            <a:pPr algn="ctr">
              <a:defRPr sz="4000">
                <a:solidFill>
                  <a:srgbClr val="FDFCFF"/>
                </a:solidFill>
                <a:effectLst/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Istituto statale Duce degli Abruzzi </a:t>
            </a:r>
          </a:p>
          <a:p>
            <a:pPr algn="ctr">
              <a:defRPr sz="4000">
                <a:solidFill>
                  <a:srgbClr val="FDFCFF"/>
                </a:solidFill>
                <a:effectLst/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Treviso, Italy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MICROPLASTICS.jpg" descr="MICROPLASTICS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723900"/>
            <a:ext cx="11722100" cy="6146800"/>
          </a:xfrm>
          <a:prstGeom prst="rect">
            <a:avLst/>
          </a:prstGeom>
        </p:spPr>
      </p:pic>
      <p:sp>
        <p:nvSpPr>
          <p:cNvPr id="122" name="Patch contest of PolarQuest 2018, for the mission Microplastics"/>
          <p:cNvSpPr txBox="1">
            <a:spLocks noGrp="1"/>
          </p:cNvSpPr>
          <p:nvPr>
            <p:ph type="title"/>
          </p:nvPr>
        </p:nvSpPr>
        <p:spPr>
          <a:xfrm>
            <a:off x="787400" y="6807200"/>
            <a:ext cx="11430001" cy="12192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286258">
              <a:defRPr sz="3822">
                <a:solidFill>
                  <a:srgbClr val="FEFEFE"/>
                </a:solidFill>
                <a:effectLst>
                  <a:outerShdw blurRad="31115" dist="6223" dir="5400000" rotWithShape="0">
                    <a:srgbClr val="000000">
                      <a:alpha val="30000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Patch contest of PolarQuest 2018, for the mission Microplastics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G_5175.jpg" descr="IMG_517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5917" y="3193568"/>
            <a:ext cx="11252966" cy="4032396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Duca degli Abruzzi"/>
          <p:cNvSpPr txBox="1"/>
          <p:nvPr/>
        </p:nvSpPr>
        <p:spPr>
          <a:xfrm>
            <a:off x="2390952" y="599395"/>
            <a:ext cx="8222896" cy="1192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Duca degli Abruzzi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13.jpeg" descr="image13.jpe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07397" y="1066800"/>
            <a:ext cx="5803506" cy="8203826"/>
          </a:xfrm>
          <a:prstGeom prst="rect">
            <a:avLst/>
          </a:prstGeom>
        </p:spPr>
      </p:pic>
      <p:sp>
        <p:nvSpPr>
          <p:cNvPr id="128" name="The telescop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telescope</a:t>
            </a: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–Elena Marenco"/>
          <p:cNvSpPr txBox="1">
            <a:spLocks noGrp="1"/>
          </p:cNvSpPr>
          <p:nvPr>
            <p:ph type="body" idx="13"/>
          </p:nvPr>
        </p:nvSpPr>
        <p:spPr>
          <a:xfrm>
            <a:off x="8214538" y="2949070"/>
            <a:ext cx="3684775" cy="461367"/>
          </a:xfrm>
          <a:prstGeom prst="rect">
            <a:avLst/>
          </a:prstGeom>
        </p:spPr>
        <p:txBody>
          <a:bodyPr/>
          <a:lstStyle/>
          <a:p>
            <a:r>
              <a:t>–Elena Marenco </a:t>
            </a:r>
          </a:p>
        </p:txBody>
      </p:sp>
      <p:sp>
        <p:nvSpPr>
          <p:cNvPr id="132" name="Thanks for the attention."/>
          <p:cNvSpPr txBox="1">
            <a:spLocks noGrp="1"/>
          </p:cNvSpPr>
          <p:nvPr>
            <p:ph type="body" idx="14"/>
          </p:nvPr>
        </p:nvSpPr>
        <p:spPr>
          <a:xfrm>
            <a:off x="1270000" y="1379314"/>
            <a:ext cx="10464800" cy="1117951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r>
              <a:t>Thanks for the attention. </a:t>
            </a:r>
          </a:p>
        </p:txBody>
      </p:sp>
      <p:sp>
        <p:nvSpPr>
          <p:cNvPr id="133" name="I want to thank:…"/>
          <p:cNvSpPr txBox="1"/>
          <p:nvPr/>
        </p:nvSpPr>
        <p:spPr>
          <a:xfrm>
            <a:off x="532500" y="4529304"/>
            <a:ext cx="7127816" cy="4123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400"/>
            </a:pPr>
            <a:r>
              <a:t>I want to thank: </a:t>
            </a:r>
          </a:p>
          <a:p>
            <a:pPr marL="518583" indent="-518583" algn="l">
              <a:buSzPct val="75000"/>
              <a:buChar char="•"/>
              <a:defRPr sz="4400"/>
            </a:pPr>
            <a:r>
              <a:t>PolarQuest 2018</a:t>
            </a:r>
          </a:p>
          <a:p>
            <a:pPr marL="518583" indent="-518583" algn="l">
              <a:buSzPct val="75000"/>
              <a:buChar char="•"/>
              <a:defRPr sz="4400"/>
            </a:pPr>
            <a:r>
              <a:t>CERN</a:t>
            </a:r>
          </a:p>
          <a:p>
            <a:pPr marL="518583" indent="-518583" algn="l">
              <a:buSzPct val="75000"/>
              <a:buChar char="•"/>
              <a:defRPr sz="4400"/>
            </a:pPr>
            <a:r>
              <a:t>Progetto EEE</a:t>
            </a:r>
          </a:p>
          <a:p>
            <a:pPr marL="518583" indent="-518583" algn="l">
              <a:buSzPct val="75000"/>
              <a:buChar char="•"/>
              <a:defRPr sz="4400"/>
            </a:pPr>
            <a:r>
              <a:t>Centro Fermi</a:t>
            </a:r>
          </a:p>
          <a:p>
            <a:pPr marL="518583" indent="-518583" algn="l">
              <a:buSzPct val="75000"/>
              <a:buChar char="•"/>
              <a:defRPr sz="4400"/>
            </a:pPr>
            <a:r>
              <a:t>The teacher Monica Nardin</a:t>
            </a:r>
          </a:p>
        </p:txBody>
      </p:sp>
      <p:pic>
        <p:nvPicPr>
          <p:cNvPr id="134" name="Immagine 2" descr="Immagin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86814" y="4773725"/>
            <a:ext cx="1836791" cy="889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magine 7" descr="Immagin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81649" y="5898973"/>
            <a:ext cx="1447121" cy="1384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magine 4" descr="Immagine 4"/>
          <p:cNvPicPr>
            <a:picLocks noChangeAspect="1"/>
          </p:cNvPicPr>
          <p:nvPr/>
        </p:nvPicPr>
        <p:blipFill>
          <a:blip r:embed="rId4">
            <a:extLst/>
          </a:blip>
          <a:srcRect t="7103" r="75393"/>
          <a:stretch>
            <a:fillRect/>
          </a:stretch>
        </p:blipFill>
        <p:spPr>
          <a:xfrm>
            <a:off x="10198347" y="7346276"/>
            <a:ext cx="2214078" cy="1188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Industrial">
  <a:themeElements>
    <a:clrScheme name="Industrial">
      <a:dk1>
        <a:srgbClr val="BC00FF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50800" dist="38100" dir="5400000" rotWithShape="0">
                <a:srgbClr val="000000"/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Macintosh PowerPoint</Application>
  <PresentationFormat>Personalizzato</PresentationFormat>
  <Paragraphs>14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Industrial</vt:lpstr>
      <vt:lpstr>Elena Marenco</vt:lpstr>
      <vt:lpstr>Patch contest of PolarQuest 2018, for the mission Microplastics</vt:lpstr>
      <vt:lpstr>Presentazione di PowerPoint</vt:lpstr>
      <vt:lpstr>The telescope  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Elena Marenco</dc:title>
  <cp:lastModifiedBy>Susanna Fortunato</cp:lastModifiedBy>
  <cp:revision>1</cp:revision>
  <dcterms:modified xsi:type="dcterms:W3CDTF">2018-05-22T07:44:11Z</dcterms:modified>
</cp:coreProperties>
</file>