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2120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D958D5-3124-5249-8E62-BC1139E3F237}" type="datetimeFigureOut">
              <a:rPr lang="it-IT" smtClean="0"/>
              <a:t>20/05/18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48735E-D8EE-2E44-8E58-87850559F01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0280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059DD-B1C2-5F4C-A4D2-C9F5C2EDEBFC}" type="datetimeFigureOut">
              <a:rPr lang="it-IT" smtClean="0"/>
              <a:t>20/05/18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DD225-FC96-6742-B6FE-461F2ECC3B1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9298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595EA-8A64-2D44-A4B2-9E686E4974B1}" type="datetime1">
              <a:rPr lang="it-IT" smtClean="0"/>
              <a:t>20/05/18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CERN 2018-Polar QuEEEst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FF19-94E1-F64A-9F86-056E0FEA38D2}" type="slidenum">
              <a:rPr lang="it-IT" smtClean="0"/>
              <a:t>‹n.›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55DB4-B962-EF4C-89B2-9E4488D18F37}" type="datetime1">
              <a:rPr lang="it-IT" smtClean="0"/>
              <a:t>20/05/18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CERN 2018-Polar QuEEEst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FF19-94E1-F64A-9F86-056E0FEA38D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D79FD-729B-2E4E-B1C9-500C8A7398A1}" type="datetime1">
              <a:rPr lang="it-IT" smtClean="0"/>
              <a:t>20/05/18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CERN 2018-Polar QuEEEst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FF19-94E1-F64A-9F86-056E0FEA38D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5A31-364C-D545-831D-A2D61510BBAC}" type="datetime1">
              <a:rPr lang="it-IT" smtClean="0"/>
              <a:t>20/05/18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CERN 2018-Polar QuEEEst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FF19-94E1-F64A-9F86-056E0FEA38D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94500-DE06-6C4A-8FE5-FA0F740F7B86}" type="datetime1">
              <a:rPr lang="it-IT" smtClean="0"/>
              <a:t>20/05/18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CERN 2018-Polar QuEEEst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FF19-94E1-F64A-9F86-056E0FEA38D2}" type="slidenum">
              <a:rPr lang="it-IT" smtClean="0"/>
              <a:t>‹n.›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8D417-4C91-3F41-9589-1E06EC734524}" type="datetime1">
              <a:rPr lang="it-IT" smtClean="0"/>
              <a:t>20/05/18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CERN 2018-Polar QuEEEst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FF19-94E1-F64A-9F86-056E0FEA38D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2A1D7-4D27-3341-BF7A-381105891B4C}" type="datetime1">
              <a:rPr lang="it-IT" smtClean="0"/>
              <a:t>20/05/18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CERN 2018-Polar QuEEEst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FF19-94E1-F64A-9F86-056E0FEA38D2}" type="slidenum">
              <a:rPr lang="it-IT" smtClean="0"/>
              <a:t>‹n.›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2AE7-57E8-5B43-8D68-D74C323B2921}" type="datetime1">
              <a:rPr lang="it-IT" smtClean="0"/>
              <a:t>20/05/18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CERN 2018-Polar QuEEEst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FF19-94E1-F64A-9F86-056E0FEA38D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42A0-E339-1743-BFFE-5D9B9E4162AE}" type="datetime1">
              <a:rPr lang="it-IT" smtClean="0"/>
              <a:t>20/05/18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CERN 2018-Polar QuEEEst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FF19-94E1-F64A-9F86-056E0FEA38D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9EC22-3171-6B40-BFBB-57DEB67FF753}" type="datetime1">
              <a:rPr lang="it-IT" smtClean="0"/>
              <a:t>20/05/18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CERN 2018-Polar QuEEEst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FF19-94E1-F64A-9F86-056E0FEA38D2}" type="slidenum">
              <a:rPr lang="it-IT" smtClean="0"/>
              <a:t>‹n.›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9B3AD-3AB4-0541-AE9D-539A63881116}" type="datetime1">
              <a:rPr lang="it-IT" smtClean="0"/>
              <a:t>20/05/18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CERN 2018-Polar QuEEEst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FF19-94E1-F64A-9F86-056E0FEA38D2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C6A4DBE-D8B9-B846-9592-D6798A77EB8B}" type="datetime1">
              <a:rPr lang="it-IT" smtClean="0"/>
              <a:t>20/05/18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it-IT" smtClean="0"/>
              <a:t>CERN 2018-Polar QuEEEst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6FCFF19-94E1-F64A-9F86-056E0FEA38D2}" type="slidenum">
              <a:rPr lang="it-IT" smtClean="0"/>
              <a:t>‹n.›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  <p:sldLayoutId id="2147483808" r:id="rId8"/>
    <p:sldLayoutId id="2147483809" r:id="rId9"/>
    <p:sldLayoutId id="2147483810" r:id="rId10"/>
    <p:sldLayoutId id="214748381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xedex.wordpress.com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73316" y="3613349"/>
            <a:ext cx="8697852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it-IT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School </a:t>
            </a:r>
            <a:r>
              <a:rPr lang="it-IT" sz="3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presentation</a:t>
            </a:r>
            <a:r>
              <a:rPr lang="it-IT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 </a:t>
            </a:r>
          </a:p>
          <a:p>
            <a:pPr algn="ctr"/>
            <a:r>
              <a:rPr lang="it-IT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and </a:t>
            </a:r>
          </a:p>
          <a:p>
            <a:pPr algn="ctr"/>
            <a:r>
              <a:rPr lang="it-IT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personal </a:t>
            </a:r>
            <a:r>
              <a:rPr lang="it-IT" sz="3600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</a:rPr>
              <a:t>introduction</a:t>
            </a:r>
            <a:endParaRPr lang="it-IT" sz="36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+mj-lt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CERN 2018-Polar </a:t>
            </a:r>
            <a:r>
              <a:rPr lang="it-IT" dirty="0" err="1" smtClean="0"/>
              <a:t>QuEEEst</a:t>
            </a: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8081" y="518724"/>
            <a:ext cx="3530600" cy="1917700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5996861" y="5515754"/>
            <a:ext cx="2484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Susanna Fortunato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49535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1999" y="708573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School: </a:t>
            </a:r>
            <a:br>
              <a:rPr lang="it-IT" dirty="0" smtClean="0"/>
            </a:br>
            <a:r>
              <a:rPr lang="it-IT" dirty="0" smtClean="0"/>
              <a:t>“Arcangelo  Scacchi”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2000" y="2180776"/>
            <a:ext cx="7543800" cy="3886200"/>
          </a:xfrm>
        </p:spPr>
        <p:txBody>
          <a:bodyPr/>
          <a:lstStyle/>
          <a:p>
            <a:r>
              <a:rPr lang="it-IT" dirty="0" smtClean="0"/>
              <a:t>“A. Scacchi”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scientific</a:t>
            </a:r>
            <a:r>
              <a:rPr lang="it-IT" dirty="0" smtClean="0"/>
              <a:t> high </a:t>
            </a:r>
            <a:r>
              <a:rPr lang="it-IT" dirty="0" err="1" smtClean="0"/>
              <a:t>school</a:t>
            </a:r>
            <a:r>
              <a:rPr lang="it-IT" dirty="0" smtClean="0"/>
              <a:t>;</a:t>
            </a:r>
          </a:p>
          <a:p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located</a:t>
            </a:r>
            <a:r>
              <a:rPr lang="it-IT" dirty="0" smtClean="0"/>
              <a:t> in the centre of Bari; </a:t>
            </a:r>
          </a:p>
          <a:p>
            <a:r>
              <a:rPr lang="it-IT" dirty="0" err="1" smtClean="0"/>
              <a:t>Our</a:t>
            </a:r>
            <a:r>
              <a:rPr lang="it-IT" dirty="0" smtClean="0"/>
              <a:t> </a:t>
            </a:r>
            <a:r>
              <a:rPr lang="it-IT" dirty="0" err="1" smtClean="0"/>
              <a:t>school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based</a:t>
            </a:r>
            <a:r>
              <a:rPr lang="it-IT" dirty="0" smtClean="0"/>
              <a:t> in a </a:t>
            </a:r>
            <a:r>
              <a:rPr lang="it-IT" dirty="0" err="1" smtClean="0"/>
              <a:t>nineteenth</a:t>
            </a:r>
            <a:r>
              <a:rPr lang="it-IT" dirty="0" smtClean="0"/>
              <a:t> </a:t>
            </a:r>
            <a:r>
              <a:rPr lang="it-IT" dirty="0" err="1" smtClean="0"/>
              <a:t>century</a:t>
            </a:r>
            <a:r>
              <a:rPr lang="it-IT" dirty="0" smtClean="0"/>
              <a:t> building; </a:t>
            </a:r>
          </a:p>
          <a:p>
            <a:r>
              <a:rPr lang="it-IT" dirty="0" err="1" smtClean="0"/>
              <a:t>There</a:t>
            </a:r>
            <a:r>
              <a:rPr lang="it-IT" dirty="0" smtClean="0"/>
              <a:t> are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sixty</a:t>
            </a:r>
            <a:r>
              <a:rPr lang="it-IT" dirty="0" smtClean="0"/>
              <a:t> </a:t>
            </a:r>
            <a:r>
              <a:rPr lang="it-IT" dirty="0" err="1" smtClean="0"/>
              <a:t>classes</a:t>
            </a:r>
            <a:r>
              <a:rPr lang="it-IT" dirty="0" smtClean="0"/>
              <a:t>; (1600)</a:t>
            </a:r>
          </a:p>
          <a:p>
            <a:r>
              <a:rPr lang="it-IT" dirty="0" err="1" smtClean="0"/>
              <a:t>Our</a:t>
            </a:r>
            <a:r>
              <a:rPr lang="it-IT" dirty="0" smtClean="0"/>
              <a:t> </a:t>
            </a:r>
            <a:r>
              <a:rPr lang="it-IT" dirty="0" err="1" smtClean="0"/>
              <a:t>school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part of the EEE </a:t>
            </a:r>
            <a:r>
              <a:rPr lang="it-IT" dirty="0" err="1" smtClean="0"/>
              <a:t>project</a:t>
            </a:r>
            <a:r>
              <a:rPr lang="it-IT" dirty="0" smtClean="0"/>
              <a:t> </a:t>
            </a:r>
            <a:r>
              <a:rPr lang="it-IT" dirty="0" err="1" smtClean="0"/>
              <a:t>since</a:t>
            </a:r>
            <a:r>
              <a:rPr lang="it-IT" dirty="0" smtClean="0"/>
              <a:t> 2009 </a:t>
            </a:r>
            <a:r>
              <a:rPr lang="it-IT" dirty="0" err="1" smtClean="0"/>
              <a:t>when</a:t>
            </a:r>
            <a:r>
              <a:rPr lang="it-IT" dirty="0" smtClean="0"/>
              <a:t> a team of </a:t>
            </a:r>
            <a:r>
              <a:rPr lang="it-IT" dirty="0" err="1" smtClean="0"/>
              <a:t>students</a:t>
            </a:r>
            <a:r>
              <a:rPr lang="it-IT" dirty="0" smtClean="0"/>
              <a:t> </a:t>
            </a:r>
            <a:r>
              <a:rPr lang="it-IT" dirty="0" err="1" smtClean="0"/>
              <a:t>built</a:t>
            </a:r>
            <a:r>
              <a:rPr lang="it-IT" dirty="0" smtClean="0"/>
              <a:t> the </a:t>
            </a:r>
            <a:r>
              <a:rPr lang="it-IT" dirty="0" err="1" smtClean="0"/>
              <a:t>mrpc</a:t>
            </a:r>
            <a:r>
              <a:rPr lang="it-IT" dirty="0" smtClean="0"/>
              <a:t> </a:t>
            </a:r>
            <a:r>
              <a:rPr lang="it-IT" dirty="0" err="1" smtClean="0"/>
              <a:t>telescope</a:t>
            </a:r>
            <a:r>
              <a:rPr lang="it-IT" dirty="0" smtClean="0"/>
              <a:t>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CERN 2018-Polar QuEEEst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965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1999" y="708573"/>
            <a:ext cx="6781800" cy="1600200"/>
          </a:xfrm>
        </p:spPr>
        <p:txBody>
          <a:bodyPr/>
          <a:lstStyle/>
          <a:p>
            <a:r>
              <a:rPr lang="it-IT" dirty="0" smtClean="0"/>
              <a:t>personal </a:t>
            </a:r>
            <a:r>
              <a:rPr lang="it-IT" dirty="0" err="1" smtClean="0"/>
              <a:t>experience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1999" y="2261451"/>
            <a:ext cx="75438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I </a:t>
            </a:r>
            <a:r>
              <a:rPr lang="it-IT" dirty="0" err="1" smtClean="0"/>
              <a:t>joined</a:t>
            </a:r>
            <a:r>
              <a:rPr lang="it-IT" dirty="0" smtClean="0"/>
              <a:t> the EEE </a:t>
            </a:r>
            <a:r>
              <a:rPr lang="it-IT" dirty="0" err="1" smtClean="0"/>
              <a:t>project</a:t>
            </a:r>
            <a:r>
              <a:rPr lang="it-IT" dirty="0" smtClean="0"/>
              <a:t> in 2015 </a:t>
            </a:r>
            <a:r>
              <a:rPr lang="it-IT" dirty="0" err="1" smtClean="0"/>
              <a:t>while</a:t>
            </a:r>
            <a:r>
              <a:rPr lang="it-IT" dirty="0" smtClean="0"/>
              <a:t> I </a:t>
            </a:r>
            <a:r>
              <a:rPr lang="it-IT" dirty="0" err="1" smtClean="0"/>
              <a:t>was</a:t>
            </a:r>
            <a:r>
              <a:rPr lang="it-IT" dirty="0" smtClean="0"/>
              <a:t> </a:t>
            </a:r>
            <a:r>
              <a:rPr lang="it-IT" dirty="0" err="1" smtClean="0"/>
              <a:t>attending</a:t>
            </a:r>
            <a:r>
              <a:rPr lang="it-IT" dirty="0" smtClean="0"/>
              <a:t> the </a:t>
            </a:r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year</a:t>
            </a:r>
            <a:r>
              <a:rPr lang="it-IT" dirty="0" smtClean="0"/>
              <a:t>;</a:t>
            </a:r>
          </a:p>
          <a:p>
            <a:r>
              <a:rPr lang="it-IT" dirty="0" err="1" smtClean="0"/>
              <a:t>Thank</a:t>
            </a:r>
            <a:r>
              <a:rPr lang="it-IT" dirty="0" smtClean="0"/>
              <a:t> to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project</a:t>
            </a:r>
            <a:r>
              <a:rPr lang="it-IT" dirty="0" smtClean="0"/>
              <a:t> I </a:t>
            </a:r>
            <a:r>
              <a:rPr lang="it-IT" dirty="0" err="1" smtClean="0"/>
              <a:t>had</a:t>
            </a:r>
            <a:r>
              <a:rPr lang="it-IT" dirty="0" smtClean="0"/>
              <a:t> the </a:t>
            </a:r>
            <a:r>
              <a:rPr lang="it-IT" dirty="0" err="1" smtClean="0"/>
              <a:t>opportunity</a:t>
            </a:r>
            <a:r>
              <a:rPr lang="it-IT" dirty="0" smtClean="0"/>
              <a:t> to </a:t>
            </a:r>
            <a:r>
              <a:rPr lang="it-IT" dirty="0" err="1" smtClean="0"/>
              <a:t>participate</a:t>
            </a:r>
            <a:r>
              <a:rPr lang="it-IT" dirty="0" smtClean="0"/>
              <a:t> in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activities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involved</a:t>
            </a:r>
            <a:r>
              <a:rPr lang="it-IT" dirty="0" smtClean="0"/>
              <a:t> me </a:t>
            </a:r>
            <a:r>
              <a:rPr lang="it-IT" dirty="0" err="1" smtClean="0"/>
              <a:t>directly</a:t>
            </a:r>
            <a:r>
              <a:rPr lang="it-IT" dirty="0" smtClean="0"/>
              <a:t> </a:t>
            </a:r>
            <a:r>
              <a:rPr lang="it-IT" dirty="0" err="1" smtClean="0"/>
              <a:t>like</a:t>
            </a:r>
            <a:r>
              <a:rPr lang="it-IT" dirty="0" smtClean="0"/>
              <a:t> </a:t>
            </a:r>
            <a:r>
              <a:rPr lang="it-IT" dirty="0" err="1" smtClean="0"/>
              <a:t>conferences</a:t>
            </a:r>
            <a:r>
              <a:rPr lang="it-IT" dirty="0" smtClean="0"/>
              <a:t>, </a:t>
            </a:r>
            <a:r>
              <a:rPr lang="it-IT" dirty="0" err="1" smtClean="0"/>
              <a:t>projects</a:t>
            </a:r>
            <a:r>
              <a:rPr lang="it-IT" dirty="0"/>
              <a:t>,</a:t>
            </a:r>
            <a:r>
              <a:rPr lang="it-IT" dirty="0" smtClean="0"/>
              <a:t> </a:t>
            </a:r>
            <a:r>
              <a:rPr lang="it-IT" dirty="0" err="1" smtClean="0"/>
              <a:t>presentations</a:t>
            </a:r>
            <a:r>
              <a:rPr lang="it-IT" dirty="0"/>
              <a:t> </a:t>
            </a:r>
            <a:r>
              <a:rPr lang="it-IT" dirty="0" smtClean="0"/>
              <a:t>and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dirty="0" err="1" smtClean="0"/>
              <a:t>guided</a:t>
            </a:r>
            <a:r>
              <a:rPr lang="it-IT" dirty="0" smtClean="0"/>
              <a:t> </a:t>
            </a:r>
            <a:r>
              <a:rPr lang="it-IT" dirty="0" err="1" smtClean="0"/>
              <a:t>tours</a:t>
            </a:r>
            <a:r>
              <a:rPr lang="it-IT" dirty="0" smtClean="0"/>
              <a:t> </a:t>
            </a:r>
            <a:r>
              <a:rPr lang="it-IT" dirty="0" err="1" smtClean="0"/>
              <a:t>like</a:t>
            </a:r>
            <a:r>
              <a:rPr lang="it-IT" dirty="0" smtClean="0"/>
              <a:t> last </a:t>
            </a:r>
            <a:r>
              <a:rPr lang="it-IT" dirty="0" err="1" smtClean="0"/>
              <a:t>year</a:t>
            </a:r>
            <a:r>
              <a:rPr lang="it-IT" dirty="0" smtClean="0"/>
              <a:t> </a:t>
            </a:r>
            <a:r>
              <a:rPr lang="it-IT" dirty="0" err="1" smtClean="0"/>
              <a:t>here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CERN;</a:t>
            </a:r>
          </a:p>
          <a:p>
            <a:r>
              <a:rPr lang="it-IT" dirty="0" smtClean="0"/>
              <a:t>At </a:t>
            </a:r>
            <a:r>
              <a:rPr lang="it-IT" dirty="0" err="1" smtClean="0"/>
              <a:t>school</a:t>
            </a:r>
            <a:r>
              <a:rPr lang="it-IT" dirty="0" smtClean="0"/>
              <a:t> with the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students</a:t>
            </a:r>
            <a:r>
              <a:rPr lang="it-IT" dirty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smtClean="0"/>
              <a:t>monitor the </a:t>
            </a:r>
            <a:r>
              <a:rPr lang="it-IT" dirty="0" err="1" smtClean="0"/>
              <a:t>telescope</a:t>
            </a:r>
            <a:r>
              <a:rPr lang="it-IT" dirty="0" smtClean="0"/>
              <a:t> and take care of the data </a:t>
            </a:r>
            <a:r>
              <a:rPr lang="it-IT" dirty="0" err="1" smtClean="0"/>
              <a:t>analysis</a:t>
            </a:r>
            <a:r>
              <a:rPr lang="it-IT" dirty="0" smtClean="0"/>
              <a:t>. 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CERN 2018-Polar QuEEEst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8891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532175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EEE </a:t>
            </a:r>
            <a:r>
              <a:rPr lang="it-IT" dirty="0" err="1" smtClean="0"/>
              <a:t>activity</a:t>
            </a:r>
            <a:r>
              <a:rPr lang="it-IT" dirty="0" smtClean="0"/>
              <a:t> in </a:t>
            </a:r>
            <a:r>
              <a:rPr lang="it-IT" dirty="0" err="1" smtClean="0"/>
              <a:t>my</a:t>
            </a:r>
            <a:r>
              <a:rPr lang="it-IT" dirty="0" smtClean="0"/>
              <a:t> </a:t>
            </a:r>
            <a:r>
              <a:rPr lang="it-IT" dirty="0" err="1" smtClean="0"/>
              <a:t>school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2000" y="2687701"/>
            <a:ext cx="7543800" cy="3886200"/>
          </a:xfrm>
        </p:spPr>
        <p:txBody>
          <a:bodyPr/>
          <a:lstStyle/>
          <a:p>
            <a:r>
              <a:rPr lang="it-IT" dirty="0" smtClean="0"/>
              <a:t>EEE meeting </a:t>
            </a:r>
            <a:r>
              <a:rPr lang="it-IT" dirty="0" err="1" smtClean="0"/>
              <a:t>organisation</a:t>
            </a:r>
            <a:r>
              <a:rPr lang="it-IT" dirty="0" smtClean="0"/>
              <a:t> ( </a:t>
            </a:r>
            <a:r>
              <a:rPr lang="it-IT" dirty="0" err="1" smtClean="0"/>
              <a:t>October</a:t>
            </a:r>
            <a:r>
              <a:rPr lang="it-IT" dirty="0" smtClean="0"/>
              <a:t> 13-24/2016)</a:t>
            </a:r>
          </a:p>
          <a:p>
            <a:r>
              <a:rPr lang="it-IT" dirty="0" err="1"/>
              <a:t>European</a:t>
            </a:r>
            <a:r>
              <a:rPr lang="it-IT" dirty="0"/>
              <a:t> </a:t>
            </a:r>
            <a:r>
              <a:rPr lang="it-IT" dirty="0" err="1"/>
              <a:t>Researchers</a:t>
            </a:r>
            <a:r>
              <a:rPr lang="it-IT" dirty="0"/>
              <a:t> Night </a:t>
            </a:r>
            <a:r>
              <a:rPr lang="it-IT" dirty="0" smtClean="0"/>
              <a:t>2017</a:t>
            </a:r>
          </a:p>
          <a:p>
            <a:r>
              <a:rPr lang="it-IT" b="1" i="1" dirty="0"/>
              <a:t>‘’</a:t>
            </a:r>
            <a:r>
              <a:rPr lang="it-IT" b="1" i="1" dirty="0" err="1"/>
              <a:t>Cosmic</a:t>
            </a:r>
            <a:r>
              <a:rPr lang="it-IT" b="1" i="1" dirty="0"/>
              <a:t> </a:t>
            </a:r>
            <a:r>
              <a:rPr lang="it-IT" b="1" i="1" dirty="0" err="1"/>
              <a:t>Ray</a:t>
            </a:r>
            <a:r>
              <a:rPr lang="it-IT" b="1" i="1" dirty="0"/>
              <a:t> Station’’: </a:t>
            </a:r>
            <a:r>
              <a:rPr lang="it-IT" dirty="0"/>
              <a:t> a web </a:t>
            </a:r>
            <a:r>
              <a:rPr lang="it-IT" dirty="0" err="1"/>
              <a:t>portal</a:t>
            </a:r>
            <a:r>
              <a:rPr lang="it-IT" dirty="0"/>
              <a:t> </a:t>
            </a:r>
            <a:r>
              <a:rPr lang="it-IT" dirty="0" err="1"/>
              <a:t>fully</a:t>
            </a:r>
            <a:r>
              <a:rPr lang="it-IT" dirty="0"/>
              <a:t> </a:t>
            </a:r>
            <a:r>
              <a:rPr lang="it-IT" dirty="0" err="1"/>
              <a:t>dedicated</a:t>
            </a:r>
            <a:r>
              <a:rPr lang="it-IT" dirty="0"/>
              <a:t> to the </a:t>
            </a:r>
            <a:r>
              <a:rPr lang="it-IT" dirty="0" err="1"/>
              <a:t>telescope</a:t>
            </a:r>
            <a:r>
              <a:rPr lang="it-IT" dirty="0"/>
              <a:t> </a:t>
            </a:r>
            <a:r>
              <a:rPr lang="it-IT" dirty="0" err="1"/>
              <a:t>monitoring</a:t>
            </a:r>
            <a:r>
              <a:rPr lang="it-IT" dirty="0"/>
              <a:t>. </a:t>
            </a:r>
            <a:r>
              <a:rPr lang="it-IT" dirty="0">
                <a:solidFill>
                  <a:srgbClr val="FF0000"/>
                </a:solidFill>
              </a:rPr>
              <a:t>http://</a:t>
            </a:r>
            <a:r>
              <a:rPr lang="it-IT" dirty="0" err="1">
                <a:solidFill>
                  <a:srgbClr val="FF0000"/>
                </a:solidFill>
              </a:rPr>
              <a:t>serverps.liceoscacchibari.it</a:t>
            </a:r>
            <a:r>
              <a:rPr lang="it-IT" dirty="0"/>
              <a:t>/</a:t>
            </a:r>
          </a:p>
          <a:p>
            <a:r>
              <a:rPr lang="it-IT" dirty="0"/>
              <a:t>Online </a:t>
            </a:r>
            <a:r>
              <a:rPr lang="it-IT" dirty="0" err="1"/>
              <a:t>scientific</a:t>
            </a:r>
            <a:r>
              <a:rPr lang="it-IT" dirty="0"/>
              <a:t> </a:t>
            </a:r>
            <a:r>
              <a:rPr lang="it-IT" dirty="0" smtClean="0"/>
              <a:t>journal </a:t>
            </a:r>
            <a:r>
              <a:rPr lang="it-IT" b="1" dirty="0" err="1">
                <a:solidFill>
                  <a:srgbClr val="FF0000"/>
                </a:solidFill>
                <a:hlinkClick r:id="rId2"/>
              </a:rPr>
              <a:t>https</a:t>
            </a:r>
            <a:r>
              <a:rPr lang="it-IT" b="1" dirty="0">
                <a:solidFill>
                  <a:srgbClr val="FF0000"/>
                </a:solidFill>
                <a:hlinkClick r:id="rId2"/>
              </a:rPr>
              <a:t>://</a:t>
            </a:r>
            <a:r>
              <a:rPr lang="it-IT" b="1" dirty="0" err="1">
                <a:solidFill>
                  <a:srgbClr val="FF0000"/>
                </a:solidFill>
                <a:hlinkClick r:id="rId2"/>
              </a:rPr>
              <a:t>exedex.wordpress.com</a:t>
            </a:r>
            <a:r>
              <a:rPr lang="it-IT" b="1" dirty="0">
                <a:solidFill>
                  <a:srgbClr val="FF0000"/>
                </a:solidFill>
                <a:hlinkClick r:id="rId2"/>
              </a:rPr>
              <a:t>/</a:t>
            </a:r>
            <a:endParaRPr lang="it-IT" b="1" dirty="0">
              <a:solidFill>
                <a:srgbClr val="FF0000"/>
              </a:solidFill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CERN 2018-Polar QuEEEst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477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075" y="441765"/>
            <a:ext cx="6781800" cy="1600200"/>
          </a:xfrm>
        </p:spPr>
        <p:txBody>
          <a:bodyPr>
            <a:noAutofit/>
          </a:bodyPr>
          <a:lstStyle/>
          <a:p>
            <a:r>
              <a:rPr lang="it-IT" sz="4700" b="1" dirty="0" smtClean="0"/>
              <a:t>The </a:t>
            </a:r>
            <a:r>
              <a:rPr lang="it-IT" sz="4700" b="1" dirty="0" err="1" smtClean="0"/>
              <a:t>scientific</a:t>
            </a:r>
            <a:r>
              <a:rPr lang="it-IT" sz="4700" b="1" dirty="0" smtClean="0"/>
              <a:t> and </a:t>
            </a:r>
            <a:r>
              <a:rPr lang="it-IT" sz="4700" b="1" dirty="0" err="1" smtClean="0"/>
              <a:t>didactic</a:t>
            </a:r>
            <a:r>
              <a:rPr lang="it-IT" sz="4700" b="1" dirty="0" smtClean="0"/>
              <a:t> </a:t>
            </a:r>
            <a:r>
              <a:rPr lang="it-IT" sz="4700" b="1" dirty="0" err="1" smtClean="0"/>
              <a:t>activity</a:t>
            </a:r>
            <a:r>
              <a:rPr lang="it-IT" sz="4700" b="1" dirty="0" smtClean="0"/>
              <a:t> in </a:t>
            </a:r>
            <a:r>
              <a:rPr lang="it-IT" sz="4700" b="1" dirty="0" err="1" smtClean="0"/>
              <a:t>my</a:t>
            </a:r>
            <a:r>
              <a:rPr lang="it-IT" sz="4700" b="1" dirty="0" smtClean="0"/>
              <a:t> </a:t>
            </a:r>
            <a:r>
              <a:rPr lang="it-IT" sz="4700" b="1" dirty="0" err="1" smtClean="0"/>
              <a:t>school</a:t>
            </a:r>
            <a:r>
              <a:rPr lang="it-IT" sz="4700" b="1" dirty="0" smtClean="0"/>
              <a:t>.</a:t>
            </a:r>
            <a:endParaRPr lang="it-IT" sz="47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61999" y="2328821"/>
            <a:ext cx="7543800" cy="3886200"/>
          </a:xfrm>
        </p:spPr>
        <p:txBody>
          <a:bodyPr>
            <a:normAutofit fontScale="92500" lnSpcReduction="10000"/>
          </a:bodyPr>
          <a:lstStyle/>
          <a:p>
            <a:r>
              <a:rPr lang="it-IT" dirty="0" err="1"/>
              <a:t>About</a:t>
            </a:r>
            <a:r>
              <a:rPr lang="it-IT" dirty="0"/>
              <a:t> 40 </a:t>
            </a:r>
            <a:r>
              <a:rPr lang="it-IT" dirty="0" err="1"/>
              <a:t>students</a:t>
            </a:r>
            <a:r>
              <a:rPr lang="it-IT" dirty="0"/>
              <a:t> and 5 </a:t>
            </a:r>
            <a:r>
              <a:rPr lang="it-IT" dirty="0" err="1"/>
              <a:t>teachers</a:t>
            </a:r>
            <a:r>
              <a:rPr lang="it-IT" dirty="0"/>
              <a:t> </a:t>
            </a:r>
            <a:r>
              <a:rPr lang="it-IT" dirty="0" err="1"/>
              <a:t>involved</a:t>
            </a:r>
            <a:r>
              <a:rPr lang="it-IT" dirty="0"/>
              <a:t>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year</a:t>
            </a:r>
            <a:r>
              <a:rPr lang="it-IT" dirty="0"/>
              <a:t> in EEE </a:t>
            </a:r>
            <a:r>
              <a:rPr lang="it-IT" dirty="0" err="1" smtClean="0"/>
              <a:t>project</a:t>
            </a:r>
            <a:endParaRPr lang="it-IT" dirty="0" smtClean="0"/>
          </a:p>
          <a:p>
            <a:r>
              <a:rPr lang="it-IT" dirty="0" smtClean="0"/>
              <a:t>Students </a:t>
            </a:r>
            <a:r>
              <a:rPr lang="it-IT" dirty="0"/>
              <a:t>are </a:t>
            </a:r>
            <a:r>
              <a:rPr lang="it-IT" dirty="0" err="1"/>
              <a:t>organised</a:t>
            </a:r>
            <a:r>
              <a:rPr lang="it-IT" dirty="0"/>
              <a:t> in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groups</a:t>
            </a:r>
            <a:r>
              <a:rPr lang="it-IT" dirty="0"/>
              <a:t>: </a:t>
            </a:r>
            <a:r>
              <a:rPr lang="it-IT" b="1" dirty="0"/>
              <a:t>JUNIOR</a:t>
            </a:r>
            <a:r>
              <a:rPr lang="it-IT" dirty="0"/>
              <a:t> and </a:t>
            </a:r>
            <a:r>
              <a:rPr lang="it-IT" b="1" dirty="0"/>
              <a:t>SENIOR</a:t>
            </a:r>
            <a:r>
              <a:rPr lang="it-IT" dirty="0"/>
              <a:t>. </a:t>
            </a:r>
            <a:r>
              <a:rPr lang="it-IT" dirty="0" smtClean="0"/>
              <a:t>Junior </a:t>
            </a:r>
            <a:r>
              <a:rPr lang="it-IT" dirty="0"/>
              <a:t>Students are in the </a:t>
            </a:r>
            <a:r>
              <a:rPr lang="it-IT" dirty="0" err="1"/>
              <a:t>project</a:t>
            </a:r>
            <a:r>
              <a:rPr lang="it-IT" dirty="0"/>
              <a:t> for the first </a:t>
            </a:r>
            <a:r>
              <a:rPr lang="it-IT" dirty="0" err="1"/>
              <a:t>year</a:t>
            </a:r>
            <a:r>
              <a:rPr lang="it-IT" dirty="0"/>
              <a:t> , Senior Students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in the </a:t>
            </a:r>
            <a:r>
              <a:rPr lang="it-IT" dirty="0" err="1"/>
              <a:t>project</a:t>
            </a:r>
            <a:r>
              <a:rPr lang="it-IT" dirty="0"/>
              <a:t> for </a:t>
            </a:r>
            <a:r>
              <a:rPr lang="it-IT" dirty="0" err="1"/>
              <a:t>two</a:t>
            </a:r>
            <a:r>
              <a:rPr lang="it-IT" dirty="0"/>
              <a:t> or </a:t>
            </a:r>
            <a:r>
              <a:rPr lang="it-IT" dirty="0" err="1"/>
              <a:t>even</a:t>
            </a:r>
            <a:r>
              <a:rPr lang="it-IT" dirty="0"/>
              <a:t> </a:t>
            </a:r>
            <a:r>
              <a:rPr lang="it-IT" dirty="0" err="1"/>
              <a:t>three</a:t>
            </a:r>
            <a:r>
              <a:rPr lang="it-IT" dirty="0"/>
              <a:t>  </a:t>
            </a:r>
            <a:r>
              <a:rPr lang="it-IT" dirty="0" err="1"/>
              <a:t>years</a:t>
            </a:r>
            <a:r>
              <a:rPr lang="it-IT" dirty="0"/>
              <a:t>. </a:t>
            </a:r>
          </a:p>
          <a:p>
            <a:r>
              <a:rPr lang="it-IT" dirty="0"/>
              <a:t>Students </a:t>
            </a:r>
            <a:r>
              <a:rPr lang="it-IT" dirty="0" err="1"/>
              <a:t>attend</a:t>
            </a:r>
            <a:r>
              <a:rPr lang="it-IT" dirty="0"/>
              <a:t> a </a:t>
            </a:r>
            <a:r>
              <a:rPr lang="it-IT" dirty="0" err="1"/>
              <a:t>basic</a:t>
            </a:r>
            <a:r>
              <a:rPr lang="it-IT" dirty="0"/>
              <a:t> </a:t>
            </a:r>
            <a:r>
              <a:rPr lang="it-IT" dirty="0" err="1"/>
              <a:t>class</a:t>
            </a:r>
            <a:r>
              <a:rPr lang="it-IT" dirty="0"/>
              <a:t> of 30 hours on </a:t>
            </a:r>
            <a:r>
              <a:rPr lang="it-IT" dirty="0" err="1"/>
              <a:t>modern</a:t>
            </a:r>
            <a:r>
              <a:rPr lang="it-IT" dirty="0"/>
              <a:t> </a:t>
            </a:r>
            <a:r>
              <a:rPr lang="it-IT" dirty="0" err="1"/>
              <a:t>physics</a:t>
            </a:r>
            <a:r>
              <a:rPr lang="it-IT" dirty="0"/>
              <a:t> and data </a:t>
            </a:r>
            <a:r>
              <a:rPr lang="it-IT" dirty="0" err="1"/>
              <a:t>analysis</a:t>
            </a:r>
            <a:r>
              <a:rPr lang="it-IT" dirty="0"/>
              <a:t> . </a:t>
            </a:r>
            <a:r>
              <a:rPr lang="it-IT" dirty="0" err="1"/>
              <a:t>Then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practice</a:t>
            </a:r>
            <a:r>
              <a:rPr lang="it-IT" dirty="0"/>
              <a:t> with the </a:t>
            </a:r>
            <a:r>
              <a:rPr lang="it-IT" dirty="0" err="1"/>
              <a:t>monitoring</a:t>
            </a:r>
            <a:r>
              <a:rPr lang="it-IT" dirty="0"/>
              <a:t> of the performances of the EEE </a:t>
            </a:r>
            <a:r>
              <a:rPr lang="it-IT" dirty="0" err="1"/>
              <a:t>telescope</a:t>
            </a:r>
            <a:r>
              <a:rPr lang="it-IT" dirty="0"/>
              <a:t>, </a:t>
            </a:r>
            <a:r>
              <a:rPr lang="it-IT" dirty="0" err="1"/>
              <a:t>process</a:t>
            </a:r>
            <a:r>
              <a:rPr lang="it-IT" dirty="0"/>
              <a:t> and </a:t>
            </a:r>
            <a:r>
              <a:rPr lang="it-IT" dirty="0" err="1"/>
              <a:t>analyse</a:t>
            </a:r>
            <a:r>
              <a:rPr lang="it-IT" dirty="0"/>
              <a:t> </a:t>
            </a:r>
            <a:r>
              <a:rPr lang="it-IT" dirty="0" smtClean="0"/>
              <a:t>data </a:t>
            </a:r>
            <a:r>
              <a:rPr lang="it-IT" dirty="0"/>
              <a:t>and </a:t>
            </a:r>
            <a:r>
              <a:rPr lang="it-IT" dirty="0" err="1"/>
              <a:t>follow</a:t>
            </a:r>
            <a:r>
              <a:rPr lang="it-IT" dirty="0"/>
              <a:t> the </a:t>
            </a:r>
            <a:r>
              <a:rPr lang="it-IT" dirty="0" err="1"/>
              <a:t>extabilished</a:t>
            </a:r>
            <a:r>
              <a:rPr lang="it-IT" dirty="0"/>
              <a:t> Collaboration </a:t>
            </a:r>
            <a:r>
              <a:rPr lang="it-IT" dirty="0" err="1"/>
              <a:t>activities</a:t>
            </a:r>
            <a:r>
              <a:rPr lang="it-IT" dirty="0"/>
              <a:t>,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b="1" dirty="0"/>
              <a:t>the </a:t>
            </a:r>
            <a:r>
              <a:rPr lang="it-IT" b="1" dirty="0" err="1"/>
              <a:t>telescope</a:t>
            </a:r>
            <a:r>
              <a:rPr lang="it-IT" b="1" dirty="0"/>
              <a:t> </a:t>
            </a:r>
            <a:r>
              <a:rPr lang="it-IT" b="1" dirty="0" err="1"/>
              <a:t>alignment</a:t>
            </a:r>
            <a:r>
              <a:rPr lang="it-IT" dirty="0"/>
              <a:t>, the </a:t>
            </a:r>
            <a:r>
              <a:rPr lang="it-IT" b="1" dirty="0" err="1"/>
              <a:t>efficiency</a:t>
            </a:r>
            <a:r>
              <a:rPr lang="it-IT" b="1" dirty="0"/>
              <a:t> </a:t>
            </a:r>
            <a:r>
              <a:rPr lang="it-IT" b="1" dirty="0" err="1"/>
              <a:t>measure</a:t>
            </a:r>
            <a:r>
              <a:rPr lang="it-IT" dirty="0"/>
              <a:t>, the </a:t>
            </a:r>
            <a:r>
              <a:rPr lang="it-IT" dirty="0" err="1"/>
              <a:t>monthly</a:t>
            </a:r>
            <a:r>
              <a:rPr lang="it-IT" dirty="0"/>
              <a:t> </a:t>
            </a:r>
            <a:r>
              <a:rPr lang="it-IT" dirty="0" err="1"/>
              <a:t>partecipation</a:t>
            </a:r>
            <a:r>
              <a:rPr lang="it-IT" dirty="0"/>
              <a:t> to </a:t>
            </a:r>
            <a:r>
              <a:rPr lang="it-IT" b="1" dirty="0"/>
              <a:t>the RUN </a:t>
            </a:r>
            <a:r>
              <a:rPr lang="it-IT" b="1" dirty="0" smtClean="0"/>
              <a:t>MEETINGS</a:t>
            </a:r>
            <a:r>
              <a:rPr lang="it-IT" dirty="0" smtClean="0"/>
              <a:t> and </a:t>
            </a:r>
            <a:r>
              <a:rPr lang="it-IT" dirty="0" err="1" smtClean="0"/>
              <a:t>also</a:t>
            </a:r>
            <a:r>
              <a:rPr lang="it-IT" dirty="0" smtClean="0"/>
              <a:t> </a:t>
            </a:r>
            <a:r>
              <a:rPr lang="it-IT" b="1" dirty="0" err="1" smtClean="0"/>
              <a:t>Masterclasses</a:t>
            </a:r>
            <a:r>
              <a:rPr lang="it-IT" b="1" dirty="0" smtClean="0"/>
              <a:t>.</a:t>
            </a:r>
            <a:endParaRPr lang="it-IT" b="1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CERN 2018-Polar QuEEEst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9240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Carta di giornale.thmx</Template>
  <TotalTime>297</TotalTime>
  <Words>257</Words>
  <Application>Microsoft Macintosh PowerPoint</Application>
  <PresentationFormat>Presentazione su schermo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NewsPrint</vt:lpstr>
      <vt:lpstr>Presentazione di PowerPoint</vt:lpstr>
      <vt:lpstr>School:  “Arcangelo  Scacchi”</vt:lpstr>
      <vt:lpstr>personal experience </vt:lpstr>
      <vt:lpstr>EEE activity in my school</vt:lpstr>
      <vt:lpstr>The scientific and didactic activity in my school.</vt:lpstr>
    </vt:vector>
  </TitlesOfParts>
  <Company>sf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*Immagine scuola*</dc:title>
  <dc:creator>Susanna Fortunato</dc:creator>
  <cp:lastModifiedBy>Susanna Fortunato</cp:lastModifiedBy>
  <cp:revision>17</cp:revision>
  <dcterms:created xsi:type="dcterms:W3CDTF">2018-05-17T11:06:18Z</dcterms:created>
  <dcterms:modified xsi:type="dcterms:W3CDTF">2018-05-20T20:33:58Z</dcterms:modified>
</cp:coreProperties>
</file>