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E3logger-auto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Automazione per camere eee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1478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Funzioni principali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software e3logger-auto, si occupa di rendere più semplici le operazioni di controllo camere grazie a sistemi automatici che si occupano di:</a:t>
            </a:r>
          </a:p>
          <a:p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Controllare giornalmente se è stato fatto </a:t>
            </a:r>
            <a:r>
              <a:rPr lang="it-IT" dirty="0" err="1" smtClean="0"/>
              <a:t>elogbook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Fare </a:t>
            </a:r>
            <a:r>
              <a:rPr lang="it-IT" dirty="0" err="1" smtClean="0"/>
              <a:t>elogbook</a:t>
            </a:r>
            <a:r>
              <a:rPr lang="it-IT" dirty="0" smtClean="0"/>
              <a:t> automaticamente all’occorrenza</a:t>
            </a:r>
          </a:p>
          <a:p>
            <a:pPr>
              <a:buFontTx/>
              <a:buChar char="-"/>
            </a:pPr>
            <a:r>
              <a:rPr lang="it-IT" dirty="0" smtClean="0"/>
              <a:t>Controllare giornalmente tensioni e flussi e notificare per email in caso di malfunzionamenti o guasti</a:t>
            </a:r>
          </a:p>
        </p:txBody>
      </p:sp>
    </p:spTree>
    <p:extLst>
      <p:ext uri="{BB962C8B-B14F-4D97-AF65-F5344CB8AC3E}">
        <p14:creationId xmlns:p14="http://schemas.microsoft.com/office/powerpoint/2010/main" val="272415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Schema di funzionamento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agevolare le procedure di </a:t>
            </a:r>
            <a:r>
              <a:rPr lang="it-IT" dirty="0" err="1" smtClean="0"/>
              <a:t>bugfixing</a:t>
            </a:r>
            <a:r>
              <a:rPr lang="it-IT" dirty="0" smtClean="0"/>
              <a:t> e aggiornamento si è deciso di costruire il software sul modello </a:t>
            </a:r>
            <a:r>
              <a:rPr lang="it-IT" dirty="0" err="1" smtClean="0"/>
              <a:t>client-server</a:t>
            </a:r>
            <a:r>
              <a:rPr lang="it-IT" dirty="0" smtClean="0"/>
              <a:t>. </a:t>
            </a:r>
          </a:p>
          <a:p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Il client svolge i compiti di acquisizione dati crudi: fa </a:t>
            </a:r>
            <a:r>
              <a:rPr lang="it-IT" dirty="0" err="1" smtClean="0"/>
              <a:t>screenshot</a:t>
            </a:r>
            <a:r>
              <a:rPr lang="it-IT" dirty="0" smtClean="0"/>
              <a:t> ad ogni finestra di controllo camere (Generale-HV, EEE-DQM, Webcam) e li invia al server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Il server elabora i dati ricevuti dal client, li analizza, e svolge le principali funzioni già descritte.</a:t>
            </a:r>
          </a:p>
        </p:txBody>
      </p:sp>
    </p:spTree>
    <p:extLst>
      <p:ext uri="{BB962C8B-B14F-4D97-AF65-F5344CB8AC3E}">
        <p14:creationId xmlns:p14="http://schemas.microsoft.com/office/powerpoint/2010/main" val="40349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Schema di funzionamento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051556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Client</a:t>
            </a:r>
            <a:endParaRPr lang="it-IT" b="1" dirty="0"/>
          </a:p>
        </p:txBody>
      </p:sp>
      <p:cxnSp>
        <p:nvCxnSpPr>
          <p:cNvPr id="6" name="Connettore 2 5"/>
          <p:cNvCxnSpPr>
            <a:stCxn id="4" idx="3"/>
          </p:cNvCxnSpPr>
          <p:nvPr/>
        </p:nvCxnSpPr>
        <p:spPr>
          <a:xfrm>
            <a:off x="1062833" y="2236222"/>
            <a:ext cx="5568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1619672" y="2051556"/>
            <a:ext cx="139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Screenshots</a:t>
            </a:r>
            <a:endParaRPr lang="it-IT" b="1" dirty="0"/>
          </a:p>
        </p:txBody>
      </p:sp>
      <p:cxnSp>
        <p:nvCxnSpPr>
          <p:cNvPr id="9" name="Connettore 2 8"/>
          <p:cNvCxnSpPr>
            <a:stCxn id="7" idx="3"/>
          </p:cNvCxnSpPr>
          <p:nvPr/>
        </p:nvCxnSpPr>
        <p:spPr>
          <a:xfrm>
            <a:off x="3014413" y="2236222"/>
            <a:ext cx="5570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5220072" y="2051555"/>
            <a:ext cx="813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Server</a:t>
            </a:r>
            <a:endParaRPr lang="it-IT" b="1" dirty="0"/>
          </a:p>
        </p:txBody>
      </p:sp>
      <p:cxnSp>
        <p:nvCxnSpPr>
          <p:cNvPr id="21" name="Connettore 2 20"/>
          <p:cNvCxnSpPr>
            <a:stCxn id="7" idx="3"/>
          </p:cNvCxnSpPr>
          <p:nvPr/>
        </p:nvCxnSpPr>
        <p:spPr>
          <a:xfrm>
            <a:off x="3014413" y="2236222"/>
            <a:ext cx="405459" cy="544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V="1">
            <a:off x="3014413" y="1700808"/>
            <a:ext cx="405459" cy="535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3419872" y="1466973"/>
            <a:ext cx="997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/>
              <a:t>Generale-HV</a:t>
            </a:r>
            <a:endParaRPr lang="it-IT" sz="1200" b="1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3557963" y="2097722"/>
            <a:ext cx="1100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/>
              <a:t>EEE Data </a:t>
            </a:r>
            <a:r>
              <a:rPr lang="it-IT" sz="1200" b="1" dirty="0" err="1" smtClean="0"/>
              <a:t>Acq</a:t>
            </a:r>
            <a:r>
              <a:rPr lang="it-IT" sz="1200" b="1" dirty="0" smtClean="0"/>
              <a:t>.</a:t>
            </a:r>
            <a:endParaRPr lang="it-IT" sz="1200" b="1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3419872" y="2719953"/>
            <a:ext cx="1172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/>
              <a:t>Camera</a:t>
            </a:r>
          </a:p>
          <a:p>
            <a:r>
              <a:rPr lang="it-IT" sz="1200" b="1" dirty="0" smtClean="0"/>
              <a:t>(press. e flussi)</a:t>
            </a:r>
            <a:endParaRPr lang="it-IT" sz="1200" b="1" dirty="0"/>
          </a:p>
        </p:txBody>
      </p:sp>
      <p:cxnSp>
        <p:nvCxnSpPr>
          <p:cNvPr id="29" name="Connettore 2 28"/>
          <p:cNvCxnSpPr>
            <a:stCxn id="25" idx="3"/>
            <a:endCxn id="10" idx="1"/>
          </p:cNvCxnSpPr>
          <p:nvPr/>
        </p:nvCxnSpPr>
        <p:spPr>
          <a:xfrm flipV="1">
            <a:off x="4658201" y="2236221"/>
            <a:ext cx="56187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0" idx="3"/>
          </p:cNvCxnSpPr>
          <p:nvPr/>
        </p:nvCxnSpPr>
        <p:spPr>
          <a:xfrm>
            <a:off x="6034013" y="2236221"/>
            <a:ext cx="62621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6683141" y="2051555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Controllo valori</a:t>
            </a:r>
            <a:endParaRPr lang="it-IT" b="1" dirty="0"/>
          </a:p>
        </p:txBody>
      </p:sp>
      <p:cxnSp>
        <p:nvCxnSpPr>
          <p:cNvPr id="34" name="Connettore 2 33"/>
          <p:cNvCxnSpPr>
            <a:stCxn id="10" idx="3"/>
          </p:cNvCxnSpPr>
          <p:nvPr/>
        </p:nvCxnSpPr>
        <p:spPr>
          <a:xfrm>
            <a:off x="6034013" y="2236221"/>
            <a:ext cx="554211" cy="616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6588224" y="2766119"/>
            <a:ext cx="1995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Controllo </a:t>
            </a:r>
            <a:r>
              <a:rPr lang="it-IT" b="1" dirty="0" err="1" smtClean="0"/>
              <a:t>elogbook</a:t>
            </a:r>
            <a:endParaRPr lang="it-IT" b="1" dirty="0"/>
          </a:p>
        </p:txBody>
      </p:sp>
      <p:cxnSp>
        <p:nvCxnSpPr>
          <p:cNvPr id="37" name="Connettore 2 36"/>
          <p:cNvCxnSpPr>
            <a:stCxn id="35" idx="2"/>
          </p:cNvCxnSpPr>
          <p:nvPr/>
        </p:nvCxnSpPr>
        <p:spPr>
          <a:xfrm flipH="1">
            <a:off x="7020272" y="3135451"/>
            <a:ext cx="565501" cy="581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35" idx="2"/>
          </p:cNvCxnSpPr>
          <p:nvPr/>
        </p:nvCxnSpPr>
        <p:spPr>
          <a:xfrm>
            <a:off x="7585773" y="3135451"/>
            <a:ext cx="514619" cy="581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6422556" y="3747392"/>
            <a:ext cx="1153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/>
              <a:t>Se vanno bene</a:t>
            </a:r>
            <a:endParaRPr lang="it-IT" sz="1200" b="1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7575564" y="3747391"/>
            <a:ext cx="14383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/>
              <a:t>Se non vanno bene</a:t>
            </a:r>
            <a:endParaRPr lang="it-IT" sz="1200" b="1" dirty="0"/>
          </a:p>
        </p:txBody>
      </p:sp>
      <p:cxnSp>
        <p:nvCxnSpPr>
          <p:cNvPr id="43" name="Connettore 2 42"/>
          <p:cNvCxnSpPr>
            <a:stCxn id="40" idx="2"/>
            <a:endCxn id="44" idx="0"/>
          </p:cNvCxnSpPr>
          <p:nvPr/>
        </p:nvCxnSpPr>
        <p:spPr>
          <a:xfrm>
            <a:off x="6999060" y="4024391"/>
            <a:ext cx="10606" cy="5229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/>
          <p:cNvSpPr txBox="1"/>
          <p:nvPr/>
        </p:nvSpPr>
        <p:spPr>
          <a:xfrm>
            <a:off x="6233203" y="4547377"/>
            <a:ext cx="1552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/>
              <a:t>Elogbook</a:t>
            </a:r>
            <a:r>
              <a:rPr lang="it-IT" sz="1200" b="1" dirty="0" smtClean="0"/>
              <a:t> automatico</a:t>
            </a:r>
            <a:endParaRPr lang="it-IT" sz="1200" b="1" dirty="0"/>
          </a:p>
        </p:txBody>
      </p:sp>
      <p:cxnSp>
        <p:nvCxnSpPr>
          <p:cNvPr id="46" name="Connettore 2 45"/>
          <p:cNvCxnSpPr>
            <a:stCxn id="41" idx="2"/>
          </p:cNvCxnSpPr>
          <p:nvPr/>
        </p:nvCxnSpPr>
        <p:spPr>
          <a:xfrm>
            <a:off x="8294735" y="4024390"/>
            <a:ext cx="22187" cy="522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7961310" y="4547376"/>
            <a:ext cx="684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/>
              <a:t>N</a:t>
            </a:r>
            <a:r>
              <a:rPr lang="it-IT" sz="1200" b="1" dirty="0" smtClean="0"/>
              <a:t>otifica</a:t>
            </a:r>
            <a:endParaRPr lang="it-IT" sz="1200" b="1" dirty="0"/>
          </a:p>
        </p:txBody>
      </p:sp>
      <p:cxnSp>
        <p:nvCxnSpPr>
          <p:cNvPr id="50" name="Connettore 2 49"/>
          <p:cNvCxnSpPr/>
          <p:nvPr/>
        </p:nvCxnSpPr>
        <p:spPr>
          <a:xfrm>
            <a:off x="8473550" y="2236221"/>
            <a:ext cx="0" cy="483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6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Informazioni tecniche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052736"/>
            <a:ext cx="7520940" cy="35798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Il server è scritto in </a:t>
            </a:r>
            <a:r>
              <a:rPr lang="it-IT" dirty="0" err="1" smtClean="0"/>
              <a:t>Python</a:t>
            </a:r>
            <a:r>
              <a:rPr lang="it-IT" dirty="0" smtClean="0"/>
              <a:t> 3.6 ed è ospitato su una VM </a:t>
            </a:r>
            <a:r>
              <a:rPr lang="it-IT" dirty="0" err="1" smtClean="0"/>
              <a:t>Ubuntu</a:t>
            </a:r>
            <a:r>
              <a:rPr lang="it-IT" dirty="0" smtClean="0"/>
              <a:t> 16.04 in Belgio gestita da Google </a:t>
            </a:r>
            <a:r>
              <a:rPr lang="it-IT" dirty="0" err="1" smtClean="0"/>
              <a:t>Cloud</a:t>
            </a:r>
            <a:r>
              <a:rPr lang="it-IT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Il client è distribuito gratuitamente su licenza MIT.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 dati sono estratti dagli </a:t>
            </a:r>
            <a:r>
              <a:rPr lang="it-IT" dirty="0" err="1" smtClean="0"/>
              <a:t>screenshot</a:t>
            </a:r>
            <a:r>
              <a:rPr lang="it-IT" dirty="0" smtClean="0"/>
              <a:t> tramite tecnologia OCR (Google Vision API)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 dati sono inviati al CNAF (server dati INFN) tramite automazione su browser, quindi il software non interferisce in alcun modo col normale funzionamento della piattaforma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Prima di pubblicare i dati estratti, il server effettua controlli di sicurezza su tre diversi livelli per garantire entry sempre esatte e mai contenenti valori improbabili dovuti a errori tecnici.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Il codice sorgente è disponibile su </a:t>
            </a:r>
            <a:r>
              <a:rPr lang="it-IT" dirty="0" err="1" smtClean="0"/>
              <a:t>GitHub</a:t>
            </a:r>
            <a:r>
              <a:rPr lang="it-IT" dirty="0" smtClean="0"/>
              <a:t> all’indirizzo   v.ht/e3logger-github</a:t>
            </a:r>
          </a:p>
        </p:txBody>
      </p:sp>
    </p:spTree>
    <p:extLst>
      <p:ext uri="{BB962C8B-B14F-4D97-AF65-F5344CB8AC3E}">
        <p14:creationId xmlns:p14="http://schemas.microsoft.com/office/powerpoint/2010/main" val="261132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520940" cy="548640"/>
          </a:xfrm>
        </p:spPr>
        <p:txBody>
          <a:bodyPr/>
          <a:lstStyle/>
          <a:p>
            <a:pPr algn="ctr"/>
            <a:r>
              <a:rPr lang="it-IT" sz="4000" dirty="0" smtClean="0"/>
              <a:t>DEMO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2276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download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Il software è già pronto ed è disponibile all’indirizzo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sz="5000" dirty="0" smtClean="0">
                <a:solidFill>
                  <a:srgbClr val="FF0000"/>
                </a:solidFill>
              </a:rPr>
              <a:t>v.ht/e3logger</a:t>
            </a:r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dirty="0" smtClean="0"/>
              <a:t>Provalo subito!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23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Ringraziamenti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Salvatore Battiato, autore del software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Maria Rita Caruso, coordinatrice EEE Paternò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Marcello Abbrescia, coordinatore EEE meeting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07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9140000">
            <a:off x="1034671" y="1966245"/>
            <a:ext cx="5650992" cy="1207509"/>
          </a:xfrm>
        </p:spPr>
        <p:txBody>
          <a:bodyPr/>
          <a:lstStyle/>
          <a:p>
            <a:r>
              <a:rPr lang="it-IT" dirty="0" smtClean="0"/>
              <a:t>GRAZIE per l’attenzione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80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170</TotalTime>
  <Words>316</Words>
  <Application>Microsoft Office PowerPoint</Application>
  <PresentationFormat>Presentazione su schermo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Angoli</vt:lpstr>
      <vt:lpstr>E3logger-auto</vt:lpstr>
      <vt:lpstr>Funzioni principali</vt:lpstr>
      <vt:lpstr>Schema di funzionamento</vt:lpstr>
      <vt:lpstr>Schema di funzionamento</vt:lpstr>
      <vt:lpstr>Informazioni tecniche</vt:lpstr>
      <vt:lpstr>DEMO</vt:lpstr>
      <vt:lpstr>download</vt:lpstr>
      <vt:lpstr>Ringraziamenti</vt:lpstr>
      <vt:lpstr>GRAZIE per l’attenzione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E3logger-auto</dc:title>
  <dc:creator>Phoenix</dc:creator>
  <cp:lastModifiedBy>Phoenix</cp:lastModifiedBy>
  <cp:revision>9</cp:revision>
  <dcterms:created xsi:type="dcterms:W3CDTF">2018-05-01T18:06:32Z</dcterms:created>
  <dcterms:modified xsi:type="dcterms:W3CDTF">2018-05-01T21:07:01Z</dcterms:modified>
</cp:coreProperties>
</file>