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56" r:id="rId4"/>
    <p:sldId id="273" r:id="rId5"/>
    <p:sldId id="280" r:id="rId6"/>
    <p:sldId id="271" r:id="rId7"/>
    <p:sldId id="270" r:id="rId8"/>
    <p:sldId id="262" r:id="rId9"/>
    <p:sldId id="267" r:id="rId10"/>
    <p:sldId id="286" r:id="rId11"/>
    <p:sldId id="285" r:id="rId12"/>
    <p:sldId id="278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CATA-02from2018-04-18to2018-04-18.csv%20(1)\_CATA-02from2018-04-18to2018-04-18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CAGL-01from2018-04-17to2018-04-17.csv\CAGL-01from2018-04-17to2018-04-17_taglitof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ATA-02\Prova%20Sandro%20Torris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ATA-02\Prova%20Sandro%20Torrisi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ATA-02\Prova%20Sandro%20Torrisi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ATA-02\Prova%20Sandro%20Torrisi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EEE\CAGL-01from2018-04-17to2018-04-17.csv\CAGL-01from2018-04-17to2018-04-17_taglitof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CATA-02from2018-04-18to2018-04-18.csv%20(1)\_CATA-02from2018-04-18to2018-04-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CATA-02from2018-04-18to2018-04-18.csv%20(1)\_CATA-02from2018-04-18to2018-04-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tente\Desktop\EEE\CATA-02from2018-04-18to2018-04-18.csv%20(1)\_CATA-02from2018-04-18to2018-04-1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muon%20velocity\16%20gennaio%2018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muon%20velocity\23%20gennaio%2016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</a:t>
            </a:r>
            <a:r>
              <a:rPr lang="en-US" baseline="0" dirty="0" smtClean="0"/>
              <a:t> of Flight</a:t>
            </a:r>
            <a:endParaRPr lang="en-US" dirty="0"/>
          </a:p>
        </c:rich>
      </c:tx>
      <c:layout>
        <c:manualLayout>
          <c:xMode val="edge"/>
          <c:yMode val="edge"/>
          <c:x val="0.34384267109371519"/>
          <c:y val="7.47189387764990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tempi di volo</c:v>
          </c:tx>
          <c:cat>
            <c:numRef>
              <c:f>Foglio1!$I$3:$I$15</c:f>
              <c:numCache>
                <c:formatCode>General</c:formatCode>
                <c:ptCount val="13"/>
                <c:pt idx="0">
                  <c:v>-50</c:v>
                </c:pt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</c:numCache>
            </c:numRef>
          </c:cat>
          <c:val>
            <c:numRef>
              <c:f>Foglio1!$J$3:$J$16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12</c:v>
                </c:pt>
                <c:pt idx="3">
                  <c:v>221</c:v>
                </c:pt>
                <c:pt idx="4">
                  <c:v>1554</c:v>
                </c:pt>
                <c:pt idx="5">
                  <c:v>5074</c:v>
                </c:pt>
                <c:pt idx="6">
                  <c:v>168005</c:v>
                </c:pt>
                <c:pt idx="7">
                  <c:v>70</c:v>
                </c:pt>
                <c:pt idx="8">
                  <c:v>16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</c:ser>
        <c:gapWidth val="0"/>
        <c:overlap val="1"/>
        <c:axId val="205916032"/>
        <c:axId val="205917568"/>
      </c:barChart>
      <c:catAx>
        <c:axId val="205916032"/>
        <c:scaling>
          <c:orientation val="minMax"/>
        </c:scaling>
        <c:axPos val="b"/>
        <c:numFmt formatCode="General" sourceLinked="1"/>
        <c:majorTickMark val="none"/>
        <c:tickLblPos val="nextTo"/>
        <c:crossAx val="205917568"/>
        <c:crosses val="autoZero"/>
        <c:auto val="1"/>
        <c:lblAlgn val="ctr"/>
        <c:lblOffset val="100"/>
      </c:catAx>
      <c:valAx>
        <c:axId val="205917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205916032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dirty="0" smtClean="0"/>
              <a:t>CATA-02 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'Analisi EEE'!$M$2:$M$23</c:f>
              <c:numCache>
                <c:formatCode>General</c:formatCode>
                <c:ptCount val="22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</c:numCache>
            </c:numRef>
          </c:cat>
          <c:val>
            <c:numRef>
              <c:f>'Analisi EEE'!$N$2:$N$23</c:f>
              <c:numCache>
                <c:formatCode>General</c:formatCode>
                <c:ptCount val="22"/>
                <c:pt idx="0">
                  <c:v>0</c:v>
                </c:pt>
                <c:pt idx="1">
                  <c:v>523</c:v>
                </c:pt>
                <c:pt idx="2">
                  <c:v>2743</c:v>
                </c:pt>
                <c:pt idx="3">
                  <c:v>8196</c:v>
                </c:pt>
                <c:pt idx="4">
                  <c:v>19778</c:v>
                </c:pt>
                <c:pt idx="5">
                  <c:v>29980</c:v>
                </c:pt>
                <c:pt idx="6">
                  <c:v>30239</c:v>
                </c:pt>
                <c:pt idx="7">
                  <c:v>23780</c:v>
                </c:pt>
                <c:pt idx="8">
                  <c:v>17346</c:v>
                </c:pt>
                <c:pt idx="9">
                  <c:v>11580</c:v>
                </c:pt>
                <c:pt idx="10">
                  <c:v>6962</c:v>
                </c:pt>
                <c:pt idx="11">
                  <c:v>2989</c:v>
                </c:pt>
                <c:pt idx="12">
                  <c:v>1220</c:v>
                </c:pt>
                <c:pt idx="13">
                  <c:v>428</c:v>
                </c:pt>
                <c:pt idx="14">
                  <c:v>136</c:v>
                </c:pt>
                <c:pt idx="15">
                  <c:v>37</c:v>
                </c:pt>
                <c:pt idx="16">
                  <c:v>9</c:v>
                </c:pt>
                <c:pt idx="17">
                  <c:v>9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</c:ser>
        <c:gapWidth val="100"/>
        <c:overlap val="-24"/>
        <c:axId val="207596928"/>
        <c:axId val="207611008"/>
      </c:barChart>
      <c:catAx>
        <c:axId val="207596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611008"/>
        <c:crosses val="autoZero"/>
        <c:auto val="1"/>
        <c:lblAlgn val="ctr"/>
        <c:lblOffset val="100"/>
      </c:catAx>
      <c:valAx>
        <c:axId val="207611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59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CAGL-01</a:t>
            </a:r>
            <a:r>
              <a:rPr lang="en-US" sz="1600" dirty="0"/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CAGL-01 istov 3-7tof</c:v>
          </c:tx>
          <c:spPr>
            <a:ln>
              <a:solidFill>
                <a:schemeClr val="tx1"/>
              </a:solidFill>
            </a:ln>
          </c:spPr>
          <c:cat>
            <c:strRef>
              <c:f>Foglio1!$G$2:$G$24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Foglio1!$H$2:$H$23</c:f>
              <c:numCache>
                <c:formatCode>General</c:formatCode>
                <c:ptCount val="22"/>
                <c:pt idx="0">
                  <c:v>0</c:v>
                </c:pt>
                <c:pt idx="1">
                  <c:v>98</c:v>
                </c:pt>
                <c:pt idx="2">
                  <c:v>458</c:v>
                </c:pt>
                <c:pt idx="3">
                  <c:v>1266</c:v>
                </c:pt>
                <c:pt idx="4">
                  <c:v>3491</c:v>
                </c:pt>
                <c:pt idx="5">
                  <c:v>16543</c:v>
                </c:pt>
                <c:pt idx="6">
                  <c:v>47513</c:v>
                </c:pt>
                <c:pt idx="7">
                  <c:v>73522</c:v>
                </c:pt>
                <c:pt idx="8">
                  <c:v>72332</c:v>
                </c:pt>
                <c:pt idx="9">
                  <c:v>52224</c:v>
                </c:pt>
                <c:pt idx="10">
                  <c:v>29499</c:v>
                </c:pt>
                <c:pt idx="11">
                  <c:v>8911</c:v>
                </c:pt>
                <c:pt idx="12">
                  <c:v>1545</c:v>
                </c:pt>
                <c:pt idx="13">
                  <c:v>194</c:v>
                </c:pt>
                <c:pt idx="14">
                  <c:v>21</c:v>
                </c:pt>
                <c:pt idx="15">
                  <c:v>5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gapWidth val="0"/>
        <c:axId val="207635200"/>
        <c:axId val="207636736"/>
      </c:barChart>
      <c:catAx>
        <c:axId val="2076352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207636736"/>
        <c:crosses val="autoZero"/>
        <c:auto val="1"/>
        <c:lblAlgn val="ctr"/>
        <c:lblOffset val="100"/>
      </c:catAx>
      <c:valAx>
        <c:axId val="207636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207635200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679094002138638"/>
          <c:y val="1.3561154855643057E-2"/>
          <c:w val="0.89275030621172369"/>
          <c:h val="0.91965739282589731"/>
        </c:manualLayout>
      </c:layout>
      <c:barChart>
        <c:barDir val="col"/>
        <c:grouping val="clustered"/>
        <c:ser>
          <c:idx val="0"/>
          <c:order val="0"/>
          <c:tx>
            <c:v>100-104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TL'!$F$3:$F$22</c:f>
              <c:numCache>
                <c:formatCode>General</c:formatCode>
                <c:ptCount val="20"/>
                <c:pt idx="0">
                  <c:v>0</c:v>
                </c:pt>
                <c:pt idx="1">
                  <c:v>368</c:v>
                </c:pt>
                <c:pt idx="2">
                  <c:v>1165</c:v>
                </c:pt>
                <c:pt idx="3">
                  <c:v>3218</c:v>
                </c:pt>
                <c:pt idx="4">
                  <c:v>7061</c:v>
                </c:pt>
                <c:pt idx="5">
                  <c:v>9388</c:v>
                </c:pt>
                <c:pt idx="6">
                  <c:v>8832</c:v>
                </c:pt>
                <c:pt idx="7">
                  <c:v>6786</c:v>
                </c:pt>
                <c:pt idx="8">
                  <c:v>5001</c:v>
                </c:pt>
                <c:pt idx="9">
                  <c:v>3214</c:v>
                </c:pt>
                <c:pt idx="10">
                  <c:v>1693</c:v>
                </c:pt>
                <c:pt idx="11">
                  <c:v>49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v>104-106</c:v>
          </c:tx>
          <c:spPr>
            <a:solidFill>
              <a:srgbClr val="FFFF00"/>
            </a:solidFill>
            <a:ln>
              <a:solidFill>
                <a:prstClr val="black"/>
              </a:solidFill>
            </a:ln>
          </c:spPr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TL'!$I$3:$I$22</c:f>
              <c:numCache>
                <c:formatCode>General</c:formatCode>
                <c:ptCount val="20"/>
                <c:pt idx="0">
                  <c:v>0</c:v>
                </c:pt>
                <c:pt idx="1">
                  <c:v>74</c:v>
                </c:pt>
                <c:pt idx="2">
                  <c:v>404</c:v>
                </c:pt>
                <c:pt idx="3">
                  <c:v>1078</c:v>
                </c:pt>
                <c:pt idx="4">
                  <c:v>2539</c:v>
                </c:pt>
                <c:pt idx="5">
                  <c:v>3500</c:v>
                </c:pt>
                <c:pt idx="6">
                  <c:v>3415</c:v>
                </c:pt>
                <c:pt idx="7">
                  <c:v>2596</c:v>
                </c:pt>
                <c:pt idx="8">
                  <c:v>1736</c:v>
                </c:pt>
                <c:pt idx="9">
                  <c:v>1074</c:v>
                </c:pt>
                <c:pt idx="10">
                  <c:v>713</c:v>
                </c:pt>
                <c:pt idx="11">
                  <c:v>206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v>106-108</c:v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TL'!$L$3:$L$22</c:f>
              <c:numCache>
                <c:formatCode>General</c:formatCode>
                <c:ptCount val="20"/>
                <c:pt idx="0">
                  <c:v>0</c:v>
                </c:pt>
                <c:pt idx="1">
                  <c:v>48</c:v>
                </c:pt>
                <c:pt idx="2">
                  <c:v>289</c:v>
                </c:pt>
                <c:pt idx="3">
                  <c:v>822</c:v>
                </c:pt>
                <c:pt idx="4">
                  <c:v>2046</c:v>
                </c:pt>
                <c:pt idx="5">
                  <c:v>2876</c:v>
                </c:pt>
                <c:pt idx="6">
                  <c:v>2748</c:v>
                </c:pt>
                <c:pt idx="7">
                  <c:v>2193</c:v>
                </c:pt>
                <c:pt idx="8">
                  <c:v>1578</c:v>
                </c:pt>
                <c:pt idx="9">
                  <c:v>956</c:v>
                </c:pt>
                <c:pt idx="10">
                  <c:v>611</c:v>
                </c:pt>
                <c:pt idx="11">
                  <c:v>289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v>108-110</c:v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TL'!$O$3:$O$22</c:f>
              <c:numCache>
                <c:formatCode>General</c:formatCode>
                <c:ptCount val="20"/>
                <c:pt idx="0">
                  <c:v>0</c:v>
                </c:pt>
                <c:pt idx="1">
                  <c:v>27</c:v>
                </c:pt>
                <c:pt idx="2">
                  <c:v>232</c:v>
                </c:pt>
                <c:pt idx="3">
                  <c:v>652</c:v>
                </c:pt>
                <c:pt idx="4">
                  <c:v>1657</c:v>
                </c:pt>
                <c:pt idx="5">
                  <c:v>2240</c:v>
                </c:pt>
                <c:pt idx="6">
                  <c:v>2361</c:v>
                </c:pt>
                <c:pt idx="7">
                  <c:v>1861</c:v>
                </c:pt>
                <c:pt idx="8">
                  <c:v>1333</c:v>
                </c:pt>
                <c:pt idx="9">
                  <c:v>974</c:v>
                </c:pt>
                <c:pt idx="10">
                  <c:v>529</c:v>
                </c:pt>
                <c:pt idx="11">
                  <c:v>313</c:v>
                </c:pt>
                <c:pt idx="12">
                  <c:v>14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4"/>
          <c:order val="4"/>
          <c:tx>
            <c:v>110-112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TL'!$R$3:$R$22</c:f>
              <c:numCache>
                <c:formatCode>General</c:formatCode>
                <c:ptCount val="20"/>
                <c:pt idx="0">
                  <c:v>0</c:v>
                </c:pt>
                <c:pt idx="1">
                  <c:v>6</c:v>
                </c:pt>
                <c:pt idx="2">
                  <c:v>208</c:v>
                </c:pt>
                <c:pt idx="3">
                  <c:v>506</c:v>
                </c:pt>
                <c:pt idx="4">
                  <c:v>1254</c:v>
                </c:pt>
                <c:pt idx="5">
                  <c:v>1933</c:v>
                </c:pt>
                <c:pt idx="6">
                  <c:v>1980</c:v>
                </c:pt>
                <c:pt idx="7">
                  <c:v>1590</c:v>
                </c:pt>
                <c:pt idx="8">
                  <c:v>1101</c:v>
                </c:pt>
                <c:pt idx="9">
                  <c:v>701</c:v>
                </c:pt>
                <c:pt idx="10">
                  <c:v>374</c:v>
                </c:pt>
                <c:pt idx="11">
                  <c:v>256</c:v>
                </c:pt>
                <c:pt idx="12">
                  <c:v>72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5"/>
          <c:order val="5"/>
          <c:tx>
            <c:v>112-114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TL'!$U$3:$U$22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187</c:v>
                </c:pt>
                <c:pt idx="3">
                  <c:v>461</c:v>
                </c:pt>
                <c:pt idx="4">
                  <c:v>1072</c:v>
                </c:pt>
                <c:pt idx="5">
                  <c:v>1752</c:v>
                </c:pt>
                <c:pt idx="6">
                  <c:v>1613</c:v>
                </c:pt>
                <c:pt idx="7">
                  <c:v>1230</c:v>
                </c:pt>
                <c:pt idx="8">
                  <c:v>882</c:v>
                </c:pt>
                <c:pt idx="9">
                  <c:v>573</c:v>
                </c:pt>
                <c:pt idx="10">
                  <c:v>371</c:v>
                </c:pt>
                <c:pt idx="11">
                  <c:v>256</c:v>
                </c:pt>
                <c:pt idx="12">
                  <c:v>155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6"/>
          <c:order val="6"/>
          <c:tx>
            <c:v>114-116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TL'!$X$3:$X$22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115</c:v>
                </c:pt>
                <c:pt idx="3">
                  <c:v>364</c:v>
                </c:pt>
                <c:pt idx="4">
                  <c:v>813</c:v>
                </c:pt>
                <c:pt idx="5">
                  <c:v>1387</c:v>
                </c:pt>
                <c:pt idx="6">
                  <c:v>1424</c:v>
                </c:pt>
                <c:pt idx="7">
                  <c:v>1040</c:v>
                </c:pt>
                <c:pt idx="8">
                  <c:v>773</c:v>
                </c:pt>
                <c:pt idx="9">
                  <c:v>520</c:v>
                </c:pt>
                <c:pt idx="10">
                  <c:v>368</c:v>
                </c:pt>
                <c:pt idx="11">
                  <c:v>269</c:v>
                </c:pt>
                <c:pt idx="12">
                  <c:v>163</c:v>
                </c:pt>
                <c:pt idx="13">
                  <c:v>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7"/>
          <c:order val="7"/>
          <c:tx>
            <c:v>116-118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TL'!$AA$3:$AA$22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58</c:v>
                </c:pt>
                <c:pt idx="3">
                  <c:v>255</c:v>
                </c:pt>
                <c:pt idx="4">
                  <c:v>617</c:v>
                </c:pt>
                <c:pt idx="5">
                  <c:v>1200</c:v>
                </c:pt>
                <c:pt idx="6">
                  <c:v>1178</c:v>
                </c:pt>
                <c:pt idx="7">
                  <c:v>943</c:v>
                </c:pt>
                <c:pt idx="8">
                  <c:v>666</c:v>
                </c:pt>
                <c:pt idx="9">
                  <c:v>550</c:v>
                </c:pt>
                <c:pt idx="10">
                  <c:v>392</c:v>
                </c:pt>
                <c:pt idx="11">
                  <c:v>271</c:v>
                </c:pt>
                <c:pt idx="12">
                  <c:v>191</c:v>
                </c:pt>
                <c:pt idx="13">
                  <c:v>56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8"/>
          <c:order val="8"/>
          <c:tx>
            <c:v>118-120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TL'!$AD$3:$AD$22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42</c:v>
                </c:pt>
                <c:pt idx="3">
                  <c:v>204</c:v>
                </c:pt>
                <c:pt idx="4">
                  <c:v>558</c:v>
                </c:pt>
                <c:pt idx="5">
                  <c:v>1008</c:v>
                </c:pt>
                <c:pt idx="6">
                  <c:v>1099</c:v>
                </c:pt>
                <c:pt idx="7">
                  <c:v>883</c:v>
                </c:pt>
                <c:pt idx="8">
                  <c:v>661</c:v>
                </c:pt>
                <c:pt idx="9">
                  <c:v>492</c:v>
                </c:pt>
                <c:pt idx="10">
                  <c:v>364</c:v>
                </c:pt>
                <c:pt idx="11">
                  <c:v>194</c:v>
                </c:pt>
                <c:pt idx="12">
                  <c:v>143</c:v>
                </c:pt>
                <c:pt idx="13">
                  <c:v>61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9"/>
          <c:order val="9"/>
          <c:tx>
            <c:v>120-122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TL'!$AG$3:$AG$22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158</c:v>
                </c:pt>
                <c:pt idx="4">
                  <c:v>378</c:v>
                </c:pt>
                <c:pt idx="5">
                  <c:v>816</c:v>
                </c:pt>
                <c:pt idx="6">
                  <c:v>823</c:v>
                </c:pt>
                <c:pt idx="7">
                  <c:v>704</c:v>
                </c:pt>
                <c:pt idx="8">
                  <c:v>565</c:v>
                </c:pt>
                <c:pt idx="9">
                  <c:v>395</c:v>
                </c:pt>
                <c:pt idx="10">
                  <c:v>287</c:v>
                </c:pt>
                <c:pt idx="11">
                  <c:v>158</c:v>
                </c:pt>
                <c:pt idx="12">
                  <c:v>95</c:v>
                </c:pt>
                <c:pt idx="13">
                  <c:v>64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0"/>
          <c:order val="10"/>
          <c:tx>
            <c:v>122-124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TL'!$AJ$3:$AJ$22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134</c:v>
                </c:pt>
                <c:pt idx="4">
                  <c:v>327</c:v>
                </c:pt>
                <c:pt idx="5">
                  <c:v>696</c:v>
                </c:pt>
                <c:pt idx="6">
                  <c:v>728</c:v>
                </c:pt>
                <c:pt idx="7">
                  <c:v>599</c:v>
                </c:pt>
                <c:pt idx="8">
                  <c:v>522</c:v>
                </c:pt>
                <c:pt idx="9">
                  <c:v>313</c:v>
                </c:pt>
                <c:pt idx="10">
                  <c:v>225</c:v>
                </c:pt>
                <c:pt idx="11">
                  <c:v>119</c:v>
                </c:pt>
                <c:pt idx="12">
                  <c:v>61</c:v>
                </c:pt>
                <c:pt idx="13">
                  <c:v>50</c:v>
                </c:pt>
                <c:pt idx="14">
                  <c:v>11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1"/>
          <c:order val="11"/>
          <c:tx>
            <c:v>124-126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TL'!$AM$3:$AM$22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105</c:v>
                </c:pt>
                <c:pt idx="4">
                  <c:v>299</c:v>
                </c:pt>
                <c:pt idx="5">
                  <c:v>512</c:v>
                </c:pt>
                <c:pt idx="6">
                  <c:v>568</c:v>
                </c:pt>
                <c:pt idx="7">
                  <c:v>552</c:v>
                </c:pt>
                <c:pt idx="8">
                  <c:v>408</c:v>
                </c:pt>
                <c:pt idx="9">
                  <c:v>291</c:v>
                </c:pt>
                <c:pt idx="10">
                  <c:v>196</c:v>
                </c:pt>
                <c:pt idx="11">
                  <c:v>101</c:v>
                </c:pt>
                <c:pt idx="12">
                  <c:v>64</c:v>
                </c:pt>
                <c:pt idx="13">
                  <c:v>39</c:v>
                </c:pt>
                <c:pt idx="14">
                  <c:v>15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2"/>
          <c:order val="12"/>
          <c:tx>
            <c:v>126-128</c:v>
          </c:tx>
          <c:cat>
            <c:strRef>
              <c:f>'ordine  TL'!$AO$3:$AO$22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'ordine  TL'!$AP$3:$AP$22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87</c:v>
                </c:pt>
                <c:pt idx="4">
                  <c:v>237</c:v>
                </c:pt>
                <c:pt idx="5">
                  <c:v>417</c:v>
                </c:pt>
                <c:pt idx="6">
                  <c:v>522</c:v>
                </c:pt>
                <c:pt idx="7">
                  <c:v>392</c:v>
                </c:pt>
                <c:pt idx="8">
                  <c:v>311</c:v>
                </c:pt>
                <c:pt idx="9">
                  <c:v>221</c:v>
                </c:pt>
                <c:pt idx="10">
                  <c:v>131</c:v>
                </c:pt>
                <c:pt idx="11">
                  <c:v>67</c:v>
                </c:pt>
                <c:pt idx="12">
                  <c:v>40</c:v>
                </c:pt>
                <c:pt idx="13">
                  <c:v>19</c:v>
                </c:pt>
                <c:pt idx="14">
                  <c:v>14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axId val="207980032"/>
        <c:axId val="207981568"/>
      </c:barChart>
      <c:catAx>
        <c:axId val="207980032"/>
        <c:scaling>
          <c:orientation val="minMax"/>
        </c:scaling>
        <c:axPos val="b"/>
        <c:tickLblPos val="nextTo"/>
        <c:crossAx val="207981568"/>
        <c:crosses val="autoZero"/>
        <c:auto val="1"/>
        <c:lblAlgn val="ctr"/>
        <c:lblOffset val="100"/>
      </c:catAx>
      <c:valAx>
        <c:axId val="207981568"/>
        <c:scaling>
          <c:orientation val="minMax"/>
        </c:scaling>
        <c:axPos val="l"/>
        <c:majorGridlines/>
        <c:numFmt formatCode="General" sourceLinked="1"/>
        <c:tickLblPos val="nextTo"/>
        <c:crossAx val="2079800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2400" dirty="0" smtClean="0"/>
              <a:t>Muon</a:t>
            </a:r>
            <a:r>
              <a:rPr lang="en-US" sz="2400" baseline="0" dirty="0" smtClean="0"/>
              <a:t> </a:t>
            </a:r>
            <a:r>
              <a:rPr lang="en-US" sz="2400" dirty="0" smtClean="0"/>
              <a:t>velocity distribution for </a:t>
            </a:r>
            <a:r>
              <a:rPr lang="el-GR" sz="2400" dirty="0" smtClean="0"/>
              <a:t>Δ</a:t>
            </a:r>
            <a:r>
              <a:rPr lang="it-IT" sz="2400" dirty="0" err="1" smtClean="0"/>
              <a:t>tof</a:t>
            </a:r>
            <a:r>
              <a:rPr lang="it-IT" sz="2400" dirty="0" smtClean="0"/>
              <a:t> </a:t>
            </a:r>
            <a:r>
              <a:rPr lang="it-IT" sz="2400" dirty="0" err="1" smtClean="0"/>
              <a:t>bins</a:t>
            </a:r>
            <a:r>
              <a:rPr lang="en-US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32206421604126212"/>
          <c:y val="2.8258359430904826E-2"/>
        </c:manualLayout>
      </c:layout>
      <c:overlay val="1"/>
    </c:title>
    <c:plotArea>
      <c:layout>
        <c:manualLayout>
          <c:layoutTarget val="inner"/>
          <c:xMode val="edge"/>
          <c:yMode val="edge"/>
          <c:x val="5.7798730835492043E-2"/>
          <c:y val="2.09159327899026E-2"/>
          <c:w val="0.81518776747093102"/>
          <c:h val="0.86218553860284763"/>
        </c:manualLayout>
      </c:layout>
      <c:barChart>
        <c:barDir val="col"/>
        <c:grouping val="clustered"/>
        <c:ser>
          <c:idx val="0"/>
          <c:order val="0"/>
          <c:tx>
            <c:v>3.0-3.3</c:v>
          </c:tx>
          <c:spPr>
            <a:solidFill>
              <a:srgbClr val="FFFF00"/>
            </a:solidFill>
            <a:ln w="22225">
              <a:solidFill>
                <a:schemeClr val="tx1"/>
              </a:solidFill>
            </a:ln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tof'!$C$4:$C$23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2313</c:v>
                </c:pt>
                <c:pt idx="10">
                  <c:v>3349</c:v>
                </c:pt>
                <c:pt idx="11">
                  <c:v>1667</c:v>
                </c:pt>
                <c:pt idx="12">
                  <c:v>845</c:v>
                </c:pt>
                <c:pt idx="13">
                  <c:v>316</c:v>
                </c:pt>
                <c:pt idx="14">
                  <c:v>94</c:v>
                </c:pt>
                <c:pt idx="15">
                  <c:v>30</c:v>
                </c:pt>
                <c:pt idx="16">
                  <c:v>9</c:v>
                </c:pt>
                <c:pt idx="17">
                  <c:v>5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</c:ser>
        <c:ser>
          <c:idx val="1"/>
          <c:order val="1"/>
          <c:tx>
            <c:v>3.3-3.6</c:v>
          </c:tx>
          <c:spPr>
            <a:solidFill>
              <a:srgbClr val="FF660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tof'!$F$4:$F$23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307</c:v>
                </c:pt>
                <c:pt idx="8">
                  <c:v>5619</c:v>
                </c:pt>
                <c:pt idx="9">
                  <c:v>4555</c:v>
                </c:pt>
                <c:pt idx="10">
                  <c:v>1886</c:v>
                </c:pt>
                <c:pt idx="11">
                  <c:v>829</c:v>
                </c:pt>
                <c:pt idx="12">
                  <c:v>249</c:v>
                </c:pt>
                <c:pt idx="13">
                  <c:v>81</c:v>
                </c:pt>
                <c:pt idx="14">
                  <c:v>35</c:v>
                </c:pt>
                <c:pt idx="15">
                  <c:v>6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v>3.6-4.2</c:v>
          </c:tx>
          <c:spPr>
            <a:solidFill>
              <a:srgbClr val="00B0F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tof'!$I$4:$I$23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334</c:v>
                </c:pt>
                <c:pt idx="6">
                  <c:v>10994</c:v>
                </c:pt>
                <c:pt idx="7">
                  <c:v>15735</c:v>
                </c:pt>
                <c:pt idx="8">
                  <c:v>8690</c:v>
                </c:pt>
                <c:pt idx="9">
                  <c:v>3644</c:v>
                </c:pt>
                <c:pt idx="10">
                  <c:v>1439</c:v>
                </c:pt>
                <c:pt idx="11">
                  <c:v>426</c:v>
                </c:pt>
                <c:pt idx="12">
                  <c:v>111</c:v>
                </c:pt>
                <c:pt idx="13">
                  <c:v>28</c:v>
                </c:pt>
                <c:pt idx="14">
                  <c:v>7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v>4.2-4.8</c:v>
          </c:tx>
          <c:spPr>
            <a:solidFill>
              <a:srgbClr val="00B05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tof'!$L$4:$L$23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4075</c:v>
                </c:pt>
                <c:pt idx="5">
                  <c:v>18565</c:v>
                </c:pt>
                <c:pt idx="6">
                  <c:v>13719</c:v>
                </c:pt>
                <c:pt idx="7">
                  <c:v>5659</c:v>
                </c:pt>
                <c:pt idx="8">
                  <c:v>2331</c:v>
                </c:pt>
                <c:pt idx="9">
                  <c:v>835</c:v>
                </c:pt>
                <c:pt idx="10">
                  <c:v>249</c:v>
                </c:pt>
                <c:pt idx="11">
                  <c:v>61</c:v>
                </c:pt>
                <c:pt idx="12">
                  <c:v>15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4"/>
          <c:order val="4"/>
          <c:tx>
            <c:v>4.8-5.4</c:v>
          </c:tx>
          <c:spPr>
            <a:solidFill>
              <a:srgbClr val="FF000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tof'!$O$4:$O$23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2998</c:v>
                </c:pt>
                <c:pt idx="4">
                  <c:v>11580</c:v>
                </c:pt>
                <c:pt idx="5">
                  <c:v>8037</c:v>
                </c:pt>
                <c:pt idx="6">
                  <c:v>3912</c:v>
                </c:pt>
                <c:pt idx="7">
                  <c:v>1503</c:v>
                </c:pt>
                <c:pt idx="8">
                  <c:v>556</c:v>
                </c:pt>
                <c:pt idx="9">
                  <c:v>194</c:v>
                </c:pt>
                <c:pt idx="10">
                  <c:v>35</c:v>
                </c:pt>
                <c:pt idx="11">
                  <c:v>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5"/>
          <c:order val="5"/>
          <c:tx>
            <c:v>5.4-6.0</c:v>
          </c:tx>
          <c:spPr>
            <a:solidFill>
              <a:srgbClr val="7030A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tof'!$R$4:$R$23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979</c:v>
                </c:pt>
                <c:pt idx="3">
                  <c:v>3837</c:v>
                </c:pt>
                <c:pt idx="4">
                  <c:v>3091</c:v>
                </c:pt>
                <c:pt idx="5">
                  <c:v>2190</c:v>
                </c:pt>
                <c:pt idx="6">
                  <c:v>1200</c:v>
                </c:pt>
                <c:pt idx="7">
                  <c:v>457</c:v>
                </c:pt>
                <c:pt idx="8">
                  <c:v>135</c:v>
                </c:pt>
                <c:pt idx="9">
                  <c:v>39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6"/>
          <c:order val="6"/>
          <c:tx>
            <c:v>6.0-6.6</c:v>
          </c:tx>
          <c:spPr>
            <a:solidFill>
              <a:schemeClr val="tx1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tof'!$U$4:$U$23</c:f>
              <c:numCache>
                <c:formatCode>General</c:formatCode>
                <c:ptCount val="20"/>
                <c:pt idx="0">
                  <c:v>0</c:v>
                </c:pt>
                <c:pt idx="1">
                  <c:v>195</c:v>
                </c:pt>
                <c:pt idx="2">
                  <c:v>1404</c:v>
                </c:pt>
                <c:pt idx="3">
                  <c:v>1133</c:v>
                </c:pt>
                <c:pt idx="4">
                  <c:v>838</c:v>
                </c:pt>
                <c:pt idx="5">
                  <c:v>710</c:v>
                </c:pt>
                <c:pt idx="6">
                  <c:v>358</c:v>
                </c:pt>
                <c:pt idx="7">
                  <c:v>115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gapWidth val="0"/>
        <c:axId val="208017664"/>
        <c:axId val="208048128"/>
      </c:barChart>
      <c:catAx>
        <c:axId val="208017664"/>
        <c:scaling>
          <c:orientation val="minMax"/>
        </c:scaling>
        <c:axPos val="b"/>
        <c:numFmt formatCode="General" sourceLinked="1"/>
        <c:tickLblPos val="nextTo"/>
        <c:crossAx val="208048128"/>
        <c:crosses val="autoZero"/>
        <c:auto val="1"/>
        <c:lblAlgn val="ctr"/>
        <c:lblOffset val="100"/>
      </c:catAx>
      <c:valAx>
        <c:axId val="208048128"/>
        <c:scaling>
          <c:orientation val="minMax"/>
        </c:scaling>
        <c:axPos val="l"/>
        <c:majorGridlines/>
        <c:numFmt formatCode="General" sourceLinked="1"/>
        <c:tickLblPos val="nextTo"/>
        <c:crossAx val="2080176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9687850246378731"/>
          <c:y val="0.38076811709433467"/>
          <c:w val="6.3769961277025972E-2"/>
          <c:h val="0.23846361747348616"/>
        </c:manualLayout>
      </c:layout>
    </c:legend>
    <c:plotVisOnly val="1"/>
    <c:dispBlanksAs val="gap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0" dirty="0" smtClean="0">
                <a:solidFill>
                  <a:srgbClr val="0070C0"/>
                </a:solidFill>
              </a:rPr>
              <a:t>Muon</a:t>
            </a:r>
            <a:r>
              <a:rPr lang="en-US" sz="1600" b="0" baseline="0" dirty="0" smtClean="0">
                <a:solidFill>
                  <a:srgbClr val="0070C0"/>
                </a:solidFill>
              </a:rPr>
              <a:t> velocity distribution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7445410751734641"/>
          <c:y val="3.404833851257319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v>3.0-3.3</c:v>
          </c:tx>
          <c:spPr>
            <a:solidFill>
              <a:srgbClr val="FFFF00"/>
            </a:solidFill>
            <a:ln w="22225">
              <a:solidFill>
                <a:schemeClr val="tx1"/>
              </a:solidFill>
            </a:ln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tof'!$C$4:$C$23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2313</c:v>
                </c:pt>
                <c:pt idx="10">
                  <c:v>3349</c:v>
                </c:pt>
                <c:pt idx="11">
                  <c:v>1667</c:v>
                </c:pt>
                <c:pt idx="12">
                  <c:v>845</c:v>
                </c:pt>
                <c:pt idx="13">
                  <c:v>316</c:v>
                </c:pt>
                <c:pt idx="14">
                  <c:v>94</c:v>
                </c:pt>
                <c:pt idx="15">
                  <c:v>30</c:v>
                </c:pt>
                <c:pt idx="16">
                  <c:v>9</c:v>
                </c:pt>
                <c:pt idx="17">
                  <c:v>5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</c:ser>
        <c:ser>
          <c:idx val="1"/>
          <c:order val="1"/>
          <c:tx>
            <c:v>3.3-3.6</c:v>
          </c:tx>
          <c:spPr>
            <a:solidFill>
              <a:srgbClr val="FF660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tof'!$F$4:$F$23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307</c:v>
                </c:pt>
                <c:pt idx="8">
                  <c:v>5619</c:v>
                </c:pt>
                <c:pt idx="9">
                  <c:v>4555</c:v>
                </c:pt>
                <c:pt idx="10">
                  <c:v>1886</c:v>
                </c:pt>
                <c:pt idx="11">
                  <c:v>829</c:v>
                </c:pt>
                <c:pt idx="12">
                  <c:v>249</c:v>
                </c:pt>
                <c:pt idx="13">
                  <c:v>81</c:v>
                </c:pt>
                <c:pt idx="14">
                  <c:v>35</c:v>
                </c:pt>
                <c:pt idx="15">
                  <c:v>6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v>3.6-4.2</c:v>
          </c:tx>
          <c:spPr>
            <a:solidFill>
              <a:srgbClr val="00B0F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tof'!$I$4:$I$23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334</c:v>
                </c:pt>
                <c:pt idx="6">
                  <c:v>10994</c:v>
                </c:pt>
                <c:pt idx="7">
                  <c:v>15735</c:v>
                </c:pt>
                <c:pt idx="8">
                  <c:v>8690</c:v>
                </c:pt>
                <c:pt idx="9">
                  <c:v>3644</c:v>
                </c:pt>
                <c:pt idx="10">
                  <c:v>1439</c:v>
                </c:pt>
                <c:pt idx="11">
                  <c:v>426</c:v>
                </c:pt>
                <c:pt idx="12">
                  <c:v>111</c:v>
                </c:pt>
                <c:pt idx="13">
                  <c:v>28</c:v>
                </c:pt>
                <c:pt idx="14">
                  <c:v>7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v>4.2-4.8</c:v>
          </c:tx>
          <c:spPr>
            <a:solidFill>
              <a:srgbClr val="00B05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tof'!$L$4:$L$23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4075</c:v>
                </c:pt>
                <c:pt idx="5">
                  <c:v>18565</c:v>
                </c:pt>
                <c:pt idx="6">
                  <c:v>13719</c:v>
                </c:pt>
                <c:pt idx="7">
                  <c:v>5659</c:v>
                </c:pt>
                <c:pt idx="8">
                  <c:v>2331</c:v>
                </c:pt>
                <c:pt idx="9">
                  <c:v>835</c:v>
                </c:pt>
                <c:pt idx="10">
                  <c:v>249</c:v>
                </c:pt>
                <c:pt idx="11">
                  <c:v>61</c:v>
                </c:pt>
                <c:pt idx="12">
                  <c:v>15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4"/>
          <c:order val="4"/>
          <c:tx>
            <c:v>4.8-5.4</c:v>
          </c:tx>
          <c:spPr>
            <a:solidFill>
              <a:srgbClr val="FF000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tof'!$O$4:$O$23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2998</c:v>
                </c:pt>
                <c:pt idx="4">
                  <c:v>11580</c:v>
                </c:pt>
                <c:pt idx="5">
                  <c:v>8037</c:v>
                </c:pt>
                <c:pt idx="6">
                  <c:v>3912</c:v>
                </c:pt>
                <c:pt idx="7">
                  <c:v>1503</c:v>
                </c:pt>
                <c:pt idx="8">
                  <c:v>556</c:v>
                </c:pt>
                <c:pt idx="9">
                  <c:v>194</c:v>
                </c:pt>
                <c:pt idx="10">
                  <c:v>35</c:v>
                </c:pt>
                <c:pt idx="11">
                  <c:v>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5"/>
          <c:order val="5"/>
          <c:tx>
            <c:v>5.4-6.0</c:v>
          </c:tx>
          <c:spPr>
            <a:solidFill>
              <a:srgbClr val="7030A0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tof'!$R$4:$R$23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979</c:v>
                </c:pt>
                <c:pt idx="3">
                  <c:v>3837</c:v>
                </c:pt>
                <c:pt idx="4">
                  <c:v>3091</c:v>
                </c:pt>
                <c:pt idx="5">
                  <c:v>2190</c:v>
                </c:pt>
                <c:pt idx="6">
                  <c:v>1200</c:v>
                </c:pt>
                <c:pt idx="7">
                  <c:v>457</c:v>
                </c:pt>
                <c:pt idx="8">
                  <c:v>135</c:v>
                </c:pt>
                <c:pt idx="9">
                  <c:v>39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6"/>
          <c:order val="6"/>
          <c:tx>
            <c:v>6.0-6.6</c:v>
          </c:tx>
          <c:spPr>
            <a:solidFill>
              <a:schemeClr val="tx1"/>
            </a:solidFill>
          </c:spPr>
          <c:cat>
            <c:strRef>
              <c:f>'isto v TOT_ tof'!$H$4:$H$23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'isto v TOT_ tof'!$U$4:$U$23</c:f>
              <c:numCache>
                <c:formatCode>General</c:formatCode>
                <c:ptCount val="20"/>
                <c:pt idx="0">
                  <c:v>0</c:v>
                </c:pt>
                <c:pt idx="1">
                  <c:v>195</c:v>
                </c:pt>
                <c:pt idx="2">
                  <c:v>1404</c:v>
                </c:pt>
                <c:pt idx="3">
                  <c:v>1133</c:v>
                </c:pt>
                <c:pt idx="4">
                  <c:v>838</c:v>
                </c:pt>
                <c:pt idx="5">
                  <c:v>710</c:v>
                </c:pt>
                <c:pt idx="6">
                  <c:v>358</c:v>
                </c:pt>
                <c:pt idx="7">
                  <c:v>115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gapWidth val="0"/>
        <c:axId val="208100736"/>
        <c:axId val="208118912"/>
      </c:barChart>
      <c:catAx>
        <c:axId val="208100736"/>
        <c:scaling>
          <c:orientation val="minMax"/>
        </c:scaling>
        <c:axPos val="b"/>
        <c:numFmt formatCode="General" sourceLinked="1"/>
        <c:tickLblPos val="nextTo"/>
        <c:crossAx val="208118912"/>
        <c:crosses val="autoZero"/>
        <c:auto val="1"/>
        <c:lblAlgn val="ctr"/>
        <c:lblOffset val="100"/>
      </c:catAx>
      <c:valAx>
        <c:axId val="208118912"/>
        <c:scaling>
          <c:orientation val="minMax"/>
        </c:scaling>
        <c:axPos val="l"/>
        <c:majorGridlines/>
        <c:numFmt formatCode="General" sourceLinked="1"/>
        <c:tickLblPos val="nextTo"/>
        <c:crossAx val="20810073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3251595077238587"/>
          <c:y val="0.26056362362495955"/>
          <c:w val="0.15245253128975789"/>
          <c:h val="0.47887245486435492"/>
        </c:manualLayout>
      </c:layout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Mean muon velocity vs track lenght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vm vs trl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'ordine  TL'!$F$49:$R$49</c:f>
                <c:numCache>
                  <c:formatCode>General</c:formatCode>
                  <c:ptCount val="13"/>
                  <c:pt idx="0">
                    <c:v>3.8565838597877105</c:v>
                  </c:pt>
                  <c:pt idx="1">
                    <c:v>3.8862208172312176</c:v>
                  </c:pt>
                  <c:pt idx="2">
                    <c:v>3.9713067688134078</c:v>
                  </c:pt>
                  <c:pt idx="3">
                    <c:v>4.0666882521430674</c:v>
                  </c:pt>
                  <c:pt idx="4">
                    <c:v>4.058250092408076</c:v>
                  </c:pt>
                  <c:pt idx="5">
                    <c:v>4.3012331328541142</c:v>
                  </c:pt>
                  <c:pt idx="6">
                    <c:v>4.4138913025025506</c:v>
                  </c:pt>
                  <c:pt idx="7">
                    <c:v>4.6036919995734955</c:v>
                  </c:pt>
                  <c:pt idx="8">
                    <c:v>4.4699245709815623</c:v>
                  </c:pt>
                  <c:pt idx="9">
                    <c:v>4.4445762434736364</c:v>
                  </c:pt>
                  <c:pt idx="10">
                    <c:v>4.370671121073169</c:v>
                  </c:pt>
                  <c:pt idx="11">
                    <c:v>4.4516898011694659</c:v>
                  </c:pt>
                  <c:pt idx="12">
                    <c:v>4.2620743137081396</c:v>
                  </c:pt>
                </c:numCache>
              </c:numRef>
            </c:plus>
            <c:minus>
              <c:numRef>
                <c:f>'ordine  TL'!$F$49:$R$49</c:f>
                <c:numCache>
                  <c:formatCode>General</c:formatCode>
                  <c:ptCount val="13"/>
                  <c:pt idx="0">
                    <c:v>3.8565838597877105</c:v>
                  </c:pt>
                  <c:pt idx="1">
                    <c:v>3.8862208172312176</c:v>
                  </c:pt>
                  <c:pt idx="2">
                    <c:v>3.9713067688134078</c:v>
                  </c:pt>
                  <c:pt idx="3">
                    <c:v>4.0666882521430674</c:v>
                  </c:pt>
                  <c:pt idx="4">
                    <c:v>4.058250092408076</c:v>
                  </c:pt>
                  <c:pt idx="5">
                    <c:v>4.3012331328541142</c:v>
                  </c:pt>
                  <c:pt idx="6">
                    <c:v>4.4138913025025506</c:v>
                  </c:pt>
                  <c:pt idx="7">
                    <c:v>4.6036919995734955</c:v>
                  </c:pt>
                  <c:pt idx="8">
                    <c:v>4.4699245709815623</c:v>
                  </c:pt>
                  <c:pt idx="9">
                    <c:v>4.4445762434736364</c:v>
                  </c:pt>
                  <c:pt idx="10">
                    <c:v>4.370671121073169</c:v>
                  </c:pt>
                  <c:pt idx="11">
                    <c:v>4.4516898011694659</c:v>
                  </c:pt>
                  <c:pt idx="12">
                    <c:v>4.2620743137081396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0"/>
          </c:errBars>
          <c:xVal>
            <c:numRef>
              <c:f>'ordine  TL'!$F$47:$R$47</c:f>
              <c:numCache>
                <c:formatCode>General</c:formatCode>
                <c:ptCount val="13"/>
                <c:pt idx="0">
                  <c:v>102</c:v>
                </c:pt>
                <c:pt idx="1">
                  <c:v>105</c:v>
                </c:pt>
                <c:pt idx="2">
                  <c:v>107</c:v>
                </c:pt>
                <c:pt idx="3">
                  <c:v>109</c:v>
                </c:pt>
                <c:pt idx="4">
                  <c:v>111</c:v>
                </c:pt>
                <c:pt idx="5">
                  <c:v>113</c:v>
                </c:pt>
                <c:pt idx="6">
                  <c:v>115</c:v>
                </c:pt>
                <c:pt idx="7">
                  <c:v>117</c:v>
                </c:pt>
                <c:pt idx="8">
                  <c:v>119</c:v>
                </c:pt>
                <c:pt idx="9">
                  <c:v>121</c:v>
                </c:pt>
                <c:pt idx="10">
                  <c:v>123</c:v>
                </c:pt>
                <c:pt idx="11">
                  <c:v>125</c:v>
                </c:pt>
                <c:pt idx="12">
                  <c:v>127</c:v>
                </c:pt>
              </c:numCache>
            </c:numRef>
          </c:xVal>
          <c:yVal>
            <c:numRef>
              <c:f>'ordine  TL'!$F$48:$R$48</c:f>
              <c:numCache>
                <c:formatCode>General</c:formatCode>
                <c:ptCount val="13"/>
                <c:pt idx="0">
                  <c:v>24.73093581804574</c:v>
                </c:pt>
                <c:pt idx="1">
                  <c:v>24.919095981022586</c:v>
                </c:pt>
                <c:pt idx="2">
                  <c:v>25.187135581757506</c:v>
                </c:pt>
                <c:pt idx="3">
                  <c:v>25.42057832389769</c:v>
                </c:pt>
                <c:pt idx="4">
                  <c:v>25.470882656624973</c:v>
                </c:pt>
                <c:pt idx="5">
                  <c:v>25.551373437759946</c:v>
                </c:pt>
                <c:pt idx="6">
                  <c:v>25.942080189812675</c:v>
                </c:pt>
                <c:pt idx="7">
                  <c:v>26.542815104019628</c:v>
                </c:pt>
                <c:pt idx="8">
                  <c:v>26.569943321828656</c:v>
                </c:pt>
                <c:pt idx="9">
                  <c:v>26.725498844647198</c:v>
                </c:pt>
                <c:pt idx="10">
                  <c:v>26.613862094506931</c:v>
                </c:pt>
                <c:pt idx="11">
                  <c:v>26.807524853410005</c:v>
                </c:pt>
                <c:pt idx="12">
                  <c:v>26.500623533730529</c:v>
                </c:pt>
              </c:numCache>
            </c:numRef>
          </c:yVal>
        </c:ser>
        <c:axId val="208175104"/>
        <c:axId val="208176640"/>
      </c:scatterChart>
      <c:valAx>
        <c:axId val="208175104"/>
        <c:scaling>
          <c:orientation val="minMax"/>
          <c:max val="135"/>
          <c:min val="90"/>
        </c:scaling>
        <c:axPos val="b"/>
        <c:numFmt formatCode="General" sourceLinked="1"/>
        <c:tickLblPos val="nextTo"/>
        <c:crossAx val="208176640"/>
        <c:crosses val="autoZero"/>
        <c:crossBetween val="midCat"/>
      </c:valAx>
      <c:valAx>
        <c:axId val="208176640"/>
        <c:scaling>
          <c:orientation val="minMax"/>
          <c:max val="40"/>
          <c:min val="15"/>
        </c:scaling>
        <c:axPos val="l"/>
        <c:majorGridlines/>
        <c:numFmt formatCode="General" sourceLinked="1"/>
        <c:tickLblPos val="nextTo"/>
        <c:crossAx val="208175104"/>
        <c:crosses val="autoZero"/>
        <c:crossBetween val="midCat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v>101&lt;TL&lt;100</c:v>
          </c:tx>
          <c:spPr>
            <a:ln>
              <a:solidFill>
                <a:schemeClr val="tx1"/>
              </a:solidFill>
            </a:ln>
          </c:spPr>
          <c:cat>
            <c:numRef>
              <c:f>'TL 101-102'!$F$3:$F$24</c:f>
              <c:numCache>
                <c:formatCode>General</c:formatCode>
                <c:ptCount val="22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  <c:pt idx="6">
                  <c:v>4.2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4.8</c:v>
                </c:pt>
                <c:pt idx="10">
                  <c:v>5</c:v>
                </c:pt>
                <c:pt idx="11">
                  <c:v>5.2</c:v>
                </c:pt>
                <c:pt idx="12">
                  <c:v>5.4</c:v>
                </c:pt>
                <c:pt idx="13">
                  <c:v>5.6</c:v>
                </c:pt>
                <c:pt idx="14">
                  <c:v>5.8</c:v>
                </c:pt>
                <c:pt idx="15">
                  <c:v>6</c:v>
                </c:pt>
                <c:pt idx="16">
                  <c:v>6.2</c:v>
                </c:pt>
                <c:pt idx="17">
                  <c:v>6.4</c:v>
                </c:pt>
                <c:pt idx="18">
                  <c:v>6.6</c:v>
                </c:pt>
                <c:pt idx="19">
                  <c:v>6.8</c:v>
                </c:pt>
                <c:pt idx="20">
                  <c:v>7</c:v>
                </c:pt>
              </c:numCache>
            </c:numRef>
          </c:cat>
          <c:val>
            <c:numRef>
              <c:f>'TL 101-102'!$G$3:$G$24</c:f>
              <c:numCache>
                <c:formatCode>General</c:formatCode>
                <c:ptCount val="22"/>
                <c:pt idx="0">
                  <c:v>0</c:v>
                </c:pt>
                <c:pt idx="1">
                  <c:v>511</c:v>
                </c:pt>
                <c:pt idx="2">
                  <c:v>899</c:v>
                </c:pt>
                <c:pt idx="3">
                  <c:v>1006</c:v>
                </c:pt>
                <c:pt idx="4">
                  <c:v>1263</c:v>
                </c:pt>
                <c:pt idx="5">
                  <c:v>1395</c:v>
                </c:pt>
                <c:pt idx="6">
                  <c:v>1267</c:v>
                </c:pt>
                <c:pt idx="7">
                  <c:v>1415</c:v>
                </c:pt>
                <c:pt idx="8">
                  <c:v>1014</c:v>
                </c:pt>
                <c:pt idx="9">
                  <c:v>1012</c:v>
                </c:pt>
                <c:pt idx="10">
                  <c:v>747</c:v>
                </c:pt>
                <c:pt idx="11">
                  <c:v>435</c:v>
                </c:pt>
                <c:pt idx="12">
                  <c:v>350</c:v>
                </c:pt>
                <c:pt idx="13">
                  <c:v>201</c:v>
                </c:pt>
                <c:pt idx="14">
                  <c:v>171</c:v>
                </c:pt>
                <c:pt idx="15">
                  <c:v>119</c:v>
                </c:pt>
                <c:pt idx="16">
                  <c:v>64</c:v>
                </c:pt>
                <c:pt idx="17">
                  <c:v>80</c:v>
                </c:pt>
                <c:pt idx="18">
                  <c:v>39</c:v>
                </c:pt>
                <c:pt idx="19">
                  <c:v>32</c:v>
                </c:pt>
                <c:pt idx="20">
                  <c:v>28</c:v>
                </c:pt>
              </c:numCache>
            </c:numRef>
          </c:val>
        </c:ser>
        <c:gapWidth val="0"/>
        <c:axId val="208214272"/>
        <c:axId val="208228736"/>
      </c:barChart>
      <c:catAx>
        <c:axId val="208214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ns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208228736"/>
        <c:crosses val="autoZero"/>
        <c:lblAlgn val="ctr"/>
        <c:lblOffset val="100"/>
        <c:tickLblSkip val="2"/>
      </c:catAx>
      <c:valAx>
        <c:axId val="208228736"/>
        <c:scaling>
          <c:orientation val="minMax"/>
        </c:scaling>
        <c:axPos val="l"/>
        <c:majorGridlines/>
        <c:numFmt formatCode="General" sourceLinked="1"/>
        <c:tickLblPos val="nextTo"/>
        <c:crossAx val="208214272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v>105&lt;TL&lt;106</c:v>
          </c:tx>
          <c:spPr>
            <a:ln>
              <a:solidFill>
                <a:sysClr val="windowText" lastClr="000000"/>
              </a:solidFill>
            </a:ln>
          </c:spPr>
          <c:cat>
            <c:numRef>
              <c:f>'TL 101-102'!$F$29:$F$50</c:f>
              <c:numCache>
                <c:formatCode>General</c:formatCode>
                <c:ptCount val="22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  <c:pt idx="6">
                  <c:v>4.2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4.8</c:v>
                </c:pt>
                <c:pt idx="10">
                  <c:v>5</c:v>
                </c:pt>
                <c:pt idx="11">
                  <c:v>5.2</c:v>
                </c:pt>
                <c:pt idx="12">
                  <c:v>5.4</c:v>
                </c:pt>
                <c:pt idx="13">
                  <c:v>5.6</c:v>
                </c:pt>
                <c:pt idx="14">
                  <c:v>5.8</c:v>
                </c:pt>
                <c:pt idx="15">
                  <c:v>6</c:v>
                </c:pt>
                <c:pt idx="16">
                  <c:v>6.2</c:v>
                </c:pt>
                <c:pt idx="17">
                  <c:v>6.4</c:v>
                </c:pt>
                <c:pt idx="18">
                  <c:v>6.6</c:v>
                </c:pt>
                <c:pt idx="19">
                  <c:v>6.8</c:v>
                </c:pt>
                <c:pt idx="20">
                  <c:v>7</c:v>
                </c:pt>
              </c:numCache>
            </c:numRef>
          </c:cat>
          <c:val>
            <c:numRef>
              <c:f>'TL 101-102'!$G$29:$G$50</c:f>
              <c:numCache>
                <c:formatCode>General</c:formatCode>
                <c:ptCount val="22"/>
                <c:pt idx="0">
                  <c:v>0</c:v>
                </c:pt>
                <c:pt idx="1">
                  <c:v>256</c:v>
                </c:pt>
                <c:pt idx="2">
                  <c:v>416</c:v>
                </c:pt>
                <c:pt idx="3">
                  <c:v>537</c:v>
                </c:pt>
                <c:pt idx="4">
                  <c:v>807</c:v>
                </c:pt>
                <c:pt idx="5">
                  <c:v>945</c:v>
                </c:pt>
                <c:pt idx="6">
                  <c:v>878</c:v>
                </c:pt>
                <c:pt idx="7">
                  <c:v>1026</c:v>
                </c:pt>
                <c:pt idx="8">
                  <c:v>825</c:v>
                </c:pt>
                <c:pt idx="9">
                  <c:v>837</c:v>
                </c:pt>
                <c:pt idx="10">
                  <c:v>627</c:v>
                </c:pt>
                <c:pt idx="11">
                  <c:v>391</c:v>
                </c:pt>
                <c:pt idx="12">
                  <c:v>286</c:v>
                </c:pt>
                <c:pt idx="13">
                  <c:v>173</c:v>
                </c:pt>
                <c:pt idx="14">
                  <c:v>148</c:v>
                </c:pt>
                <c:pt idx="15">
                  <c:v>94</c:v>
                </c:pt>
                <c:pt idx="16">
                  <c:v>54</c:v>
                </c:pt>
                <c:pt idx="17">
                  <c:v>59</c:v>
                </c:pt>
                <c:pt idx="18">
                  <c:v>28</c:v>
                </c:pt>
                <c:pt idx="19">
                  <c:v>23</c:v>
                </c:pt>
                <c:pt idx="20">
                  <c:v>15</c:v>
                </c:pt>
              </c:numCache>
            </c:numRef>
          </c:val>
        </c:ser>
        <c:gapWidth val="0"/>
        <c:axId val="208235520"/>
        <c:axId val="208258176"/>
      </c:barChart>
      <c:catAx>
        <c:axId val="208235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it-IT" sz="1600"/>
                  <a:t>ns</a:t>
                </a:r>
              </a:p>
            </c:rich>
          </c:tx>
          <c:layout/>
        </c:title>
        <c:numFmt formatCode="General" sourceLinked="1"/>
        <c:tickLblPos val="nextTo"/>
        <c:crossAx val="208258176"/>
        <c:crosses val="autoZero"/>
        <c:auto val="1"/>
        <c:lblAlgn val="ctr"/>
        <c:lblOffset val="100"/>
        <c:tickLblSkip val="2"/>
      </c:catAx>
      <c:valAx>
        <c:axId val="208258176"/>
        <c:scaling>
          <c:orientation val="minMax"/>
        </c:scaling>
        <c:axPos val="l"/>
        <c:majorGridlines/>
        <c:numFmt formatCode="General" sourceLinked="1"/>
        <c:tickLblPos val="nextTo"/>
        <c:crossAx val="208235520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Track lenght vs time</a:t>
            </a:r>
            <a:r>
              <a:rPr lang="en-US" baseline="0"/>
              <a:t> of flight</a:t>
            </a:r>
            <a:endParaRPr lang="en-US"/>
          </a:p>
        </c:rich>
      </c:tx>
      <c:layout>
        <c:manualLayout>
          <c:xMode val="edge"/>
          <c:yMode val="edge"/>
          <c:x val="0.22502050210795288"/>
          <c:y val="2.5195613185836494E-2"/>
        </c:manualLayout>
      </c:layout>
    </c:title>
    <c:plotArea>
      <c:layout/>
      <c:scatterChart>
        <c:scatterStyle val="lineMarker"/>
        <c:ser>
          <c:idx val="0"/>
          <c:order val="0"/>
          <c:tx>
            <c:v>TRL vs TOF</c:v>
          </c:tx>
          <c:spPr>
            <a:ln w="28575">
              <a:noFill/>
            </a:ln>
          </c:spPr>
          <c:marker>
            <c:symbol val="circle"/>
            <c:size val="3"/>
          </c:marker>
          <c:xVal>
            <c:numRef>
              <c:f>'Analisi EEE'!$A$2:$A$3202</c:f>
              <c:numCache>
                <c:formatCode>General</c:formatCode>
                <c:ptCount val="3201"/>
                <c:pt idx="0">
                  <c:v>5.6999819999999994</c:v>
                </c:pt>
                <c:pt idx="1">
                  <c:v>3.7999879999999999</c:v>
                </c:pt>
                <c:pt idx="2">
                  <c:v>4.75</c:v>
                </c:pt>
                <c:pt idx="3">
                  <c:v>4.6750030000000002</c:v>
                </c:pt>
                <c:pt idx="4">
                  <c:v>3.2000120000000001</c:v>
                </c:pt>
                <c:pt idx="5">
                  <c:v>6</c:v>
                </c:pt>
                <c:pt idx="6">
                  <c:v>3.6499630000000001</c:v>
                </c:pt>
                <c:pt idx="7">
                  <c:v>3.7000120000000001</c:v>
                </c:pt>
                <c:pt idx="8">
                  <c:v>3.7999879999999999</c:v>
                </c:pt>
                <c:pt idx="9">
                  <c:v>4.2000120000000001</c:v>
                </c:pt>
                <c:pt idx="10">
                  <c:v>5.049987999999999</c:v>
                </c:pt>
                <c:pt idx="11">
                  <c:v>4.849975999999999</c:v>
                </c:pt>
                <c:pt idx="12">
                  <c:v>4.375</c:v>
                </c:pt>
                <c:pt idx="13">
                  <c:v>4.3000179999999988</c:v>
                </c:pt>
                <c:pt idx="14">
                  <c:v>4.6000059999999987</c:v>
                </c:pt>
                <c:pt idx="15">
                  <c:v>3.4500119999999996</c:v>
                </c:pt>
                <c:pt idx="16">
                  <c:v>4.7000120000000001</c:v>
                </c:pt>
                <c:pt idx="17">
                  <c:v>5.1999509999999995</c:v>
                </c:pt>
                <c:pt idx="18">
                  <c:v>4.25</c:v>
                </c:pt>
                <c:pt idx="19">
                  <c:v>5.099975999999999</c:v>
                </c:pt>
                <c:pt idx="20">
                  <c:v>3.899994</c:v>
                </c:pt>
                <c:pt idx="21">
                  <c:v>3.5499879999999999</c:v>
                </c:pt>
                <c:pt idx="22">
                  <c:v>5.1500239999999993</c:v>
                </c:pt>
                <c:pt idx="23">
                  <c:v>4.799987999999999</c:v>
                </c:pt>
                <c:pt idx="24">
                  <c:v>4.499969000000001</c:v>
                </c:pt>
                <c:pt idx="25">
                  <c:v>4.999969000000001</c:v>
                </c:pt>
                <c:pt idx="26">
                  <c:v>5.4500120000000001</c:v>
                </c:pt>
                <c:pt idx="27">
                  <c:v>4.0500179999999988</c:v>
                </c:pt>
                <c:pt idx="28">
                  <c:v>3.5</c:v>
                </c:pt>
                <c:pt idx="29">
                  <c:v>5.5500179999999988</c:v>
                </c:pt>
                <c:pt idx="30">
                  <c:v>4.349975999999999</c:v>
                </c:pt>
                <c:pt idx="31">
                  <c:v>4.6500239999999993</c:v>
                </c:pt>
                <c:pt idx="32">
                  <c:v>3.5499879999999999</c:v>
                </c:pt>
                <c:pt idx="33">
                  <c:v>6.8500059999999987</c:v>
                </c:pt>
                <c:pt idx="34">
                  <c:v>4.599975999999999</c:v>
                </c:pt>
                <c:pt idx="35">
                  <c:v>3.1499630000000001</c:v>
                </c:pt>
                <c:pt idx="36">
                  <c:v>3.2000120000000001</c:v>
                </c:pt>
                <c:pt idx="37">
                  <c:v>5.1499939999999995</c:v>
                </c:pt>
                <c:pt idx="38">
                  <c:v>4.1500239999999993</c:v>
                </c:pt>
                <c:pt idx="39">
                  <c:v>5.7000120000000001</c:v>
                </c:pt>
                <c:pt idx="40">
                  <c:v>6.6500239999999993</c:v>
                </c:pt>
                <c:pt idx="41">
                  <c:v>4.5</c:v>
                </c:pt>
                <c:pt idx="42">
                  <c:v>4.7499849999999988</c:v>
                </c:pt>
                <c:pt idx="43">
                  <c:v>5.049987999999999</c:v>
                </c:pt>
                <c:pt idx="44">
                  <c:v>4.4500120000000001</c:v>
                </c:pt>
                <c:pt idx="45">
                  <c:v>4.4000240000000002</c:v>
                </c:pt>
                <c:pt idx="46">
                  <c:v>6.8999939999999995</c:v>
                </c:pt>
                <c:pt idx="47">
                  <c:v>4.7000120000000001</c:v>
                </c:pt>
                <c:pt idx="48">
                  <c:v>5.5999910000000002</c:v>
                </c:pt>
                <c:pt idx="49">
                  <c:v>3.7999879999999999</c:v>
                </c:pt>
                <c:pt idx="50">
                  <c:v>4.3999939999999995</c:v>
                </c:pt>
                <c:pt idx="51">
                  <c:v>4.799987999999999</c:v>
                </c:pt>
                <c:pt idx="52">
                  <c:v>4.5</c:v>
                </c:pt>
                <c:pt idx="53">
                  <c:v>4.8999939999999995</c:v>
                </c:pt>
                <c:pt idx="54">
                  <c:v>3.6999819999999999</c:v>
                </c:pt>
                <c:pt idx="55">
                  <c:v>5.099975999999999</c:v>
                </c:pt>
                <c:pt idx="56">
                  <c:v>4.4500120000000001</c:v>
                </c:pt>
                <c:pt idx="57">
                  <c:v>3.3000029999999994</c:v>
                </c:pt>
                <c:pt idx="58">
                  <c:v>3.8500209999999995</c:v>
                </c:pt>
                <c:pt idx="59">
                  <c:v>5.549987999999999</c:v>
                </c:pt>
                <c:pt idx="60">
                  <c:v>5.4000240000000002</c:v>
                </c:pt>
                <c:pt idx="61">
                  <c:v>4.3000179999999988</c:v>
                </c:pt>
                <c:pt idx="62">
                  <c:v>4.799987999999999</c:v>
                </c:pt>
                <c:pt idx="63">
                  <c:v>3.0999759999999994</c:v>
                </c:pt>
                <c:pt idx="64">
                  <c:v>5.299987999999999</c:v>
                </c:pt>
                <c:pt idx="65">
                  <c:v>3.7999879999999999</c:v>
                </c:pt>
                <c:pt idx="66">
                  <c:v>4</c:v>
                </c:pt>
                <c:pt idx="67">
                  <c:v>3.7999879999999999</c:v>
                </c:pt>
                <c:pt idx="68">
                  <c:v>4.2000120000000001</c:v>
                </c:pt>
                <c:pt idx="69">
                  <c:v>4.3999629999999996</c:v>
                </c:pt>
                <c:pt idx="70">
                  <c:v>4.2000120000000001</c:v>
                </c:pt>
                <c:pt idx="71">
                  <c:v>3.7500309999999999</c:v>
                </c:pt>
                <c:pt idx="72">
                  <c:v>5.2000120000000001</c:v>
                </c:pt>
                <c:pt idx="73">
                  <c:v>4.799987999999999</c:v>
                </c:pt>
                <c:pt idx="74">
                  <c:v>4.3999939999999995</c:v>
                </c:pt>
                <c:pt idx="75">
                  <c:v>6.3000179999999988</c:v>
                </c:pt>
                <c:pt idx="76">
                  <c:v>4.6000059999999987</c:v>
                </c:pt>
                <c:pt idx="77">
                  <c:v>4.0500489999999996</c:v>
                </c:pt>
                <c:pt idx="78">
                  <c:v>3.2000120000000001</c:v>
                </c:pt>
                <c:pt idx="79">
                  <c:v>4.7000120000000001</c:v>
                </c:pt>
                <c:pt idx="80">
                  <c:v>4.849975999999999</c:v>
                </c:pt>
                <c:pt idx="81">
                  <c:v>5.299987999999999</c:v>
                </c:pt>
                <c:pt idx="82">
                  <c:v>4.749969000000001</c:v>
                </c:pt>
                <c:pt idx="83">
                  <c:v>4.6499629999999996</c:v>
                </c:pt>
                <c:pt idx="84">
                  <c:v>5</c:v>
                </c:pt>
                <c:pt idx="85">
                  <c:v>3.6499940000000004</c:v>
                </c:pt>
                <c:pt idx="86">
                  <c:v>5.1499629999999996</c:v>
                </c:pt>
                <c:pt idx="87">
                  <c:v>3.9499819999999999</c:v>
                </c:pt>
                <c:pt idx="88">
                  <c:v>4.5250089999999989</c:v>
                </c:pt>
                <c:pt idx="89">
                  <c:v>5.75</c:v>
                </c:pt>
                <c:pt idx="90">
                  <c:v>3.399994</c:v>
                </c:pt>
                <c:pt idx="91">
                  <c:v>6.1000059999999987</c:v>
                </c:pt>
                <c:pt idx="92">
                  <c:v>4.25</c:v>
                </c:pt>
                <c:pt idx="93">
                  <c:v>4.2000120000000001</c:v>
                </c:pt>
                <c:pt idx="94">
                  <c:v>4.8999939999999995</c:v>
                </c:pt>
                <c:pt idx="95">
                  <c:v>4.6499629999999996</c:v>
                </c:pt>
                <c:pt idx="96">
                  <c:v>4.8000179999999988</c:v>
                </c:pt>
                <c:pt idx="97">
                  <c:v>4.8500369999999995</c:v>
                </c:pt>
                <c:pt idx="98">
                  <c:v>4.2750240000000002</c:v>
                </c:pt>
                <c:pt idx="99">
                  <c:v>4.4500120000000001</c:v>
                </c:pt>
                <c:pt idx="100">
                  <c:v>3.6000369999999999</c:v>
                </c:pt>
                <c:pt idx="101">
                  <c:v>4.4750059999999996</c:v>
                </c:pt>
                <c:pt idx="102">
                  <c:v>4.599975999999999</c:v>
                </c:pt>
                <c:pt idx="103">
                  <c:v>3.75</c:v>
                </c:pt>
                <c:pt idx="104">
                  <c:v>4.8999939999999995</c:v>
                </c:pt>
                <c:pt idx="105">
                  <c:v>3.7000120000000001</c:v>
                </c:pt>
                <c:pt idx="106">
                  <c:v>4.4499820000000003</c:v>
                </c:pt>
                <c:pt idx="107">
                  <c:v>3.8499759999999994</c:v>
                </c:pt>
                <c:pt idx="108">
                  <c:v>4.9999849999999988</c:v>
                </c:pt>
                <c:pt idx="109">
                  <c:v>3.7750089999999994</c:v>
                </c:pt>
                <c:pt idx="110">
                  <c:v>5.3000179999999988</c:v>
                </c:pt>
                <c:pt idx="111">
                  <c:v>6.2000120000000001</c:v>
                </c:pt>
                <c:pt idx="112">
                  <c:v>5.1500239999999993</c:v>
                </c:pt>
                <c:pt idx="113">
                  <c:v>4.049987999999999</c:v>
                </c:pt>
                <c:pt idx="114">
                  <c:v>4.299987999999999</c:v>
                </c:pt>
                <c:pt idx="115">
                  <c:v>3.3499759999999994</c:v>
                </c:pt>
                <c:pt idx="116">
                  <c:v>3.6999819999999999</c:v>
                </c:pt>
                <c:pt idx="117">
                  <c:v>3.0500179999999997</c:v>
                </c:pt>
                <c:pt idx="118">
                  <c:v>3.5500179999999997</c:v>
                </c:pt>
                <c:pt idx="119">
                  <c:v>4.599975999999999</c:v>
                </c:pt>
                <c:pt idx="120">
                  <c:v>3.600006</c:v>
                </c:pt>
                <c:pt idx="121">
                  <c:v>4.0500179999999988</c:v>
                </c:pt>
                <c:pt idx="122">
                  <c:v>5.6999819999999994</c:v>
                </c:pt>
                <c:pt idx="123">
                  <c:v>4.9250030000000002</c:v>
                </c:pt>
                <c:pt idx="124">
                  <c:v>3.8499759999999994</c:v>
                </c:pt>
                <c:pt idx="125">
                  <c:v>4.6999819999999994</c:v>
                </c:pt>
                <c:pt idx="126">
                  <c:v>3.75</c:v>
                </c:pt>
                <c:pt idx="127">
                  <c:v>4.1249689999999992</c:v>
                </c:pt>
                <c:pt idx="128">
                  <c:v>5.849975999999999</c:v>
                </c:pt>
                <c:pt idx="129">
                  <c:v>4.099975999999999</c:v>
                </c:pt>
                <c:pt idx="130">
                  <c:v>4.099975999999999</c:v>
                </c:pt>
                <c:pt idx="131">
                  <c:v>4.9500120000000001</c:v>
                </c:pt>
                <c:pt idx="132">
                  <c:v>4.4500120000000001</c:v>
                </c:pt>
                <c:pt idx="133">
                  <c:v>4.25</c:v>
                </c:pt>
                <c:pt idx="134">
                  <c:v>4.6750179999999988</c:v>
                </c:pt>
                <c:pt idx="135">
                  <c:v>4.4500120000000001</c:v>
                </c:pt>
                <c:pt idx="136">
                  <c:v>3.4000089999999994</c:v>
                </c:pt>
                <c:pt idx="137">
                  <c:v>4.1499939999999995</c:v>
                </c:pt>
                <c:pt idx="138">
                  <c:v>3.8999789999999996</c:v>
                </c:pt>
                <c:pt idx="139">
                  <c:v>5.4500120000000001</c:v>
                </c:pt>
                <c:pt idx="140">
                  <c:v>3.2999879999999999</c:v>
                </c:pt>
                <c:pt idx="141">
                  <c:v>3.7999879999999999</c:v>
                </c:pt>
                <c:pt idx="142">
                  <c:v>4.5</c:v>
                </c:pt>
                <c:pt idx="143">
                  <c:v>3.3500059999999996</c:v>
                </c:pt>
                <c:pt idx="144">
                  <c:v>3.600006</c:v>
                </c:pt>
                <c:pt idx="145">
                  <c:v>4.4000240000000002</c:v>
                </c:pt>
                <c:pt idx="146">
                  <c:v>4.1000059999999987</c:v>
                </c:pt>
                <c:pt idx="147">
                  <c:v>3.0250089999999994</c:v>
                </c:pt>
                <c:pt idx="148">
                  <c:v>3.9000240000000002</c:v>
                </c:pt>
                <c:pt idx="149">
                  <c:v>4.1500089999999989</c:v>
                </c:pt>
                <c:pt idx="150">
                  <c:v>3.5</c:v>
                </c:pt>
                <c:pt idx="151">
                  <c:v>3.8499759999999994</c:v>
                </c:pt>
                <c:pt idx="152">
                  <c:v>4.4000240000000002</c:v>
                </c:pt>
                <c:pt idx="153">
                  <c:v>3.2999879999999999</c:v>
                </c:pt>
                <c:pt idx="154">
                  <c:v>4.049987999999999</c:v>
                </c:pt>
                <c:pt idx="155">
                  <c:v>4.799987999999999</c:v>
                </c:pt>
                <c:pt idx="156">
                  <c:v>4.8999939999999995</c:v>
                </c:pt>
                <c:pt idx="157">
                  <c:v>4.799987999999999</c:v>
                </c:pt>
                <c:pt idx="158">
                  <c:v>5.25</c:v>
                </c:pt>
                <c:pt idx="159">
                  <c:v>5.25</c:v>
                </c:pt>
                <c:pt idx="160">
                  <c:v>6.6999819999999994</c:v>
                </c:pt>
                <c:pt idx="161">
                  <c:v>3.7999879999999999</c:v>
                </c:pt>
                <c:pt idx="162">
                  <c:v>4.4500120000000001</c:v>
                </c:pt>
                <c:pt idx="163">
                  <c:v>4.2000120000000001</c:v>
                </c:pt>
                <c:pt idx="164">
                  <c:v>4.049987999999999</c:v>
                </c:pt>
                <c:pt idx="165">
                  <c:v>5.549987999999999</c:v>
                </c:pt>
                <c:pt idx="166">
                  <c:v>3.6499940000000004</c:v>
                </c:pt>
                <c:pt idx="167">
                  <c:v>3.75</c:v>
                </c:pt>
                <c:pt idx="168">
                  <c:v>3.5500029999999994</c:v>
                </c:pt>
                <c:pt idx="169">
                  <c:v>4</c:v>
                </c:pt>
                <c:pt idx="170">
                  <c:v>3.5499879999999999</c:v>
                </c:pt>
                <c:pt idx="171">
                  <c:v>3.75</c:v>
                </c:pt>
                <c:pt idx="172">
                  <c:v>3.4500119999999996</c:v>
                </c:pt>
                <c:pt idx="173">
                  <c:v>4.2000120000000001</c:v>
                </c:pt>
                <c:pt idx="174">
                  <c:v>6.8500369999999995</c:v>
                </c:pt>
                <c:pt idx="175">
                  <c:v>4.1499939999999995</c:v>
                </c:pt>
                <c:pt idx="176">
                  <c:v>3.3500059999999996</c:v>
                </c:pt>
                <c:pt idx="177">
                  <c:v>5.2750240000000002</c:v>
                </c:pt>
                <c:pt idx="178">
                  <c:v>3.5</c:v>
                </c:pt>
                <c:pt idx="179">
                  <c:v>4.5</c:v>
                </c:pt>
                <c:pt idx="180">
                  <c:v>4.25</c:v>
                </c:pt>
                <c:pt idx="181">
                  <c:v>4.049987999999999</c:v>
                </c:pt>
                <c:pt idx="182">
                  <c:v>3.6999819999999999</c:v>
                </c:pt>
                <c:pt idx="183">
                  <c:v>5.5749509999999995</c:v>
                </c:pt>
                <c:pt idx="184">
                  <c:v>5.5</c:v>
                </c:pt>
                <c:pt idx="185">
                  <c:v>3.5249940000000004</c:v>
                </c:pt>
                <c:pt idx="186">
                  <c:v>4.1499939999999995</c:v>
                </c:pt>
                <c:pt idx="187">
                  <c:v>4.3999629999999996</c:v>
                </c:pt>
                <c:pt idx="188">
                  <c:v>6.1999819999999994</c:v>
                </c:pt>
                <c:pt idx="189">
                  <c:v>3.600006</c:v>
                </c:pt>
                <c:pt idx="190">
                  <c:v>3.9500119999999996</c:v>
                </c:pt>
                <c:pt idx="191">
                  <c:v>4</c:v>
                </c:pt>
                <c:pt idx="192">
                  <c:v>4.1999819999999994</c:v>
                </c:pt>
                <c:pt idx="193">
                  <c:v>4.5</c:v>
                </c:pt>
                <c:pt idx="194">
                  <c:v>3.7749940000000004</c:v>
                </c:pt>
                <c:pt idx="195">
                  <c:v>3.3499759999999994</c:v>
                </c:pt>
                <c:pt idx="196">
                  <c:v>4.099975999999999</c:v>
                </c:pt>
                <c:pt idx="197">
                  <c:v>4</c:v>
                </c:pt>
                <c:pt idx="198">
                  <c:v>4.9500120000000001</c:v>
                </c:pt>
                <c:pt idx="199">
                  <c:v>5.25</c:v>
                </c:pt>
                <c:pt idx="200">
                  <c:v>5.2000120000000001</c:v>
                </c:pt>
                <c:pt idx="201">
                  <c:v>3.75</c:v>
                </c:pt>
                <c:pt idx="202">
                  <c:v>4.7000120000000001</c:v>
                </c:pt>
                <c:pt idx="203">
                  <c:v>4.4499820000000003</c:v>
                </c:pt>
                <c:pt idx="204">
                  <c:v>4.4500120000000001</c:v>
                </c:pt>
                <c:pt idx="205">
                  <c:v>5.549987999999999</c:v>
                </c:pt>
                <c:pt idx="206">
                  <c:v>5.25</c:v>
                </c:pt>
                <c:pt idx="207">
                  <c:v>4.4500120000000001</c:v>
                </c:pt>
                <c:pt idx="208">
                  <c:v>3.6500240000000002</c:v>
                </c:pt>
                <c:pt idx="209">
                  <c:v>4.1999819999999994</c:v>
                </c:pt>
                <c:pt idx="210">
                  <c:v>3.9000240000000002</c:v>
                </c:pt>
                <c:pt idx="211">
                  <c:v>4.299987999999999</c:v>
                </c:pt>
                <c:pt idx="212">
                  <c:v>4.7250059999999987</c:v>
                </c:pt>
                <c:pt idx="213">
                  <c:v>4.6000369999999995</c:v>
                </c:pt>
                <c:pt idx="214">
                  <c:v>3.8499759999999994</c:v>
                </c:pt>
                <c:pt idx="215">
                  <c:v>3.5500179999999997</c:v>
                </c:pt>
                <c:pt idx="216">
                  <c:v>4.9500120000000001</c:v>
                </c:pt>
                <c:pt idx="217">
                  <c:v>4.1999819999999994</c:v>
                </c:pt>
                <c:pt idx="218">
                  <c:v>4</c:v>
                </c:pt>
                <c:pt idx="219">
                  <c:v>4.75</c:v>
                </c:pt>
                <c:pt idx="220">
                  <c:v>3.8500059999999996</c:v>
                </c:pt>
                <c:pt idx="221">
                  <c:v>4.000030999999999</c:v>
                </c:pt>
                <c:pt idx="222">
                  <c:v>4.4499820000000003</c:v>
                </c:pt>
                <c:pt idx="223">
                  <c:v>3.2499850000000001</c:v>
                </c:pt>
                <c:pt idx="224">
                  <c:v>3.5500179999999997</c:v>
                </c:pt>
                <c:pt idx="225">
                  <c:v>3.6500240000000002</c:v>
                </c:pt>
                <c:pt idx="226">
                  <c:v>4.6499939999999995</c:v>
                </c:pt>
                <c:pt idx="227">
                  <c:v>3.5000149999999999</c:v>
                </c:pt>
                <c:pt idx="228">
                  <c:v>4.25</c:v>
                </c:pt>
                <c:pt idx="229">
                  <c:v>3.7000120000000001</c:v>
                </c:pt>
                <c:pt idx="230">
                  <c:v>5.799987999999999</c:v>
                </c:pt>
                <c:pt idx="231">
                  <c:v>4.1999819999999994</c:v>
                </c:pt>
                <c:pt idx="232">
                  <c:v>4.3500059999999987</c:v>
                </c:pt>
                <c:pt idx="233">
                  <c:v>4.8999939999999995</c:v>
                </c:pt>
                <c:pt idx="234">
                  <c:v>3.0500179999999997</c:v>
                </c:pt>
                <c:pt idx="235">
                  <c:v>3.8500059999999996</c:v>
                </c:pt>
                <c:pt idx="236">
                  <c:v>4.3000179999999988</c:v>
                </c:pt>
                <c:pt idx="237">
                  <c:v>3.6000369999999999</c:v>
                </c:pt>
                <c:pt idx="238">
                  <c:v>5.3500369999999995</c:v>
                </c:pt>
                <c:pt idx="239">
                  <c:v>4.4499820000000003</c:v>
                </c:pt>
                <c:pt idx="240">
                  <c:v>4.6999819999999994</c:v>
                </c:pt>
                <c:pt idx="241">
                  <c:v>4.0249789999999992</c:v>
                </c:pt>
                <c:pt idx="242">
                  <c:v>3.4499819999999999</c:v>
                </c:pt>
                <c:pt idx="243">
                  <c:v>4.299987999999999</c:v>
                </c:pt>
                <c:pt idx="244">
                  <c:v>5.1999819999999994</c:v>
                </c:pt>
                <c:pt idx="245">
                  <c:v>3.2000120000000001</c:v>
                </c:pt>
                <c:pt idx="246">
                  <c:v>5.6000059999999987</c:v>
                </c:pt>
                <c:pt idx="247">
                  <c:v>4.3000179999999988</c:v>
                </c:pt>
                <c:pt idx="248">
                  <c:v>3.4000240000000002</c:v>
                </c:pt>
                <c:pt idx="249">
                  <c:v>3.4500119999999996</c:v>
                </c:pt>
                <c:pt idx="250">
                  <c:v>4.099975999999999</c:v>
                </c:pt>
                <c:pt idx="251">
                  <c:v>5</c:v>
                </c:pt>
                <c:pt idx="252">
                  <c:v>5.3000179999999988</c:v>
                </c:pt>
                <c:pt idx="253">
                  <c:v>4.2000120000000001</c:v>
                </c:pt>
                <c:pt idx="254">
                  <c:v>5.6000059999999987</c:v>
                </c:pt>
                <c:pt idx="255">
                  <c:v>4.0500179999999988</c:v>
                </c:pt>
                <c:pt idx="256">
                  <c:v>3.5000309999999999</c:v>
                </c:pt>
                <c:pt idx="257">
                  <c:v>3.8500059999999996</c:v>
                </c:pt>
                <c:pt idx="258">
                  <c:v>3.5500179999999997</c:v>
                </c:pt>
                <c:pt idx="259">
                  <c:v>4.3999939999999995</c:v>
                </c:pt>
                <c:pt idx="260">
                  <c:v>4.5500179999999988</c:v>
                </c:pt>
                <c:pt idx="261">
                  <c:v>4.349975999999999</c:v>
                </c:pt>
                <c:pt idx="262">
                  <c:v>5.1500239999999993</c:v>
                </c:pt>
                <c:pt idx="263">
                  <c:v>4.4499510000000004</c:v>
                </c:pt>
                <c:pt idx="264">
                  <c:v>4.349975999999999</c:v>
                </c:pt>
                <c:pt idx="265">
                  <c:v>4.9500120000000001</c:v>
                </c:pt>
                <c:pt idx="266">
                  <c:v>4.599975999999999</c:v>
                </c:pt>
                <c:pt idx="267">
                  <c:v>4.8500059999999987</c:v>
                </c:pt>
                <c:pt idx="268">
                  <c:v>3.75</c:v>
                </c:pt>
                <c:pt idx="269">
                  <c:v>4.2000120000000001</c:v>
                </c:pt>
                <c:pt idx="270">
                  <c:v>4</c:v>
                </c:pt>
                <c:pt idx="271">
                  <c:v>4.9500120000000001</c:v>
                </c:pt>
                <c:pt idx="272">
                  <c:v>4.6500239999999993</c:v>
                </c:pt>
                <c:pt idx="273">
                  <c:v>4.1000059999999987</c:v>
                </c:pt>
                <c:pt idx="274">
                  <c:v>4.4749910000000002</c:v>
                </c:pt>
                <c:pt idx="275">
                  <c:v>3.8499910000000002</c:v>
                </c:pt>
                <c:pt idx="276">
                  <c:v>3.6499630000000001</c:v>
                </c:pt>
                <c:pt idx="277">
                  <c:v>3.3499759999999994</c:v>
                </c:pt>
                <c:pt idx="278">
                  <c:v>5.549987999999999</c:v>
                </c:pt>
                <c:pt idx="279">
                  <c:v>5.099975999999999</c:v>
                </c:pt>
                <c:pt idx="280">
                  <c:v>3.2000120000000001</c:v>
                </c:pt>
                <c:pt idx="281">
                  <c:v>4.1249999999999991</c:v>
                </c:pt>
                <c:pt idx="282">
                  <c:v>6.8999939999999995</c:v>
                </c:pt>
                <c:pt idx="283">
                  <c:v>4.349975999999999</c:v>
                </c:pt>
                <c:pt idx="284">
                  <c:v>4.6499939999999995</c:v>
                </c:pt>
                <c:pt idx="285">
                  <c:v>5.349975999999999</c:v>
                </c:pt>
                <c:pt idx="286">
                  <c:v>3.7999879999999999</c:v>
                </c:pt>
                <c:pt idx="287">
                  <c:v>4.6500239999999993</c:v>
                </c:pt>
                <c:pt idx="288">
                  <c:v>4.25</c:v>
                </c:pt>
                <c:pt idx="289">
                  <c:v>4.6000059999999987</c:v>
                </c:pt>
                <c:pt idx="290">
                  <c:v>3.6999819999999999</c:v>
                </c:pt>
                <c:pt idx="291">
                  <c:v>4.5</c:v>
                </c:pt>
                <c:pt idx="292">
                  <c:v>4.9000240000000002</c:v>
                </c:pt>
                <c:pt idx="293">
                  <c:v>4.049987999999999</c:v>
                </c:pt>
                <c:pt idx="294">
                  <c:v>4.6999509999999995</c:v>
                </c:pt>
                <c:pt idx="295">
                  <c:v>3.9500119999999996</c:v>
                </c:pt>
                <c:pt idx="296">
                  <c:v>3.6999819999999999</c:v>
                </c:pt>
                <c:pt idx="297">
                  <c:v>3.9500119999999996</c:v>
                </c:pt>
                <c:pt idx="298">
                  <c:v>5.3999939999999995</c:v>
                </c:pt>
                <c:pt idx="299">
                  <c:v>3.5500179999999997</c:v>
                </c:pt>
                <c:pt idx="300">
                  <c:v>4.1500239999999993</c:v>
                </c:pt>
                <c:pt idx="301">
                  <c:v>3.4500119999999996</c:v>
                </c:pt>
                <c:pt idx="302">
                  <c:v>5.375</c:v>
                </c:pt>
                <c:pt idx="303">
                  <c:v>5.5</c:v>
                </c:pt>
                <c:pt idx="304">
                  <c:v>3.9250340000000001</c:v>
                </c:pt>
                <c:pt idx="305">
                  <c:v>4.3500059999999987</c:v>
                </c:pt>
                <c:pt idx="306">
                  <c:v>6.000030999999999</c:v>
                </c:pt>
                <c:pt idx="307">
                  <c:v>3.725006</c:v>
                </c:pt>
                <c:pt idx="308">
                  <c:v>5.4500120000000001</c:v>
                </c:pt>
                <c:pt idx="309">
                  <c:v>5.499969000000001</c:v>
                </c:pt>
                <c:pt idx="310">
                  <c:v>4.1499939999999995</c:v>
                </c:pt>
                <c:pt idx="311">
                  <c:v>5.1000059999999987</c:v>
                </c:pt>
                <c:pt idx="312">
                  <c:v>4</c:v>
                </c:pt>
                <c:pt idx="313">
                  <c:v>5.0500179999999988</c:v>
                </c:pt>
                <c:pt idx="314">
                  <c:v>4.1250149999999985</c:v>
                </c:pt>
                <c:pt idx="315">
                  <c:v>4.5249939999999986</c:v>
                </c:pt>
                <c:pt idx="316">
                  <c:v>5.1499939999999995</c:v>
                </c:pt>
                <c:pt idx="317">
                  <c:v>4.5</c:v>
                </c:pt>
                <c:pt idx="318">
                  <c:v>4.000030999999999</c:v>
                </c:pt>
                <c:pt idx="319">
                  <c:v>3.5499879999999999</c:v>
                </c:pt>
                <c:pt idx="320">
                  <c:v>4.3500059999999987</c:v>
                </c:pt>
                <c:pt idx="321">
                  <c:v>3.899994</c:v>
                </c:pt>
                <c:pt idx="322">
                  <c:v>5.25</c:v>
                </c:pt>
                <c:pt idx="323">
                  <c:v>3.9500119999999996</c:v>
                </c:pt>
                <c:pt idx="324">
                  <c:v>5.1999819999999994</c:v>
                </c:pt>
                <c:pt idx="325">
                  <c:v>3.4000240000000002</c:v>
                </c:pt>
                <c:pt idx="326">
                  <c:v>4.4500120000000001</c:v>
                </c:pt>
                <c:pt idx="327">
                  <c:v>3.9750059999999996</c:v>
                </c:pt>
                <c:pt idx="328">
                  <c:v>4.5500179999999988</c:v>
                </c:pt>
                <c:pt idx="329">
                  <c:v>3.0499879999999999</c:v>
                </c:pt>
                <c:pt idx="330">
                  <c:v>4.2000120000000001</c:v>
                </c:pt>
                <c:pt idx="331">
                  <c:v>4.75</c:v>
                </c:pt>
                <c:pt idx="332">
                  <c:v>5.25</c:v>
                </c:pt>
                <c:pt idx="333">
                  <c:v>3.3249819999999999</c:v>
                </c:pt>
                <c:pt idx="334">
                  <c:v>3.1999970000000002</c:v>
                </c:pt>
                <c:pt idx="335">
                  <c:v>4.4000240000000002</c:v>
                </c:pt>
                <c:pt idx="336">
                  <c:v>4.75</c:v>
                </c:pt>
                <c:pt idx="337">
                  <c:v>4.5</c:v>
                </c:pt>
                <c:pt idx="338">
                  <c:v>4.299987999999999</c:v>
                </c:pt>
                <c:pt idx="339">
                  <c:v>3.174973</c:v>
                </c:pt>
                <c:pt idx="340">
                  <c:v>4.7249909999999993</c:v>
                </c:pt>
                <c:pt idx="341">
                  <c:v>4.6500239999999993</c:v>
                </c:pt>
                <c:pt idx="342">
                  <c:v>3.600006</c:v>
                </c:pt>
                <c:pt idx="343">
                  <c:v>3.25</c:v>
                </c:pt>
                <c:pt idx="344">
                  <c:v>4.6999509999999995</c:v>
                </c:pt>
                <c:pt idx="345">
                  <c:v>4.1249689999999992</c:v>
                </c:pt>
                <c:pt idx="346">
                  <c:v>4.8500369999999995</c:v>
                </c:pt>
                <c:pt idx="347">
                  <c:v>5.1500089999999989</c:v>
                </c:pt>
                <c:pt idx="348">
                  <c:v>4.6500239999999993</c:v>
                </c:pt>
                <c:pt idx="349">
                  <c:v>3.899994</c:v>
                </c:pt>
                <c:pt idx="350">
                  <c:v>5.4500120000000001</c:v>
                </c:pt>
                <c:pt idx="351">
                  <c:v>5</c:v>
                </c:pt>
                <c:pt idx="352">
                  <c:v>3.9499819999999999</c:v>
                </c:pt>
                <c:pt idx="353">
                  <c:v>4</c:v>
                </c:pt>
                <c:pt idx="354">
                  <c:v>4.5</c:v>
                </c:pt>
                <c:pt idx="355">
                  <c:v>5.7000120000000001</c:v>
                </c:pt>
                <c:pt idx="356">
                  <c:v>4.1999819999999994</c:v>
                </c:pt>
                <c:pt idx="357">
                  <c:v>3.8499759999999994</c:v>
                </c:pt>
                <c:pt idx="358">
                  <c:v>3.8500059999999996</c:v>
                </c:pt>
                <c:pt idx="359">
                  <c:v>4.1999819999999994</c:v>
                </c:pt>
                <c:pt idx="360">
                  <c:v>5.549987999999999</c:v>
                </c:pt>
                <c:pt idx="361">
                  <c:v>3.2749790000000001</c:v>
                </c:pt>
                <c:pt idx="362">
                  <c:v>3.9000089999999994</c:v>
                </c:pt>
                <c:pt idx="363">
                  <c:v>5.3249819999999985</c:v>
                </c:pt>
                <c:pt idx="364">
                  <c:v>4.099975999999999</c:v>
                </c:pt>
                <c:pt idx="365">
                  <c:v>4.9500120000000001</c:v>
                </c:pt>
                <c:pt idx="366">
                  <c:v>6.6000369999999995</c:v>
                </c:pt>
                <c:pt idx="367">
                  <c:v>3.5</c:v>
                </c:pt>
                <c:pt idx="368">
                  <c:v>5.8500369999999995</c:v>
                </c:pt>
                <c:pt idx="369">
                  <c:v>3.5</c:v>
                </c:pt>
                <c:pt idx="370">
                  <c:v>5.2000120000000001</c:v>
                </c:pt>
                <c:pt idx="371">
                  <c:v>3.8500059999999996</c:v>
                </c:pt>
                <c:pt idx="372">
                  <c:v>3.6499630000000001</c:v>
                </c:pt>
                <c:pt idx="373">
                  <c:v>4.8500059999999987</c:v>
                </c:pt>
                <c:pt idx="374">
                  <c:v>4.5</c:v>
                </c:pt>
                <c:pt idx="375">
                  <c:v>5.8500059999999987</c:v>
                </c:pt>
                <c:pt idx="376">
                  <c:v>5.1750179999999988</c:v>
                </c:pt>
                <c:pt idx="377">
                  <c:v>4.4000240000000002</c:v>
                </c:pt>
                <c:pt idx="378">
                  <c:v>4.799987999999999</c:v>
                </c:pt>
                <c:pt idx="379">
                  <c:v>5.8500059999999987</c:v>
                </c:pt>
                <c:pt idx="380">
                  <c:v>4.799987999999999</c:v>
                </c:pt>
                <c:pt idx="381">
                  <c:v>4.3000179999999988</c:v>
                </c:pt>
                <c:pt idx="382">
                  <c:v>5.799987999999999</c:v>
                </c:pt>
                <c:pt idx="383">
                  <c:v>4.25</c:v>
                </c:pt>
                <c:pt idx="384">
                  <c:v>3.7499690000000001</c:v>
                </c:pt>
                <c:pt idx="385">
                  <c:v>4.8500059999999987</c:v>
                </c:pt>
                <c:pt idx="386">
                  <c:v>4.599975999999999</c:v>
                </c:pt>
                <c:pt idx="387">
                  <c:v>4.8000030000000002</c:v>
                </c:pt>
                <c:pt idx="388">
                  <c:v>3.5</c:v>
                </c:pt>
                <c:pt idx="389">
                  <c:v>3.7000120000000001</c:v>
                </c:pt>
                <c:pt idx="390">
                  <c:v>4.4249879999999981</c:v>
                </c:pt>
                <c:pt idx="391">
                  <c:v>5.3000179999999988</c:v>
                </c:pt>
                <c:pt idx="392">
                  <c:v>6.999969000000001</c:v>
                </c:pt>
                <c:pt idx="393">
                  <c:v>3.6999819999999999</c:v>
                </c:pt>
                <c:pt idx="394">
                  <c:v>3.9500119999999996</c:v>
                </c:pt>
                <c:pt idx="395">
                  <c:v>5.299987999999999</c:v>
                </c:pt>
                <c:pt idx="396">
                  <c:v>4.75</c:v>
                </c:pt>
                <c:pt idx="397">
                  <c:v>4.9500120000000001</c:v>
                </c:pt>
                <c:pt idx="398">
                  <c:v>6.5500179999999988</c:v>
                </c:pt>
                <c:pt idx="399">
                  <c:v>4.1000059999999987</c:v>
                </c:pt>
                <c:pt idx="400">
                  <c:v>3.0999759999999994</c:v>
                </c:pt>
                <c:pt idx="401">
                  <c:v>4.8999939999999995</c:v>
                </c:pt>
                <c:pt idx="402">
                  <c:v>3.5500340000000001</c:v>
                </c:pt>
                <c:pt idx="403">
                  <c:v>3.3999629999999996</c:v>
                </c:pt>
                <c:pt idx="404">
                  <c:v>4.9500120000000001</c:v>
                </c:pt>
                <c:pt idx="405">
                  <c:v>4.6499629999999996</c:v>
                </c:pt>
                <c:pt idx="406">
                  <c:v>5</c:v>
                </c:pt>
                <c:pt idx="407">
                  <c:v>4.2000120000000001</c:v>
                </c:pt>
                <c:pt idx="408">
                  <c:v>3.9500119999999996</c:v>
                </c:pt>
                <c:pt idx="409">
                  <c:v>5.8999939999999995</c:v>
                </c:pt>
                <c:pt idx="410">
                  <c:v>4.25</c:v>
                </c:pt>
                <c:pt idx="411">
                  <c:v>4.6500239999999993</c:v>
                </c:pt>
                <c:pt idx="412">
                  <c:v>5.1499629999999996</c:v>
                </c:pt>
                <c:pt idx="413">
                  <c:v>4.5</c:v>
                </c:pt>
                <c:pt idx="414">
                  <c:v>4.0500179999999988</c:v>
                </c:pt>
                <c:pt idx="415">
                  <c:v>3.3500059999999996</c:v>
                </c:pt>
                <c:pt idx="416">
                  <c:v>4.599975999999999</c:v>
                </c:pt>
                <c:pt idx="417">
                  <c:v>5.049987999999999</c:v>
                </c:pt>
                <c:pt idx="418">
                  <c:v>4.1000059999999987</c:v>
                </c:pt>
                <c:pt idx="419">
                  <c:v>4.099975999999999</c:v>
                </c:pt>
                <c:pt idx="420">
                  <c:v>4.9500120000000001</c:v>
                </c:pt>
                <c:pt idx="421">
                  <c:v>5.6499629999999996</c:v>
                </c:pt>
                <c:pt idx="422">
                  <c:v>3.5999759999999994</c:v>
                </c:pt>
                <c:pt idx="423">
                  <c:v>3.0500179999999997</c:v>
                </c:pt>
                <c:pt idx="424">
                  <c:v>3.3500059999999996</c:v>
                </c:pt>
                <c:pt idx="425">
                  <c:v>4.8000179999999988</c:v>
                </c:pt>
                <c:pt idx="426">
                  <c:v>5.9500120000000001</c:v>
                </c:pt>
                <c:pt idx="427">
                  <c:v>4.6999819999999994</c:v>
                </c:pt>
                <c:pt idx="428">
                  <c:v>4.6500239999999993</c:v>
                </c:pt>
                <c:pt idx="429">
                  <c:v>5.6000369999999995</c:v>
                </c:pt>
                <c:pt idx="430">
                  <c:v>4.1000369999999995</c:v>
                </c:pt>
                <c:pt idx="431">
                  <c:v>4.6500239999999993</c:v>
                </c:pt>
                <c:pt idx="432">
                  <c:v>3.399994</c:v>
                </c:pt>
                <c:pt idx="433">
                  <c:v>4.25</c:v>
                </c:pt>
                <c:pt idx="434">
                  <c:v>4.2000120000000001</c:v>
                </c:pt>
                <c:pt idx="435">
                  <c:v>4.3500059999999987</c:v>
                </c:pt>
                <c:pt idx="436">
                  <c:v>6.75</c:v>
                </c:pt>
                <c:pt idx="437">
                  <c:v>5.1000059999999987</c:v>
                </c:pt>
                <c:pt idx="438">
                  <c:v>4.875</c:v>
                </c:pt>
                <c:pt idx="439">
                  <c:v>3.5499879999999999</c:v>
                </c:pt>
                <c:pt idx="440">
                  <c:v>5.0500179999999988</c:v>
                </c:pt>
                <c:pt idx="441">
                  <c:v>4.0500179999999988</c:v>
                </c:pt>
                <c:pt idx="442">
                  <c:v>4.299987999999999</c:v>
                </c:pt>
                <c:pt idx="443">
                  <c:v>3.5</c:v>
                </c:pt>
                <c:pt idx="444">
                  <c:v>3.6499940000000004</c:v>
                </c:pt>
                <c:pt idx="445">
                  <c:v>4.8000179999999988</c:v>
                </c:pt>
                <c:pt idx="446">
                  <c:v>4.3999629999999996</c:v>
                </c:pt>
                <c:pt idx="447">
                  <c:v>4.6500239999999993</c:v>
                </c:pt>
                <c:pt idx="448">
                  <c:v>4.2000120000000001</c:v>
                </c:pt>
                <c:pt idx="449">
                  <c:v>3.8000179999999997</c:v>
                </c:pt>
                <c:pt idx="450">
                  <c:v>5.999969000000001</c:v>
                </c:pt>
                <c:pt idx="451">
                  <c:v>4.8999629999999996</c:v>
                </c:pt>
                <c:pt idx="452">
                  <c:v>3.7999879999999999</c:v>
                </c:pt>
                <c:pt idx="453">
                  <c:v>4.549987999999999</c:v>
                </c:pt>
                <c:pt idx="454">
                  <c:v>3.7000120000000001</c:v>
                </c:pt>
                <c:pt idx="455">
                  <c:v>4.799987999999999</c:v>
                </c:pt>
                <c:pt idx="456">
                  <c:v>4.25</c:v>
                </c:pt>
                <c:pt idx="457">
                  <c:v>4.75</c:v>
                </c:pt>
                <c:pt idx="458">
                  <c:v>4.9499820000000003</c:v>
                </c:pt>
                <c:pt idx="459">
                  <c:v>4.0500179999999988</c:v>
                </c:pt>
                <c:pt idx="460">
                  <c:v>4.5</c:v>
                </c:pt>
                <c:pt idx="461">
                  <c:v>3.6500240000000002</c:v>
                </c:pt>
                <c:pt idx="462">
                  <c:v>4.0500179999999988</c:v>
                </c:pt>
                <c:pt idx="463">
                  <c:v>4.25</c:v>
                </c:pt>
                <c:pt idx="464">
                  <c:v>4</c:v>
                </c:pt>
                <c:pt idx="465">
                  <c:v>3.8250119999999996</c:v>
                </c:pt>
                <c:pt idx="466">
                  <c:v>5.4000240000000002</c:v>
                </c:pt>
                <c:pt idx="467">
                  <c:v>3.899994</c:v>
                </c:pt>
                <c:pt idx="468">
                  <c:v>4.299987999999999</c:v>
                </c:pt>
                <c:pt idx="469">
                  <c:v>4.6499629999999996</c:v>
                </c:pt>
                <c:pt idx="470">
                  <c:v>4.5</c:v>
                </c:pt>
                <c:pt idx="471">
                  <c:v>5.3500369999999995</c:v>
                </c:pt>
                <c:pt idx="472">
                  <c:v>3.5750119999999996</c:v>
                </c:pt>
                <c:pt idx="473">
                  <c:v>4.549987999999999</c:v>
                </c:pt>
                <c:pt idx="474">
                  <c:v>4.299987999999999</c:v>
                </c:pt>
                <c:pt idx="475">
                  <c:v>4.2000120000000001</c:v>
                </c:pt>
                <c:pt idx="476">
                  <c:v>3.8500059999999996</c:v>
                </c:pt>
                <c:pt idx="477">
                  <c:v>5.049987999999999</c:v>
                </c:pt>
                <c:pt idx="478">
                  <c:v>5.9500120000000001</c:v>
                </c:pt>
                <c:pt idx="479">
                  <c:v>4.6499939999999995</c:v>
                </c:pt>
                <c:pt idx="480">
                  <c:v>4.750030999999999</c:v>
                </c:pt>
                <c:pt idx="481">
                  <c:v>5.4500120000000001</c:v>
                </c:pt>
                <c:pt idx="482">
                  <c:v>4.4499820000000003</c:v>
                </c:pt>
                <c:pt idx="483">
                  <c:v>5.3999939999999995</c:v>
                </c:pt>
                <c:pt idx="484">
                  <c:v>5.4500120000000001</c:v>
                </c:pt>
                <c:pt idx="485">
                  <c:v>3.5999759999999994</c:v>
                </c:pt>
                <c:pt idx="486">
                  <c:v>5.5749969999999989</c:v>
                </c:pt>
                <c:pt idx="487">
                  <c:v>4.5</c:v>
                </c:pt>
                <c:pt idx="488">
                  <c:v>3.5</c:v>
                </c:pt>
                <c:pt idx="489">
                  <c:v>4.799987999999999</c:v>
                </c:pt>
                <c:pt idx="490">
                  <c:v>3.2999879999999999</c:v>
                </c:pt>
                <c:pt idx="491">
                  <c:v>3.8499759999999994</c:v>
                </c:pt>
                <c:pt idx="492">
                  <c:v>4.9499820000000003</c:v>
                </c:pt>
                <c:pt idx="493">
                  <c:v>3.9000240000000002</c:v>
                </c:pt>
                <c:pt idx="494">
                  <c:v>5.099975999999999</c:v>
                </c:pt>
                <c:pt idx="495">
                  <c:v>4.1249999999999991</c:v>
                </c:pt>
                <c:pt idx="496">
                  <c:v>4.8999939999999995</c:v>
                </c:pt>
                <c:pt idx="497">
                  <c:v>6.6499629999999996</c:v>
                </c:pt>
                <c:pt idx="498">
                  <c:v>3.7999879999999999</c:v>
                </c:pt>
                <c:pt idx="499">
                  <c:v>3.8500059999999996</c:v>
                </c:pt>
                <c:pt idx="500">
                  <c:v>6.1499939999999995</c:v>
                </c:pt>
                <c:pt idx="501">
                  <c:v>3.6499630000000001</c:v>
                </c:pt>
                <c:pt idx="502">
                  <c:v>3.2000120000000001</c:v>
                </c:pt>
                <c:pt idx="503">
                  <c:v>4.1500089999999989</c:v>
                </c:pt>
                <c:pt idx="504">
                  <c:v>4.3999939999999995</c:v>
                </c:pt>
                <c:pt idx="505">
                  <c:v>5.249969000000001</c:v>
                </c:pt>
                <c:pt idx="506">
                  <c:v>5.599975999999999</c:v>
                </c:pt>
                <c:pt idx="507">
                  <c:v>3.600006</c:v>
                </c:pt>
                <c:pt idx="508">
                  <c:v>4.8999939999999995</c:v>
                </c:pt>
                <c:pt idx="509">
                  <c:v>5.3000030000000002</c:v>
                </c:pt>
                <c:pt idx="510">
                  <c:v>4.8500059999999987</c:v>
                </c:pt>
                <c:pt idx="511">
                  <c:v>4.4500120000000001</c:v>
                </c:pt>
                <c:pt idx="512">
                  <c:v>4.6999819999999994</c:v>
                </c:pt>
                <c:pt idx="513">
                  <c:v>5.349975999999999</c:v>
                </c:pt>
                <c:pt idx="514">
                  <c:v>4.6749879999999981</c:v>
                </c:pt>
                <c:pt idx="515">
                  <c:v>5.3999939999999995</c:v>
                </c:pt>
                <c:pt idx="516">
                  <c:v>3.2000120000000001</c:v>
                </c:pt>
                <c:pt idx="517">
                  <c:v>4.6500239999999993</c:v>
                </c:pt>
                <c:pt idx="518">
                  <c:v>5.7000120000000001</c:v>
                </c:pt>
                <c:pt idx="519">
                  <c:v>4.7000120000000001</c:v>
                </c:pt>
                <c:pt idx="520">
                  <c:v>4.75</c:v>
                </c:pt>
                <c:pt idx="521">
                  <c:v>4.099975999999999</c:v>
                </c:pt>
                <c:pt idx="522">
                  <c:v>5.1500089999999989</c:v>
                </c:pt>
                <c:pt idx="523">
                  <c:v>6.5249789999999992</c:v>
                </c:pt>
                <c:pt idx="524">
                  <c:v>3.2000120000000001</c:v>
                </c:pt>
                <c:pt idx="525">
                  <c:v>4.75</c:v>
                </c:pt>
                <c:pt idx="526">
                  <c:v>4.8500059999999987</c:v>
                </c:pt>
                <c:pt idx="527">
                  <c:v>6.3000179999999988</c:v>
                </c:pt>
                <c:pt idx="528">
                  <c:v>3.1499940000000004</c:v>
                </c:pt>
                <c:pt idx="529">
                  <c:v>4.7249909999999993</c:v>
                </c:pt>
                <c:pt idx="530">
                  <c:v>3.6500240000000002</c:v>
                </c:pt>
                <c:pt idx="531">
                  <c:v>4.9499820000000003</c:v>
                </c:pt>
                <c:pt idx="532">
                  <c:v>5.6999819999999994</c:v>
                </c:pt>
                <c:pt idx="533">
                  <c:v>5.6000369999999995</c:v>
                </c:pt>
                <c:pt idx="534">
                  <c:v>4.4000240000000002</c:v>
                </c:pt>
                <c:pt idx="535">
                  <c:v>4</c:v>
                </c:pt>
                <c:pt idx="536">
                  <c:v>4.049987999999999</c:v>
                </c:pt>
                <c:pt idx="537">
                  <c:v>5.2000120000000001</c:v>
                </c:pt>
                <c:pt idx="538">
                  <c:v>3.600006</c:v>
                </c:pt>
                <c:pt idx="539">
                  <c:v>5.9500120000000001</c:v>
                </c:pt>
                <c:pt idx="540">
                  <c:v>3.9499819999999999</c:v>
                </c:pt>
                <c:pt idx="541">
                  <c:v>3.3000179999999997</c:v>
                </c:pt>
                <c:pt idx="542">
                  <c:v>6.1000059999999987</c:v>
                </c:pt>
                <c:pt idx="543">
                  <c:v>6.2000120000000001</c:v>
                </c:pt>
                <c:pt idx="544">
                  <c:v>4.1499629999999996</c:v>
                </c:pt>
                <c:pt idx="545">
                  <c:v>4.9500120000000001</c:v>
                </c:pt>
                <c:pt idx="546">
                  <c:v>4</c:v>
                </c:pt>
                <c:pt idx="547">
                  <c:v>4.5</c:v>
                </c:pt>
                <c:pt idx="548">
                  <c:v>3.5500489999999996</c:v>
                </c:pt>
                <c:pt idx="549">
                  <c:v>4.4500120000000001</c:v>
                </c:pt>
                <c:pt idx="550">
                  <c:v>4.8500059999999987</c:v>
                </c:pt>
                <c:pt idx="551">
                  <c:v>3.4500119999999996</c:v>
                </c:pt>
                <c:pt idx="552">
                  <c:v>3.25</c:v>
                </c:pt>
                <c:pt idx="553">
                  <c:v>4.549987999999999</c:v>
                </c:pt>
                <c:pt idx="554">
                  <c:v>5.6000059999999987</c:v>
                </c:pt>
                <c:pt idx="555">
                  <c:v>3.4000240000000002</c:v>
                </c:pt>
                <c:pt idx="556">
                  <c:v>3.399994</c:v>
                </c:pt>
                <c:pt idx="557">
                  <c:v>4.1000059999999987</c:v>
                </c:pt>
                <c:pt idx="558">
                  <c:v>5.0500179999999988</c:v>
                </c:pt>
                <c:pt idx="559">
                  <c:v>4.3999939999999995</c:v>
                </c:pt>
                <c:pt idx="560">
                  <c:v>5.9499820000000003</c:v>
                </c:pt>
                <c:pt idx="561">
                  <c:v>3.75</c:v>
                </c:pt>
                <c:pt idx="562">
                  <c:v>4.1000059999999987</c:v>
                </c:pt>
                <c:pt idx="563">
                  <c:v>4.4500120000000001</c:v>
                </c:pt>
                <c:pt idx="564">
                  <c:v>5.049987999999999</c:v>
                </c:pt>
                <c:pt idx="565">
                  <c:v>3.6499940000000004</c:v>
                </c:pt>
                <c:pt idx="566">
                  <c:v>3.0249940000000004</c:v>
                </c:pt>
                <c:pt idx="567">
                  <c:v>3.75</c:v>
                </c:pt>
                <c:pt idx="568">
                  <c:v>4.8500059999999987</c:v>
                </c:pt>
                <c:pt idx="569">
                  <c:v>3.8500369999999995</c:v>
                </c:pt>
                <c:pt idx="570">
                  <c:v>3.5</c:v>
                </c:pt>
                <c:pt idx="571">
                  <c:v>3.9500119999999996</c:v>
                </c:pt>
                <c:pt idx="572">
                  <c:v>3.5999759999999994</c:v>
                </c:pt>
                <c:pt idx="573">
                  <c:v>3.899994</c:v>
                </c:pt>
                <c:pt idx="574">
                  <c:v>3.8500369999999995</c:v>
                </c:pt>
                <c:pt idx="575">
                  <c:v>5.049987999999999</c:v>
                </c:pt>
                <c:pt idx="576">
                  <c:v>4.8999939999999995</c:v>
                </c:pt>
                <c:pt idx="577">
                  <c:v>4.049987999999999</c:v>
                </c:pt>
                <c:pt idx="578">
                  <c:v>4.7000120000000001</c:v>
                </c:pt>
                <c:pt idx="579">
                  <c:v>5.5</c:v>
                </c:pt>
                <c:pt idx="580">
                  <c:v>5.250030999999999</c:v>
                </c:pt>
                <c:pt idx="581">
                  <c:v>5.0750120000000001</c:v>
                </c:pt>
                <c:pt idx="582">
                  <c:v>4</c:v>
                </c:pt>
                <c:pt idx="583">
                  <c:v>4.7000120000000001</c:v>
                </c:pt>
                <c:pt idx="584">
                  <c:v>5.250030999999999</c:v>
                </c:pt>
                <c:pt idx="585">
                  <c:v>6.3000179999999988</c:v>
                </c:pt>
                <c:pt idx="586">
                  <c:v>5.6749879999999981</c:v>
                </c:pt>
                <c:pt idx="587">
                  <c:v>3.199951</c:v>
                </c:pt>
                <c:pt idx="588">
                  <c:v>4.799987999999999</c:v>
                </c:pt>
                <c:pt idx="589">
                  <c:v>3.25</c:v>
                </c:pt>
                <c:pt idx="590">
                  <c:v>3.4499819999999999</c:v>
                </c:pt>
                <c:pt idx="591">
                  <c:v>4.549987999999999</c:v>
                </c:pt>
                <c:pt idx="592">
                  <c:v>4.299957</c:v>
                </c:pt>
                <c:pt idx="593">
                  <c:v>4.8999939999999995</c:v>
                </c:pt>
                <c:pt idx="594">
                  <c:v>4.250030999999999</c:v>
                </c:pt>
                <c:pt idx="595">
                  <c:v>3.9499819999999999</c:v>
                </c:pt>
                <c:pt idx="596">
                  <c:v>4.2000120000000001</c:v>
                </c:pt>
                <c:pt idx="597">
                  <c:v>4.3500059999999987</c:v>
                </c:pt>
                <c:pt idx="598">
                  <c:v>4.4500120000000001</c:v>
                </c:pt>
                <c:pt idx="599">
                  <c:v>4</c:v>
                </c:pt>
                <c:pt idx="600">
                  <c:v>5.4000240000000002</c:v>
                </c:pt>
                <c:pt idx="601">
                  <c:v>4.4000240000000002</c:v>
                </c:pt>
                <c:pt idx="602">
                  <c:v>5.499969000000001</c:v>
                </c:pt>
                <c:pt idx="603">
                  <c:v>5.1499939999999995</c:v>
                </c:pt>
                <c:pt idx="604">
                  <c:v>5.2250059999999987</c:v>
                </c:pt>
                <c:pt idx="605">
                  <c:v>4.1000369999999995</c:v>
                </c:pt>
                <c:pt idx="606">
                  <c:v>3.3500059999999996</c:v>
                </c:pt>
                <c:pt idx="607">
                  <c:v>4.599975999999999</c:v>
                </c:pt>
                <c:pt idx="608">
                  <c:v>5.1999819999999994</c:v>
                </c:pt>
                <c:pt idx="609">
                  <c:v>4.999969000000001</c:v>
                </c:pt>
                <c:pt idx="610">
                  <c:v>5.1500239999999993</c:v>
                </c:pt>
                <c:pt idx="611">
                  <c:v>4</c:v>
                </c:pt>
                <c:pt idx="612">
                  <c:v>4.1499939999999995</c:v>
                </c:pt>
                <c:pt idx="613">
                  <c:v>4.1500239999999993</c:v>
                </c:pt>
                <c:pt idx="614">
                  <c:v>5.3999629999999996</c:v>
                </c:pt>
                <c:pt idx="615">
                  <c:v>4.799987999999999</c:v>
                </c:pt>
                <c:pt idx="616">
                  <c:v>4.299987999999999</c:v>
                </c:pt>
                <c:pt idx="617">
                  <c:v>5.4999849999999988</c:v>
                </c:pt>
                <c:pt idx="618">
                  <c:v>4.099975999999999</c:v>
                </c:pt>
                <c:pt idx="619">
                  <c:v>5.599975999999999</c:v>
                </c:pt>
                <c:pt idx="620">
                  <c:v>4.1499629999999996</c:v>
                </c:pt>
                <c:pt idx="621">
                  <c:v>5</c:v>
                </c:pt>
                <c:pt idx="622">
                  <c:v>4.1499939999999995</c:v>
                </c:pt>
                <c:pt idx="623">
                  <c:v>3.399994</c:v>
                </c:pt>
                <c:pt idx="624">
                  <c:v>4.299987999999999</c:v>
                </c:pt>
                <c:pt idx="625">
                  <c:v>4.9500120000000001</c:v>
                </c:pt>
                <c:pt idx="626">
                  <c:v>3.5</c:v>
                </c:pt>
                <c:pt idx="627">
                  <c:v>4.9500120000000001</c:v>
                </c:pt>
                <c:pt idx="628">
                  <c:v>4.5</c:v>
                </c:pt>
                <c:pt idx="629">
                  <c:v>5.600020999999999</c:v>
                </c:pt>
                <c:pt idx="630">
                  <c:v>3.899994</c:v>
                </c:pt>
                <c:pt idx="631">
                  <c:v>3.6499630000000001</c:v>
                </c:pt>
                <c:pt idx="632">
                  <c:v>4.049987999999999</c:v>
                </c:pt>
                <c:pt idx="633">
                  <c:v>3.4500119999999996</c:v>
                </c:pt>
                <c:pt idx="634">
                  <c:v>4.8999629999999996</c:v>
                </c:pt>
                <c:pt idx="635">
                  <c:v>3.6499940000000004</c:v>
                </c:pt>
                <c:pt idx="636">
                  <c:v>6.099975999999999</c:v>
                </c:pt>
                <c:pt idx="637">
                  <c:v>3.8749999999999996</c:v>
                </c:pt>
                <c:pt idx="638">
                  <c:v>4.7000120000000001</c:v>
                </c:pt>
                <c:pt idx="639">
                  <c:v>4.3500369999999995</c:v>
                </c:pt>
                <c:pt idx="640">
                  <c:v>4.8000179999999988</c:v>
                </c:pt>
                <c:pt idx="641">
                  <c:v>3.9249879999999999</c:v>
                </c:pt>
                <c:pt idx="642">
                  <c:v>5.6499939999999995</c:v>
                </c:pt>
                <c:pt idx="643">
                  <c:v>3.8999629999999996</c:v>
                </c:pt>
                <c:pt idx="644">
                  <c:v>3.75</c:v>
                </c:pt>
                <c:pt idx="645">
                  <c:v>4.9499820000000003</c:v>
                </c:pt>
                <c:pt idx="646">
                  <c:v>3.3999629999999996</c:v>
                </c:pt>
                <c:pt idx="647">
                  <c:v>5.6000059999999987</c:v>
                </c:pt>
                <c:pt idx="648">
                  <c:v>4.7000120000000001</c:v>
                </c:pt>
                <c:pt idx="649">
                  <c:v>4.6500239999999993</c:v>
                </c:pt>
                <c:pt idx="650">
                  <c:v>4.8000179999999988</c:v>
                </c:pt>
                <c:pt idx="651">
                  <c:v>4.5500179999999988</c:v>
                </c:pt>
                <c:pt idx="652">
                  <c:v>4.75</c:v>
                </c:pt>
                <c:pt idx="653">
                  <c:v>4.75</c:v>
                </c:pt>
                <c:pt idx="654">
                  <c:v>5.6999819999999994</c:v>
                </c:pt>
                <c:pt idx="655">
                  <c:v>4.6499790000000001</c:v>
                </c:pt>
                <c:pt idx="656">
                  <c:v>3.3499910000000002</c:v>
                </c:pt>
                <c:pt idx="657">
                  <c:v>4.250030999999999</c:v>
                </c:pt>
                <c:pt idx="658">
                  <c:v>4</c:v>
                </c:pt>
                <c:pt idx="659">
                  <c:v>4.1499629999999996</c:v>
                </c:pt>
                <c:pt idx="660">
                  <c:v>4.0500179999999988</c:v>
                </c:pt>
                <c:pt idx="661">
                  <c:v>3.899994</c:v>
                </c:pt>
                <c:pt idx="662">
                  <c:v>5.3500059999999987</c:v>
                </c:pt>
                <c:pt idx="663">
                  <c:v>6.2000120000000001</c:v>
                </c:pt>
                <c:pt idx="664">
                  <c:v>4.1500239999999993</c:v>
                </c:pt>
                <c:pt idx="665">
                  <c:v>4.6499629999999996</c:v>
                </c:pt>
                <c:pt idx="666">
                  <c:v>5.4500120000000001</c:v>
                </c:pt>
                <c:pt idx="667">
                  <c:v>3.6500240000000002</c:v>
                </c:pt>
                <c:pt idx="668">
                  <c:v>5.5</c:v>
                </c:pt>
                <c:pt idx="669">
                  <c:v>4.2000120000000001</c:v>
                </c:pt>
                <c:pt idx="670">
                  <c:v>3.6499940000000004</c:v>
                </c:pt>
                <c:pt idx="671">
                  <c:v>5.4500120000000001</c:v>
                </c:pt>
                <c:pt idx="672">
                  <c:v>5.5500179999999988</c:v>
                </c:pt>
                <c:pt idx="673">
                  <c:v>4.1999819999999994</c:v>
                </c:pt>
                <c:pt idx="674">
                  <c:v>4.999969000000001</c:v>
                </c:pt>
                <c:pt idx="675">
                  <c:v>4.1750030000000002</c:v>
                </c:pt>
                <c:pt idx="676">
                  <c:v>3.4500119999999996</c:v>
                </c:pt>
                <c:pt idx="677">
                  <c:v>4.0500179999999988</c:v>
                </c:pt>
                <c:pt idx="678">
                  <c:v>4.4499820000000003</c:v>
                </c:pt>
                <c:pt idx="679">
                  <c:v>4.349975999999999</c:v>
                </c:pt>
                <c:pt idx="680">
                  <c:v>5.3249819999999985</c:v>
                </c:pt>
                <c:pt idx="681">
                  <c:v>4.549987999999999</c:v>
                </c:pt>
                <c:pt idx="682">
                  <c:v>4.7249909999999993</c:v>
                </c:pt>
                <c:pt idx="683">
                  <c:v>5.049987999999999</c:v>
                </c:pt>
                <c:pt idx="684">
                  <c:v>3.6749879999999999</c:v>
                </c:pt>
                <c:pt idx="685">
                  <c:v>5.549987999999999</c:v>
                </c:pt>
                <c:pt idx="686">
                  <c:v>4.25</c:v>
                </c:pt>
                <c:pt idx="687">
                  <c:v>3.7500309999999999</c:v>
                </c:pt>
                <c:pt idx="688">
                  <c:v>5.6000059999999987</c:v>
                </c:pt>
                <c:pt idx="689">
                  <c:v>5.749969000000001</c:v>
                </c:pt>
                <c:pt idx="690">
                  <c:v>4</c:v>
                </c:pt>
                <c:pt idx="691">
                  <c:v>4.8500059999999987</c:v>
                </c:pt>
                <c:pt idx="692">
                  <c:v>4.3999939999999995</c:v>
                </c:pt>
                <c:pt idx="693">
                  <c:v>5.1999509999999995</c:v>
                </c:pt>
                <c:pt idx="694">
                  <c:v>3.9500119999999996</c:v>
                </c:pt>
                <c:pt idx="695">
                  <c:v>4.3999939999999995</c:v>
                </c:pt>
                <c:pt idx="696">
                  <c:v>3.7000120000000001</c:v>
                </c:pt>
                <c:pt idx="697">
                  <c:v>5.0500179999999988</c:v>
                </c:pt>
                <c:pt idx="698">
                  <c:v>3.1499940000000004</c:v>
                </c:pt>
                <c:pt idx="699">
                  <c:v>5.25</c:v>
                </c:pt>
                <c:pt idx="700">
                  <c:v>5.75</c:v>
                </c:pt>
                <c:pt idx="701">
                  <c:v>4.599975999999999</c:v>
                </c:pt>
                <c:pt idx="702">
                  <c:v>5.9500120000000001</c:v>
                </c:pt>
                <c:pt idx="703">
                  <c:v>3.3499759999999994</c:v>
                </c:pt>
                <c:pt idx="704">
                  <c:v>4.8999939999999995</c:v>
                </c:pt>
                <c:pt idx="705">
                  <c:v>3.1000369999999999</c:v>
                </c:pt>
                <c:pt idx="706">
                  <c:v>3.899994</c:v>
                </c:pt>
                <c:pt idx="707">
                  <c:v>3.5499879999999999</c:v>
                </c:pt>
                <c:pt idx="708">
                  <c:v>4.6500239999999993</c:v>
                </c:pt>
                <c:pt idx="709">
                  <c:v>4.75</c:v>
                </c:pt>
                <c:pt idx="710">
                  <c:v>5.3999939999999995</c:v>
                </c:pt>
                <c:pt idx="711">
                  <c:v>4.3999939999999995</c:v>
                </c:pt>
                <c:pt idx="712">
                  <c:v>5.2000120000000001</c:v>
                </c:pt>
                <c:pt idx="713">
                  <c:v>5.6999969999999989</c:v>
                </c:pt>
                <c:pt idx="714">
                  <c:v>4.2000120000000001</c:v>
                </c:pt>
                <c:pt idx="715">
                  <c:v>6.1999819999999994</c:v>
                </c:pt>
                <c:pt idx="716">
                  <c:v>4.1999819999999994</c:v>
                </c:pt>
                <c:pt idx="717">
                  <c:v>3.5</c:v>
                </c:pt>
                <c:pt idx="718">
                  <c:v>4.3999939999999995</c:v>
                </c:pt>
                <c:pt idx="719">
                  <c:v>3.5749970000000002</c:v>
                </c:pt>
                <c:pt idx="720">
                  <c:v>4</c:v>
                </c:pt>
                <c:pt idx="721">
                  <c:v>4.049987999999999</c:v>
                </c:pt>
                <c:pt idx="722">
                  <c:v>4.049987999999999</c:v>
                </c:pt>
                <c:pt idx="723">
                  <c:v>4.299987999999999</c:v>
                </c:pt>
                <c:pt idx="724">
                  <c:v>5.3999939999999995</c:v>
                </c:pt>
                <c:pt idx="725">
                  <c:v>4.599975999999999</c:v>
                </c:pt>
                <c:pt idx="726">
                  <c:v>4.099975999999999</c:v>
                </c:pt>
                <c:pt idx="727">
                  <c:v>4.4000240000000002</c:v>
                </c:pt>
                <c:pt idx="728">
                  <c:v>5</c:v>
                </c:pt>
                <c:pt idx="729">
                  <c:v>5.2000120000000001</c:v>
                </c:pt>
                <c:pt idx="730">
                  <c:v>4.5500179999999988</c:v>
                </c:pt>
                <c:pt idx="731">
                  <c:v>3.7749790000000001</c:v>
                </c:pt>
                <c:pt idx="732">
                  <c:v>5.1999819999999994</c:v>
                </c:pt>
                <c:pt idx="733">
                  <c:v>4.3999629999999996</c:v>
                </c:pt>
                <c:pt idx="734">
                  <c:v>4.549987999999999</c:v>
                </c:pt>
                <c:pt idx="735">
                  <c:v>5.6000059999999987</c:v>
                </c:pt>
                <c:pt idx="736">
                  <c:v>4.474975999999999</c:v>
                </c:pt>
                <c:pt idx="737">
                  <c:v>5.3500059999999987</c:v>
                </c:pt>
                <c:pt idx="738">
                  <c:v>6.3500059999999987</c:v>
                </c:pt>
                <c:pt idx="739">
                  <c:v>4</c:v>
                </c:pt>
                <c:pt idx="740">
                  <c:v>3.1749879999999999</c:v>
                </c:pt>
                <c:pt idx="741">
                  <c:v>4.099975999999999</c:v>
                </c:pt>
                <c:pt idx="742">
                  <c:v>4.549987999999999</c:v>
                </c:pt>
                <c:pt idx="743">
                  <c:v>5.849975999999999</c:v>
                </c:pt>
                <c:pt idx="744">
                  <c:v>3.3500059999999996</c:v>
                </c:pt>
                <c:pt idx="745">
                  <c:v>4.4000240000000002</c:v>
                </c:pt>
                <c:pt idx="746">
                  <c:v>4.9500120000000001</c:v>
                </c:pt>
                <c:pt idx="747">
                  <c:v>6.75</c:v>
                </c:pt>
                <c:pt idx="748">
                  <c:v>4.1000369999999995</c:v>
                </c:pt>
                <c:pt idx="749">
                  <c:v>4.2000120000000001</c:v>
                </c:pt>
                <c:pt idx="750">
                  <c:v>3.75</c:v>
                </c:pt>
                <c:pt idx="751">
                  <c:v>5.25</c:v>
                </c:pt>
                <c:pt idx="752">
                  <c:v>4.1000369999999995</c:v>
                </c:pt>
                <c:pt idx="753">
                  <c:v>4.500030999999999</c:v>
                </c:pt>
                <c:pt idx="754">
                  <c:v>3.399994</c:v>
                </c:pt>
                <c:pt idx="755">
                  <c:v>4.1000059999999987</c:v>
                </c:pt>
                <c:pt idx="756">
                  <c:v>4.299987999999999</c:v>
                </c:pt>
                <c:pt idx="757">
                  <c:v>5.299987999999999</c:v>
                </c:pt>
                <c:pt idx="758">
                  <c:v>4.3999939999999995</c:v>
                </c:pt>
                <c:pt idx="759">
                  <c:v>4.099975999999999</c:v>
                </c:pt>
                <c:pt idx="760">
                  <c:v>4.7000120000000001</c:v>
                </c:pt>
                <c:pt idx="761">
                  <c:v>4.6750179999999988</c:v>
                </c:pt>
                <c:pt idx="762">
                  <c:v>5.6000059999999987</c:v>
                </c:pt>
                <c:pt idx="763">
                  <c:v>3.3499759999999994</c:v>
                </c:pt>
                <c:pt idx="764">
                  <c:v>5.4500120000000001</c:v>
                </c:pt>
                <c:pt idx="765">
                  <c:v>4.299987999999999</c:v>
                </c:pt>
                <c:pt idx="766">
                  <c:v>4.5500179999999988</c:v>
                </c:pt>
                <c:pt idx="767">
                  <c:v>5.099975999999999</c:v>
                </c:pt>
                <c:pt idx="768">
                  <c:v>3.7250209999999999</c:v>
                </c:pt>
                <c:pt idx="769">
                  <c:v>4</c:v>
                </c:pt>
                <c:pt idx="770">
                  <c:v>5.049987999999999</c:v>
                </c:pt>
                <c:pt idx="771">
                  <c:v>4.099975999999999</c:v>
                </c:pt>
                <c:pt idx="772">
                  <c:v>3.7000120000000001</c:v>
                </c:pt>
                <c:pt idx="773">
                  <c:v>3.5500179999999997</c:v>
                </c:pt>
                <c:pt idx="774">
                  <c:v>5</c:v>
                </c:pt>
                <c:pt idx="775">
                  <c:v>4.1000059999999987</c:v>
                </c:pt>
                <c:pt idx="776">
                  <c:v>4.3500059999999987</c:v>
                </c:pt>
                <c:pt idx="777">
                  <c:v>4.999969000000001</c:v>
                </c:pt>
                <c:pt idx="778">
                  <c:v>4.4500120000000001</c:v>
                </c:pt>
                <c:pt idx="779">
                  <c:v>4.5</c:v>
                </c:pt>
                <c:pt idx="780">
                  <c:v>4.049987999999999</c:v>
                </c:pt>
                <c:pt idx="781">
                  <c:v>5.4499820000000003</c:v>
                </c:pt>
                <c:pt idx="782">
                  <c:v>4.099975999999999</c:v>
                </c:pt>
                <c:pt idx="783">
                  <c:v>4.8749849999999979</c:v>
                </c:pt>
                <c:pt idx="784">
                  <c:v>3.5</c:v>
                </c:pt>
                <c:pt idx="785">
                  <c:v>3.2999879999999999</c:v>
                </c:pt>
                <c:pt idx="786">
                  <c:v>5.5</c:v>
                </c:pt>
                <c:pt idx="787">
                  <c:v>4.849975999999999</c:v>
                </c:pt>
                <c:pt idx="788">
                  <c:v>3.1999819999999999</c:v>
                </c:pt>
                <c:pt idx="789">
                  <c:v>5.1999819999999994</c:v>
                </c:pt>
                <c:pt idx="790">
                  <c:v>5.0500179999999988</c:v>
                </c:pt>
                <c:pt idx="791">
                  <c:v>4.799987999999999</c:v>
                </c:pt>
                <c:pt idx="792">
                  <c:v>3.9000240000000002</c:v>
                </c:pt>
                <c:pt idx="793">
                  <c:v>4.4500120000000001</c:v>
                </c:pt>
                <c:pt idx="794">
                  <c:v>5.3999629999999996</c:v>
                </c:pt>
                <c:pt idx="795">
                  <c:v>4.4500120000000001</c:v>
                </c:pt>
                <c:pt idx="796">
                  <c:v>6.3500059999999987</c:v>
                </c:pt>
                <c:pt idx="797">
                  <c:v>3.100006</c:v>
                </c:pt>
                <c:pt idx="798">
                  <c:v>3.7000120000000001</c:v>
                </c:pt>
                <c:pt idx="799">
                  <c:v>6.5500179999999988</c:v>
                </c:pt>
                <c:pt idx="800">
                  <c:v>4.3000179999999988</c:v>
                </c:pt>
                <c:pt idx="801">
                  <c:v>3.5</c:v>
                </c:pt>
                <c:pt idx="802">
                  <c:v>4.799987999999999</c:v>
                </c:pt>
                <c:pt idx="803">
                  <c:v>4.6749729999999987</c:v>
                </c:pt>
                <c:pt idx="804">
                  <c:v>4.75</c:v>
                </c:pt>
                <c:pt idx="805">
                  <c:v>4.349975999999999</c:v>
                </c:pt>
                <c:pt idx="806">
                  <c:v>3.4750369999999995</c:v>
                </c:pt>
                <c:pt idx="807">
                  <c:v>4.25</c:v>
                </c:pt>
                <c:pt idx="808">
                  <c:v>4.7000120000000001</c:v>
                </c:pt>
                <c:pt idx="809">
                  <c:v>4.4499820000000003</c:v>
                </c:pt>
                <c:pt idx="810">
                  <c:v>4.8000030000000002</c:v>
                </c:pt>
                <c:pt idx="811">
                  <c:v>5</c:v>
                </c:pt>
                <c:pt idx="812">
                  <c:v>5.1999819999999994</c:v>
                </c:pt>
                <c:pt idx="813">
                  <c:v>5.25</c:v>
                </c:pt>
                <c:pt idx="814">
                  <c:v>4.4500120000000001</c:v>
                </c:pt>
                <c:pt idx="815">
                  <c:v>5.3500059999999987</c:v>
                </c:pt>
                <c:pt idx="816">
                  <c:v>3.6499940000000004</c:v>
                </c:pt>
                <c:pt idx="817">
                  <c:v>4.4500120000000001</c:v>
                </c:pt>
                <c:pt idx="818">
                  <c:v>6.5999910000000002</c:v>
                </c:pt>
                <c:pt idx="819">
                  <c:v>4.4500120000000001</c:v>
                </c:pt>
                <c:pt idx="820">
                  <c:v>3.9750059999999996</c:v>
                </c:pt>
                <c:pt idx="821">
                  <c:v>4.75</c:v>
                </c:pt>
                <c:pt idx="822">
                  <c:v>3.75</c:v>
                </c:pt>
                <c:pt idx="823">
                  <c:v>4.8500059999999987</c:v>
                </c:pt>
                <c:pt idx="824">
                  <c:v>4.4499820000000003</c:v>
                </c:pt>
                <c:pt idx="825">
                  <c:v>3.4250179999999997</c:v>
                </c:pt>
                <c:pt idx="826">
                  <c:v>4.2000120000000001</c:v>
                </c:pt>
                <c:pt idx="827">
                  <c:v>5.9499820000000003</c:v>
                </c:pt>
                <c:pt idx="828">
                  <c:v>4.7249759999999981</c:v>
                </c:pt>
                <c:pt idx="829">
                  <c:v>6.2000120000000001</c:v>
                </c:pt>
                <c:pt idx="830">
                  <c:v>3.5499879999999999</c:v>
                </c:pt>
                <c:pt idx="831">
                  <c:v>3.1499940000000004</c:v>
                </c:pt>
                <c:pt idx="832">
                  <c:v>4.7749939999999995</c:v>
                </c:pt>
                <c:pt idx="833">
                  <c:v>5.8999939999999995</c:v>
                </c:pt>
                <c:pt idx="834">
                  <c:v>4.3999629999999996</c:v>
                </c:pt>
                <c:pt idx="835">
                  <c:v>4.4499820000000003</c:v>
                </c:pt>
                <c:pt idx="836">
                  <c:v>3.9499819999999999</c:v>
                </c:pt>
                <c:pt idx="837">
                  <c:v>3.6499940000000004</c:v>
                </c:pt>
                <c:pt idx="838">
                  <c:v>4.9499820000000003</c:v>
                </c:pt>
                <c:pt idx="839">
                  <c:v>4.9000240000000002</c:v>
                </c:pt>
                <c:pt idx="840">
                  <c:v>4.8999939999999995</c:v>
                </c:pt>
                <c:pt idx="841">
                  <c:v>4.3999939999999995</c:v>
                </c:pt>
                <c:pt idx="842">
                  <c:v>3.9499819999999999</c:v>
                </c:pt>
                <c:pt idx="843">
                  <c:v>3.7999879999999999</c:v>
                </c:pt>
                <c:pt idx="844">
                  <c:v>4.5500179999999988</c:v>
                </c:pt>
                <c:pt idx="845">
                  <c:v>4.75</c:v>
                </c:pt>
                <c:pt idx="846">
                  <c:v>3.3000489999999996</c:v>
                </c:pt>
                <c:pt idx="847">
                  <c:v>6.0500179999999988</c:v>
                </c:pt>
                <c:pt idx="848">
                  <c:v>3.2750089999999994</c:v>
                </c:pt>
                <c:pt idx="849">
                  <c:v>5.3499910000000002</c:v>
                </c:pt>
                <c:pt idx="850">
                  <c:v>5.299987999999999</c:v>
                </c:pt>
                <c:pt idx="851">
                  <c:v>5.299987999999999</c:v>
                </c:pt>
                <c:pt idx="852">
                  <c:v>3.5500179999999997</c:v>
                </c:pt>
                <c:pt idx="853">
                  <c:v>4.8999629999999996</c:v>
                </c:pt>
                <c:pt idx="854">
                  <c:v>4.299987999999999</c:v>
                </c:pt>
                <c:pt idx="855">
                  <c:v>5</c:v>
                </c:pt>
                <c:pt idx="856">
                  <c:v>3.899994</c:v>
                </c:pt>
                <c:pt idx="857">
                  <c:v>4.4500120000000001</c:v>
                </c:pt>
                <c:pt idx="858">
                  <c:v>4.5750120000000001</c:v>
                </c:pt>
                <c:pt idx="859">
                  <c:v>5.3500059999999987</c:v>
                </c:pt>
                <c:pt idx="860">
                  <c:v>3.8499759999999994</c:v>
                </c:pt>
                <c:pt idx="861">
                  <c:v>3.4499819999999999</c:v>
                </c:pt>
                <c:pt idx="862">
                  <c:v>3.3000179999999997</c:v>
                </c:pt>
                <c:pt idx="863">
                  <c:v>5.0250089999999989</c:v>
                </c:pt>
                <c:pt idx="864">
                  <c:v>4.3500369999999995</c:v>
                </c:pt>
                <c:pt idx="865">
                  <c:v>4.500030999999999</c:v>
                </c:pt>
                <c:pt idx="866">
                  <c:v>4.4499820000000003</c:v>
                </c:pt>
                <c:pt idx="867">
                  <c:v>4.049987999999999</c:v>
                </c:pt>
                <c:pt idx="868">
                  <c:v>5.3999939999999995</c:v>
                </c:pt>
                <c:pt idx="869">
                  <c:v>4.9499820000000003</c:v>
                </c:pt>
                <c:pt idx="870">
                  <c:v>4.6000059999999987</c:v>
                </c:pt>
                <c:pt idx="871">
                  <c:v>4.1249689999999992</c:v>
                </c:pt>
                <c:pt idx="872">
                  <c:v>3.899994</c:v>
                </c:pt>
                <c:pt idx="873">
                  <c:v>4.8500059999999987</c:v>
                </c:pt>
                <c:pt idx="874">
                  <c:v>4.1000059999999987</c:v>
                </c:pt>
                <c:pt idx="875">
                  <c:v>3.9499970000000002</c:v>
                </c:pt>
                <c:pt idx="876">
                  <c:v>3.1499630000000001</c:v>
                </c:pt>
                <c:pt idx="877">
                  <c:v>3.949951</c:v>
                </c:pt>
                <c:pt idx="878">
                  <c:v>3.25</c:v>
                </c:pt>
                <c:pt idx="879">
                  <c:v>4.5749819999999994</c:v>
                </c:pt>
                <c:pt idx="880">
                  <c:v>4.5</c:v>
                </c:pt>
                <c:pt idx="881">
                  <c:v>4.7000120000000001</c:v>
                </c:pt>
                <c:pt idx="882">
                  <c:v>4.8000179999999988</c:v>
                </c:pt>
                <c:pt idx="883">
                  <c:v>4.1499939999999995</c:v>
                </c:pt>
                <c:pt idx="884">
                  <c:v>3.225006</c:v>
                </c:pt>
                <c:pt idx="885">
                  <c:v>5.9250030000000002</c:v>
                </c:pt>
                <c:pt idx="886">
                  <c:v>3.5</c:v>
                </c:pt>
                <c:pt idx="887">
                  <c:v>4.3500059999999987</c:v>
                </c:pt>
                <c:pt idx="888">
                  <c:v>4</c:v>
                </c:pt>
                <c:pt idx="889">
                  <c:v>3.9500119999999996</c:v>
                </c:pt>
                <c:pt idx="890">
                  <c:v>5.7000120000000001</c:v>
                </c:pt>
                <c:pt idx="891">
                  <c:v>5.049987999999999</c:v>
                </c:pt>
                <c:pt idx="892">
                  <c:v>4.3999939999999995</c:v>
                </c:pt>
                <c:pt idx="893">
                  <c:v>5.2000120000000001</c:v>
                </c:pt>
                <c:pt idx="894">
                  <c:v>5.3500059999999987</c:v>
                </c:pt>
                <c:pt idx="895">
                  <c:v>6.349975999999999</c:v>
                </c:pt>
                <c:pt idx="896">
                  <c:v>3.6000369999999999</c:v>
                </c:pt>
                <c:pt idx="897">
                  <c:v>6.049987999999999</c:v>
                </c:pt>
                <c:pt idx="898">
                  <c:v>4.9499820000000003</c:v>
                </c:pt>
                <c:pt idx="899">
                  <c:v>4.4250179999999988</c:v>
                </c:pt>
                <c:pt idx="900">
                  <c:v>4.6500239999999993</c:v>
                </c:pt>
                <c:pt idx="901">
                  <c:v>4.0500179999999988</c:v>
                </c:pt>
                <c:pt idx="902">
                  <c:v>4.3999939999999995</c:v>
                </c:pt>
                <c:pt idx="903">
                  <c:v>4.1500239999999993</c:v>
                </c:pt>
                <c:pt idx="904">
                  <c:v>4.5750120000000001</c:v>
                </c:pt>
                <c:pt idx="905">
                  <c:v>5.2000120000000001</c:v>
                </c:pt>
                <c:pt idx="906">
                  <c:v>4.6500239999999993</c:v>
                </c:pt>
                <c:pt idx="907">
                  <c:v>3.6999819999999999</c:v>
                </c:pt>
                <c:pt idx="908">
                  <c:v>3.5499879999999999</c:v>
                </c:pt>
                <c:pt idx="909">
                  <c:v>3.3500059999999996</c:v>
                </c:pt>
                <c:pt idx="910">
                  <c:v>6.549987999999999</c:v>
                </c:pt>
                <c:pt idx="911">
                  <c:v>4.1000369999999995</c:v>
                </c:pt>
                <c:pt idx="912">
                  <c:v>3.9499819999999999</c:v>
                </c:pt>
                <c:pt idx="913">
                  <c:v>3.7000120000000001</c:v>
                </c:pt>
                <c:pt idx="914">
                  <c:v>3.7999879999999999</c:v>
                </c:pt>
                <c:pt idx="915">
                  <c:v>4.1000059999999987</c:v>
                </c:pt>
                <c:pt idx="916">
                  <c:v>3.4499819999999999</c:v>
                </c:pt>
                <c:pt idx="917">
                  <c:v>3.8499759999999994</c:v>
                </c:pt>
                <c:pt idx="918">
                  <c:v>5.3500369999999995</c:v>
                </c:pt>
                <c:pt idx="919">
                  <c:v>5.5</c:v>
                </c:pt>
                <c:pt idx="920">
                  <c:v>5.5</c:v>
                </c:pt>
                <c:pt idx="921">
                  <c:v>4.75</c:v>
                </c:pt>
                <c:pt idx="922">
                  <c:v>5.4500120000000001</c:v>
                </c:pt>
                <c:pt idx="923">
                  <c:v>6.099975999999999</c:v>
                </c:pt>
                <c:pt idx="924">
                  <c:v>3.399994</c:v>
                </c:pt>
                <c:pt idx="925">
                  <c:v>3.3500059999999996</c:v>
                </c:pt>
                <c:pt idx="926">
                  <c:v>3.4500119999999996</c:v>
                </c:pt>
                <c:pt idx="927">
                  <c:v>3.6999819999999999</c:v>
                </c:pt>
                <c:pt idx="928">
                  <c:v>4.349975999999999</c:v>
                </c:pt>
                <c:pt idx="929">
                  <c:v>3.8500059999999996</c:v>
                </c:pt>
                <c:pt idx="930">
                  <c:v>4.8999939999999995</c:v>
                </c:pt>
                <c:pt idx="931">
                  <c:v>6.749969000000001</c:v>
                </c:pt>
                <c:pt idx="932">
                  <c:v>5.0749969999999989</c:v>
                </c:pt>
                <c:pt idx="933">
                  <c:v>4.3500059999999987</c:v>
                </c:pt>
                <c:pt idx="934">
                  <c:v>4.3999939999999995</c:v>
                </c:pt>
                <c:pt idx="935">
                  <c:v>6.299987999999999</c:v>
                </c:pt>
                <c:pt idx="936">
                  <c:v>3.6500240000000002</c:v>
                </c:pt>
                <c:pt idx="937">
                  <c:v>5.3000030000000002</c:v>
                </c:pt>
                <c:pt idx="938">
                  <c:v>4.3999629999999996</c:v>
                </c:pt>
                <c:pt idx="939">
                  <c:v>3.4500119999999996</c:v>
                </c:pt>
                <c:pt idx="940">
                  <c:v>3.5749819999999999</c:v>
                </c:pt>
                <c:pt idx="941">
                  <c:v>4.849975999999999</c:v>
                </c:pt>
                <c:pt idx="942">
                  <c:v>4.349975999999999</c:v>
                </c:pt>
                <c:pt idx="943">
                  <c:v>4.5500179999999988</c:v>
                </c:pt>
                <c:pt idx="944">
                  <c:v>3.8499759999999994</c:v>
                </c:pt>
                <c:pt idx="945">
                  <c:v>4.6500239999999993</c:v>
                </c:pt>
                <c:pt idx="946">
                  <c:v>3.9000089999999994</c:v>
                </c:pt>
                <c:pt idx="947">
                  <c:v>4.8500369999999995</c:v>
                </c:pt>
                <c:pt idx="948">
                  <c:v>4.5749819999999994</c:v>
                </c:pt>
                <c:pt idx="949">
                  <c:v>4.2749939999999995</c:v>
                </c:pt>
                <c:pt idx="950">
                  <c:v>4.8500369999999995</c:v>
                </c:pt>
                <c:pt idx="951">
                  <c:v>4.5</c:v>
                </c:pt>
                <c:pt idx="952">
                  <c:v>4.749969000000001</c:v>
                </c:pt>
                <c:pt idx="953">
                  <c:v>5.5</c:v>
                </c:pt>
                <c:pt idx="954">
                  <c:v>4</c:v>
                </c:pt>
                <c:pt idx="955">
                  <c:v>4.6499939999999995</c:v>
                </c:pt>
                <c:pt idx="956">
                  <c:v>3.4500119999999996</c:v>
                </c:pt>
                <c:pt idx="957">
                  <c:v>5.8500369999999995</c:v>
                </c:pt>
                <c:pt idx="958">
                  <c:v>4.75</c:v>
                </c:pt>
                <c:pt idx="959">
                  <c:v>5.049987999999999</c:v>
                </c:pt>
                <c:pt idx="960">
                  <c:v>3.9500119999999996</c:v>
                </c:pt>
                <c:pt idx="961">
                  <c:v>5.5</c:v>
                </c:pt>
                <c:pt idx="962">
                  <c:v>3.9500119999999996</c:v>
                </c:pt>
                <c:pt idx="963">
                  <c:v>4.2000120000000001</c:v>
                </c:pt>
                <c:pt idx="964">
                  <c:v>6.4000240000000002</c:v>
                </c:pt>
                <c:pt idx="965">
                  <c:v>5.75</c:v>
                </c:pt>
                <c:pt idx="966">
                  <c:v>5.549987999999999</c:v>
                </c:pt>
                <c:pt idx="967">
                  <c:v>5.25</c:v>
                </c:pt>
                <c:pt idx="968">
                  <c:v>3.9500119999999996</c:v>
                </c:pt>
                <c:pt idx="969">
                  <c:v>3.1000369999999999</c:v>
                </c:pt>
                <c:pt idx="970">
                  <c:v>4.1000059999999987</c:v>
                </c:pt>
                <c:pt idx="971">
                  <c:v>4.3000179999999988</c:v>
                </c:pt>
                <c:pt idx="972">
                  <c:v>6.6500239999999993</c:v>
                </c:pt>
                <c:pt idx="973">
                  <c:v>4.1500239999999993</c:v>
                </c:pt>
                <c:pt idx="974">
                  <c:v>5.0750120000000001</c:v>
                </c:pt>
                <c:pt idx="975">
                  <c:v>5.099975999999999</c:v>
                </c:pt>
                <c:pt idx="976">
                  <c:v>3.9999689999999997</c:v>
                </c:pt>
                <c:pt idx="977">
                  <c:v>4.1500239999999993</c:v>
                </c:pt>
                <c:pt idx="978">
                  <c:v>5.1000059999999987</c:v>
                </c:pt>
                <c:pt idx="979">
                  <c:v>5.2000120000000001</c:v>
                </c:pt>
                <c:pt idx="980">
                  <c:v>5.1000059999999987</c:v>
                </c:pt>
                <c:pt idx="981">
                  <c:v>4.75</c:v>
                </c:pt>
                <c:pt idx="982">
                  <c:v>3.9499819999999999</c:v>
                </c:pt>
                <c:pt idx="983">
                  <c:v>4.099975999999999</c:v>
                </c:pt>
                <c:pt idx="984">
                  <c:v>5.2000120000000001</c:v>
                </c:pt>
                <c:pt idx="985">
                  <c:v>4.549987999999999</c:v>
                </c:pt>
                <c:pt idx="986">
                  <c:v>5.8999629999999996</c:v>
                </c:pt>
                <c:pt idx="987">
                  <c:v>4.1499939999999995</c:v>
                </c:pt>
                <c:pt idx="988">
                  <c:v>4.3000179999999988</c:v>
                </c:pt>
                <c:pt idx="989">
                  <c:v>4.4500120000000001</c:v>
                </c:pt>
                <c:pt idx="990">
                  <c:v>4</c:v>
                </c:pt>
                <c:pt idx="991">
                  <c:v>3.9500119999999996</c:v>
                </c:pt>
                <c:pt idx="992">
                  <c:v>4.5500179999999988</c:v>
                </c:pt>
                <c:pt idx="993">
                  <c:v>4.549987999999999</c:v>
                </c:pt>
                <c:pt idx="994">
                  <c:v>5.9500120000000001</c:v>
                </c:pt>
                <c:pt idx="995">
                  <c:v>3.6999819999999999</c:v>
                </c:pt>
                <c:pt idx="996">
                  <c:v>4.6000059999999987</c:v>
                </c:pt>
                <c:pt idx="997">
                  <c:v>3.5</c:v>
                </c:pt>
                <c:pt idx="998">
                  <c:v>4.799987999999999</c:v>
                </c:pt>
                <c:pt idx="999">
                  <c:v>4.1250309999999981</c:v>
                </c:pt>
                <c:pt idx="1000">
                  <c:v>3.9000240000000002</c:v>
                </c:pt>
                <c:pt idx="1001">
                  <c:v>5.6499939999999995</c:v>
                </c:pt>
                <c:pt idx="1002">
                  <c:v>3.5749970000000002</c:v>
                </c:pt>
                <c:pt idx="1003">
                  <c:v>5.4499820000000003</c:v>
                </c:pt>
                <c:pt idx="1004">
                  <c:v>4.599975999999999</c:v>
                </c:pt>
                <c:pt idx="1005">
                  <c:v>4.25</c:v>
                </c:pt>
                <c:pt idx="1006">
                  <c:v>5.299987999999999</c:v>
                </c:pt>
                <c:pt idx="1007">
                  <c:v>5.849975999999999</c:v>
                </c:pt>
                <c:pt idx="1008">
                  <c:v>3.8000179999999997</c:v>
                </c:pt>
                <c:pt idx="1009">
                  <c:v>3.7999879999999999</c:v>
                </c:pt>
                <c:pt idx="1010">
                  <c:v>4</c:v>
                </c:pt>
                <c:pt idx="1011">
                  <c:v>4.8000179999999988</c:v>
                </c:pt>
                <c:pt idx="1012">
                  <c:v>4.0249939999999986</c:v>
                </c:pt>
                <c:pt idx="1013">
                  <c:v>4.2000120000000001</c:v>
                </c:pt>
                <c:pt idx="1014">
                  <c:v>3.9500119999999996</c:v>
                </c:pt>
                <c:pt idx="1015">
                  <c:v>4.75</c:v>
                </c:pt>
                <c:pt idx="1016">
                  <c:v>3.5</c:v>
                </c:pt>
                <c:pt idx="1017">
                  <c:v>3.6500240000000002</c:v>
                </c:pt>
                <c:pt idx="1018">
                  <c:v>6.3999939999999995</c:v>
                </c:pt>
                <c:pt idx="1019">
                  <c:v>5.9499820000000003</c:v>
                </c:pt>
                <c:pt idx="1020">
                  <c:v>4.049987999999999</c:v>
                </c:pt>
                <c:pt idx="1021">
                  <c:v>3.8000179999999997</c:v>
                </c:pt>
                <c:pt idx="1022">
                  <c:v>6.299987999999999</c:v>
                </c:pt>
                <c:pt idx="1023">
                  <c:v>5.1000059999999987</c:v>
                </c:pt>
                <c:pt idx="1024">
                  <c:v>4.2000120000000001</c:v>
                </c:pt>
                <c:pt idx="1025">
                  <c:v>4</c:v>
                </c:pt>
                <c:pt idx="1026">
                  <c:v>5.3000179999999988</c:v>
                </c:pt>
                <c:pt idx="1027">
                  <c:v>3.4499970000000002</c:v>
                </c:pt>
                <c:pt idx="1028">
                  <c:v>4.0749819999999994</c:v>
                </c:pt>
                <c:pt idx="1029">
                  <c:v>4.299987999999999</c:v>
                </c:pt>
                <c:pt idx="1030">
                  <c:v>3.600006</c:v>
                </c:pt>
                <c:pt idx="1031">
                  <c:v>4.6000059999999987</c:v>
                </c:pt>
                <c:pt idx="1032">
                  <c:v>4.099975999999999</c:v>
                </c:pt>
                <c:pt idx="1033">
                  <c:v>5</c:v>
                </c:pt>
                <c:pt idx="1034">
                  <c:v>4.3999939999999995</c:v>
                </c:pt>
                <c:pt idx="1035">
                  <c:v>4.999969000000001</c:v>
                </c:pt>
                <c:pt idx="1036">
                  <c:v>4.099975999999999</c:v>
                </c:pt>
                <c:pt idx="1037">
                  <c:v>4.5000149999999994</c:v>
                </c:pt>
                <c:pt idx="1038">
                  <c:v>4.25</c:v>
                </c:pt>
                <c:pt idx="1039">
                  <c:v>3.75</c:v>
                </c:pt>
                <c:pt idx="1040">
                  <c:v>4.4249879999999981</c:v>
                </c:pt>
                <c:pt idx="1041">
                  <c:v>4.1000369999999995</c:v>
                </c:pt>
                <c:pt idx="1042">
                  <c:v>4.1500089999999989</c:v>
                </c:pt>
                <c:pt idx="1043">
                  <c:v>3.7999879999999999</c:v>
                </c:pt>
                <c:pt idx="1044">
                  <c:v>6.1000059999999987</c:v>
                </c:pt>
                <c:pt idx="1045">
                  <c:v>4.1999819999999994</c:v>
                </c:pt>
                <c:pt idx="1046">
                  <c:v>3.2000120000000001</c:v>
                </c:pt>
                <c:pt idx="1047">
                  <c:v>4.9500120000000001</c:v>
                </c:pt>
                <c:pt idx="1048">
                  <c:v>3.5999759999999994</c:v>
                </c:pt>
                <c:pt idx="1049">
                  <c:v>4.3000179999999988</c:v>
                </c:pt>
                <c:pt idx="1050">
                  <c:v>4.4499820000000003</c:v>
                </c:pt>
                <c:pt idx="1051">
                  <c:v>4.1499629999999996</c:v>
                </c:pt>
                <c:pt idx="1052">
                  <c:v>4.0750120000000001</c:v>
                </c:pt>
                <c:pt idx="1053">
                  <c:v>3.125</c:v>
                </c:pt>
                <c:pt idx="1054">
                  <c:v>5.1500239999999993</c:v>
                </c:pt>
                <c:pt idx="1055">
                  <c:v>4.6499939999999995</c:v>
                </c:pt>
                <c:pt idx="1056">
                  <c:v>5.974975999999999</c:v>
                </c:pt>
                <c:pt idx="1057">
                  <c:v>5</c:v>
                </c:pt>
                <c:pt idx="1058">
                  <c:v>3.4999689999999997</c:v>
                </c:pt>
                <c:pt idx="1059">
                  <c:v>4.5</c:v>
                </c:pt>
                <c:pt idx="1060">
                  <c:v>4.500030999999999</c:v>
                </c:pt>
                <c:pt idx="1061">
                  <c:v>4.299987999999999</c:v>
                </c:pt>
                <c:pt idx="1062">
                  <c:v>5.549987999999999</c:v>
                </c:pt>
                <c:pt idx="1063">
                  <c:v>4.5500179999999988</c:v>
                </c:pt>
                <c:pt idx="1064">
                  <c:v>5.349975999999999</c:v>
                </c:pt>
                <c:pt idx="1065">
                  <c:v>3.8000179999999997</c:v>
                </c:pt>
                <c:pt idx="1066">
                  <c:v>5.2000120000000001</c:v>
                </c:pt>
                <c:pt idx="1067">
                  <c:v>4.75</c:v>
                </c:pt>
                <c:pt idx="1068">
                  <c:v>5</c:v>
                </c:pt>
                <c:pt idx="1069">
                  <c:v>4.5500179999999988</c:v>
                </c:pt>
                <c:pt idx="1070">
                  <c:v>4.3500059999999987</c:v>
                </c:pt>
                <c:pt idx="1071">
                  <c:v>4.9000240000000002</c:v>
                </c:pt>
                <c:pt idx="1072">
                  <c:v>3.6499940000000004</c:v>
                </c:pt>
                <c:pt idx="1073">
                  <c:v>4</c:v>
                </c:pt>
                <c:pt idx="1074">
                  <c:v>4.8500369999999995</c:v>
                </c:pt>
                <c:pt idx="1075">
                  <c:v>4.3500059999999987</c:v>
                </c:pt>
                <c:pt idx="1076">
                  <c:v>5.099975999999999</c:v>
                </c:pt>
                <c:pt idx="1077">
                  <c:v>6.4500120000000001</c:v>
                </c:pt>
                <c:pt idx="1078">
                  <c:v>4.3999939999999995</c:v>
                </c:pt>
                <c:pt idx="1079">
                  <c:v>4.9750059999999996</c:v>
                </c:pt>
                <c:pt idx="1080">
                  <c:v>3.9499819999999999</c:v>
                </c:pt>
                <c:pt idx="1081">
                  <c:v>4.3500369999999995</c:v>
                </c:pt>
                <c:pt idx="1082">
                  <c:v>4.749969000000001</c:v>
                </c:pt>
                <c:pt idx="1083">
                  <c:v>4.1499939999999995</c:v>
                </c:pt>
                <c:pt idx="1084">
                  <c:v>4.5500179999999988</c:v>
                </c:pt>
                <c:pt idx="1085">
                  <c:v>4.0249939999999986</c:v>
                </c:pt>
                <c:pt idx="1086">
                  <c:v>4.349975999999999</c:v>
                </c:pt>
                <c:pt idx="1087">
                  <c:v>4.299987999999999</c:v>
                </c:pt>
                <c:pt idx="1088">
                  <c:v>4.9499820000000003</c:v>
                </c:pt>
                <c:pt idx="1089">
                  <c:v>4.3500059999999987</c:v>
                </c:pt>
                <c:pt idx="1090">
                  <c:v>3.100006</c:v>
                </c:pt>
                <c:pt idx="1091">
                  <c:v>3.4500119999999996</c:v>
                </c:pt>
                <c:pt idx="1092">
                  <c:v>4.4000240000000002</c:v>
                </c:pt>
                <c:pt idx="1093">
                  <c:v>4.1000059999999987</c:v>
                </c:pt>
                <c:pt idx="1094">
                  <c:v>4.8500059999999987</c:v>
                </c:pt>
                <c:pt idx="1095">
                  <c:v>4.25</c:v>
                </c:pt>
                <c:pt idx="1096">
                  <c:v>6.3500369999999995</c:v>
                </c:pt>
                <c:pt idx="1097">
                  <c:v>3.8499759999999994</c:v>
                </c:pt>
                <c:pt idx="1098">
                  <c:v>4.849975999999999</c:v>
                </c:pt>
                <c:pt idx="1099">
                  <c:v>3.8500059999999996</c:v>
                </c:pt>
                <c:pt idx="1100">
                  <c:v>5</c:v>
                </c:pt>
                <c:pt idx="1101">
                  <c:v>5.1000059999999987</c:v>
                </c:pt>
                <c:pt idx="1102">
                  <c:v>3.3749999999999996</c:v>
                </c:pt>
                <c:pt idx="1103">
                  <c:v>5.1000369999999995</c:v>
                </c:pt>
                <c:pt idx="1104">
                  <c:v>5.2000120000000001</c:v>
                </c:pt>
                <c:pt idx="1105">
                  <c:v>6.1499629999999996</c:v>
                </c:pt>
                <c:pt idx="1106">
                  <c:v>4.25</c:v>
                </c:pt>
                <c:pt idx="1107">
                  <c:v>3.2000120000000001</c:v>
                </c:pt>
                <c:pt idx="1108">
                  <c:v>6.4500120000000001</c:v>
                </c:pt>
                <c:pt idx="1109">
                  <c:v>3.4500119999999996</c:v>
                </c:pt>
                <c:pt idx="1110">
                  <c:v>4.1500239999999993</c:v>
                </c:pt>
                <c:pt idx="1111">
                  <c:v>3.7999879999999999</c:v>
                </c:pt>
                <c:pt idx="1112">
                  <c:v>5.1499939999999995</c:v>
                </c:pt>
                <c:pt idx="1113">
                  <c:v>4.5</c:v>
                </c:pt>
                <c:pt idx="1114">
                  <c:v>3.6999819999999999</c:v>
                </c:pt>
                <c:pt idx="1115">
                  <c:v>4.299987999999999</c:v>
                </c:pt>
                <c:pt idx="1116">
                  <c:v>3.5999759999999994</c:v>
                </c:pt>
                <c:pt idx="1117">
                  <c:v>4.049987999999999</c:v>
                </c:pt>
                <c:pt idx="1118">
                  <c:v>4.4250030000000002</c:v>
                </c:pt>
                <c:pt idx="1119">
                  <c:v>3.625</c:v>
                </c:pt>
                <c:pt idx="1120">
                  <c:v>5.7000120000000001</c:v>
                </c:pt>
                <c:pt idx="1121">
                  <c:v>4.2000120000000001</c:v>
                </c:pt>
                <c:pt idx="1122">
                  <c:v>3.6999819999999999</c:v>
                </c:pt>
                <c:pt idx="1123">
                  <c:v>3.4499819999999999</c:v>
                </c:pt>
                <c:pt idx="1124">
                  <c:v>5.0500179999999988</c:v>
                </c:pt>
                <c:pt idx="1125">
                  <c:v>5.100020999999999</c:v>
                </c:pt>
                <c:pt idx="1126">
                  <c:v>3.5250240000000002</c:v>
                </c:pt>
                <c:pt idx="1127">
                  <c:v>4.4499820000000003</c:v>
                </c:pt>
                <c:pt idx="1128">
                  <c:v>5.25</c:v>
                </c:pt>
                <c:pt idx="1129">
                  <c:v>4.5500179999999988</c:v>
                </c:pt>
                <c:pt idx="1130">
                  <c:v>5.849975999999999</c:v>
                </c:pt>
                <c:pt idx="1131">
                  <c:v>4.75</c:v>
                </c:pt>
                <c:pt idx="1132">
                  <c:v>3.5000149999999999</c:v>
                </c:pt>
                <c:pt idx="1133">
                  <c:v>3.600006</c:v>
                </c:pt>
                <c:pt idx="1134">
                  <c:v>4.3999629999999996</c:v>
                </c:pt>
                <c:pt idx="1135">
                  <c:v>3.8500369999999995</c:v>
                </c:pt>
                <c:pt idx="1136">
                  <c:v>3.1750179999999997</c:v>
                </c:pt>
                <c:pt idx="1137">
                  <c:v>4.5</c:v>
                </c:pt>
                <c:pt idx="1138">
                  <c:v>4.3500059999999987</c:v>
                </c:pt>
                <c:pt idx="1139">
                  <c:v>3.8000179999999997</c:v>
                </c:pt>
                <c:pt idx="1140">
                  <c:v>3.899994</c:v>
                </c:pt>
                <c:pt idx="1141">
                  <c:v>4.9500270000000004</c:v>
                </c:pt>
                <c:pt idx="1142">
                  <c:v>6.049987999999999</c:v>
                </c:pt>
                <c:pt idx="1143">
                  <c:v>3.75</c:v>
                </c:pt>
                <c:pt idx="1144">
                  <c:v>4.7000120000000001</c:v>
                </c:pt>
                <c:pt idx="1145">
                  <c:v>4.0000149999999994</c:v>
                </c:pt>
                <c:pt idx="1146">
                  <c:v>3.6500089999999994</c:v>
                </c:pt>
                <c:pt idx="1147">
                  <c:v>3.8499759999999994</c:v>
                </c:pt>
                <c:pt idx="1148">
                  <c:v>3.25</c:v>
                </c:pt>
                <c:pt idx="1149">
                  <c:v>5.0500179999999988</c:v>
                </c:pt>
                <c:pt idx="1150">
                  <c:v>4.349975999999999</c:v>
                </c:pt>
                <c:pt idx="1151">
                  <c:v>5.799987999999999</c:v>
                </c:pt>
                <c:pt idx="1152">
                  <c:v>3.9750059999999996</c:v>
                </c:pt>
                <c:pt idx="1153">
                  <c:v>5.049987999999999</c:v>
                </c:pt>
                <c:pt idx="1154">
                  <c:v>4</c:v>
                </c:pt>
                <c:pt idx="1155">
                  <c:v>4.6999819999999994</c:v>
                </c:pt>
                <c:pt idx="1156">
                  <c:v>3.5499879999999999</c:v>
                </c:pt>
                <c:pt idx="1157">
                  <c:v>4</c:v>
                </c:pt>
                <c:pt idx="1158">
                  <c:v>4.1499939999999995</c:v>
                </c:pt>
                <c:pt idx="1159">
                  <c:v>4.5249939999999986</c:v>
                </c:pt>
                <c:pt idx="1160">
                  <c:v>4.75</c:v>
                </c:pt>
                <c:pt idx="1161">
                  <c:v>5</c:v>
                </c:pt>
                <c:pt idx="1162">
                  <c:v>3.9000240000000002</c:v>
                </c:pt>
                <c:pt idx="1163">
                  <c:v>4.299987999999999</c:v>
                </c:pt>
                <c:pt idx="1164">
                  <c:v>4.599975999999999</c:v>
                </c:pt>
                <c:pt idx="1165">
                  <c:v>3.7500309999999999</c:v>
                </c:pt>
                <c:pt idx="1166">
                  <c:v>3.9000240000000002</c:v>
                </c:pt>
                <c:pt idx="1167">
                  <c:v>4.8500369999999995</c:v>
                </c:pt>
                <c:pt idx="1168">
                  <c:v>3.4500119999999996</c:v>
                </c:pt>
                <c:pt idx="1169">
                  <c:v>4.5500179999999988</c:v>
                </c:pt>
                <c:pt idx="1170">
                  <c:v>5.2000120000000001</c:v>
                </c:pt>
                <c:pt idx="1171">
                  <c:v>3.2999879999999999</c:v>
                </c:pt>
                <c:pt idx="1172">
                  <c:v>4.599975999999999</c:v>
                </c:pt>
                <c:pt idx="1173">
                  <c:v>4.1499939999999995</c:v>
                </c:pt>
                <c:pt idx="1174">
                  <c:v>5.1500239999999993</c:v>
                </c:pt>
                <c:pt idx="1175">
                  <c:v>4.0500179999999988</c:v>
                </c:pt>
                <c:pt idx="1176">
                  <c:v>3.8500369999999995</c:v>
                </c:pt>
                <c:pt idx="1177">
                  <c:v>4.549987999999999</c:v>
                </c:pt>
                <c:pt idx="1178">
                  <c:v>4.4749910000000002</c:v>
                </c:pt>
                <c:pt idx="1179">
                  <c:v>5</c:v>
                </c:pt>
                <c:pt idx="1180">
                  <c:v>3.6000369999999999</c:v>
                </c:pt>
                <c:pt idx="1181">
                  <c:v>3.3500059999999996</c:v>
                </c:pt>
                <c:pt idx="1182">
                  <c:v>4.3999939999999995</c:v>
                </c:pt>
                <c:pt idx="1183">
                  <c:v>4.849975999999999</c:v>
                </c:pt>
                <c:pt idx="1184">
                  <c:v>6.3500059999999987</c:v>
                </c:pt>
                <c:pt idx="1185">
                  <c:v>3.6499940000000004</c:v>
                </c:pt>
                <c:pt idx="1186">
                  <c:v>3.600006</c:v>
                </c:pt>
                <c:pt idx="1187">
                  <c:v>4.75</c:v>
                </c:pt>
                <c:pt idx="1188">
                  <c:v>4.6500239999999993</c:v>
                </c:pt>
                <c:pt idx="1189">
                  <c:v>5.4500120000000001</c:v>
                </c:pt>
                <c:pt idx="1190">
                  <c:v>4.4500120000000001</c:v>
                </c:pt>
                <c:pt idx="1191">
                  <c:v>4.25</c:v>
                </c:pt>
                <c:pt idx="1192">
                  <c:v>4.4000240000000002</c:v>
                </c:pt>
                <c:pt idx="1193">
                  <c:v>5.1000059999999987</c:v>
                </c:pt>
                <c:pt idx="1194">
                  <c:v>3.7000120000000001</c:v>
                </c:pt>
                <c:pt idx="1195">
                  <c:v>4.25</c:v>
                </c:pt>
                <c:pt idx="1196">
                  <c:v>6.1499939999999995</c:v>
                </c:pt>
                <c:pt idx="1197">
                  <c:v>4.9499820000000003</c:v>
                </c:pt>
                <c:pt idx="1198">
                  <c:v>5.299987999999999</c:v>
                </c:pt>
                <c:pt idx="1199">
                  <c:v>4.6249999999999991</c:v>
                </c:pt>
                <c:pt idx="1200">
                  <c:v>5.1000059999999987</c:v>
                </c:pt>
                <c:pt idx="1201">
                  <c:v>3.5000309999999999</c:v>
                </c:pt>
                <c:pt idx="1202">
                  <c:v>4</c:v>
                </c:pt>
                <c:pt idx="1203">
                  <c:v>5.6000059999999987</c:v>
                </c:pt>
                <c:pt idx="1204">
                  <c:v>3.8500059999999996</c:v>
                </c:pt>
                <c:pt idx="1205">
                  <c:v>5.299987999999999</c:v>
                </c:pt>
                <c:pt idx="1206">
                  <c:v>3.3500369999999995</c:v>
                </c:pt>
                <c:pt idx="1207">
                  <c:v>5.6499939999999995</c:v>
                </c:pt>
                <c:pt idx="1208">
                  <c:v>3.4750059999999996</c:v>
                </c:pt>
                <c:pt idx="1209">
                  <c:v>5</c:v>
                </c:pt>
                <c:pt idx="1210">
                  <c:v>3.25</c:v>
                </c:pt>
                <c:pt idx="1211">
                  <c:v>4.9500120000000001</c:v>
                </c:pt>
                <c:pt idx="1212">
                  <c:v>4.3750149999999994</c:v>
                </c:pt>
                <c:pt idx="1213">
                  <c:v>4.5500179999999988</c:v>
                </c:pt>
                <c:pt idx="1214">
                  <c:v>3.25</c:v>
                </c:pt>
                <c:pt idx="1215">
                  <c:v>5.549987999999999</c:v>
                </c:pt>
                <c:pt idx="1216">
                  <c:v>4.9499820000000003</c:v>
                </c:pt>
                <c:pt idx="1217">
                  <c:v>3.625</c:v>
                </c:pt>
                <c:pt idx="1218">
                  <c:v>4.5</c:v>
                </c:pt>
                <c:pt idx="1219">
                  <c:v>4.3000179999999988</c:v>
                </c:pt>
                <c:pt idx="1220">
                  <c:v>4.099975999999999</c:v>
                </c:pt>
                <c:pt idx="1221">
                  <c:v>3.899994</c:v>
                </c:pt>
                <c:pt idx="1222">
                  <c:v>5.5</c:v>
                </c:pt>
                <c:pt idx="1223">
                  <c:v>3.5999759999999994</c:v>
                </c:pt>
                <c:pt idx="1224">
                  <c:v>4.25</c:v>
                </c:pt>
                <c:pt idx="1225">
                  <c:v>4.5</c:v>
                </c:pt>
                <c:pt idx="1226">
                  <c:v>4.099975999999999</c:v>
                </c:pt>
                <c:pt idx="1227">
                  <c:v>5.375</c:v>
                </c:pt>
                <c:pt idx="1228">
                  <c:v>6</c:v>
                </c:pt>
                <c:pt idx="1229">
                  <c:v>4.2749939999999995</c:v>
                </c:pt>
                <c:pt idx="1230">
                  <c:v>4.0500030000000002</c:v>
                </c:pt>
                <c:pt idx="1231">
                  <c:v>3.3499759999999994</c:v>
                </c:pt>
                <c:pt idx="1232">
                  <c:v>4.4000240000000002</c:v>
                </c:pt>
                <c:pt idx="1233">
                  <c:v>3.5</c:v>
                </c:pt>
                <c:pt idx="1234">
                  <c:v>4.099975999999999</c:v>
                </c:pt>
                <c:pt idx="1235">
                  <c:v>4.1249999999999991</c:v>
                </c:pt>
                <c:pt idx="1236">
                  <c:v>5.6499939999999995</c:v>
                </c:pt>
                <c:pt idx="1237">
                  <c:v>4.3999790000000001</c:v>
                </c:pt>
                <c:pt idx="1238">
                  <c:v>3.6499940000000004</c:v>
                </c:pt>
                <c:pt idx="1239">
                  <c:v>4.3500059999999987</c:v>
                </c:pt>
                <c:pt idx="1240">
                  <c:v>3.9000240000000002</c:v>
                </c:pt>
                <c:pt idx="1241">
                  <c:v>6.8000489999999996</c:v>
                </c:pt>
                <c:pt idx="1242">
                  <c:v>3.9000240000000002</c:v>
                </c:pt>
                <c:pt idx="1243">
                  <c:v>4.8500369999999995</c:v>
                </c:pt>
                <c:pt idx="1244">
                  <c:v>5.000030999999999</c:v>
                </c:pt>
                <c:pt idx="1245">
                  <c:v>5.8500059999999987</c:v>
                </c:pt>
                <c:pt idx="1246">
                  <c:v>3.75</c:v>
                </c:pt>
                <c:pt idx="1247">
                  <c:v>5.599975999999999</c:v>
                </c:pt>
                <c:pt idx="1248">
                  <c:v>4.474975999999999</c:v>
                </c:pt>
                <c:pt idx="1249">
                  <c:v>4.000030999999999</c:v>
                </c:pt>
                <c:pt idx="1250">
                  <c:v>3.5000309999999999</c:v>
                </c:pt>
                <c:pt idx="1251">
                  <c:v>3.5999759999999994</c:v>
                </c:pt>
                <c:pt idx="1252">
                  <c:v>4.9500120000000001</c:v>
                </c:pt>
                <c:pt idx="1253">
                  <c:v>4.2750089999999998</c:v>
                </c:pt>
                <c:pt idx="1254">
                  <c:v>4.549987999999999</c:v>
                </c:pt>
                <c:pt idx="1255">
                  <c:v>4.6499629999999996</c:v>
                </c:pt>
                <c:pt idx="1256">
                  <c:v>4.6999819999999994</c:v>
                </c:pt>
                <c:pt idx="1257">
                  <c:v>4.6999819999999994</c:v>
                </c:pt>
                <c:pt idx="1258">
                  <c:v>4.1500239999999993</c:v>
                </c:pt>
                <c:pt idx="1259">
                  <c:v>3.8249819999999999</c:v>
                </c:pt>
                <c:pt idx="1260">
                  <c:v>5.049987999999999</c:v>
                </c:pt>
                <c:pt idx="1261">
                  <c:v>4.75</c:v>
                </c:pt>
                <c:pt idx="1262">
                  <c:v>5.3999939999999995</c:v>
                </c:pt>
                <c:pt idx="1263">
                  <c:v>4.5</c:v>
                </c:pt>
                <c:pt idx="1264">
                  <c:v>4.0000149999999994</c:v>
                </c:pt>
                <c:pt idx="1265">
                  <c:v>4.799987999999999</c:v>
                </c:pt>
                <c:pt idx="1266">
                  <c:v>4.75</c:v>
                </c:pt>
                <c:pt idx="1267">
                  <c:v>3.3000179999999997</c:v>
                </c:pt>
                <c:pt idx="1268">
                  <c:v>4.9500120000000001</c:v>
                </c:pt>
                <c:pt idx="1269">
                  <c:v>3.399994</c:v>
                </c:pt>
                <c:pt idx="1270">
                  <c:v>4.549987999999999</c:v>
                </c:pt>
                <c:pt idx="1271">
                  <c:v>3.7999879999999999</c:v>
                </c:pt>
                <c:pt idx="1272">
                  <c:v>6.1000369999999995</c:v>
                </c:pt>
                <c:pt idx="1273">
                  <c:v>5.3000179999999988</c:v>
                </c:pt>
                <c:pt idx="1274">
                  <c:v>4.4500120000000001</c:v>
                </c:pt>
                <c:pt idx="1275">
                  <c:v>6.1499629999999996</c:v>
                </c:pt>
                <c:pt idx="1276">
                  <c:v>4.3500059999999987</c:v>
                </c:pt>
                <c:pt idx="1277">
                  <c:v>4.299987999999999</c:v>
                </c:pt>
                <c:pt idx="1278">
                  <c:v>4.549987999999999</c:v>
                </c:pt>
                <c:pt idx="1279">
                  <c:v>5.1999819999999994</c:v>
                </c:pt>
                <c:pt idx="1280">
                  <c:v>4.3500059999999987</c:v>
                </c:pt>
                <c:pt idx="1281">
                  <c:v>3.9750059999999996</c:v>
                </c:pt>
                <c:pt idx="1282">
                  <c:v>4.0500179999999988</c:v>
                </c:pt>
                <c:pt idx="1283">
                  <c:v>4.799987999999999</c:v>
                </c:pt>
                <c:pt idx="1284">
                  <c:v>4.749969000000001</c:v>
                </c:pt>
                <c:pt idx="1285">
                  <c:v>4.6000059999999987</c:v>
                </c:pt>
                <c:pt idx="1286">
                  <c:v>4.0500489999999996</c:v>
                </c:pt>
                <c:pt idx="1287">
                  <c:v>4.599975999999999</c:v>
                </c:pt>
                <c:pt idx="1288">
                  <c:v>5</c:v>
                </c:pt>
                <c:pt idx="1289">
                  <c:v>4.5500179999999988</c:v>
                </c:pt>
                <c:pt idx="1290">
                  <c:v>4.3000179999999988</c:v>
                </c:pt>
                <c:pt idx="1291">
                  <c:v>4.799987999999999</c:v>
                </c:pt>
                <c:pt idx="1292">
                  <c:v>4.349975999999999</c:v>
                </c:pt>
                <c:pt idx="1293">
                  <c:v>3.9500119999999996</c:v>
                </c:pt>
                <c:pt idx="1294">
                  <c:v>4.8500059999999987</c:v>
                </c:pt>
                <c:pt idx="1295">
                  <c:v>3.6499940000000004</c:v>
                </c:pt>
                <c:pt idx="1296">
                  <c:v>4.7749939999999995</c:v>
                </c:pt>
                <c:pt idx="1297">
                  <c:v>3.8249819999999999</c:v>
                </c:pt>
                <c:pt idx="1298">
                  <c:v>5.4000240000000002</c:v>
                </c:pt>
                <c:pt idx="1299">
                  <c:v>4.3999629999999996</c:v>
                </c:pt>
                <c:pt idx="1300">
                  <c:v>4.5</c:v>
                </c:pt>
                <c:pt idx="1301">
                  <c:v>5.8000179999999988</c:v>
                </c:pt>
                <c:pt idx="1302">
                  <c:v>4.5</c:v>
                </c:pt>
                <c:pt idx="1303">
                  <c:v>4.5</c:v>
                </c:pt>
                <c:pt idx="1304">
                  <c:v>6.1000059999999987</c:v>
                </c:pt>
                <c:pt idx="1305">
                  <c:v>4.549987999999999</c:v>
                </c:pt>
                <c:pt idx="1306">
                  <c:v>3.8499759999999994</c:v>
                </c:pt>
                <c:pt idx="1307">
                  <c:v>3.75</c:v>
                </c:pt>
                <c:pt idx="1308">
                  <c:v>4.499969000000001</c:v>
                </c:pt>
                <c:pt idx="1309">
                  <c:v>5.1000059999999987</c:v>
                </c:pt>
                <c:pt idx="1310">
                  <c:v>4.3250269999999995</c:v>
                </c:pt>
                <c:pt idx="1311">
                  <c:v>4.299987999999999</c:v>
                </c:pt>
                <c:pt idx="1312">
                  <c:v>4.799987999999999</c:v>
                </c:pt>
                <c:pt idx="1313">
                  <c:v>3.2500309999999999</c:v>
                </c:pt>
                <c:pt idx="1314">
                  <c:v>4.3500059999999987</c:v>
                </c:pt>
                <c:pt idx="1315">
                  <c:v>3.8999629999999996</c:v>
                </c:pt>
                <c:pt idx="1316">
                  <c:v>4.3500059999999987</c:v>
                </c:pt>
                <c:pt idx="1317">
                  <c:v>5.75</c:v>
                </c:pt>
                <c:pt idx="1318">
                  <c:v>4.1750179999999988</c:v>
                </c:pt>
                <c:pt idx="1319">
                  <c:v>3.0499879999999999</c:v>
                </c:pt>
                <c:pt idx="1320">
                  <c:v>4.799987999999999</c:v>
                </c:pt>
                <c:pt idx="1321">
                  <c:v>3.6499940000000004</c:v>
                </c:pt>
                <c:pt idx="1322">
                  <c:v>5.9500120000000001</c:v>
                </c:pt>
                <c:pt idx="1323">
                  <c:v>4.6499939999999995</c:v>
                </c:pt>
                <c:pt idx="1324">
                  <c:v>3.5999759999999994</c:v>
                </c:pt>
                <c:pt idx="1325">
                  <c:v>4.049987999999999</c:v>
                </c:pt>
                <c:pt idx="1326">
                  <c:v>4.3749690000000001</c:v>
                </c:pt>
                <c:pt idx="1327">
                  <c:v>3.1500240000000002</c:v>
                </c:pt>
                <c:pt idx="1328">
                  <c:v>3.1999819999999999</c:v>
                </c:pt>
                <c:pt idx="1329">
                  <c:v>4.7000120000000001</c:v>
                </c:pt>
                <c:pt idx="1330">
                  <c:v>4.6499939999999995</c:v>
                </c:pt>
                <c:pt idx="1331">
                  <c:v>4.3500059999999987</c:v>
                </c:pt>
                <c:pt idx="1332">
                  <c:v>4.6000369999999995</c:v>
                </c:pt>
                <c:pt idx="1333">
                  <c:v>4.5500179999999988</c:v>
                </c:pt>
                <c:pt idx="1334">
                  <c:v>4.549987999999999</c:v>
                </c:pt>
                <c:pt idx="1335">
                  <c:v>4.8500059999999987</c:v>
                </c:pt>
                <c:pt idx="1336">
                  <c:v>4.7000120000000001</c:v>
                </c:pt>
                <c:pt idx="1337">
                  <c:v>4.8500369999999995</c:v>
                </c:pt>
                <c:pt idx="1338">
                  <c:v>4.3500059999999987</c:v>
                </c:pt>
                <c:pt idx="1339">
                  <c:v>4.0500179999999988</c:v>
                </c:pt>
                <c:pt idx="1340">
                  <c:v>3.5500179999999997</c:v>
                </c:pt>
                <c:pt idx="1341">
                  <c:v>4.9499820000000003</c:v>
                </c:pt>
                <c:pt idx="1342">
                  <c:v>4.099975999999999</c:v>
                </c:pt>
                <c:pt idx="1343">
                  <c:v>5.8500369999999995</c:v>
                </c:pt>
                <c:pt idx="1344">
                  <c:v>3.75</c:v>
                </c:pt>
                <c:pt idx="1345">
                  <c:v>5.6499939999999995</c:v>
                </c:pt>
                <c:pt idx="1346">
                  <c:v>3.2000120000000001</c:v>
                </c:pt>
                <c:pt idx="1347">
                  <c:v>3.3500059999999996</c:v>
                </c:pt>
                <c:pt idx="1348">
                  <c:v>4.299987999999999</c:v>
                </c:pt>
                <c:pt idx="1349">
                  <c:v>5.049987999999999</c:v>
                </c:pt>
                <c:pt idx="1350">
                  <c:v>3.100006</c:v>
                </c:pt>
                <c:pt idx="1351">
                  <c:v>4.549987999999999</c:v>
                </c:pt>
                <c:pt idx="1352">
                  <c:v>5.7000120000000001</c:v>
                </c:pt>
                <c:pt idx="1353">
                  <c:v>4.1999509999999995</c:v>
                </c:pt>
                <c:pt idx="1354">
                  <c:v>5.1000059999999987</c:v>
                </c:pt>
                <c:pt idx="1355">
                  <c:v>4</c:v>
                </c:pt>
                <c:pt idx="1356">
                  <c:v>3.3500059999999996</c:v>
                </c:pt>
                <c:pt idx="1357">
                  <c:v>3.5999759999999994</c:v>
                </c:pt>
                <c:pt idx="1358">
                  <c:v>3.3000179999999997</c:v>
                </c:pt>
                <c:pt idx="1359">
                  <c:v>4.349975999999999</c:v>
                </c:pt>
                <c:pt idx="1360">
                  <c:v>3.9500119999999996</c:v>
                </c:pt>
                <c:pt idx="1361">
                  <c:v>4.999969000000001</c:v>
                </c:pt>
                <c:pt idx="1362">
                  <c:v>3.7000120000000001</c:v>
                </c:pt>
                <c:pt idx="1363">
                  <c:v>4.8999939999999995</c:v>
                </c:pt>
                <c:pt idx="1364">
                  <c:v>4.2749939999999995</c:v>
                </c:pt>
                <c:pt idx="1365">
                  <c:v>5.3500369999999995</c:v>
                </c:pt>
                <c:pt idx="1366">
                  <c:v>5.299987999999999</c:v>
                </c:pt>
                <c:pt idx="1367">
                  <c:v>4.8000179999999988</c:v>
                </c:pt>
                <c:pt idx="1368">
                  <c:v>5.1000059999999987</c:v>
                </c:pt>
                <c:pt idx="1369">
                  <c:v>3.1499940000000004</c:v>
                </c:pt>
                <c:pt idx="1370">
                  <c:v>6.5500179999999988</c:v>
                </c:pt>
                <c:pt idx="1371">
                  <c:v>4.7000120000000001</c:v>
                </c:pt>
                <c:pt idx="1372">
                  <c:v>3.9499819999999999</c:v>
                </c:pt>
                <c:pt idx="1373">
                  <c:v>4.549987999999999</c:v>
                </c:pt>
                <c:pt idx="1374">
                  <c:v>4.1999819999999994</c:v>
                </c:pt>
                <c:pt idx="1375">
                  <c:v>4.500030999999999</c:v>
                </c:pt>
                <c:pt idx="1376">
                  <c:v>3.7000120000000001</c:v>
                </c:pt>
                <c:pt idx="1377">
                  <c:v>5.5500489999999996</c:v>
                </c:pt>
                <c:pt idx="1378">
                  <c:v>3.3500059999999996</c:v>
                </c:pt>
                <c:pt idx="1379">
                  <c:v>4.9499510000000004</c:v>
                </c:pt>
                <c:pt idx="1380">
                  <c:v>3.899994</c:v>
                </c:pt>
                <c:pt idx="1381">
                  <c:v>3.9500119999999996</c:v>
                </c:pt>
                <c:pt idx="1382">
                  <c:v>4.6499939999999995</c:v>
                </c:pt>
                <c:pt idx="1383">
                  <c:v>3.7000120000000001</c:v>
                </c:pt>
                <c:pt idx="1384">
                  <c:v>5.2000120000000001</c:v>
                </c:pt>
                <c:pt idx="1385">
                  <c:v>5.1749569999999991</c:v>
                </c:pt>
                <c:pt idx="1386">
                  <c:v>4.299987999999999</c:v>
                </c:pt>
                <c:pt idx="1387">
                  <c:v>5.5</c:v>
                </c:pt>
                <c:pt idx="1388">
                  <c:v>4.3500059999999987</c:v>
                </c:pt>
                <c:pt idx="1389">
                  <c:v>3.9999689999999997</c:v>
                </c:pt>
                <c:pt idx="1390">
                  <c:v>5.3999939999999995</c:v>
                </c:pt>
                <c:pt idx="1391">
                  <c:v>5.25</c:v>
                </c:pt>
                <c:pt idx="1392">
                  <c:v>3.8749999999999996</c:v>
                </c:pt>
                <c:pt idx="1393">
                  <c:v>4.3500059999999987</c:v>
                </c:pt>
                <c:pt idx="1394">
                  <c:v>4.6000369999999995</c:v>
                </c:pt>
                <c:pt idx="1395">
                  <c:v>5.6499939999999995</c:v>
                </c:pt>
                <c:pt idx="1396">
                  <c:v>4.6249999999999991</c:v>
                </c:pt>
                <c:pt idx="1397">
                  <c:v>4.3999939999999995</c:v>
                </c:pt>
                <c:pt idx="1398">
                  <c:v>5.1499939999999995</c:v>
                </c:pt>
                <c:pt idx="1399">
                  <c:v>4.9500120000000001</c:v>
                </c:pt>
                <c:pt idx="1400">
                  <c:v>3.5</c:v>
                </c:pt>
                <c:pt idx="1401">
                  <c:v>3.9000240000000002</c:v>
                </c:pt>
                <c:pt idx="1402">
                  <c:v>3.6499940000000004</c:v>
                </c:pt>
                <c:pt idx="1403">
                  <c:v>4.4500120000000001</c:v>
                </c:pt>
                <c:pt idx="1404">
                  <c:v>5.2249909999999993</c:v>
                </c:pt>
                <c:pt idx="1405">
                  <c:v>3.600006</c:v>
                </c:pt>
                <c:pt idx="1406">
                  <c:v>5.6499939999999995</c:v>
                </c:pt>
                <c:pt idx="1407">
                  <c:v>4.6999819999999994</c:v>
                </c:pt>
                <c:pt idx="1408">
                  <c:v>6.375</c:v>
                </c:pt>
                <c:pt idx="1409">
                  <c:v>3.3500059999999996</c:v>
                </c:pt>
                <c:pt idx="1410">
                  <c:v>4.3999939999999995</c:v>
                </c:pt>
                <c:pt idx="1411">
                  <c:v>5.25</c:v>
                </c:pt>
                <c:pt idx="1412">
                  <c:v>5.2250059999999987</c:v>
                </c:pt>
                <c:pt idx="1413">
                  <c:v>4.25</c:v>
                </c:pt>
                <c:pt idx="1414">
                  <c:v>3.7999879999999999</c:v>
                </c:pt>
                <c:pt idx="1415">
                  <c:v>3.7749940000000004</c:v>
                </c:pt>
                <c:pt idx="1416">
                  <c:v>4.6000059999999987</c:v>
                </c:pt>
                <c:pt idx="1417">
                  <c:v>3.5249940000000004</c:v>
                </c:pt>
                <c:pt idx="1418">
                  <c:v>3.5</c:v>
                </c:pt>
                <c:pt idx="1419">
                  <c:v>5.3250119999999992</c:v>
                </c:pt>
                <c:pt idx="1420">
                  <c:v>4.4500120000000001</c:v>
                </c:pt>
                <c:pt idx="1421">
                  <c:v>4.799987999999999</c:v>
                </c:pt>
                <c:pt idx="1422">
                  <c:v>3.3999629999999996</c:v>
                </c:pt>
                <c:pt idx="1423">
                  <c:v>5.250030999999999</c:v>
                </c:pt>
                <c:pt idx="1424">
                  <c:v>5.3500369999999995</c:v>
                </c:pt>
                <c:pt idx="1425">
                  <c:v>5.0250089999999989</c:v>
                </c:pt>
                <c:pt idx="1426">
                  <c:v>5.2000120000000001</c:v>
                </c:pt>
                <c:pt idx="1427">
                  <c:v>5.5</c:v>
                </c:pt>
                <c:pt idx="1428">
                  <c:v>4.1000059999999987</c:v>
                </c:pt>
                <c:pt idx="1429">
                  <c:v>5.6500239999999993</c:v>
                </c:pt>
                <c:pt idx="1430">
                  <c:v>3.5</c:v>
                </c:pt>
                <c:pt idx="1431">
                  <c:v>5.7000120000000001</c:v>
                </c:pt>
                <c:pt idx="1432">
                  <c:v>4.8500059999999987</c:v>
                </c:pt>
                <c:pt idx="1433">
                  <c:v>4.349975999999999</c:v>
                </c:pt>
                <c:pt idx="1434">
                  <c:v>4.099975999999999</c:v>
                </c:pt>
                <c:pt idx="1435">
                  <c:v>3.5000309999999999</c:v>
                </c:pt>
                <c:pt idx="1436">
                  <c:v>4.9500120000000001</c:v>
                </c:pt>
                <c:pt idx="1437">
                  <c:v>4.2000120000000001</c:v>
                </c:pt>
                <c:pt idx="1438">
                  <c:v>4.4000240000000002</c:v>
                </c:pt>
                <c:pt idx="1439">
                  <c:v>4.500030999999999</c:v>
                </c:pt>
                <c:pt idx="1440">
                  <c:v>3.5750119999999996</c:v>
                </c:pt>
                <c:pt idx="1441">
                  <c:v>4.4000240000000002</c:v>
                </c:pt>
                <c:pt idx="1442">
                  <c:v>5.3999939999999995</c:v>
                </c:pt>
                <c:pt idx="1443">
                  <c:v>4.6499939999999995</c:v>
                </c:pt>
                <c:pt idx="1444">
                  <c:v>4.1000059999999987</c:v>
                </c:pt>
                <c:pt idx="1445">
                  <c:v>4.4500120000000001</c:v>
                </c:pt>
                <c:pt idx="1446">
                  <c:v>3.1249850000000001</c:v>
                </c:pt>
                <c:pt idx="1447">
                  <c:v>5.3000030000000002</c:v>
                </c:pt>
                <c:pt idx="1448">
                  <c:v>3.8000179999999997</c:v>
                </c:pt>
                <c:pt idx="1449">
                  <c:v>4.25</c:v>
                </c:pt>
                <c:pt idx="1450">
                  <c:v>6.1499939999999995</c:v>
                </c:pt>
                <c:pt idx="1451">
                  <c:v>4.299987999999999</c:v>
                </c:pt>
                <c:pt idx="1452">
                  <c:v>5.0750120000000001</c:v>
                </c:pt>
                <c:pt idx="1453">
                  <c:v>3.6749879999999999</c:v>
                </c:pt>
                <c:pt idx="1454">
                  <c:v>4.5500179999999988</c:v>
                </c:pt>
                <c:pt idx="1455">
                  <c:v>3.2999879999999999</c:v>
                </c:pt>
                <c:pt idx="1456">
                  <c:v>5.1999819999999994</c:v>
                </c:pt>
                <c:pt idx="1457">
                  <c:v>3.825027</c:v>
                </c:pt>
                <c:pt idx="1458">
                  <c:v>3.1499940000000004</c:v>
                </c:pt>
                <c:pt idx="1459">
                  <c:v>4.4500120000000001</c:v>
                </c:pt>
                <c:pt idx="1460">
                  <c:v>3.5999759999999994</c:v>
                </c:pt>
                <c:pt idx="1461">
                  <c:v>3.0500179999999997</c:v>
                </c:pt>
                <c:pt idx="1462">
                  <c:v>4.7000120000000001</c:v>
                </c:pt>
                <c:pt idx="1463">
                  <c:v>4.7000120000000001</c:v>
                </c:pt>
                <c:pt idx="1464">
                  <c:v>4.7250059999999987</c:v>
                </c:pt>
                <c:pt idx="1465">
                  <c:v>4.3500059999999987</c:v>
                </c:pt>
                <c:pt idx="1466">
                  <c:v>4</c:v>
                </c:pt>
                <c:pt idx="1467">
                  <c:v>4.3000179999999988</c:v>
                </c:pt>
                <c:pt idx="1468">
                  <c:v>3.3250119999999996</c:v>
                </c:pt>
                <c:pt idx="1469">
                  <c:v>4.5</c:v>
                </c:pt>
                <c:pt idx="1470">
                  <c:v>3.899994</c:v>
                </c:pt>
                <c:pt idx="1471">
                  <c:v>4.4500120000000001</c:v>
                </c:pt>
                <c:pt idx="1472">
                  <c:v>6.1999819999999994</c:v>
                </c:pt>
                <c:pt idx="1473">
                  <c:v>4.4500120000000001</c:v>
                </c:pt>
                <c:pt idx="1474">
                  <c:v>5.3000179999999988</c:v>
                </c:pt>
                <c:pt idx="1475">
                  <c:v>5</c:v>
                </c:pt>
                <c:pt idx="1476">
                  <c:v>4.2000120000000001</c:v>
                </c:pt>
                <c:pt idx="1477">
                  <c:v>3.899994</c:v>
                </c:pt>
                <c:pt idx="1478">
                  <c:v>5.8000030000000002</c:v>
                </c:pt>
                <c:pt idx="1479">
                  <c:v>5.6999819999999994</c:v>
                </c:pt>
                <c:pt idx="1480">
                  <c:v>4.75</c:v>
                </c:pt>
                <c:pt idx="1481">
                  <c:v>5.349975999999999</c:v>
                </c:pt>
                <c:pt idx="1482">
                  <c:v>4.049987999999999</c:v>
                </c:pt>
                <c:pt idx="1483">
                  <c:v>4.1999819999999994</c:v>
                </c:pt>
                <c:pt idx="1484">
                  <c:v>4.4500120000000001</c:v>
                </c:pt>
                <c:pt idx="1485">
                  <c:v>4.299987999999999</c:v>
                </c:pt>
                <c:pt idx="1486">
                  <c:v>4.1000059999999987</c:v>
                </c:pt>
                <c:pt idx="1487">
                  <c:v>5.3500059999999987</c:v>
                </c:pt>
                <c:pt idx="1488">
                  <c:v>4.499969000000001</c:v>
                </c:pt>
                <c:pt idx="1489">
                  <c:v>3.8499759999999994</c:v>
                </c:pt>
                <c:pt idx="1490">
                  <c:v>4.849975999999999</c:v>
                </c:pt>
                <c:pt idx="1491">
                  <c:v>3.2000120000000001</c:v>
                </c:pt>
                <c:pt idx="1492">
                  <c:v>5.3000030000000002</c:v>
                </c:pt>
                <c:pt idx="1493">
                  <c:v>3.0499879999999999</c:v>
                </c:pt>
                <c:pt idx="1494">
                  <c:v>4.5</c:v>
                </c:pt>
                <c:pt idx="1495">
                  <c:v>3.9000089999999994</c:v>
                </c:pt>
                <c:pt idx="1496">
                  <c:v>4.2000270000000004</c:v>
                </c:pt>
                <c:pt idx="1497">
                  <c:v>3.5500179999999997</c:v>
                </c:pt>
                <c:pt idx="1498">
                  <c:v>5.4000240000000002</c:v>
                </c:pt>
                <c:pt idx="1499">
                  <c:v>4.8750149999999994</c:v>
                </c:pt>
                <c:pt idx="1500">
                  <c:v>5.4000240000000002</c:v>
                </c:pt>
                <c:pt idx="1501">
                  <c:v>5.0500179999999988</c:v>
                </c:pt>
                <c:pt idx="1502">
                  <c:v>4.6499939999999995</c:v>
                </c:pt>
                <c:pt idx="1503">
                  <c:v>4.549987999999999</c:v>
                </c:pt>
                <c:pt idx="1504">
                  <c:v>4.7000120000000001</c:v>
                </c:pt>
                <c:pt idx="1505">
                  <c:v>5.5999910000000002</c:v>
                </c:pt>
                <c:pt idx="1506">
                  <c:v>4.3500059999999987</c:v>
                </c:pt>
                <c:pt idx="1507">
                  <c:v>4.1499939999999995</c:v>
                </c:pt>
                <c:pt idx="1508">
                  <c:v>3.25</c:v>
                </c:pt>
                <c:pt idx="1509">
                  <c:v>4.5</c:v>
                </c:pt>
                <c:pt idx="1510">
                  <c:v>5</c:v>
                </c:pt>
                <c:pt idx="1511">
                  <c:v>4.599975999999999</c:v>
                </c:pt>
                <c:pt idx="1512">
                  <c:v>4.6499939999999995</c:v>
                </c:pt>
                <c:pt idx="1513">
                  <c:v>3.7999879999999999</c:v>
                </c:pt>
                <c:pt idx="1514">
                  <c:v>4.4499510000000004</c:v>
                </c:pt>
                <c:pt idx="1515">
                  <c:v>5.049987999999999</c:v>
                </c:pt>
                <c:pt idx="1516">
                  <c:v>3.8000489999999996</c:v>
                </c:pt>
                <c:pt idx="1517">
                  <c:v>5.299987999999999</c:v>
                </c:pt>
                <c:pt idx="1518">
                  <c:v>3.8500059999999996</c:v>
                </c:pt>
                <c:pt idx="1519">
                  <c:v>3.9500119999999996</c:v>
                </c:pt>
                <c:pt idx="1520">
                  <c:v>3.1499940000000004</c:v>
                </c:pt>
                <c:pt idx="1521">
                  <c:v>4.9500120000000001</c:v>
                </c:pt>
                <c:pt idx="1522">
                  <c:v>4.0749969999999989</c:v>
                </c:pt>
                <c:pt idx="1523">
                  <c:v>3.8500369999999995</c:v>
                </c:pt>
                <c:pt idx="1524">
                  <c:v>4</c:v>
                </c:pt>
                <c:pt idx="1525">
                  <c:v>4.3000179999999988</c:v>
                </c:pt>
                <c:pt idx="1526">
                  <c:v>5.1499629999999996</c:v>
                </c:pt>
                <c:pt idx="1527">
                  <c:v>3.5499879999999999</c:v>
                </c:pt>
                <c:pt idx="1528">
                  <c:v>4.6000369999999995</c:v>
                </c:pt>
                <c:pt idx="1529">
                  <c:v>3.8500059999999996</c:v>
                </c:pt>
                <c:pt idx="1530">
                  <c:v>3.8499759999999994</c:v>
                </c:pt>
                <c:pt idx="1531">
                  <c:v>3.8749999999999996</c:v>
                </c:pt>
                <c:pt idx="1532">
                  <c:v>3.3999629999999996</c:v>
                </c:pt>
                <c:pt idx="1533">
                  <c:v>6</c:v>
                </c:pt>
                <c:pt idx="1534">
                  <c:v>4.4499820000000003</c:v>
                </c:pt>
                <c:pt idx="1535">
                  <c:v>3.7249910000000006</c:v>
                </c:pt>
                <c:pt idx="1536">
                  <c:v>4.75</c:v>
                </c:pt>
                <c:pt idx="1537">
                  <c:v>4.5500179999999988</c:v>
                </c:pt>
                <c:pt idx="1538">
                  <c:v>4.1499939999999995</c:v>
                </c:pt>
                <c:pt idx="1539">
                  <c:v>4.4500120000000001</c:v>
                </c:pt>
                <c:pt idx="1540">
                  <c:v>4.549987999999999</c:v>
                </c:pt>
                <c:pt idx="1541">
                  <c:v>4.799987999999999</c:v>
                </c:pt>
                <c:pt idx="1542">
                  <c:v>4.0749819999999994</c:v>
                </c:pt>
                <c:pt idx="1543">
                  <c:v>5.5</c:v>
                </c:pt>
                <c:pt idx="1544">
                  <c:v>4.75</c:v>
                </c:pt>
                <c:pt idx="1545">
                  <c:v>4.1999819999999994</c:v>
                </c:pt>
                <c:pt idx="1546">
                  <c:v>4.6499939999999995</c:v>
                </c:pt>
                <c:pt idx="1547">
                  <c:v>5.049987999999999</c:v>
                </c:pt>
                <c:pt idx="1548">
                  <c:v>5.2000120000000001</c:v>
                </c:pt>
                <c:pt idx="1549">
                  <c:v>4.549987999999999</c:v>
                </c:pt>
                <c:pt idx="1550">
                  <c:v>4.849975999999999</c:v>
                </c:pt>
                <c:pt idx="1551">
                  <c:v>3.8249819999999999</c:v>
                </c:pt>
                <c:pt idx="1552">
                  <c:v>4.3999629999999996</c:v>
                </c:pt>
                <c:pt idx="1553">
                  <c:v>4.049987999999999</c:v>
                </c:pt>
                <c:pt idx="1554">
                  <c:v>4.0499729999999996</c:v>
                </c:pt>
                <c:pt idx="1555">
                  <c:v>4.25</c:v>
                </c:pt>
                <c:pt idx="1556">
                  <c:v>4.250030999999999</c:v>
                </c:pt>
                <c:pt idx="1557">
                  <c:v>4.849975999999999</c:v>
                </c:pt>
                <c:pt idx="1558">
                  <c:v>3.7499690000000001</c:v>
                </c:pt>
                <c:pt idx="1559">
                  <c:v>5</c:v>
                </c:pt>
                <c:pt idx="1560">
                  <c:v>4.849975999999999</c:v>
                </c:pt>
                <c:pt idx="1561">
                  <c:v>4.0000149999999994</c:v>
                </c:pt>
                <c:pt idx="1562">
                  <c:v>4.7000120000000001</c:v>
                </c:pt>
                <c:pt idx="1563">
                  <c:v>5.099975999999999</c:v>
                </c:pt>
                <c:pt idx="1564">
                  <c:v>3.899994</c:v>
                </c:pt>
                <c:pt idx="1565">
                  <c:v>4.2000120000000001</c:v>
                </c:pt>
                <c:pt idx="1566">
                  <c:v>4.8500059999999987</c:v>
                </c:pt>
                <c:pt idx="1567">
                  <c:v>5.049987999999999</c:v>
                </c:pt>
                <c:pt idx="1568">
                  <c:v>3.1499630000000001</c:v>
                </c:pt>
                <c:pt idx="1569">
                  <c:v>4.1000059999999987</c:v>
                </c:pt>
                <c:pt idx="1570">
                  <c:v>4.5</c:v>
                </c:pt>
                <c:pt idx="1571">
                  <c:v>4.25</c:v>
                </c:pt>
                <c:pt idx="1572">
                  <c:v>3.4999689999999997</c:v>
                </c:pt>
                <c:pt idx="1573">
                  <c:v>4.5</c:v>
                </c:pt>
                <c:pt idx="1574">
                  <c:v>3.9500119999999996</c:v>
                </c:pt>
                <c:pt idx="1575">
                  <c:v>4.5</c:v>
                </c:pt>
                <c:pt idx="1576">
                  <c:v>3.5</c:v>
                </c:pt>
                <c:pt idx="1577">
                  <c:v>4.3000179999999988</c:v>
                </c:pt>
                <c:pt idx="1578">
                  <c:v>3.9499819999999999</c:v>
                </c:pt>
                <c:pt idx="1579">
                  <c:v>6.8500059999999987</c:v>
                </c:pt>
                <c:pt idx="1580">
                  <c:v>5.299987999999999</c:v>
                </c:pt>
                <c:pt idx="1581">
                  <c:v>5.75</c:v>
                </c:pt>
                <c:pt idx="1582">
                  <c:v>5.1499939999999995</c:v>
                </c:pt>
                <c:pt idx="1583">
                  <c:v>5.7499849999999988</c:v>
                </c:pt>
                <c:pt idx="1584">
                  <c:v>4.1500239999999993</c:v>
                </c:pt>
                <c:pt idx="1585">
                  <c:v>5.25</c:v>
                </c:pt>
                <c:pt idx="1586">
                  <c:v>5.1750179999999988</c:v>
                </c:pt>
                <c:pt idx="1587">
                  <c:v>3.6499630000000001</c:v>
                </c:pt>
                <c:pt idx="1588">
                  <c:v>5.1499939999999995</c:v>
                </c:pt>
                <c:pt idx="1589">
                  <c:v>4.5</c:v>
                </c:pt>
                <c:pt idx="1590">
                  <c:v>4.4500120000000001</c:v>
                </c:pt>
                <c:pt idx="1591">
                  <c:v>4.7499849999999988</c:v>
                </c:pt>
                <c:pt idx="1592">
                  <c:v>4.1499629999999996</c:v>
                </c:pt>
                <c:pt idx="1593">
                  <c:v>5.9500120000000001</c:v>
                </c:pt>
                <c:pt idx="1594">
                  <c:v>4.5500179999999988</c:v>
                </c:pt>
                <c:pt idx="1595">
                  <c:v>4.3999629999999996</c:v>
                </c:pt>
                <c:pt idx="1596">
                  <c:v>3.2999879999999999</c:v>
                </c:pt>
                <c:pt idx="1597">
                  <c:v>3.5</c:v>
                </c:pt>
                <c:pt idx="1598">
                  <c:v>5.3500059999999987</c:v>
                </c:pt>
                <c:pt idx="1599">
                  <c:v>3.6999819999999999</c:v>
                </c:pt>
                <c:pt idx="1600">
                  <c:v>4.599975999999999</c:v>
                </c:pt>
                <c:pt idx="1601">
                  <c:v>4.799987999999999</c:v>
                </c:pt>
                <c:pt idx="1602">
                  <c:v>3.9499819999999999</c:v>
                </c:pt>
                <c:pt idx="1603">
                  <c:v>4.5749819999999994</c:v>
                </c:pt>
                <c:pt idx="1604">
                  <c:v>5</c:v>
                </c:pt>
                <c:pt idx="1605">
                  <c:v>4.549987999999999</c:v>
                </c:pt>
                <c:pt idx="1606">
                  <c:v>4.349975999999999</c:v>
                </c:pt>
                <c:pt idx="1607">
                  <c:v>5.549987999999999</c:v>
                </c:pt>
                <c:pt idx="1608">
                  <c:v>3.7000120000000001</c:v>
                </c:pt>
                <c:pt idx="1609">
                  <c:v>3.9499819999999999</c:v>
                </c:pt>
                <c:pt idx="1610">
                  <c:v>4.3999939999999995</c:v>
                </c:pt>
                <c:pt idx="1611">
                  <c:v>5.349975999999999</c:v>
                </c:pt>
                <c:pt idx="1612">
                  <c:v>3.7249759999999998</c:v>
                </c:pt>
                <c:pt idx="1613">
                  <c:v>4.5500179999999988</c:v>
                </c:pt>
                <c:pt idx="1614">
                  <c:v>4.4500120000000001</c:v>
                </c:pt>
                <c:pt idx="1615">
                  <c:v>3.9000240000000002</c:v>
                </c:pt>
                <c:pt idx="1616">
                  <c:v>4.9000240000000002</c:v>
                </c:pt>
                <c:pt idx="1617">
                  <c:v>4.5500179999999988</c:v>
                </c:pt>
                <c:pt idx="1618">
                  <c:v>4.8500059999999987</c:v>
                </c:pt>
                <c:pt idx="1619">
                  <c:v>4.1999819999999994</c:v>
                </c:pt>
                <c:pt idx="1620">
                  <c:v>5.225020999999999</c:v>
                </c:pt>
                <c:pt idx="1621">
                  <c:v>3.5500179999999997</c:v>
                </c:pt>
                <c:pt idx="1622">
                  <c:v>3.6000369999999999</c:v>
                </c:pt>
                <c:pt idx="1623">
                  <c:v>5.1499939999999995</c:v>
                </c:pt>
                <c:pt idx="1624">
                  <c:v>3.9499819999999999</c:v>
                </c:pt>
                <c:pt idx="1625">
                  <c:v>4.3000179999999988</c:v>
                </c:pt>
                <c:pt idx="1626">
                  <c:v>4.850020999999999</c:v>
                </c:pt>
                <c:pt idx="1627">
                  <c:v>4.3999629999999996</c:v>
                </c:pt>
                <c:pt idx="1628">
                  <c:v>4.8500369999999995</c:v>
                </c:pt>
                <c:pt idx="1629">
                  <c:v>6.049987999999999</c:v>
                </c:pt>
                <c:pt idx="1630">
                  <c:v>4.5</c:v>
                </c:pt>
                <c:pt idx="1631">
                  <c:v>5.6999819999999994</c:v>
                </c:pt>
                <c:pt idx="1632">
                  <c:v>3.4499819999999999</c:v>
                </c:pt>
                <c:pt idx="1633">
                  <c:v>3.1499940000000004</c:v>
                </c:pt>
                <c:pt idx="1634">
                  <c:v>3.600006</c:v>
                </c:pt>
                <c:pt idx="1635">
                  <c:v>3.6999819999999999</c:v>
                </c:pt>
                <c:pt idx="1636">
                  <c:v>4.849975999999999</c:v>
                </c:pt>
                <c:pt idx="1637">
                  <c:v>5.3000179999999988</c:v>
                </c:pt>
                <c:pt idx="1638">
                  <c:v>4.8000179999999988</c:v>
                </c:pt>
                <c:pt idx="1639">
                  <c:v>3.4749759999999994</c:v>
                </c:pt>
                <c:pt idx="1640">
                  <c:v>3.8999629999999996</c:v>
                </c:pt>
                <c:pt idx="1641">
                  <c:v>5.049987999999999</c:v>
                </c:pt>
                <c:pt idx="1642">
                  <c:v>5.4500120000000001</c:v>
                </c:pt>
                <c:pt idx="1643">
                  <c:v>4.6999819999999994</c:v>
                </c:pt>
                <c:pt idx="1644">
                  <c:v>4.6999819999999994</c:v>
                </c:pt>
                <c:pt idx="1645">
                  <c:v>3.9250029999999994</c:v>
                </c:pt>
                <c:pt idx="1646">
                  <c:v>5.250030999999999</c:v>
                </c:pt>
                <c:pt idx="1647">
                  <c:v>3.5499879999999999</c:v>
                </c:pt>
                <c:pt idx="1648">
                  <c:v>3.8249970000000002</c:v>
                </c:pt>
                <c:pt idx="1649">
                  <c:v>4.099975999999999</c:v>
                </c:pt>
                <c:pt idx="1650">
                  <c:v>4.549987999999999</c:v>
                </c:pt>
                <c:pt idx="1651">
                  <c:v>3.0999759999999994</c:v>
                </c:pt>
                <c:pt idx="1652">
                  <c:v>4.6499629999999996</c:v>
                </c:pt>
                <c:pt idx="1653">
                  <c:v>5.1500239999999993</c:v>
                </c:pt>
                <c:pt idx="1654">
                  <c:v>6.9500120000000001</c:v>
                </c:pt>
                <c:pt idx="1655">
                  <c:v>3.9500119999999996</c:v>
                </c:pt>
                <c:pt idx="1656">
                  <c:v>4.3500059999999987</c:v>
                </c:pt>
                <c:pt idx="1657">
                  <c:v>3.7999879999999999</c:v>
                </c:pt>
                <c:pt idx="1658">
                  <c:v>4.9250179999999988</c:v>
                </c:pt>
                <c:pt idx="1659">
                  <c:v>4.3249819999999985</c:v>
                </c:pt>
                <c:pt idx="1660">
                  <c:v>5.849975999999999</c:v>
                </c:pt>
                <c:pt idx="1661">
                  <c:v>4.8000179999999988</c:v>
                </c:pt>
                <c:pt idx="1662">
                  <c:v>3.7999879999999999</c:v>
                </c:pt>
                <c:pt idx="1663">
                  <c:v>4.549987999999999</c:v>
                </c:pt>
                <c:pt idx="1664">
                  <c:v>3.4000240000000002</c:v>
                </c:pt>
                <c:pt idx="1665">
                  <c:v>4.75</c:v>
                </c:pt>
                <c:pt idx="1666">
                  <c:v>6.1000059999999987</c:v>
                </c:pt>
                <c:pt idx="1667">
                  <c:v>4.549987999999999</c:v>
                </c:pt>
                <c:pt idx="1668">
                  <c:v>3.2500309999999999</c:v>
                </c:pt>
                <c:pt idx="1669">
                  <c:v>4</c:v>
                </c:pt>
                <c:pt idx="1670">
                  <c:v>4.2500149999999994</c:v>
                </c:pt>
                <c:pt idx="1671">
                  <c:v>3.8000179999999997</c:v>
                </c:pt>
                <c:pt idx="1672">
                  <c:v>4.6499939999999995</c:v>
                </c:pt>
                <c:pt idx="1673">
                  <c:v>3.5499879999999999</c:v>
                </c:pt>
                <c:pt idx="1674">
                  <c:v>3.2999879999999999</c:v>
                </c:pt>
                <c:pt idx="1675">
                  <c:v>4.750030999999999</c:v>
                </c:pt>
                <c:pt idx="1676">
                  <c:v>4.799987999999999</c:v>
                </c:pt>
                <c:pt idx="1677">
                  <c:v>4.599975999999999</c:v>
                </c:pt>
                <c:pt idx="1678">
                  <c:v>4.8999629999999996</c:v>
                </c:pt>
                <c:pt idx="1679">
                  <c:v>3.399994</c:v>
                </c:pt>
                <c:pt idx="1680">
                  <c:v>4.8999629999999996</c:v>
                </c:pt>
                <c:pt idx="1681">
                  <c:v>4.5</c:v>
                </c:pt>
                <c:pt idx="1682">
                  <c:v>3.6000369999999999</c:v>
                </c:pt>
                <c:pt idx="1683">
                  <c:v>4</c:v>
                </c:pt>
                <c:pt idx="1684">
                  <c:v>4.75</c:v>
                </c:pt>
                <c:pt idx="1685">
                  <c:v>4.3000179999999988</c:v>
                </c:pt>
                <c:pt idx="1686">
                  <c:v>4.6000059999999987</c:v>
                </c:pt>
                <c:pt idx="1687">
                  <c:v>4.3500059999999987</c:v>
                </c:pt>
                <c:pt idx="1688">
                  <c:v>4.8000179999999988</c:v>
                </c:pt>
                <c:pt idx="1689">
                  <c:v>3.399994</c:v>
                </c:pt>
                <c:pt idx="1690">
                  <c:v>4.7000120000000001</c:v>
                </c:pt>
                <c:pt idx="1691">
                  <c:v>5.375</c:v>
                </c:pt>
                <c:pt idx="1692">
                  <c:v>4.3999939999999995</c:v>
                </c:pt>
                <c:pt idx="1693">
                  <c:v>4.299987999999999</c:v>
                </c:pt>
                <c:pt idx="1694">
                  <c:v>4.849975999999999</c:v>
                </c:pt>
                <c:pt idx="1695">
                  <c:v>4.8999939999999995</c:v>
                </c:pt>
                <c:pt idx="1696">
                  <c:v>4.7000120000000001</c:v>
                </c:pt>
                <c:pt idx="1697">
                  <c:v>5.75</c:v>
                </c:pt>
                <c:pt idx="1698">
                  <c:v>5.1500239999999993</c:v>
                </c:pt>
                <c:pt idx="1699">
                  <c:v>5.099975999999999</c:v>
                </c:pt>
                <c:pt idx="1700">
                  <c:v>4.75</c:v>
                </c:pt>
                <c:pt idx="1701">
                  <c:v>4.1499939999999995</c:v>
                </c:pt>
                <c:pt idx="1702">
                  <c:v>4.4499820000000003</c:v>
                </c:pt>
                <c:pt idx="1703">
                  <c:v>4</c:v>
                </c:pt>
                <c:pt idx="1704">
                  <c:v>5.249969000000001</c:v>
                </c:pt>
                <c:pt idx="1705">
                  <c:v>6</c:v>
                </c:pt>
                <c:pt idx="1706">
                  <c:v>5.1999819999999994</c:v>
                </c:pt>
                <c:pt idx="1707">
                  <c:v>4.2000120000000001</c:v>
                </c:pt>
                <c:pt idx="1708">
                  <c:v>3.0500179999999997</c:v>
                </c:pt>
                <c:pt idx="1709">
                  <c:v>5.099975999999999</c:v>
                </c:pt>
                <c:pt idx="1710">
                  <c:v>3.6499630000000001</c:v>
                </c:pt>
                <c:pt idx="1711">
                  <c:v>5.5</c:v>
                </c:pt>
                <c:pt idx="1712">
                  <c:v>4.049987999999999</c:v>
                </c:pt>
                <c:pt idx="1713">
                  <c:v>3.9999689999999997</c:v>
                </c:pt>
                <c:pt idx="1714">
                  <c:v>3.100006</c:v>
                </c:pt>
                <c:pt idx="1715">
                  <c:v>5.1749879999999981</c:v>
                </c:pt>
                <c:pt idx="1716">
                  <c:v>4.299987999999999</c:v>
                </c:pt>
                <c:pt idx="1717">
                  <c:v>3.2000120000000001</c:v>
                </c:pt>
                <c:pt idx="1718">
                  <c:v>4.6500239999999993</c:v>
                </c:pt>
                <c:pt idx="1719">
                  <c:v>4.049987999999999</c:v>
                </c:pt>
                <c:pt idx="1720">
                  <c:v>3.5</c:v>
                </c:pt>
                <c:pt idx="1721">
                  <c:v>3.9500119999999996</c:v>
                </c:pt>
                <c:pt idx="1722">
                  <c:v>4.1499939999999995</c:v>
                </c:pt>
                <c:pt idx="1723">
                  <c:v>5.1999819999999994</c:v>
                </c:pt>
                <c:pt idx="1724">
                  <c:v>4.549987999999999</c:v>
                </c:pt>
                <c:pt idx="1725">
                  <c:v>3.6499940000000004</c:v>
                </c:pt>
                <c:pt idx="1726">
                  <c:v>4.6999969999999989</c:v>
                </c:pt>
                <c:pt idx="1727">
                  <c:v>4.6499939999999995</c:v>
                </c:pt>
                <c:pt idx="1728">
                  <c:v>4.25</c:v>
                </c:pt>
                <c:pt idx="1729">
                  <c:v>3.3500059999999996</c:v>
                </c:pt>
                <c:pt idx="1730">
                  <c:v>5.8500059999999987</c:v>
                </c:pt>
                <c:pt idx="1731">
                  <c:v>4.7000120000000001</c:v>
                </c:pt>
                <c:pt idx="1732">
                  <c:v>4.25</c:v>
                </c:pt>
                <c:pt idx="1733">
                  <c:v>4.7000120000000001</c:v>
                </c:pt>
                <c:pt idx="1734">
                  <c:v>3.8500059999999996</c:v>
                </c:pt>
                <c:pt idx="1735">
                  <c:v>4.1249999999999991</c:v>
                </c:pt>
                <c:pt idx="1736">
                  <c:v>4.8500059999999987</c:v>
                </c:pt>
                <c:pt idx="1737">
                  <c:v>6.9500120000000001</c:v>
                </c:pt>
                <c:pt idx="1738">
                  <c:v>4.549987999999999</c:v>
                </c:pt>
                <c:pt idx="1739">
                  <c:v>5.5</c:v>
                </c:pt>
                <c:pt idx="1740">
                  <c:v>3.6999970000000002</c:v>
                </c:pt>
                <c:pt idx="1741">
                  <c:v>3.5999759999999994</c:v>
                </c:pt>
                <c:pt idx="1742">
                  <c:v>3.8499759999999994</c:v>
                </c:pt>
                <c:pt idx="1743">
                  <c:v>3.2000120000000001</c:v>
                </c:pt>
                <c:pt idx="1744">
                  <c:v>4.9500120000000001</c:v>
                </c:pt>
                <c:pt idx="1745">
                  <c:v>4.75</c:v>
                </c:pt>
                <c:pt idx="1746">
                  <c:v>3.5499879999999999</c:v>
                </c:pt>
                <c:pt idx="1747">
                  <c:v>3.4749759999999994</c:v>
                </c:pt>
                <c:pt idx="1748">
                  <c:v>4.5</c:v>
                </c:pt>
                <c:pt idx="1749">
                  <c:v>3.8000489999999996</c:v>
                </c:pt>
                <c:pt idx="1750">
                  <c:v>4.1499939999999995</c:v>
                </c:pt>
                <c:pt idx="1751">
                  <c:v>3.3749999999999996</c:v>
                </c:pt>
                <c:pt idx="1752">
                  <c:v>5.25</c:v>
                </c:pt>
                <c:pt idx="1753">
                  <c:v>4.1000059999999987</c:v>
                </c:pt>
                <c:pt idx="1754">
                  <c:v>3.7500309999999999</c:v>
                </c:pt>
                <c:pt idx="1755">
                  <c:v>4.3999629999999996</c:v>
                </c:pt>
                <c:pt idx="1756">
                  <c:v>6.5</c:v>
                </c:pt>
                <c:pt idx="1757">
                  <c:v>3.5</c:v>
                </c:pt>
                <c:pt idx="1758">
                  <c:v>4.2000120000000001</c:v>
                </c:pt>
                <c:pt idx="1759">
                  <c:v>4.299987999999999</c:v>
                </c:pt>
                <c:pt idx="1760">
                  <c:v>3.8999629999999996</c:v>
                </c:pt>
                <c:pt idx="1761">
                  <c:v>6.9499820000000003</c:v>
                </c:pt>
                <c:pt idx="1762">
                  <c:v>4.6750030000000002</c:v>
                </c:pt>
                <c:pt idx="1763">
                  <c:v>4.7000120000000001</c:v>
                </c:pt>
                <c:pt idx="1764">
                  <c:v>3.899994</c:v>
                </c:pt>
                <c:pt idx="1765">
                  <c:v>4.999969000000001</c:v>
                </c:pt>
                <c:pt idx="1766">
                  <c:v>3.8249970000000002</c:v>
                </c:pt>
                <c:pt idx="1767">
                  <c:v>4.324996999999998</c:v>
                </c:pt>
                <c:pt idx="1768">
                  <c:v>4.6499939999999995</c:v>
                </c:pt>
                <c:pt idx="1769">
                  <c:v>3.6749879999999999</c:v>
                </c:pt>
                <c:pt idx="1770">
                  <c:v>4</c:v>
                </c:pt>
                <c:pt idx="1771">
                  <c:v>3.7749940000000004</c:v>
                </c:pt>
                <c:pt idx="1772">
                  <c:v>4.3500059999999987</c:v>
                </c:pt>
                <c:pt idx="1773">
                  <c:v>5.5</c:v>
                </c:pt>
                <c:pt idx="1774">
                  <c:v>3.2999879999999999</c:v>
                </c:pt>
                <c:pt idx="1775">
                  <c:v>3.5500179999999997</c:v>
                </c:pt>
                <c:pt idx="1776">
                  <c:v>4.25</c:v>
                </c:pt>
                <c:pt idx="1777">
                  <c:v>4.5</c:v>
                </c:pt>
                <c:pt idx="1778">
                  <c:v>3.2500309999999999</c:v>
                </c:pt>
                <c:pt idx="1779">
                  <c:v>3.8500059999999996</c:v>
                </c:pt>
                <c:pt idx="1780">
                  <c:v>6</c:v>
                </c:pt>
                <c:pt idx="1781">
                  <c:v>4.8500059999999987</c:v>
                </c:pt>
                <c:pt idx="1782">
                  <c:v>3.6499630000000001</c:v>
                </c:pt>
                <c:pt idx="1783">
                  <c:v>4.299987999999999</c:v>
                </c:pt>
                <c:pt idx="1784">
                  <c:v>4.5</c:v>
                </c:pt>
                <c:pt idx="1785">
                  <c:v>4.5</c:v>
                </c:pt>
                <c:pt idx="1786">
                  <c:v>3.2999879999999999</c:v>
                </c:pt>
                <c:pt idx="1787">
                  <c:v>3.8000179999999997</c:v>
                </c:pt>
                <c:pt idx="1788">
                  <c:v>5.0500030000000002</c:v>
                </c:pt>
                <c:pt idx="1789">
                  <c:v>5.4500120000000001</c:v>
                </c:pt>
                <c:pt idx="1790">
                  <c:v>3.600006</c:v>
                </c:pt>
                <c:pt idx="1791">
                  <c:v>3.100006</c:v>
                </c:pt>
                <c:pt idx="1792">
                  <c:v>3.9000240000000002</c:v>
                </c:pt>
                <c:pt idx="1793">
                  <c:v>3.4000240000000002</c:v>
                </c:pt>
                <c:pt idx="1794">
                  <c:v>3.6499940000000004</c:v>
                </c:pt>
                <c:pt idx="1795">
                  <c:v>4.049987999999999</c:v>
                </c:pt>
                <c:pt idx="1796">
                  <c:v>3.3000179999999997</c:v>
                </c:pt>
                <c:pt idx="1797">
                  <c:v>4.7000120000000001</c:v>
                </c:pt>
                <c:pt idx="1798">
                  <c:v>4.049987999999999</c:v>
                </c:pt>
                <c:pt idx="1799">
                  <c:v>6.8000179999999988</c:v>
                </c:pt>
                <c:pt idx="1800">
                  <c:v>5.2000120000000001</c:v>
                </c:pt>
                <c:pt idx="1801">
                  <c:v>4.549987999999999</c:v>
                </c:pt>
                <c:pt idx="1802">
                  <c:v>5.500030999999999</c:v>
                </c:pt>
                <c:pt idx="1803">
                  <c:v>3.5</c:v>
                </c:pt>
                <c:pt idx="1804">
                  <c:v>4.725020999999999</c:v>
                </c:pt>
                <c:pt idx="1805">
                  <c:v>4.9499820000000003</c:v>
                </c:pt>
                <c:pt idx="1806">
                  <c:v>4.000030999999999</c:v>
                </c:pt>
                <c:pt idx="1807">
                  <c:v>4.1999819999999994</c:v>
                </c:pt>
                <c:pt idx="1808">
                  <c:v>4.2000120000000001</c:v>
                </c:pt>
                <c:pt idx="1809">
                  <c:v>3.75</c:v>
                </c:pt>
                <c:pt idx="1810">
                  <c:v>4.4250179999999988</c:v>
                </c:pt>
                <c:pt idx="1811">
                  <c:v>3.9500119999999996</c:v>
                </c:pt>
                <c:pt idx="1812">
                  <c:v>5.099975999999999</c:v>
                </c:pt>
                <c:pt idx="1813">
                  <c:v>4.4500120000000001</c:v>
                </c:pt>
                <c:pt idx="1814">
                  <c:v>4.849975999999999</c:v>
                </c:pt>
                <c:pt idx="1815">
                  <c:v>3.9500119999999996</c:v>
                </c:pt>
                <c:pt idx="1816">
                  <c:v>4.6499939999999995</c:v>
                </c:pt>
                <c:pt idx="1817">
                  <c:v>3.1500240000000002</c:v>
                </c:pt>
                <c:pt idx="1818">
                  <c:v>3.2000120000000001</c:v>
                </c:pt>
                <c:pt idx="1819">
                  <c:v>4.6000059999999987</c:v>
                </c:pt>
                <c:pt idx="1820">
                  <c:v>4.7000120000000001</c:v>
                </c:pt>
                <c:pt idx="1821">
                  <c:v>4.799987999999999</c:v>
                </c:pt>
                <c:pt idx="1822">
                  <c:v>3.8500059999999996</c:v>
                </c:pt>
                <c:pt idx="1823">
                  <c:v>4</c:v>
                </c:pt>
                <c:pt idx="1824">
                  <c:v>3.5000309999999999</c:v>
                </c:pt>
                <c:pt idx="1825">
                  <c:v>4.3500369999999995</c:v>
                </c:pt>
                <c:pt idx="1826">
                  <c:v>4.2749629999999996</c:v>
                </c:pt>
                <c:pt idx="1827">
                  <c:v>4.5</c:v>
                </c:pt>
                <c:pt idx="1828">
                  <c:v>4.75</c:v>
                </c:pt>
                <c:pt idx="1829">
                  <c:v>4.3999939999999995</c:v>
                </c:pt>
                <c:pt idx="1830">
                  <c:v>4.3999939999999995</c:v>
                </c:pt>
                <c:pt idx="1831">
                  <c:v>4.4499820000000003</c:v>
                </c:pt>
                <c:pt idx="1832">
                  <c:v>4.3999629999999996</c:v>
                </c:pt>
                <c:pt idx="1833">
                  <c:v>4.099975999999999</c:v>
                </c:pt>
                <c:pt idx="1834">
                  <c:v>4.1000059999999987</c:v>
                </c:pt>
                <c:pt idx="1835">
                  <c:v>4.1750030000000002</c:v>
                </c:pt>
                <c:pt idx="1836">
                  <c:v>5.299987999999999</c:v>
                </c:pt>
                <c:pt idx="1837">
                  <c:v>3.4499819999999999</c:v>
                </c:pt>
                <c:pt idx="1838">
                  <c:v>5.1499939999999995</c:v>
                </c:pt>
                <c:pt idx="1839">
                  <c:v>4.1499629999999996</c:v>
                </c:pt>
                <c:pt idx="1840">
                  <c:v>5.3000179999999988</c:v>
                </c:pt>
                <c:pt idx="1841">
                  <c:v>3.7500309999999999</c:v>
                </c:pt>
                <c:pt idx="1842">
                  <c:v>3.4000089999999994</c:v>
                </c:pt>
                <c:pt idx="1843">
                  <c:v>3.4000240000000002</c:v>
                </c:pt>
                <c:pt idx="1844">
                  <c:v>3.8499759999999994</c:v>
                </c:pt>
                <c:pt idx="1845">
                  <c:v>5.0249629999999987</c:v>
                </c:pt>
                <c:pt idx="1846">
                  <c:v>4.049987999999999</c:v>
                </c:pt>
                <c:pt idx="1847">
                  <c:v>4</c:v>
                </c:pt>
                <c:pt idx="1848">
                  <c:v>3.6500240000000002</c:v>
                </c:pt>
                <c:pt idx="1849">
                  <c:v>3.299973</c:v>
                </c:pt>
                <c:pt idx="1850">
                  <c:v>4.799987999999999</c:v>
                </c:pt>
                <c:pt idx="1851">
                  <c:v>5.3000179999999988</c:v>
                </c:pt>
                <c:pt idx="1852">
                  <c:v>6.4000240000000002</c:v>
                </c:pt>
                <c:pt idx="1853">
                  <c:v>5.8500059999999987</c:v>
                </c:pt>
                <c:pt idx="1854">
                  <c:v>3.7499850000000001</c:v>
                </c:pt>
                <c:pt idx="1855">
                  <c:v>4.5</c:v>
                </c:pt>
                <c:pt idx="1856">
                  <c:v>3.75</c:v>
                </c:pt>
                <c:pt idx="1857">
                  <c:v>3.5500179999999997</c:v>
                </c:pt>
                <c:pt idx="1858">
                  <c:v>3.4999689999999997</c:v>
                </c:pt>
                <c:pt idx="1859">
                  <c:v>4.6500239999999993</c:v>
                </c:pt>
                <c:pt idx="1860">
                  <c:v>5.549987999999999</c:v>
                </c:pt>
                <c:pt idx="1861">
                  <c:v>4.1999819999999994</c:v>
                </c:pt>
                <c:pt idx="1862">
                  <c:v>3.899994</c:v>
                </c:pt>
                <c:pt idx="1863">
                  <c:v>4.9500120000000001</c:v>
                </c:pt>
                <c:pt idx="1864">
                  <c:v>3.3999629999999996</c:v>
                </c:pt>
                <c:pt idx="1865">
                  <c:v>4.6499939999999995</c:v>
                </c:pt>
                <c:pt idx="1866">
                  <c:v>4.299987999999999</c:v>
                </c:pt>
                <c:pt idx="1867">
                  <c:v>4.4500120000000001</c:v>
                </c:pt>
                <c:pt idx="1868">
                  <c:v>4.3500059999999987</c:v>
                </c:pt>
                <c:pt idx="1869">
                  <c:v>4.6499939999999995</c:v>
                </c:pt>
                <c:pt idx="1870">
                  <c:v>5.4500120000000001</c:v>
                </c:pt>
                <c:pt idx="1871">
                  <c:v>4.1500239999999993</c:v>
                </c:pt>
                <c:pt idx="1872">
                  <c:v>5.5</c:v>
                </c:pt>
                <c:pt idx="1873">
                  <c:v>4.549987999999999</c:v>
                </c:pt>
                <c:pt idx="1874">
                  <c:v>5.4500120000000001</c:v>
                </c:pt>
                <c:pt idx="1875">
                  <c:v>4.6750179999999988</c:v>
                </c:pt>
                <c:pt idx="1876">
                  <c:v>4.3999939999999995</c:v>
                </c:pt>
                <c:pt idx="1877">
                  <c:v>5.25</c:v>
                </c:pt>
                <c:pt idx="1878">
                  <c:v>4.4500120000000001</c:v>
                </c:pt>
                <c:pt idx="1879">
                  <c:v>6.124984999999997</c:v>
                </c:pt>
                <c:pt idx="1880">
                  <c:v>3.9000240000000002</c:v>
                </c:pt>
                <c:pt idx="1881">
                  <c:v>3.8499759999999994</c:v>
                </c:pt>
                <c:pt idx="1882">
                  <c:v>5.299987999999999</c:v>
                </c:pt>
                <c:pt idx="1883">
                  <c:v>3.5499879999999999</c:v>
                </c:pt>
                <c:pt idx="1884">
                  <c:v>4.2000120000000001</c:v>
                </c:pt>
                <c:pt idx="1885">
                  <c:v>4.6499939999999995</c:v>
                </c:pt>
                <c:pt idx="1886">
                  <c:v>3.1000209999999999</c:v>
                </c:pt>
                <c:pt idx="1887">
                  <c:v>3.600006</c:v>
                </c:pt>
                <c:pt idx="1888">
                  <c:v>3.7999879999999999</c:v>
                </c:pt>
                <c:pt idx="1889">
                  <c:v>3.25</c:v>
                </c:pt>
                <c:pt idx="1890">
                  <c:v>3.3999629999999996</c:v>
                </c:pt>
                <c:pt idx="1891">
                  <c:v>6.3000179999999988</c:v>
                </c:pt>
                <c:pt idx="1892">
                  <c:v>4.2749790000000001</c:v>
                </c:pt>
                <c:pt idx="1893">
                  <c:v>4.7249909999999993</c:v>
                </c:pt>
                <c:pt idx="1894">
                  <c:v>4.749969000000001</c:v>
                </c:pt>
                <c:pt idx="1895">
                  <c:v>3.6500240000000002</c:v>
                </c:pt>
                <c:pt idx="1896">
                  <c:v>4.849975999999999</c:v>
                </c:pt>
                <c:pt idx="1897">
                  <c:v>6.1499939999999995</c:v>
                </c:pt>
                <c:pt idx="1898">
                  <c:v>4.2000120000000001</c:v>
                </c:pt>
                <c:pt idx="1899">
                  <c:v>3.899994</c:v>
                </c:pt>
                <c:pt idx="1900">
                  <c:v>5.6000059999999987</c:v>
                </c:pt>
                <c:pt idx="1901">
                  <c:v>4.1000059999999987</c:v>
                </c:pt>
                <c:pt idx="1902">
                  <c:v>4.499969000000001</c:v>
                </c:pt>
                <c:pt idx="1903">
                  <c:v>5.8500059999999987</c:v>
                </c:pt>
                <c:pt idx="1904">
                  <c:v>3.8500059999999996</c:v>
                </c:pt>
                <c:pt idx="1905">
                  <c:v>4.8500059999999987</c:v>
                </c:pt>
                <c:pt idx="1906">
                  <c:v>3.8500059999999996</c:v>
                </c:pt>
                <c:pt idx="1907">
                  <c:v>6.799987999999999</c:v>
                </c:pt>
                <c:pt idx="1908">
                  <c:v>4.75</c:v>
                </c:pt>
                <c:pt idx="1909">
                  <c:v>5.4749910000000002</c:v>
                </c:pt>
                <c:pt idx="1910">
                  <c:v>4.1999819999999994</c:v>
                </c:pt>
                <c:pt idx="1911">
                  <c:v>3.25</c:v>
                </c:pt>
                <c:pt idx="1912">
                  <c:v>4.8500059999999987</c:v>
                </c:pt>
                <c:pt idx="1913">
                  <c:v>4.299987999999999</c:v>
                </c:pt>
                <c:pt idx="1914">
                  <c:v>4.25</c:v>
                </c:pt>
                <c:pt idx="1915">
                  <c:v>4.5500179999999988</c:v>
                </c:pt>
                <c:pt idx="1916">
                  <c:v>5.799987999999999</c:v>
                </c:pt>
                <c:pt idx="1917">
                  <c:v>4.25</c:v>
                </c:pt>
                <c:pt idx="1918">
                  <c:v>5.2000120000000001</c:v>
                </c:pt>
                <c:pt idx="1919">
                  <c:v>6.1000059999999987</c:v>
                </c:pt>
                <c:pt idx="1920">
                  <c:v>4.75</c:v>
                </c:pt>
                <c:pt idx="1921">
                  <c:v>4</c:v>
                </c:pt>
                <c:pt idx="1922">
                  <c:v>4.6000369999999995</c:v>
                </c:pt>
                <c:pt idx="1923">
                  <c:v>5.599975999999999</c:v>
                </c:pt>
                <c:pt idx="1924">
                  <c:v>6.099975999999999</c:v>
                </c:pt>
                <c:pt idx="1925">
                  <c:v>4.8500059999999987</c:v>
                </c:pt>
                <c:pt idx="1926">
                  <c:v>5.299987999999999</c:v>
                </c:pt>
                <c:pt idx="1927">
                  <c:v>4</c:v>
                </c:pt>
                <c:pt idx="1928">
                  <c:v>5.5</c:v>
                </c:pt>
                <c:pt idx="1929">
                  <c:v>5.1500239999999993</c:v>
                </c:pt>
                <c:pt idx="1930">
                  <c:v>4.7000120000000001</c:v>
                </c:pt>
                <c:pt idx="1931">
                  <c:v>4.75</c:v>
                </c:pt>
                <c:pt idx="1932">
                  <c:v>5.9499510000000004</c:v>
                </c:pt>
                <c:pt idx="1933">
                  <c:v>3.9499819999999999</c:v>
                </c:pt>
                <c:pt idx="1934">
                  <c:v>5.3999939999999995</c:v>
                </c:pt>
                <c:pt idx="1935">
                  <c:v>4.8500369999999995</c:v>
                </c:pt>
                <c:pt idx="1936">
                  <c:v>4.25</c:v>
                </c:pt>
                <c:pt idx="1937">
                  <c:v>4.3999939999999995</c:v>
                </c:pt>
                <c:pt idx="1938">
                  <c:v>5.549987999999999</c:v>
                </c:pt>
                <c:pt idx="1939">
                  <c:v>3.3250119999999996</c:v>
                </c:pt>
                <c:pt idx="1940">
                  <c:v>4.549987999999999</c:v>
                </c:pt>
                <c:pt idx="1941">
                  <c:v>4.6499939999999995</c:v>
                </c:pt>
                <c:pt idx="1942">
                  <c:v>3.8000179999999997</c:v>
                </c:pt>
                <c:pt idx="1943">
                  <c:v>4.25</c:v>
                </c:pt>
                <c:pt idx="1944">
                  <c:v>5.1000369999999995</c:v>
                </c:pt>
                <c:pt idx="1945">
                  <c:v>4.799987999999999</c:v>
                </c:pt>
                <c:pt idx="1946">
                  <c:v>4.000030999999999</c:v>
                </c:pt>
                <c:pt idx="1947">
                  <c:v>4.599975999999999</c:v>
                </c:pt>
                <c:pt idx="1948">
                  <c:v>3.8999629999999996</c:v>
                </c:pt>
                <c:pt idx="1949">
                  <c:v>5.4000089999999998</c:v>
                </c:pt>
                <c:pt idx="1950">
                  <c:v>3.7500309999999999</c:v>
                </c:pt>
                <c:pt idx="1951">
                  <c:v>3.0749819999999999</c:v>
                </c:pt>
                <c:pt idx="1952">
                  <c:v>3.5249940000000004</c:v>
                </c:pt>
                <c:pt idx="1953">
                  <c:v>4.250030999999999</c:v>
                </c:pt>
                <c:pt idx="1954">
                  <c:v>4.3500059999999987</c:v>
                </c:pt>
                <c:pt idx="1955">
                  <c:v>4.6000059999999987</c:v>
                </c:pt>
                <c:pt idx="1956">
                  <c:v>5.6000059999999987</c:v>
                </c:pt>
                <c:pt idx="1957">
                  <c:v>4.6000059999999987</c:v>
                </c:pt>
                <c:pt idx="1958">
                  <c:v>3.0499879999999999</c:v>
                </c:pt>
                <c:pt idx="1959">
                  <c:v>3.8000489999999996</c:v>
                </c:pt>
                <c:pt idx="1960">
                  <c:v>3.9499819999999999</c:v>
                </c:pt>
                <c:pt idx="1961">
                  <c:v>5.6499939999999995</c:v>
                </c:pt>
                <c:pt idx="1962">
                  <c:v>4.5500179999999988</c:v>
                </c:pt>
                <c:pt idx="1963">
                  <c:v>3.125</c:v>
                </c:pt>
                <c:pt idx="1964">
                  <c:v>4.3999939999999995</c:v>
                </c:pt>
                <c:pt idx="1965">
                  <c:v>4.849975999999999</c:v>
                </c:pt>
                <c:pt idx="1966">
                  <c:v>3.0499879999999999</c:v>
                </c:pt>
                <c:pt idx="1967">
                  <c:v>5.5</c:v>
                </c:pt>
                <c:pt idx="1968">
                  <c:v>4.5749969999999989</c:v>
                </c:pt>
                <c:pt idx="1969">
                  <c:v>3.8499759999999994</c:v>
                </c:pt>
                <c:pt idx="1970">
                  <c:v>5.3500059999999987</c:v>
                </c:pt>
                <c:pt idx="1971">
                  <c:v>3.9999689999999997</c:v>
                </c:pt>
                <c:pt idx="1972">
                  <c:v>4.75</c:v>
                </c:pt>
                <c:pt idx="1973">
                  <c:v>3.9000240000000002</c:v>
                </c:pt>
                <c:pt idx="1974">
                  <c:v>4.250030999999999</c:v>
                </c:pt>
                <c:pt idx="1975">
                  <c:v>4.599975999999999</c:v>
                </c:pt>
                <c:pt idx="1976">
                  <c:v>3.2999879999999999</c:v>
                </c:pt>
                <c:pt idx="1977">
                  <c:v>4.8000179999999988</c:v>
                </c:pt>
                <c:pt idx="1978">
                  <c:v>4.6000369999999995</c:v>
                </c:pt>
                <c:pt idx="1979">
                  <c:v>5.349975999999999</c:v>
                </c:pt>
                <c:pt idx="1980">
                  <c:v>5.6499939999999995</c:v>
                </c:pt>
                <c:pt idx="1981">
                  <c:v>4.2000120000000001</c:v>
                </c:pt>
                <c:pt idx="1982">
                  <c:v>4.299987999999999</c:v>
                </c:pt>
                <c:pt idx="1983">
                  <c:v>3.3500059999999996</c:v>
                </c:pt>
                <c:pt idx="1984">
                  <c:v>4</c:v>
                </c:pt>
                <c:pt idx="1985">
                  <c:v>3.4250179999999997</c:v>
                </c:pt>
                <c:pt idx="1986">
                  <c:v>3.8249659999999994</c:v>
                </c:pt>
                <c:pt idx="1987">
                  <c:v>5.3500059999999987</c:v>
                </c:pt>
                <c:pt idx="1988">
                  <c:v>3.9999849999999997</c:v>
                </c:pt>
                <c:pt idx="1989">
                  <c:v>3.5999759999999994</c:v>
                </c:pt>
                <c:pt idx="1990">
                  <c:v>4.5</c:v>
                </c:pt>
                <c:pt idx="1991">
                  <c:v>4.75</c:v>
                </c:pt>
                <c:pt idx="1992">
                  <c:v>3.9500119999999996</c:v>
                </c:pt>
                <c:pt idx="1993">
                  <c:v>4.0500179999999988</c:v>
                </c:pt>
                <c:pt idx="1994">
                  <c:v>4.4000240000000002</c:v>
                </c:pt>
                <c:pt idx="1995">
                  <c:v>4.599975999999999</c:v>
                </c:pt>
                <c:pt idx="1996">
                  <c:v>3.7000120000000001</c:v>
                </c:pt>
                <c:pt idx="1997">
                  <c:v>4.25</c:v>
                </c:pt>
                <c:pt idx="1998">
                  <c:v>4.6499939999999995</c:v>
                </c:pt>
                <c:pt idx="1999">
                  <c:v>3.7999879999999999</c:v>
                </c:pt>
                <c:pt idx="2000">
                  <c:v>4.9499820000000003</c:v>
                </c:pt>
                <c:pt idx="2001">
                  <c:v>5.75</c:v>
                </c:pt>
                <c:pt idx="2002">
                  <c:v>5.1000059999999987</c:v>
                </c:pt>
                <c:pt idx="2003">
                  <c:v>5.3749849999999979</c:v>
                </c:pt>
                <c:pt idx="2004">
                  <c:v>3.7000120000000001</c:v>
                </c:pt>
                <c:pt idx="2005">
                  <c:v>3.4500119999999996</c:v>
                </c:pt>
                <c:pt idx="2006">
                  <c:v>3.7000120000000001</c:v>
                </c:pt>
                <c:pt idx="2007">
                  <c:v>5.1000059999999987</c:v>
                </c:pt>
                <c:pt idx="2008">
                  <c:v>4.549987999999999</c:v>
                </c:pt>
                <c:pt idx="2009">
                  <c:v>4.824996999999998</c:v>
                </c:pt>
                <c:pt idx="2010">
                  <c:v>3.75</c:v>
                </c:pt>
                <c:pt idx="2011">
                  <c:v>5.3999790000000001</c:v>
                </c:pt>
                <c:pt idx="2012">
                  <c:v>4.1499939999999995</c:v>
                </c:pt>
                <c:pt idx="2013">
                  <c:v>4.4499820000000003</c:v>
                </c:pt>
                <c:pt idx="2014">
                  <c:v>3.9000240000000002</c:v>
                </c:pt>
                <c:pt idx="2015">
                  <c:v>4.3000179999999988</c:v>
                </c:pt>
                <c:pt idx="2016">
                  <c:v>4.375</c:v>
                </c:pt>
                <c:pt idx="2017">
                  <c:v>3.4500119999999996</c:v>
                </c:pt>
                <c:pt idx="2018">
                  <c:v>3.5</c:v>
                </c:pt>
                <c:pt idx="2019">
                  <c:v>6.9500120000000001</c:v>
                </c:pt>
                <c:pt idx="2020">
                  <c:v>4.8500059999999987</c:v>
                </c:pt>
                <c:pt idx="2021">
                  <c:v>4.249969000000001</c:v>
                </c:pt>
                <c:pt idx="2022">
                  <c:v>3.75</c:v>
                </c:pt>
                <c:pt idx="2023">
                  <c:v>5.75</c:v>
                </c:pt>
                <c:pt idx="2024">
                  <c:v>5.4749910000000002</c:v>
                </c:pt>
                <c:pt idx="2025">
                  <c:v>5.849975999999999</c:v>
                </c:pt>
                <c:pt idx="2026">
                  <c:v>3.7000120000000001</c:v>
                </c:pt>
                <c:pt idx="2027">
                  <c:v>4.5249939999999986</c:v>
                </c:pt>
                <c:pt idx="2028">
                  <c:v>3.2000120000000001</c:v>
                </c:pt>
                <c:pt idx="2029">
                  <c:v>4.099975999999999</c:v>
                </c:pt>
                <c:pt idx="2030">
                  <c:v>6.4499820000000003</c:v>
                </c:pt>
                <c:pt idx="2031">
                  <c:v>3.75</c:v>
                </c:pt>
                <c:pt idx="2032">
                  <c:v>4.9500120000000001</c:v>
                </c:pt>
                <c:pt idx="2033">
                  <c:v>5.25</c:v>
                </c:pt>
                <c:pt idx="2034">
                  <c:v>6.4500120000000001</c:v>
                </c:pt>
                <c:pt idx="2035">
                  <c:v>5.0500179999999988</c:v>
                </c:pt>
                <c:pt idx="2036">
                  <c:v>3.575027</c:v>
                </c:pt>
                <c:pt idx="2037">
                  <c:v>6.349975999999999</c:v>
                </c:pt>
                <c:pt idx="2038">
                  <c:v>4.0249789999999992</c:v>
                </c:pt>
                <c:pt idx="2039">
                  <c:v>4.6499629999999996</c:v>
                </c:pt>
                <c:pt idx="2040">
                  <c:v>5.7000120000000001</c:v>
                </c:pt>
                <c:pt idx="2041">
                  <c:v>6.099975999999999</c:v>
                </c:pt>
                <c:pt idx="2042">
                  <c:v>5.3500059999999987</c:v>
                </c:pt>
                <c:pt idx="2043">
                  <c:v>4.1000059999999987</c:v>
                </c:pt>
                <c:pt idx="2044">
                  <c:v>5.0500179999999988</c:v>
                </c:pt>
                <c:pt idx="2045">
                  <c:v>6.1499939999999995</c:v>
                </c:pt>
                <c:pt idx="2046">
                  <c:v>3.5</c:v>
                </c:pt>
                <c:pt idx="2047">
                  <c:v>4.8500059999999987</c:v>
                </c:pt>
                <c:pt idx="2048">
                  <c:v>4.099975999999999</c:v>
                </c:pt>
                <c:pt idx="2049">
                  <c:v>4.75</c:v>
                </c:pt>
                <c:pt idx="2050">
                  <c:v>3.5500029999999994</c:v>
                </c:pt>
                <c:pt idx="2051">
                  <c:v>5.8999939999999995</c:v>
                </c:pt>
                <c:pt idx="2052">
                  <c:v>4.6499939999999995</c:v>
                </c:pt>
                <c:pt idx="2053">
                  <c:v>5.500030999999999</c:v>
                </c:pt>
                <c:pt idx="2054">
                  <c:v>4.8999939999999995</c:v>
                </c:pt>
                <c:pt idx="2055">
                  <c:v>4.7249909999999993</c:v>
                </c:pt>
                <c:pt idx="2056">
                  <c:v>5.5500179999999988</c:v>
                </c:pt>
                <c:pt idx="2057">
                  <c:v>5.3999629999999996</c:v>
                </c:pt>
                <c:pt idx="2058">
                  <c:v>3.6750029999999994</c:v>
                </c:pt>
                <c:pt idx="2059">
                  <c:v>6.8000030000000002</c:v>
                </c:pt>
                <c:pt idx="2060">
                  <c:v>3.25</c:v>
                </c:pt>
                <c:pt idx="2061">
                  <c:v>5.1500239999999993</c:v>
                </c:pt>
                <c:pt idx="2062">
                  <c:v>4.599975999999999</c:v>
                </c:pt>
                <c:pt idx="2063">
                  <c:v>4.0249939999999986</c:v>
                </c:pt>
                <c:pt idx="2064">
                  <c:v>3.5500179999999997</c:v>
                </c:pt>
                <c:pt idx="2065">
                  <c:v>4.6999819999999994</c:v>
                </c:pt>
                <c:pt idx="2066">
                  <c:v>5.5</c:v>
                </c:pt>
                <c:pt idx="2067">
                  <c:v>4.2750089999999998</c:v>
                </c:pt>
                <c:pt idx="2068">
                  <c:v>6.1000059999999987</c:v>
                </c:pt>
                <c:pt idx="2069">
                  <c:v>4.6000059999999987</c:v>
                </c:pt>
                <c:pt idx="2070">
                  <c:v>4.3999939999999995</c:v>
                </c:pt>
                <c:pt idx="2071">
                  <c:v>6.049987999999999</c:v>
                </c:pt>
                <c:pt idx="2072">
                  <c:v>4.4000240000000002</c:v>
                </c:pt>
                <c:pt idx="2073">
                  <c:v>6.1000059999999987</c:v>
                </c:pt>
                <c:pt idx="2074">
                  <c:v>3.9499659999999994</c:v>
                </c:pt>
                <c:pt idx="2075">
                  <c:v>3.0999759999999994</c:v>
                </c:pt>
                <c:pt idx="2076">
                  <c:v>4.349975999999999</c:v>
                </c:pt>
                <c:pt idx="2077">
                  <c:v>4.6000059999999987</c:v>
                </c:pt>
                <c:pt idx="2078">
                  <c:v>3.7499690000000001</c:v>
                </c:pt>
                <c:pt idx="2079">
                  <c:v>5</c:v>
                </c:pt>
                <c:pt idx="2080">
                  <c:v>5.1000059999999987</c:v>
                </c:pt>
                <c:pt idx="2081">
                  <c:v>4.1000059999999987</c:v>
                </c:pt>
                <c:pt idx="2082">
                  <c:v>3.75</c:v>
                </c:pt>
                <c:pt idx="2083">
                  <c:v>4.75</c:v>
                </c:pt>
                <c:pt idx="2084">
                  <c:v>3.7999879999999999</c:v>
                </c:pt>
                <c:pt idx="2085">
                  <c:v>4.049987999999999</c:v>
                </c:pt>
                <c:pt idx="2086">
                  <c:v>4.799987999999999</c:v>
                </c:pt>
                <c:pt idx="2087">
                  <c:v>4.0500179999999988</c:v>
                </c:pt>
                <c:pt idx="2088">
                  <c:v>3.25</c:v>
                </c:pt>
                <c:pt idx="2089">
                  <c:v>4.599975999999999</c:v>
                </c:pt>
                <c:pt idx="2090">
                  <c:v>3.9500119999999996</c:v>
                </c:pt>
                <c:pt idx="2091">
                  <c:v>5</c:v>
                </c:pt>
                <c:pt idx="2092">
                  <c:v>4.6000059999999987</c:v>
                </c:pt>
                <c:pt idx="2093">
                  <c:v>5</c:v>
                </c:pt>
                <c:pt idx="2094">
                  <c:v>5.3999939999999995</c:v>
                </c:pt>
                <c:pt idx="2095">
                  <c:v>4.6499939999999995</c:v>
                </c:pt>
                <c:pt idx="2096">
                  <c:v>3.1999819999999999</c:v>
                </c:pt>
                <c:pt idx="2097">
                  <c:v>3.4499659999999994</c:v>
                </c:pt>
                <c:pt idx="2098">
                  <c:v>4.25</c:v>
                </c:pt>
                <c:pt idx="2099">
                  <c:v>4.849975999999999</c:v>
                </c:pt>
                <c:pt idx="2100">
                  <c:v>4.3999939999999995</c:v>
                </c:pt>
                <c:pt idx="2101">
                  <c:v>5.4500120000000001</c:v>
                </c:pt>
                <c:pt idx="2102">
                  <c:v>4.4000240000000002</c:v>
                </c:pt>
                <c:pt idx="2103">
                  <c:v>5.4500120000000001</c:v>
                </c:pt>
                <c:pt idx="2104">
                  <c:v>3.8499759999999994</c:v>
                </c:pt>
                <c:pt idx="2105">
                  <c:v>5.3500059999999987</c:v>
                </c:pt>
                <c:pt idx="2106">
                  <c:v>3.3500369999999995</c:v>
                </c:pt>
                <c:pt idx="2107">
                  <c:v>3.2000120000000001</c:v>
                </c:pt>
                <c:pt idx="2108">
                  <c:v>3.7500309999999999</c:v>
                </c:pt>
                <c:pt idx="2109">
                  <c:v>3.5999759999999994</c:v>
                </c:pt>
                <c:pt idx="2110">
                  <c:v>3.75</c:v>
                </c:pt>
                <c:pt idx="2111">
                  <c:v>3.4500119999999996</c:v>
                </c:pt>
                <c:pt idx="2112">
                  <c:v>4.799987999999999</c:v>
                </c:pt>
                <c:pt idx="2113">
                  <c:v>4.2000120000000001</c:v>
                </c:pt>
                <c:pt idx="2114">
                  <c:v>4.1500239999999993</c:v>
                </c:pt>
                <c:pt idx="2115">
                  <c:v>5.1499939999999995</c:v>
                </c:pt>
                <c:pt idx="2116">
                  <c:v>3.4500119999999996</c:v>
                </c:pt>
                <c:pt idx="2117">
                  <c:v>4.5500179999999988</c:v>
                </c:pt>
                <c:pt idx="2118">
                  <c:v>4.5</c:v>
                </c:pt>
                <c:pt idx="2119">
                  <c:v>3.8499759999999994</c:v>
                </c:pt>
                <c:pt idx="2120">
                  <c:v>4.2000120000000001</c:v>
                </c:pt>
                <c:pt idx="2121">
                  <c:v>3.9249879999999999</c:v>
                </c:pt>
                <c:pt idx="2122">
                  <c:v>4.8999939999999995</c:v>
                </c:pt>
                <c:pt idx="2123">
                  <c:v>5.4500120000000001</c:v>
                </c:pt>
                <c:pt idx="2124">
                  <c:v>4.4500120000000001</c:v>
                </c:pt>
                <c:pt idx="2125">
                  <c:v>4.349975999999999</c:v>
                </c:pt>
                <c:pt idx="2126">
                  <c:v>4.0500179999999988</c:v>
                </c:pt>
                <c:pt idx="2127">
                  <c:v>5.1999819999999994</c:v>
                </c:pt>
                <c:pt idx="2128">
                  <c:v>4.299987999999999</c:v>
                </c:pt>
                <c:pt idx="2129">
                  <c:v>3.8000179999999997</c:v>
                </c:pt>
                <c:pt idx="2130">
                  <c:v>5.5500179999999988</c:v>
                </c:pt>
                <c:pt idx="2131">
                  <c:v>4.1500239999999993</c:v>
                </c:pt>
                <c:pt idx="2132">
                  <c:v>3.0499879999999999</c:v>
                </c:pt>
                <c:pt idx="2133">
                  <c:v>4</c:v>
                </c:pt>
                <c:pt idx="2134">
                  <c:v>4.349975999999999</c:v>
                </c:pt>
                <c:pt idx="2135">
                  <c:v>3.2999879999999999</c:v>
                </c:pt>
                <c:pt idx="2136">
                  <c:v>4.25</c:v>
                </c:pt>
                <c:pt idx="2137">
                  <c:v>4.5</c:v>
                </c:pt>
                <c:pt idx="2138">
                  <c:v>4.5500179999999988</c:v>
                </c:pt>
                <c:pt idx="2139">
                  <c:v>4.849975999999999</c:v>
                </c:pt>
                <c:pt idx="2140">
                  <c:v>4.2000120000000001</c:v>
                </c:pt>
                <c:pt idx="2141">
                  <c:v>4.9500120000000001</c:v>
                </c:pt>
                <c:pt idx="2142">
                  <c:v>3.8000179999999997</c:v>
                </c:pt>
                <c:pt idx="2143">
                  <c:v>4.799987999999999</c:v>
                </c:pt>
                <c:pt idx="2144">
                  <c:v>5.3500059999999987</c:v>
                </c:pt>
                <c:pt idx="2145">
                  <c:v>4.6500239999999993</c:v>
                </c:pt>
                <c:pt idx="2146">
                  <c:v>4.549987999999999</c:v>
                </c:pt>
                <c:pt idx="2147">
                  <c:v>3.9999689999999997</c:v>
                </c:pt>
                <c:pt idx="2148">
                  <c:v>4.7750089999999998</c:v>
                </c:pt>
                <c:pt idx="2149">
                  <c:v>4.3999939999999995</c:v>
                </c:pt>
                <c:pt idx="2150">
                  <c:v>4</c:v>
                </c:pt>
                <c:pt idx="2151">
                  <c:v>4.8999939999999995</c:v>
                </c:pt>
                <c:pt idx="2152">
                  <c:v>3.899994</c:v>
                </c:pt>
                <c:pt idx="2153">
                  <c:v>3.2250209999999999</c:v>
                </c:pt>
                <c:pt idx="2154">
                  <c:v>4.3000179999999988</c:v>
                </c:pt>
                <c:pt idx="2155">
                  <c:v>5.4499820000000003</c:v>
                </c:pt>
                <c:pt idx="2156">
                  <c:v>5.3500059999999987</c:v>
                </c:pt>
                <c:pt idx="2157">
                  <c:v>4.4500120000000001</c:v>
                </c:pt>
                <c:pt idx="2158">
                  <c:v>4.3999939999999995</c:v>
                </c:pt>
                <c:pt idx="2159">
                  <c:v>5.299987999999999</c:v>
                </c:pt>
                <c:pt idx="2160">
                  <c:v>4.8500059999999987</c:v>
                </c:pt>
                <c:pt idx="2161">
                  <c:v>5.75</c:v>
                </c:pt>
                <c:pt idx="2162">
                  <c:v>4.4749910000000002</c:v>
                </c:pt>
                <c:pt idx="2163">
                  <c:v>4.7000120000000001</c:v>
                </c:pt>
                <c:pt idx="2164">
                  <c:v>3.4500119999999996</c:v>
                </c:pt>
                <c:pt idx="2165">
                  <c:v>3.7000120000000001</c:v>
                </c:pt>
                <c:pt idx="2166">
                  <c:v>4.2000120000000001</c:v>
                </c:pt>
                <c:pt idx="2167">
                  <c:v>4.7000120000000001</c:v>
                </c:pt>
                <c:pt idx="2168">
                  <c:v>4.25</c:v>
                </c:pt>
                <c:pt idx="2169">
                  <c:v>3.3000179999999997</c:v>
                </c:pt>
                <c:pt idx="2170">
                  <c:v>5.1499939999999995</c:v>
                </c:pt>
                <c:pt idx="2171">
                  <c:v>5.6499629999999996</c:v>
                </c:pt>
                <c:pt idx="2172">
                  <c:v>4.7000120000000001</c:v>
                </c:pt>
                <c:pt idx="2173">
                  <c:v>5.5</c:v>
                </c:pt>
                <c:pt idx="2174">
                  <c:v>4.75</c:v>
                </c:pt>
                <c:pt idx="2175">
                  <c:v>4.75</c:v>
                </c:pt>
                <c:pt idx="2176">
                  <c:v>4.5500030000000002</c:v>
                </c:pt>
                <c:pt idx="2177">
                  <c:v>5.3000179999999988</c:v>
                </c:pt>
                <c:pt idx="2178">
                  <c:v>6.3500059999999987</c:v>
                </c:pt>
                <c:pt idx="2179">
                  <c:v>4.2000120000000001</c:v>
                </c:pt>
                <c:pt idx="2180">
                  <c:v>3.7000120000000001</c:v>
                </c:pt>
                <c:pt idx="2181">
                  <c:v>4.299987999999999</c:v>
                </c:pt>
                <c:pt idx="2182">
                  <c:v>4.1000369999999995</c:v>
                </c:pt>
                <c:pt idx="2183">
                  <c:v>5.000030999999999</c:v>
                </c:pt>
                <c:pt idx="2184">
                  <c:v>3.75</c:v>
                </c:pt>
                <c:pt idx="2185">
                  <c:v>4.7750089999999998</c:v>
                </c:pt>
                <c:pt idx="2186">
                  <c:v>3.25</c:v>
                </c:pt>
                <c:pt idx="2187">
                  <c:v>5.6999969999999989</c:v>
                </c:pt>
                <c:pt idx="2188">
                  <c:v>4.2000120000000001</c:v>
                </c:pt>
                <c:pt idx="2189">
                  <c:v>3.4500119999999996</c:v>
                </c:pt>
                <c:pt idx="2190">
                  <c:v>3.25</c:v>
                </c:pt>
                <c:pt idx="2191">
                  <c:v>4.299987999999999</c:v>
                </c:pt>
                <c:pt idx="2192">
                  <c:v>3.6500240000000002</c:v>
                </c:pt>
                <c:pt idx="2193">
                  <c:v>3.9999689999999997</c:v>
                </c:pt>
                <c:pt idx="2194">
                  <c:v>3.8500209999999995</c:v>
                </c:pt>
                <c:pt idx="2195">
                  <c:v>3.5500179999999997</c:v>
                </c:pt>
                <c:pt idx="2196">
                  <c:v>5.799987999999999</c:v>
                </c:pt>
                <c:pt idx="2197">
                  <c:v>5.299987999999999</c:v>
                </c:pt>
                <c:pt idx="2198">
                  <c:v>4.1499629999999996</c:v>
                </c:pt>
                <c:pt idx="2199">
                  <c:v>3.8499759999999994</c:v>
                </c:pt>
                <c:pt idx="2200">
                  <c:v>4.3499910000000002</c:v>
                </c:pt>
                <c:pt idx="2201">
                  <c:v>3.9499819999999999</c:v>
                </c:pt>
                <c:pt idx="2202">
                  <c:v>5.349975999999999</c:v>
                </c:pt>
                <c:pt idx="2203">
                  <c:v>3.4499819999999999</c:v>
                </c:pt>
                <c:pt idx="2204">
                  <c:v>4.249969000000001</c:v>
                </c:pt>
                <c:pt idx="2205">
                  <c:v>3.3250119999999996</c:v>
                </c:pt>
                <c:pt idx="2206">
                  <c:v>4.4000240000000002</c:v>
                </c:pt>
                <c:pt idx="2207">
                  <c:v>3.5500179999999997</c:v>
                </c:pt>
                <c:pt idx="2208">
                  <c:v>5.099975999999999</c:v>
                </c:pt>
                <c:pt idx="2209">
                  <c:v>4.3500059999999987</c:v>
                </c:pt>
                <c:pt idx="2210">
                  <c:v>4.3000179999999988</c:v>
                </c:pt>
                <c:pt idx="2211">
                  <c:v>4.7499849999999988</c:v>
                </c:pt>
                <c:pt idx="2212">
                  <c:v>4.9499510000000004</c:v>
                </c:pt>
                <c:pt idx="2213">
                  <c:v>4.5</c:v>
                </c:pt>
                <c:pt idx="2214">
                  <c:v>4.25</c:v>
                </c:pt>
                <c:pt idx="2215">
                  <c:v>3.8499759999999994</c:v>
                </c:pt>
                <c:pt idx="2216">
                  <c:v>3.1000369999999999</c:v>
                </c:pt>
                <c:pt idx="2217">
                  <c:v>5.3000179999999988</c:v>
                </c:pt>
                <c:pt idx="2218">
                  <c:v>3.8749999999999996</c:v>
                </c:pt>
                <c:pt idx="2219">
                  <c:v>3.9500119999999996</c:v>
                </c:pt>
                <c:pt idx="2220">
                  <c:v>4.3999939999999995</c:v>
                </c:pt>
                <c:pt idx="2221">
                  <c:v>3.2999879999999999</c:v>
                </c:pt>
                <c:pt idx="2222">
                  <c:v>5.299987999999999</c:v>
                </c:pt>
                <c:pt idx="2223">
                  <c:v>6.1000059999999987</c:v>
                </c:pt>
                <c:pt idx="2224">
                  <c:v>4.8999939999999995</c:v>
                </c:pt>
                <c:pt idx="2225">
                  <c:v>6.549987999999999</c:v>
                </c:pt>
                <c:pt idx="2226">
                  <c:v>4.2000120000000001</c:v>
                </c:pt>
                <c:pt idx="2227">
                  <c:v>5.3500059999999987</c:v>
                </c:pt>
                <c:pt idx="2228">
                  <c:v>4.1000059999999987</c:v>
                </c:pt>
                <c:pt idx="2229">
                  <c:v>5.750030999999999</c:v>
                </c:pt>
                <c:pt idx="2230">
                  <c:v>4.9500120000000001</c:v>
                </c:pt>
                <c:pt idx="2231">
                  <c:v>3.6499940000000004</c:v>
                </c:pt>
                <c:pt idx="2232">
                  <c:v>4.4500120000000001</c:v>
                </c:pt>
                <c:pt idx="2233">
                  <c:v>3.6499940000000004</c:v>
                </c:pt>
                <c:pt idx="2234">
                  <c:v>4.5000149999999994</c:v>
                </c:pt>
                <c:pt idx="2235">
                  <c:v>4.75</c:v>
                </c:pt>
                <c:pt idx="2236">
                  <c:v>4.75</c:v>
                </c:pt>
                <c:pt idx="2237">
                  <c:v>4.6999819999999994</c:v>
                </c:pt>
                <c:pt idx="2238">
                  <c:v>4.25</c:v>
                </c:pt>
                <c:pt idx="2239">
                  <c:v>4.6999819999999994</c:v>
                </c:pt>
                <c:pt idx="2240">
                  <c:v>4.4750059999999996</c:v>
                </c:pt>
                <c:pt idx="2241">
                  <c:v>3.2749940000000004</c:v>
                </c:pt>
                <c:pt idx="2242">
                  <c:v>6.0749819999999994</c:v>
                </c:pt>
                <c:pt idx="2243">
                  <c:v>4.5000149999999994</c:v>
                </c:pt>
                <c:pt idx="2244">
                  <c:v>4.299987999999999</c:v>
                </c:pt>
                <c:pt idx="2245">
                  <c:v>4.7000120000000001</c:v>
                </c:pt>
                <c:pt idx="2246">
                  <c:v>3.8500059999999996</c:v>
                </c:pt>
                <c:pt idx="2247">
                  <c:v>4.6000059999999987</c:v>
                </c:pt>
                <c:pt idx="2248">
                  <c:v>3.5500179999999997</c:v>
                </c:pt>
                <c:pt idx="2249">
                  <c:v>4.4749910000000002</c:v>
                </c:pt>
                <c:pt idx="2250">
                  <c:v>4.1999819999999994</c:v>
                </c:pt>
                <c:pt idx="2251">
                  <c:v>5.25</c:v>
                </c:pt>
                <c:pt idx="2252">
                  <c:v>3.9000240000000002</c:v>
                </c:pt>
                <c:pt idx="2253">
                  <c:v>4.3500059999999987</c:v>
                </c:pt>
                <c:pt idx="2254">
                  <c:v>5.8999939999999995</c:v>
                </c:pt>
                <c:pt idx="2255">
                  <c:v>3.2999879999999999</c:v>
                </c:pt>
                <c:pt idx="2256">
                  <c:v>6.599975999999999</c:v>
                </c:pt>
                <c:pt idx="2257">
                  <c:v>4.549987999999999</c:v>
                </c:pt>
                <c:pt idx="2258">
                  <c:v>4.2250059999999987</c:v>
                </c:pt>
                <c:pt idx="2259">
                  <c:v>3.7999879999999999</c:v>
                </c:pt>
                <c:pt idx="2260">
                  <c:v>3.2000120000000001</c:v>
                </c:pt>
                <c:pt idx="2261">
                  <c:v>4.799987999999999</c:v>
                </c:pt>
                <c:pt idx="2262">
                  <c:v>4.5</c:v>
                </c:pt>
                <c:pt idx="2263">
                  <c:v>3.9500119999999996</c:v>
                </c:pt>
                <c:pt idx="2264">
                  <c:v>3.4000240000000002</c:v>
                </c:pt>
                <c:pt idx="2265">
                  <c:v>5.5</c:v>
                </c:pt>
                <c:pt idx="2266">
                  <c:v>3.299957</c:v>
                </c:pt>
                <c:pt idx="2267">
                  <c:v>3.75</c:v>
                </c:pt>
                <c:pt idx="2268">
                  <c:v>3.5500179999999997</c:v>
                </c:pt>
                <c:pt idx="2269">
                  <c:v>4.299987999999999</c:v>
                </c:pt>
                <c:pt idx="2270">
                  <c:v>5.049987999999999</c:v>
                </c:pt>
                <c:pt idx="2271">
                  <c:v>4.249969000000001</c:v>
                </c:pt>
                <c:pt idx="2272">
                  <c:v>4.3999939999999995</c:v>
                </c:pt>
                <c:pt idx="2273">
                  <c:v>5.549987999999999</c:v>
                </c:pt>
                <c:pt idx="2274">
                  <c:v>4.7000120000000001</c:v>
                </c:pt>
                <c:pt idx="2275">
                  <c:v>5.8500059999999987</c:v>
                </c:pt>
                <c:pt idx="2276">
                  <c:v>5.25</c:v>
                </c:pt>
                <c:pt idx="2277">
                  <c:v>3.4000089999999994</c:v>
                </c:pt>
                <c:pt idx="2278">
                  <c:v>6.7000120000000001</c:v>
                </c:pt>
                <c:pt idx="2279">
                  <c:v>4.799987999999999</c:v>
                </c:pt>
                <c:pt idx="2280">
                  <c:v>3.6500089999999994</c:v>
                </c:pt>
                <c:pt idx="2281">
                  <c:v>6.2000120000000001</c:v>
                </c:pt>
                <c:pt idx="2282">
                  <c:v>4.9000240000000002</c:v>
                </c:pt>
                <c:pt idx="2283">
                  <c:v>3.4500119999999996</c:v>
                </c:pt>
                <c:pt idx="2284">
                  <c:v>3.7999879999999999</c:v>
                </c:pt>
                <c:pt idx="2285">
                  <c:v>4.599975999999999</c:v>
                </c:pt>
                <c:pt idx="2286">
                  <c:v>3.7000120000000001</c:v>
                </c:pt>
                <c:pt idx="2287">
                  <c:v>4.3000179999999988</c:v>
                </c:pt>
                <c:pt idx="2288">
                  <c:v>3.1999819999999999</c:v>
                </c:pt>
                <c:pt idx="2289">
                  <c:v>3.9499819999999999</c:v>
                </c:pt>
                <c:pt idx="2290">
                  <c:v>3.3500059999999996</c:v>
                </c:pt>
                <c:pt idx="2291">
                  <c:v>3.949951</c:v>
                </c:pt>
                <c:pt idx="2292">
                  <c:v>4.5</c:v>
                </c:pt>
                <c:pt idx="2293">
                  <c:v>3.5999910000000002</c:v>
                </c:pt>
                <c:pt idx="2294">
                  <c:v>4.4249879999999981</c:v>
                </c:pt>
                <c:pt idx="2295">
                  <c:v>4.4500120000000001</c:v>
                </c:pt>
                <c:pt idx="2296">
                  <c:v>4.1999819999999994</c:v>
                </c:pt>
                <c:pt idx="2297">
                  <c:v>6.4750059999999996</c:v>
                </c:pt>
                <c:pt idx="2298">
                  <c:v>5.6999819999999994</c:v>
                </c:pt>
                <c:pt idx="2299">
                  <c:v>3.5</c:v>
                </c:pt>
                <c:pt idx="2300">
                  <c:v>3.5250089999999994</c:v>
                </c:pt>
                <c:pt idx="2301">
                  <c:v>4.1999819999999994</c:v>
                </c:pt>
                <c:pt idx="2302">
                  <c:v>3.3749999999999996</c:v>
                </c:pt>
                <c:pt idx="2303">
                  <c:v>5.3999939999999995</c:v>
                </c:pt>
                <c:pt idx="2304">
                  <c:v>5.875</c:v>
                </c:pt>
                <c:pt idx="2305">
                  <c:v>3.6500240000000002</c:v>
                </c:pt>
                <c:pt idx="2306">
                  <c:v>3.8000029999999994</c:v>
                </c:pt>
                <c:pt idx="2307">
                  <c:v>3.7999879999999999</c:v>
                </c:pt>
                <c:pt idx="2308">
                  <c:v>5.049987999999999</c:v>
                </c:pt>
                <c:pt idx="2309">
                  <c:v>6.3500059999999987</c:v>
                </c:pt>
                <c:pt idx="2310">
                  <c:v>6.0500179999999988</c:v>
                </c:pt>
                <c:pt idx="2311">
                  <c:v>3.8000179999999997</c:v>
                </c:pt>
                <c:pt idx="2312">
                  <c:v>4.549987999999999</c:v>
                </c:pt>
                <c:pt idx="2313">
                  <c:v>4.6000059999999987</c:v>
                </c:pt>
                <c:pt idx="2314">
                  <c:v>4.9500120000000001</c:v>
                </c:pt>
                <c:pt idx="2315">
                  <c:v>5.0500179999999988</c:v>
                </c:pt>
                <c:pt idx="2316">
                  <c:v>4.8000179999999988</c:v>
                </c:pt>
                <c:pt idx="2317">
                  <c:v>5.799987999999999</c:v>
                </c:pt>
                <c:pt idx="2318">
                  <c:v>3.9499819999999999</c:v>
                </c:pt>
                <c:pt idx="2319">
                  <c:v>3.9499819999999999</c:v>
                </c:pt>
                <c:pt idx="2320">
                  <c:v>4.9000240000000002</c:v>
                </c:pt>
                <c:pt idx="2321">
                  <c:v>4.6499629999999996</c:v>
                </c:pt>
                <c:pt idx="2322">
                  <c:v>5.4499820000000003</c:v>
                </c:pt>
                <c:pt idx="2323">
                  <c:v>5.049987999999999</c:v>
                </c:pt>
                <c:pt idx="2324">
                  <c:v>4.1999509999999995</c:v>
                </c:pt>
                <c:pt idx="2325">
                  <c:v>5.1000059999999987</c:v>
                </c:pt>
                <c:pt idx="2326">
                  <c:v>4.750030999999999</c:v>
                </c:pt>
                <c:pt idx="2327">
                  <c:v>3.8749689999999997</c:v>
                </c:pt>
                <c:pt idx="2328">
                  <c:v>3.1499630000000001</c:v>
                </c:pt>
                <c:pt idx="2329">
                  <c:v>3.8500059999999996</c:v>
                </c:pt>
                <c:pt idx="2330">
                  <c:v>4.3999939999999995</c:v>
                </c:pt>
                <c:pt idx="2331">
                  <c:v>3.7999879999999999</c:v>
                </c:pt>
                <c:pt idx="2332">
                  <c:v>4.8250119999999992</c:v>
                </c:pt>
                <c:pt idx="2333">
                  <c:v>3.600006</c:v>
                </c:pt>
                <c:pt idx="2334">
                  <c:v>4.5</c:v>
                </c:pt>
                <c:pt idx="2335">
                  <c:v>4.6000369999999995</c:v>
                </c:pt>
                <c:pt idx="2336">
                  <c:v>5.8999939999999995</c:v>
                </c:pt>
                <c:pt idx="2337">
                  <c:v>5.299987999999999</c:v>
                </c:pt>
                <c:pt idx="2338">
                  <c:v>4.1000059999999987</c:v>
                </c:pt>
                <c:pt idx="2339">
                  <c:v>4.1000369999999995</c:v>
                </c:pt>
                <c:pt idx="2340">
                  <c:v>3.7999879999999999</c:v>
                </c:pt>
                <c:pt idx="2341">
                  <c:v>4.6000059999999987</c:v>
                </c:pt>
                <c:pt idx="2342">
                  <c:v>4.25</c:v>
                </c:pt>
                <c:pt idx="2343">
                  <c:v>4.3999939999999995</c:v>
                </c:pt>
                <c:pt idx="2344">
                  <c:v>3.7999879999999999</c:v>
                </c:pt>
                <c:pt idx="2345">
                  <c:v>3.2000120000000001</c:v>
                </c:pt>
                <c:pt idx="2346">
                  <c:v>4.75</c:v>
                </c:pt>
                <c:pt idx="2347">
                  <c:v>5.4499820000000003</c:v>
                </c:pt>
                <c:pt idx="2348">
                  <c:v>4.3000030000000002</c:v>
                </c:pt>
                <c:pt idx="2349">
                  <c:v>5.25</c:v>
                </c:pt>
                <c:pt idx="2350">
                  <c:v>5.0500179999999988</c:v>
                </c:pt>
                <c:pt idx="2351">
                  <c:v>5.4500120000000001</c:v>
                </c:pt>
                <c:pt idx="2352">
                  <c:v>4.3500059999999987</c:v>
                </c:pt>
                <c:pt idx="2353">
                  <c:v>4.1500239999999993</c:v>
                </c:pt>
                <c:pt idx="2354">
                  <c:v>5.4000240000000002</c:v>
                </c:pt>
                <c:pt idx="2355">
                  <c:v>3.5000149999999999</c:v>
                </c:pt>
                <c:pt idx="2356">
                  <c:v>3.9499819999999999</c:v>
                </c:pt>
                <c:pt idx="2357">
                  <c:v>3.6500240000000002</c:v>
                </c:pt>
                <c:pt idx="2358">
                  <c:v>3.75</c:v>
                </c:pt>
                <c:pt idx="2359">
                  <c:v>4.1500239999999993</c:v>
                </c:pt>
                <c:pt idx="2360">
                  <c:v>5.1499939999999995</c:v>
                </c:pt>
                <c:pt idx="2361">
                  <c:v>4.75</c:v>
                </c:pt>
                <c:pt idx="2362">
                  <c:v>4.549987999999999</c:v>
                </c:pt>
                <c:pt idx="2363">
                  <c:v>4.799987999999999</c:v>
                </c:pt>
                <c:pt idx="2364">
                  <c:v>3.899994</c:v>
                </c:pt>
                <c:pt idx="2365">
                  <c:v>4.6000059999999987</c:v>
                </c:pt>
                <c:pt idx="2366">
                  <c:v>3.8500059999999996</c:v>
                </c:pt>
                <c:pt idx="2367">
                  <c:v>3.5</c:v>
                </c:pt>
                <c:pt idx="2368">
                  <c:v>5.049987999999999</c:v>
                </c:pt>
                <c:pt idx="2369">
                  <c:v>3.3000029999999994</c:v>
                </c:pt>
                <c:pt idx="2370">
                  <c:v>5.6500239999999993</c:v>
                </c:pt>
                <c:pt idx="2371">
                  <c:v>4.6000059999999987</c:v>
                </c:pt>
                <c:pt idx="2372">
                  <c:v>5</c:v>
                </c:pt>
                <c:pt idx="2373">
                  <c:v>4.6499629999999996</c:v>
                </c:pt>
                <c:pt idx="2374">
                  <c:v>4.1499939999999995</c:v>
                </c:pt>
                <c:pt idx="2375">
                  <c:v>4.4000240000000002</c:v>
                </c:pt>
                <c:pt idx="2376">
                  <c:v>5.4000089999999998</c:v>
                </c:pt>
                <c:pt idx="2377">
                  <c:v>5.599975999999999</c:v>
                </c:pt>
                <c:pt idx="2378">
                  <c:v>4.4500120000000001</c:v>
                </c:pt>
                <c:pt idx="2379">
                  <c:v>3.2000120000000001</c:v>
                </c:pt>
                <c:pt idx="2380">
                  <c:v>3.9499819999999999</c:v>
                </c:pt>
                <c:pt idx="2381">
                  <c:v>3.9500119999999996</c:v>
                </c:pt>
                <c:pt idx="2382">
                  <c:v>4</c:v>
                </c:pt>
                <c:pt idx="2383">
                  <c:v>4.3999939999999995</c:v>
                </c:pt>
                <c:pt idx="2384">
                  <c:v>4.600020999999999</c:v>
                </c:pt>
                <c:pt idx="2385">
                  <c:v>5.000030999999999</c:v>
                </c:pt>
                <c:pt idx="2386">
                  <c:v>3.8250119999999996</c:v>
                </c:pt>
                <c:pt idx="2387">
                  <c:v>4.6000059999999987</c:v>
                </c:pt>
                <c:pt idx="2388">
                  <c:v>5.2000120000000001</c:v>
                </c:pt>
                <c:pt idx="2389">
                  <c:v>4.75</c:v>
                </c:pt>
                <c:pt idx="2390">
                  <c:v>4.6500239999999993</c:v>
                </c:pt>
                <c:pt idx="2391">
                  <c:v>6</c:v>
                </c:pt>
                <c:pt idx="2392">
                  <c:v>4.6499939999999995</c:v>
                </c:pt>
                <c:pt idx="2393">
                  <c:v>5.1500239999999993</c:v>
                </c:pt>
                <c:pt idx="2394">
                  <c:v>3.9499819999999999</c:v>
                </c:pt>
                <c:pt idx="2395">
                  <c:v>3.4499819999999999</c:v>
                </c:pt>
                <c:pt idx="2396">
                  <c:v>4.6999819999999994</c:v>
                </c:pt>
                <c:pt idx="2397">
                  <c:v>4.349975999999999</c:v>
                </c:pt>
                <c:pt idx="2398">
                  <c:v>4.5</c:v>
                </c:pt>
                <c:pt idx="2399">
                  <c:v>4.4500120000000001</c:v>
                </c:pt>
                <c:pt idx="2400">
                  <c:v>4.6999819999999994</c:v>
                </c:pt>
                <c:pt idx="2401">
                  <c:v>4.8250119999999992</c:v>
                </c:pt>
                <c:pt idx="2402">
                  <c:v>4.5500179999999988</c:v>
                </c:pt>
                <c:pt idx="2403">
                  <c:v>3.8500059999999996</c:v>
                </c:pt>
                <c:pt idx="2404">
                  <c:v>4.3999629999999996</c:v>
                </c:pt>
                <c:pt idx="2405">
                  <c:v>6.0500489999999996</c:v>
                </c:pt>
                <c:pt idx="2406">
                  <c:v>3.5499879999999999</c:v>
                </c:pt>
                <c:pt idx="2407">
                  <c:v>5.6499629999999996</c:v>
                </c:pt>
                <c:pt idx="2408">
                  <c:v>5.25</c:v>
                </c:pt>
                <c:pt idx="2409">
                  <c:v>3.2999879999999999</c:v>
                </c:pt>
                <c:pt idx="2410">
                  <c:v>4.75</c:v>
                </c:pt>
                <c:pt idx="2411">
                  <c:v>4.8500059999999987</c:v>
                </c:pt>
                <c:pt idx="2412">
                  <c:v>4.25</c:v>
                </c:pt>
                <c:pt idx="2413">
                  <c:v>4.9500120000000001</c:v>
                </c:pt>
                <c:pt idx="2414">
                  <c:v>4.9500120000000001</c:v>
                </c:pt>
                <c:pt idx="2415">
                  <c:v>3.5</c:v>
                </c:pt>
                <c:pt idx="2416">
                  <c:v>3.7749790000000001</c:v>
                </c:pt>
                <c:pt idx="2417">
                  <c:v>3.0999759999999994</c:v>
                </c:pt>
                <c:pt idx="2418">
                  <c:v>5.3000179999999988</c:v>
                </c:pt>
                <c:pt idx="2419">
                  <c:v>3.5499879999999999</c:v>
                </c:pt>
                <c:pt idx="2420">
                  <c:v>4.1500239999999993</c:v>
                </c:pt>
                <c:pt idx="2421">
                  <c:v>4.4500120000000001</c:v>
                </c:pt>
                <c:pt idx="2422">
                  <c:v>5.25</c:v>
                </c:pt>
                <c:pt idx="2423">
                  <c:v>6.250030999999999</c:v>
                </c:pt>
                <c:pt idx="2424">
                  <c:v>5.9500120000000001</c:v>
                </c:pt>
                <c:pt idx="2425">
                  <c:v>5.75</c:v>
                </c:pt>
                <c:pt idx="2426">
                  <c:v>4.549987999999999</c:v>
                </c:pt>
                <c:pt idx="2427">
                  <c:v>3.1999819999999999</c:v>
                </c:pt>
                <c:pt idx="2428">
                  <c:v>3.0500029999999994</c:v>
                </c:pt>
                <c:pt idx="2429">
                  <c:v>3.5</c:v>
                </c:pt>
                <c:pt idx="2430">
                  <c:v>3.25</c:v>
                </c:pt>
                <c:pt idx="2431">
                  <c:v>4</c:v>
                </c:pt>
                <c:pt idx="2432">
                  <c:v>6.299987999999999</c:v>
                </c:pt>
                <c:pt idx="2433">
                  <c:v>4.8999939999999995</c:v>
                </c:pt>
                <c:pt idx="2434">
                  <c:v>4.2000120000000001</c:v>
                </c:pt>
                <c:pt idx="2435">
                  <c:v>6.599975999999999</c:v>
                </c:pt>
                <c:pt idx="2436">
                  <c:v>5.7000120000000001</c:v>
                </c:pt>
                <c:pt idx="2437">
                  <c:v>3.75</c:v>
                </c:pt>
                <c:pt idx="2438">
                  <c:v>3.1750179999999997</c:v>
                </c:pt>
                <c:pt idx="2439">
                  <c:v>4.599975999999999</c:v>
                </c:pt>
                <c:pt idx="2440">
                  <c:v>4.599975999999999</c:v>
                </c:pt>
                <c:pt idx="2441">
                  <c:v>5.2000120000000001</c:v>
                </c:pt>
                <c:pt idx="2442">
                  <c:v>4.25</c:v>
                </c:pt>
                <c:pt idx="2443">
                  <c:v>6.2000120000000001</c:v>
                </c:pt>
                <c:pt idx="2444">
                  <c:v>5.3500369999999995</c:v>
                </c:pt>
                <c:pt idx="2445">
                  <c:v>3.6499940000000004</c:v>
                </c:pt>
                <c:pt idx="2446">
                  <c:v>4.875</c:v>
                </c:pt>
                <c:pt idx="2447">
                  <c:v>3.600006</c:v>
                </c:pt>
                <c:pt idx="2448">
                  <c:v>3.8499759999999994</c:v>
                </c:pt>
                <c:pt idx="2449">
                  <c:v>4.3500369999999995</c:v>
                </c:pt>
                <c:pt idx="2450">
                  <c:v>4.1500239999999993</c:v>
                </c:pt>
                <c:pt idx="2451">
                  <c:v>4.75</c:v>
                </c:pt>
                <c:pt idx="2452">
                  <c:v>4.1000059999999987</c:v>
                </c:pt>
                <c:pt idx="2453">
                  <c:v>4.9499820000000003</c:v>
                </c:pt>
                <c:pt idx="2454">
                  <c:v>3.5749970000000002</c:v>
                </c:pt>
                <c:pt idx="2455">
                  <c:v>4.1499629999999996</c:v>
                </c:pt>
                <c:pt idx="2456">
                  <c:v>3.399994</c:v>
                </c:pt>
                <c:pt idx="2457">
                  <c:v>3.9500119999999996</c:v>
                </c:pt>
                <c:pt idx="2458">
                  <c:v>5.1499939999999995</c:v>
                </c:pt>
                <c:pt idx="2459">
                  <c:v>4.1000369999999995</c:v>
                </c:pt>
                <c:pt idx="2460">
                  <c:v>4.1500239999999993</c:v>
                </c:pt>
                <c:pt idx="2461">
                  <c:v>5.099975999999999</c:v>
                </c:pt>
                <c:pt idx="2462">
                  <c:v>5.3000179999999988</c:v>
                </c:pt>
                <c:pt idx="2463">
                  <c:v>4.299987999999999</c:v>
                </c:pt>
                <c:pt idx="2464">
                  <c:v>4.8500059999999987</c:v>
                </c:pt>
                <c:pt idx="2465">
                  <c:v>6.25</c:v>
                </c:pt>
                <c:pt idx="2466">
                  <c:v>4.349975999999999</c:v>
                </c:pt>
                <c:pt idx="2467">
                  <c:v>4.3999939999999995</c:v>
                </c:pt>
                <c:pt idx="2468">
                  <c:v>4.6000059999999987</c:v>
                </c:pt>
                <c:pt idx="2469">
                  <c:v>3.8999629999999996</c:v>
                </c:pt>
                <c:pt idx="2470">
                  <c:v>3.1499940000000004</c:v>
                </c:pt>
                <c:pt idx="2471">
                  <c:v>4.049987999999999</c:v>
                </c:pt>
                <c:pt idx="2472">
                  <c:v>4.849975999999999</c:v>
                </c:pt>
                <c:pt idx="2473">
                  <c:v>3.899994</c:v>
                </c:pt>
                <c:pt idx="2474">
                  <c:v>3.9000240000000002</c:v>
                </c:pt>
                <c:pt idx="2475">
                  <c:v>3.7749940000000004</c:v>
                </c:pt>
                <c:pt idx="2476">
                  <c:v>4.349975999999999</c:v>
                </c:pt>
                <c:pt idx="2477">
                  <c:v>3.7000120000000001</c:v>
                </c:pt>
                <c:pt idx="2478">
                  <c:v>5.3749690000000001</c:v>
                </c:pt>
                <c:pt idx="2479">
                  <c:v>4.8000179999999988</c:v>
                </c:pt>
                <c:pt idx="2480">
                  <c:v>4.549987999999999</c:v>
                </c:pt>
                <c:pt idx="2481">
                  <c:v>5.549987999999999</c:v>
                </c:pt>
                <c:pt idx="2482">
                  <c:v>3.3249970000000002</c:v>
                </c:pt>
                <c:pt idx="2483">
                  <c:v>4.1499939999999995</c:v>
                </c:pt>
                <c:pt idx="2484">
                  <c:v>4.5</c:v>
                </c:pt>
                <c:pt idx="2485">
                  <c:v>4.3500059999999987</c:v>
                </c:pt>
                <c:pt idx="2486">
                  <c:v>3.4499819999999999</c:v>
                </c:pt>
                <c:pt idx="2487">
                  <c:v>4.5500179999999988</c:v>
                </c:pt>
                <c:pt idx="2488">
                  <c:v>4.299987999999999</c:v>
                </c:pt>
                <c:pt idx="2489">
                  <c:v>4.6499939999999995</c:v>
                </c:pt>
                <c:pt idx="2490">
                  <c:v>4.5500179999999988</c:v>
                </c:pt>
                <c:pt idx="2491">
                  <c:v>3.9500119999999996</c:v>
                </c:pt>
                <c:pt idx="2492">
                  <c:v>4.8999939999999995</c:v>
                </c:pt>
                <c:pt idx="2493">
                  <c:v>6.3999629999999996</c:v>
                </c:pt>
                <c:pt idx="2494">
                  <c:v>4.4499820000000003</c:v>
                </c:pt>
                <c:pt idx="2495">
                  <c:v>3.8499759999999994</c:v>
                </c:pt>
                <c:pt idx="2496">
                  <c:v>3.9500119999999996</c:v>
                </c:pt>
                <c:pt idx="2497">
                  <c:v>5.499969000000001</c:v>
                </c:pt>
                <c:pt idx="2498">
                  <c:v>3.0499879999999999</c:v>
                </c:pt>
                <c:pt idx="2499">
                  <c:v>5.6000059999999987</c:v>
                </c:pt>
                <c:pt idx="2500">
                  <c:v>4.8999629999999996</c:v>
                </c:pt>
                <c:pt idx="2501">
                  <c:v>4</c:v>
                </c:pt>
                <c:pt idx="2502">
                  <c:v>3.4999849999999997</c:v>
                </c:pt>
                <c:pt idx="2503">
                  <c:v>4.75</c:v>
                </c:pt>
                <c:pt idx="2504">
                  <c:v>4.3000489999999996</c:v>
                </c:pt>
                <c:pt idx="2505">
                  <c:v>3.25</c:v>
                </c:pt>
                <c:pt idx="2506">
                  <c:v>5.1000059999999987</c:v>
                </c:pt>
                <c:pt idx="2507">
                  <c:v>5.049987999999999</c:v>
                </c:pt>
                <c:pt idx="2508">
                  <c:v>5.4499820000000003</c:v>
                </c:pt>
                <c:pt idx="2509">
                  <c:v>5.000030999999999</c:v>
                </c:pt>
                <c:pt idx="2510">
                  <c:v>5.049987999999999</c:v>
                </c:pt>
                <c:pt idx="2511">
                  <c:v>4.4000089999999998</c:v>
                </c:pt>
                <c:pt idx="2512">
                  <c:v>3.5499879999999999</c:v>
                </c:pt>
                <c:pt idx="2513">
                  <c:v>6.4000240000000002</c:v>
                </c:pt>
                <c:pt idx="2514">
                  <c:v>4.8500059999999987</c:v>
                </c:pt>
                <c:pt idx="2515">
                  <c:v>4.9500120000000001</c:v>
                </c:pt>
                <c:pt idx="2516">
                  <c:v>5.1000059999999987</c:v>
                </c:pt>
                <c:pt idx="2517">
                  <c:v>3.225006</c:v>
                </c:pt>
                <c:pt idx="2518">
                  <c:v>3.9500119999999996</c:v>
                </c:pt>
                <c:pt idx="2519">
                  <c:v>4.1250309999999981</c:v>
                </c:pt>
                <c:pt idx="2520">
                  <c:v>3.25</c:v>
                </c:pt>
                <c:pt idx="2521">
                  <c:v>5.75</c:v>
                </c:pt>
                <c:pt idx="2522">
                  <c:v>5.1499939999999995</c:v>
                </c:pt>
                <c:pt idx="2523">
                  <c:v>4.3999629999999996</c:v>
                </c:pt>
                <c:pt idx="2524">
                  <c:v>6.3999939999999995</c:v>
                </c:pt>
                <c:pt idx="2525">
                  <c:v>3.6999970000000002</c:v>
                </c:pt>
                <c:pt idx="2526">
                  <c:v>5.25</c:v>
                </c:pt>
                <c:pt idx="2527">
                  <c:v>4.8999629999999996</c:v>
                </c:pt>
                <c:pt idx="2528">
                  <c:v>4.3999939999999995</c:v>
                </c:pt>
                <c:pt idx="2529">
                  <c:v>4.749969000000001</c:v>
                </c:pt>
                <c:pt idx="2530">
                  <c:v>5</c:v>
                </c:pt>
                <c:pt idx="2531">
                  <c:v>4.25</c:v>
                </c:pt>
                <c:pt idx="2532">
                  <c:v>4.0500179999999988</c:v>
                </c:pt>
                <c:pt idx="2533">
                  <c:v>3.8499759999999994</c:v>
                </c:pt>
                <c:pt idx="2534">
                  <c:v>3.6999819999999999</c:v>
                </c:pt>
                <c:pt idx="2535">
                  <c:v>5.1500239999999993</c:v>
                </c:pt>
                <c:pt idx="2536">
                  <c:v>5.0499729999999996</c:v>
                </c:pt>
                <c:pt idx="2537">
                  <c:v>5.1499939999999995</c:v>
                </c:pt>
                <c:pt idx="2538">
                  <c:v>4.049987999999999</c:v>
                </c:pt>
                <c:pt idx="2539">
                  <c:v>3.8249819999999999</c:v>
                </c:pt>
                <c:pt idx="2540">
                  <c:v>3.25</c:v>
                </c:pt>
                <c:pt idx="2541">
                  <c:v>4.75</c:v>
                </c:pt>
                <c:pt idx="2542">
                  <c:v>3.3500369999999995</c:v>
                </c:pt>
                <c:pt idx="2543">
                  <c:v>4.1999819999999994</c:v>
                </c:pt>
                <c:pt idx="2544">
                  <c:v>3.9249879999999999</c:v>
                </c:pt>
                <c:pt idx="2545">
                  <c:v>3.4500119999999996</c:v>
                </c:pt>
                <c:pt idx="2546">
                  <c:v>3.4999689999999997</c:v>
                </c:pt>
                <c:pt idx="2547">
                  <c:v>4.0249939999999986</c:v>
                </c:pt>
                <c:pt idx="2548">
                  <c:v>4.8000179999999988</c:v>
                </c:pt>
                <c:pt idx="2549">
                  <c:v>4.4500120000000001</c:v>
                </c:pt>
                <c:pt idx="2550">
                  <c:v>4.25</c:v>
                </c:pt>
                <c:pt idx="2551">
                  <c:v>4.9000240000000002</c:v>
                </c:pt>
                <c:pt idx="2552">
                  <c:v>4.499969000000001</c:v>
                </c:pt>
                <c:pt idx="2553">
                  <c:v>4.1499939999999995</c:v>
                </c:pt>
                <c:pt idx="2554">
                  <c:v>3.7000120000000001</c:v>
                </c:pt>
                <c:pt idx="2555">
                  <c:v>5</c:v>
                </c:pt>
                <c:pt idx="2556">
                  <c:v>5.049987999999999</c:v>
                </c:pt>
                <c:pt idx="2557">
                  <c:v>3.5500179999999997</c:v>
                </c:pt>
                <c:pt idx="2558">
                  <c:v>4.5</c:v>
                </c:pt>
                <c:pt idx="2559">
                  <c:v>4.5</c:v>
                </c:pt>
                <c:pt idx="2560">
                  <c:v>3.6499940000000004</c:v>
                </c:pt>
                <c:pt idx="2561">
                  <c:v>4.849975999999999</c:v>
                </c:pt>
                <c:pt idx="2562">
                  <c:v>5.4500120000000001</c:v>
                </c:pt>
                <c:pt idx="2563">
                  <c:v>4.5999910000000002</c:v>
                </c:pt>
                <c:pt idx="2564">
                  <c:v>6.25</c:v>
                </c:pt>
                <c:pt idx="2565">
                  <c:v>6.25</c:v>
                </c:pt>
                <c:pt idx="2566">
                  <c:v>5.1000059999999987</c:v>
                </c:pt>
                <c:pt idx="2567">
                  <c:v>4.875</c:v>
                </c:pt>
                <c:pt idx="2568">
                  <c:v>4.4750209999999999</c:v>
                </c:pt>
                <c:pt idx="2569">
                  <c:v>4.4500120000000001</c:v>
                </c:pt>
                <c:pt idx="2570">
                  <c:v>5.3250119999999992</c:v>
                </c:pt>
                <c:pt idx="2571">
                  <c:v>5.6499939999999995</c:v>
                </c:pt>
                <c:pt idx="2572">
                  <c:v>4.375</c:v>
                </c:pt>
                <c:pt idx="2573">
                  <c:v>4.0500030000000002</c:v>
                </c:pt>
                <c:pt idx="2574">
                  <c:v>3.4499819999999999</c:v>
                </c:pt>
                <c:pt idx="2575">
                  <c:v>3.2999879999999999</c:v>
                </c:pt>
                <c:pt idx="2576">
                  <c:v>3.9500119999999996</c:v>
                </c:pt>
                <c:pt idx="2577">
                  <c:v>4.75</c:v>
                </c:pt>
                <c:pt idx="2578">
                  <c:v>4.1500239999999993</c:v>
                </c:pt>
                <c:pt idx="2579">
                  <c:v>4.4500120000000001</c:v>
                </c:pt>
                <c:pt idx="2580">
                  <c:v>3.9499970000000002</c:v>
                </c:pt>
                <c:pt idx="2581">
                  <c:v>3.899994</c:v>
                </c:pt>
                <c:pt idx="2582">
                  <c:v>5.4499820000000003</c:v>
                </c:pt>
                <c:pt idx="2583">
                  <c:v>3.7999879999999999</c:v>
                </c:pt>
                <c:pt idx="2584">
                  <c:v>4.1000369999999995</c:v>
                </c:pt>
                <c:pt idx="2585">
                  <c:v>4.3000179999999988</c:v>
                </c:pt>
                <c:pt idx="2586">
                  <c:v>3.8499759999999994</c:v>
                </c:pt>
                <c:pt idx="2587">
                  <c:v>3.8500059999999996</c:v>
                </c:pt>
                <c:pt idx="2588">
                  <c:v>3.5499879999999999</c:v>
                </c:pt>
                <c:pt idx="2589">
                  <c:v>3.3000340000000001</c:v>
                </c:pt>
                <c:pt idx="2590">
                  <c:v>5.0500489999999996</c:v>
                </c:pt>
                <c:pt idx="2591">
                  <c:v>3.6999819999999999</c:v>
                </c:pt>
                <c:pt idx="2592">
                  <c:v>5.75</c:v>
                </c:pt>
                <c:pt idx="2593">
                  <c:v>4.049987999999999</c:v>
                </c:pt>
                <c:pt idx="2594">
                  <c:v>6.6999819999999994</c:v>
                </c:pt>
                <c:pt idx="2595">
                  <c:v>4.1500239999999993</c:v>
                </c:pt>
                <c:pt idx="2596">
                  <c:v>4.5</c:v>
                </c:pt>
                <c:pt idx="2597">
                  <c:v>4.4500120000000001</c:v>
                </c:pt>
                <c:pt idx="2598">
                  <c:v>3.399994</c:v>
                </c:pt>
                <c:pt idx="2599">
                  <c:v>4.6500239999999993</c:v>
                </c:pt>
                <c:pt idx="2600">
                  <c:v>4.6499939999999995</c:v>
                </c:pt>
                <c:pt idx="2601">
                  <c:v>4.7000120000000001</c:v>
                </c:pt>
                <c:pt idx="2602">
                  <c:v>5.299987999999999</c:v>
                </c:pt>
                <c:pt idx="2603">
                  <c:v>4.0750120000000001</c:v>
                </c:pt>
                <c:pt idx="2604">
                  <c:v>4.1500239999999993</c:v>
                </c:pt>
                <c:pt idx="2605">
                  <c:v>5.9249729999999987</c:v>
                </c:pt>
                <c:pt idx="2606">
                  <c:v>4.0500179999999988</c:v>
                </c:pt>
                <c:pt idx="2607">
                  <c:v>4.1500239999999993</c:v>
                </c:pt>
                <c:pt idx="2608">
                  <c:v>4</c:v>
                </c:pt>
                <c:pt idx="2609">
                  <c:v>3.8500059999999996</c:v>
                </c:pt>
                <c:pt idx="2610">
                  <c:v>3.75</c:v>
                </c:pt>
                <c:pt idx="2611">
                  <c:v>5.299987999999999</c:v>
                </c:pt>
                <c:pt idx="2612">
                  <c:v>3.3500369999999995</c:v>
                </c:pt>
                <c:pt idx="2613">
                  <c:v>3.2000120000000001</c:v>
                </c:pt>
                <c:pt idx="2614">
                  <c:v>4.049987999999999</c:v>
                </c:pt>
                <c:pt idx="2615">
                  <c:v>5.849975999999999</c:v>
                </c:pt>
                <c:pt idx="2616">
                  <c:v>6.2749790000000001</c:v>
                </c:pt>
                <c:pt idx="2617">
                  <c:v>3.9499970000000002</c:v>
                </c:pt>
                <c:pt idx="2618">
                  <c:v>6.099975999999999</c:v>
                </c:pt>
                <c:pt idx="2619">
                  <c:v>4.7000120000000001</c:v>
                </c:pt>
                <c:pt idx="2620">
                  <c:v>4.349975999999999</c:v>
                </c:pt>
                <c:pt idx="2621">
                  <c:v>4.549987999999999</c:v>
                </c:pt>
                <c:pt idx="2622">
                  <c:v>4.6499939999999995</c:v>
                </c:pt>
                <c:pt idx="2623">
                  <c:v>3.5250089999999994</c:v>
                </c:pt>
                <c:pt idx="2624">
                  <c:v>3.9500119999999996</c:v>
                </c:pt>
                <c:pt idx="2625">
                  <c:v>5.5500179999999988</c:v>
                </c:pt>
                <c:pt idx="2626">
                  <c:v>3.600006</c:v>
                </c:pt>
                <c:pt idx="2627">
                  <c:v>5.2000120000000001</c:v>
                </c:pt>
                <c:pt idx="2628">
                  <c:v>5.2000120000000001</c:v>
                </c:pt>
                <c:pt idx="2629">
                  <c:v>4.4499820000000003</c:v>
                </c:pt>
                <c:pt idx="2630">
                  <c:v>4.599975999999999</c:v>
                </c:pt>
                <c:pt idx="2631">
                  <c:v>3.4499970000000002</c:v>
                </c:pt>
                <c:pt idx="2632">
                  <c:v>5.1499939999999995</c:v>
                </c:pt>
                <c:pt idx="2633">
                  <c:v>5.1500239999999993</c:v>
                </c:pt>
                <c:pt idx="2634">
                  <c:v>5.299987999999999</c:v>
                </c:pt>
                <c:pt idx="2635">
                  <c:v>4.1500239999999993</c:v>
                </c:pt>
                <c:pt idx="2636">
                  <c:v>5.0749819999999994</c:v>
                </c:pt>
                <c:pt idx="2637">
                  <c:v>5.75</c:v>
                </c:pt>
                <c:pt idx="2638">
                  <c:v>4.8500059999999987</c:v>
                </c:pt>
                <c:pt idx="2639">
                  <c:v>4.299987999999999</c:v>
                </c:pt>
                <c:pt idx="2640">
                  <c:v>3.75</c:v>
                </c:pt>
                <c:pt idx="2641">
                  <c:v>3.2000120000000001</c:v>
                </c:pt>
                <c:pt idx="2642">
                  <c:v>3.8249970000000002</c:v>
                </c:pt>
                <c:pt idx="2643">
                  <c:v>4.3000179999999988</c:v>
                </c:pt>
                <c:pt idx="2644">
                  <c:v>3.75</c:v>
                </c:pt>
                <c:pt idx="2645">
                  <c:v>3.8000179999999997</c:v>
                </c:pt>
                <c:pt idx="2646">
                  <c:v>4.4500120000000001</c:v>
                </c:pt>
                <c:pt idx="2647">
                  <c:v>4.9499820000000003</c:v>
                </c:pt>
                <c:pt idx="2648">
                  <c:v>5.1000059999999987</c:v>
                </c:pt>
                <c:pt idx="2649">
                  <c:v>3.7999879999999999</c:v>
                </c:pt>
                <c:pt idx="2650">
                  <c:v>3.5499879999999999</c:v>
                </c:pt>
                <c:pt idx="2651">
                  <c:v>4.349975999999999</c:v>
                </c:pt>
                <c:pt idx="2652">
                  <c:v>3.5500489999999996</c:v>
                </c:pt>
                <c:pt idx="2653">
                  <c:v>4.299987999999999</c:v>
                </c:pt>
                <c:pt idx="2654">
                  <c:v>3.5499879999999999</c:v>
                </c:pt>
                <c:pt idx="2655">
                  <c:v>3.2999879999999999</c:v>
                </c:pt>
                <c:pt idx="2656">
                  <c:v>4.25</c:v>
                </c:pt>
                <c:pt idx="2657">
                  <c:v>3.75</c:v>
                </c:pt>
                <c:pt idx="2658">
                  <c:v>5.549987999999999</c:v>
                </c:pt>
                <c:pt idx="2659">
                  <c:v>5.2500149999999994</c:v>
                </c:pt>
                <c:pt idx="2660">
                  <c:v>4.6000059999999987</c:v>
                </c:pt>
                <c:pt idx="2661">
                  <c:v>5.0500179999999988</c:v>
                </c:pt>
                <c:pt idx="2662">
                  <c:v>3.8749999999999996</c:v>
                </c:pt>
                <c:pt idx="2663">
                  <c:v>5.3500059999999987</c:v>
                </c:pt>
                <c:pt idx="2664">
                  <c:v>4.4250030000000002</c:v>
                </c:pt>
                <c:pt idx="2665">
                  <c:v>4.9499820000000003</c:v>
                </c:pt>
                <c:pt idx="2666">
                  <c:v>5.6000059999999987</c:v>
                </c:pt>
                <c:pt idx="2667">
                  <c:v>3.2749790000000001</c:v>
                </c:pt>
                <c:pt idx="2668">
                  <c:v>4.3999939999999995</c:v>
                </c:pt>
                <c:pt idx="2669">
                  <c:v>4.299987999999999</c:v>
                </c:pt>
                <c:pt idx="2670">
                  <c:v>3.1499630000000001</c:v>
                </c:pt>
                <c:pt idx="2671">
                  <c:v>4.7000120000000001</c:v>
                </c:pt>
                <c:pt idx="2672">
                  <c:v>4.1499939999999995</c:v>
                </c:pt>
                <c:pt idx="2673">
                  <c:v>3.9499819999999999</c:v>
                </c:pt>
                <c:pt idx="2674">
                  <c:v>4.624984999999997</c:v>
                </c:pt>
                <c:pt idx="2675">
                  <c:v>4.6000059999999987</c:v>
                </c:pt>
                <c:pt idx="2676">
                  <c:v>5.049987999999999</c:v>
                </c:pt>
                <c:pt idx="2677">
                  <c:v>4.25</c:v>
                </c:pt>
                <c:pt idx="2678">
                  <c:v>4.1249689999999992</c:v>
                </c:pt>
                <c:pt idx="2679">
                  <c:v>3.5999759999999994</c:v>
                </c:pt>
                <c:pt idx="2680">
                  <c:v>3.625</c:v>
                </c:pt>
                <c:pt idx="2681">
                  <c:v>4.549987999999999</c:v>
                </c:pt>
                <c:pt idx="2682">
                  <c:v>3.1500240000000002</c:v>
                </c:pt>
                <c:pt idx="2683">
                  <c:v>4.6499629999999996</c:v>
                </c:pt>
                <c:pt idx="2684">
                  <c:v>5.1999819999999994</c:v>
                </c:pt>
                <c:pt idx="2685">
                  <c:v>4.1499939999999995</c:v>
                </c:pt>
                <c:pt idx="2686">
                  <c:v>4.6000059999999987</c:v>
                </c:pt>
                <c:pt idx="2687">
                  <c:v>4.3500369999999995</c:v>
                </c:pt>
                <c:pt idx="2688">
                  <c:v>5.25</c:v>
                </c:pt>
                <c:pt idx="2689">
                  <c:v>4.299987999999999</c:v>
                </c:pt>
                <c:pt idx="2690">
                  <c:v>3.75</c:v>
                </c:pt>
                <c:pt idx="2691">
                  <c:v>4.499969000000001</c:v>
                </c:pt>
                <c:pt idx="2692">
                  <c:v>5.3500059999999987</c:v>
                </c:pt>
                <c:pt idx="2693">
                  <c:v>4.799987999999999</c:v>
                </c:pt>
                <c:pt idx="2694">
                  <c:v>3.9499819999999999</c:v>
                </c:pt>
                <c:pt idx="2695">
                  <c:v>5.3500059999999987</c:v>
                </c:pt>
                <c:pt idx="2696">
                  <c:v>4.75</c:v>
                </c:pt>
                <c:pt idx="2697">
                  <c:v>3.3499759999999994</c:v>
                </c:pt>
                <c:pt idx="2698">
                  <c:v>3.9749910000000002</c:v>
                </c:pt>
                <c:pt idx="2699">
                  <c:v>4.9000240000000002</c:v>
                </c:pt>
                <c:pt idx="2700">
                  <c:v>4.3000179999999988</c:v>
                </c:pt>
                <c:pt idx="2701">
                  <c:v>3.0999759999999994</c:v>
                </c:pt>
                <c:pt idx="2702">
                  <c:v>3.5000149999999999</c:v>
                </c:pt>
                <c:pt idx="2703">
                  <c:v>3.5499879999999999</c:v>
                </c:pt>
                <c:pt idx="2704">
                  <c:v>4.599975999999999</c:v>
                </c:pt>
                <c:pt idx="2705">
                  <c:v>5.000030999999999</c:v>
                </c:pt>
                <c:pt idx="2706">
                  <c:v>3.5500489999999996</c:v>
                </c:pt>
                <c:pt idx="2707">
                  <c:v>3.9000240000000002</c:v>
                </c:pt>
                <c:pt idx="2708">
                  <c:v>5.2000120000000001</c:v>
                </c:pt>
                <c:pt idx="2709">
                  <c:v>5.1000059999999987</c:v>
                </c:pt>
                <c:pt idx="2710">
                  <c:v>5.849975999999999</c:v>
                </c:pt>
                <c:pt idx="2711">
                  <c:v>4.799987999999999</c:v>
                </c:pt>
                <c:pt idx="2712">
                  <c:v>3.5500179999999997</c:v>
                </c:pt>
                <c:pt idx="2713">
                  <c:v>5.375030999999999</c:v>
                </c:pt>
                <c:pt idx="2714">
                  <c:v>3.5999759999999994</c:v>
                </c:pt>
                <c:pt idx="2715">
                  <c:v>5.4000240000000002</c:v>
                </c:pt>
                <c:pt idx="2716">
                  <c:v>5</c:v>
                </c:pt>
                <c:pt idx="2717">
                  <c:v>4.3999939999999995</c:v>
                </c:pt>
                <c:pt idx="2718">
                  <c:v>5.9500120000000001</c:v>
                </c:pt>
                <c:pt idx="2719">
                  <c:v>3.75</c:v>
                </c:pt>
                <c:pt idx="2720">
                  <c:v>5.25</c:v>
                </c:pt>
                <c:pt idx="2721">
                  <c:v>3.725006</c:v>
                </c:pt>
                <c:pt idx="2722">
                  <c:v>4.6000059999999987</c:v>
                </c:pt>
                <c:pt idx="2723">
                  <c:v>3.7000120000000001</c:v>
                </c:pt>
                <c:pt idx="2724">
                  <c:v>5</c:v>
                </c:pt>
                <c:pt idx="2725">
                  <c:v>3.3499759999999994</c:v>
                </c:pt>
                <c:pt idx="2726">
                  <c:v>3.6499940000000004</c:v>
                </c:pt>
                <c:pt idx="2727">
                  <c:v>3.625</c:v>
                </c:pt>
                <c:pt idx="2728">
                  <c:v>4.3000179999999988</c:v>
                </c:pt>
                <c:pt idx="2729">
                  <c:v>5.4499820000000003</c:v>
                </c:pt>
                <c:pt idx="2730">
                  <c:v>3.9499819999999999</c:v>
                </c:pt>
                <c:pt idx="2731">
                  <c:v>5.000030999999999</c:v>
                </c:pt>
                <c:pt idx="2732">
                  <c:v>4.25</c:v>
                </c:pt>
                <c:pt idx="2733">
                  <c:v>5.5</c:v>
                </c:pt>
                <c:pt idx="2734">
                  <c:v>6.25</c:v>
                </c:pt>
                <c:pt idx="2735">
                  <c:v>4</c:v>
                </c:pt>
                <c:pt idx="2736">
                  <c:v>3.9500119999999996</c:v>
                </c:pt>
                <c:pt idx="2737">
                  <c:v>4.6000059999999987</c:v>
                </c:pt>
                <c:pt idx="2738">
                  <c:v>3.5</c:v>
                </c:pt>
                <c:pt idx="2739">
                  <c:v>3.0999759999999994</c:v>
                </c:pt>
                <c:pt idx="2740">
                  <c:v>3.6499940000000004</c:v>
                </c:pt>
                <c:pt idx="2741">
                  <c:v>5.0500489999999996</c:v>
                </c:pt>
                <c:pt idx="2742">
                  <c:v>4.4499820000000003</c:v>
                </c:pt>
                <c:pt idx="2743">
                  <c:v>4.299987999999999</c:v>
                </c:pt>
                <c:pt idx="2744">
                  <c:v>4.6999819999999994</c:v>
                </c:pt>
                <c:pt idx="2745">
                  <c:v>6.1499939999999995</c:v>
                </c:pt>
                <c:pt idx="2746">
                  <c:v>3.9499819999999999</c:v>
                </c:pt>
                <c:pt idx="2747">
                  <c:v>4.6000369999999995</c:v>
                </c:pt>
                <c:pt idx="2748">
                  <c:v>3.5</c:v>
                </c:pt>
                <c:pt idx="2749">
                  <c:v>4.3250119999999992</c:v>
                </c:pt>
                <c:pt idx="2750">
                  <c:v>3.7999879999999999</c:v>
                </c:pt>
                <c:pt idx="2751">
                  <c:v>5.7000120000000001</c:v>
                </c:pt>
                <c:pt idx="2752">
                  <c:v>4.1500239999999993</c:v>
                </c:pt>
                <c:pt idx="2753">
                  <c:v>3.7000120000000001</c:v>
                </c:pt>
                <c:pt idx="2754">
                  <c:v>4.1500239999999993</c:v>
                </c:pt>
                <c:pt idx="2755">
                  <c:v>3.9500119999999996</c:v>
                </c:pt>
                <c:pt idx="2756">
                  <c:v>4.599975999999999</c:v>
                </c:pt>
                <c:pt idx="2757">
                  <c:v>3.5500179999999997</c:v>
                </c:pt>
                <c:pt idx="2758">
                  <c:v>5</c:v>
                </c:pt>
                <c:pt idx="2759">
                  <c:v>4.3999939999999995</c:v>
                </c:pt>
                <c:pt idx="2760">
                  <c:v>3.6499940000000004</c:v>
                </c:pt>
                <c:pt idx="2761">
                  <c:v>4.7000120000000001</c:v>
                </c:pt>
                <c:pt idx="2762">
                  <c:v>5.2000120000000001</c:v>
                </c:pt>
                <c:pt idx="2763">
                  <c:v>3.6000209999999999</c:v>
                </c:pt>
                <c:pt idx="2764">
                  <c:v>5.7000120000000001</c:v>
                </c:pt>
                <c:pt idx="2765">
                  <c:v>3.5499879999999999</c:v>
                </c:pt>
                <c:pt idx="2766">
                  <c:v>6.8000179999999988</c:v>
                </c:pt>
                <c:pt idx="2767">
                  <c:v>4</c:v>
                </c:pt>
                <c:pt idx="2768">
                  <c:v>4.3000179999999988</c:v>
                </c:pt>
                <c:pt idx="2769">
                  <c:v>5.049987999999999</c:v>
                </c:pt>
                <c:pt idx="2770">
                  <c:v>3.8500059999999996</c:v>
                </c:pt>
                <c:pt idx="2771">
                  <c:v>3.3499910000000002</c:v>
                </c:pt>
                <c:pt idx="2772">
                  <c:v>3.4500119999999996</c:v>
                </c:pt>
                <c:pt idx="2773">
                  <c:v>3.75</c:v>
                </c:pt>
                <c:pt idx="2774">
                  <c:v>3.7999879999999999</c:v>
                </c:pt>
                <c:pt idx="2775">
                  <c:v>3.8000179999999997</c:v>
                </c:pt>
                <c:pt idx="2776">
                  <c:v>4.3999629999999996</c:v>
                </c:pt>
                <c:pt idx="2777">
                  <c:v>4.4750059999999996</c:v>
                </c:pt>
                <c:pt idx="2778">
                  <c:v>3.9499819999999999</c:v>
                </c:pt>
                <c:pt idx="2779">
                  <c:v>4.1000059999999987</c:v>
                </c:pt>
                <c:pt idx="2780">
                  <c:v>4.1499939999999995</c:v>
                </c:pt>
                <c:pt idx="2781">
                  <c:v>3.4999689999999997</c:v>
                </c:pt>
                <c:pt idx="2782">
                  <c:v>5.7000120000000001</c:v>
                </c:pt>
                <c:pt idx="2783">
                  <c:v>6.3000179999999988</c:v>
                </c:pt>
                <c:pt idx="2784">
                  <c:v>5.1499939999999995</c:v>
                </c:pt>
                <c:pt idx="2785">
                  <c:v>3.399994</c:v>
                </c:pt>
                <c:pt idx="2786">
                  <c:v>3.4499819999999999</c:v>
                </c:pt>
                <c:pt idx="2787">
                  <c:v>5.2000120000000001</c:v>
                </c:pt>
                <c:pt idx="2788">
                  <c:v>4.8999939999999995</c:v>
                </c:pt>
                <c:pt idx="2789">
                  <c:v>4.549987999999999</c:v>
                </c:pt>
                <c:pt idx="2790">
                  <c:v>3.8000179999999997</c:v>
                </c:pt>
                <c:pt idx="2791">
                  <c:v>3.5750119999999996</c:v>
                </c:pt>
                <c:pt idx="2792">
                  <c:v>3.5499879999999999</c:v>
                </c:pt>
                <c:pt idx="2793">
                  <c:v>4.299987999999999</c:v>
                </c:pt>
                <c:pt idx="2794">
                  <c:v>4.7750089999999998</c:v>
                </c:pt>
                <c:pt idx="2795">
                  <c:v>4.049987999999999</c:v>
                </c:pt>
                <c:pt idx="2796">
                  <c:v>4.6000059999999987</c:v>
                </c:pt>
                <c:pt idx="2797">
                  <c:v>4.8999629999999996</c:v>
                </c:pt>
                <c:pt idx="2798">
                  <c:v>3.8000179999999997</c:v>
                </c:pt>
                <c:pt idx="2799">
                  <c:v>4.8500059999999987</c:v>
                </c:pt>
                <c:pt idx="2800">
                  <c:v>4.4500120000000001</c:v>
                </c:pt>
                <c:pt idx="2801">
                  <c:v>3.4500119999999996</c:v>
                </c:pt>
                <c:pt idx="2802">
                  <c:v>5.25</c:v>
                </c:pt>
                <c:pt idx="2803">
                  <c:v>3.7999879999999999</c:v>
                </c:pt>
                <c:pt idx="2804">
                  <c:v>5.099975999999999</c:v>
                </c:pt>
                <c:pt idx="2805">
                  <c:v>5.3500059999999987</c:v>
                </c:pt>
                <c:pt idx="2806">
                  <c:v>3.8749849999999997</c:v>
                </c:pt>
                <c:pt idx="2807">
                  <c:v>3.1500240000000002</c:v>
                </c:pt>
                <c:pt idx="2808">
                  <c:v>3.8499759999999994</c:v>
                </c:pt>
                <c:pt idx="2809">
                  <c:v>4.2000120000000001</c:v>
                </c:pt>
                <c:pt idx="2810">
                  <c:v>6.0500179999999988</c:v>
                </c:pt>
                <c:pt idx="2811">
                  <c:v>3.6499630000000001</c:v>
                </c:pt>
                <c:pt idx="2812">
                  <c:v>4.4500120000000001</c:v>
                </c:pt>
                <c:pt idx="2813">
                  <c:v>4.1500239999999993</c:v>
                </c:pt>
                <c:pt idx="2814">
                  <c:v>4.1499939999999995</c:v>
                </c:pt>
                <c:pt idx="2815">
                  <c:v>3.9500119999999996</c:v>
                </c:pt>
                <c:pt idx="2816">
                  <c:v>4.549987999999999</c:v>
                </c:pt>
                <c:pt idx="2817">
                  <c:v>4.75</c:v>
                </c:pt>
                <c:pt idx="2818">
                  <c:v>6.000030999999999</c:v>
                </c:pt>
                <c:pt idx="2819">
                  <c:v>4</c:v>
                </c:pt>
                <c:pt idx="2820">
                  <c:v>3.1500240000000002</c:v>
                </c:pt>
                <c:pt idx="2821">
                  <c:v>4.099975999999999</c:v>
                </c:pt>
                <c:pt idx="2822">
                  <c:v>4.1500239999999993</c:v>
                </c:pt>
                <c:pt idx="2823">
                  <c:v>4.9500120000000001</c:v>
                </c:pt>
                <c:pt idx="2824">
                  <c:v>3.7749940000000004</c:v>
                </c:pt>
                <c:pt idx="2825">
                  <c:v>4.6000059999999987</c:v>
                </c:pt>
                <c:pt idx="2826">
                  <c:v>4.4250030000000002</c:v>
                </c:pt>
                <c:pt idx="2827">
                  <c:v>3.9500119999999996</c:v>
                </c:pt>
                <c:pt idx="2828">
                  <c:v>4.2000120000000001</c:v>
                </c:pt>
                <c:pt idx="2829">
                  <c:v>4.3000489999999996</c:v>
                </c:pt>
                <c:pt idx="2830">
                  <c:v>5.099975999999999</c:v>
                </c:pt>
                <c:pt idx="2831">
                  <c:v>4.5</c:v>
                </c:pt>
                <c:pt idx="2832">
                  <c:v>4</c:v>
                </c:pt>
                <c:pt idx="2833">
                  <c:v>6.8500059999999987</c:v>
                </c:pt>
                <c:pt idx="2834">
                  <c:v>4.75</c:v>
                </c:pt>
                <c:pt idx="2835">
                  <c:v>4.1499939999999995</c:v>
                </c:pt>
                <c:pt idx="2836">
                  <c:v>5.5500179999999988</c:v>
                </c:pt>
                <c:pt idx="2837">
                  <c:v>4.299987999999999</c:v>
                </c:pt>
                <c:pt idx="2838">
                  <c:v>4.1000059999999987</c:v>
                </c:pt>
                <c:pt idx="2839">
                  <c:v>4.799987999999999</c:v>
                </c:pt>
                <c:pt idx="2840">
                  <c:v>3.9500119999999996</c:v>
                </c:pt>
                <c:pt idx="2841">
                  <c:v>6.999969000000001</c:v>
                </c:pt>
                <c:pt idx="2842">
                  <c:v>5.1000059999999987</c:v>
                </c:pt>
                <c:pt idx="2843">
                  <c:v>3.8500059999999996</c:v>
                </c:pt>
                <c:pt idx="2844">
                  <c:v>5.849975999999999</c:v>
                </c:pt>
                <c:pt idx="2845">
                  <c:v>4.599975999999999</c:v>
                </c:pt>
                <c:pt idx="2846">
                  <c:v>4.25</c:v>
                </c:pt>
                <c:pt idx="2847">
                  <c:v>4.849975999999999</c:v>
                </c:pt>
                <c:pt idx="2848">
                  <c:v>4.5500179999999988</c:v>
                </c:pt>
                <c:pt idx="2849">
                  <c:v>3.9250179999999997</c:v>
                </c:pt>
                <c:pt idx="2850">
                  <c:v>4.1500239999999993</c:v>
                </c:pt>
                <c:pt idx="2851">
                  <c:v>5</c:v>
                </c:pt>
                <c:pt idx="2852">
                  <c:v>3.5</c:v>
                </c:pt>
                <c:pt idx="2853">
                  <c:v>4.6500239999999993</c:v>
                </c:pt>
                <c:pt idx="2854">
                  <c:v>4.549987999999999</c:v>
                </c:pt>
                <c:pt idx="2855">
                  <c:v>4.5249939999999986</c:v>
                </c:pt>
                <c:pt idx="2856">
                  <c:v>4.974975999999999</c:v>
                </c:pt>
                <c:pt idx="2857">
                  <c:v>4.3999939999999995</c:v>
                </c:pt>
                <c:pt idx="2858">
                  <c:v>5</c:v>
                </c:pt>
                <c:pt idx="2859">
                  <c:v>4.75</c:v>
                </c:pt>
                <c:pt idx="2860">
                  <c:v>4.75</c:v>
                </c:pt>
                <c:pt idx="2861">
                  <c:v>5.9499820000000003</c:v>
                </c:pt>
                <c:pt idx="2862">
                  <c:v>4.000030999999999</c:v>
                </c:pt>
                <c:pt idx="2863">
                  <c:v>4.000030999999999</c:v>
                </c:pt>
                <c:pt idx="2864">
                  <c:v>4.2000120000000001</c:v>
                </c:pt>
                <c:pt idx="2865">
                  <c:v>4.25</c:v>
                </c:pt>
                <c:pt idx="2866">
                  <c:v>4.049987999999999</c:v>
                </c:pt>
                <c:pt idx="2867">
                  <c:v>4.8500059999999987</c:v>
                </c:pt>
                <c:pt idx="2868">
                  <c:v>4.4500120000000001</c:v>
                </c:pt>
                <c:pt idx="2869">
                  <c:v>4.1499939999999995</c:v>
                </c:pt>
                <c:pt idx="2870">
                  <c:v>4.8249819999999985</c:v>
                </c:pt>
                <c:pt idx="2871">
                  <c:v>4.849975999999999</c:v>
                </c:pt>
                <c:pt idx="2872">
                  <c:v>6.1999819999999994</c:v>
                </c:pt>
                <c:pt idx="2873">
                  <c:v>5.6499939999999995</c:v>
                </c:pt>
                <c:pt idx="2874">
                  <c:v>3.5750119999999996</c:v>
                </c:pt>
                <c:pt idx="2875">
                  <c:v>3.5499879999999999</c:v>
                </c:pt>
                <c:pt idx="2876">
                  <c:v>4.1999819999999994</c:v>
                </c:pt>
                <c:pt idx="2877">
                  <c:v>4.7000120000000001</c:v>
                </c:pt>
                <c:pt idx="2878">
                  <c:v>3.2999879999999999</c:v>
                </c:pt>
                <c:pt idx="2879">
                  <c:v>3.5</c:v>
                </c:pt>
                <c:pt idx="2880">
                  <c:v>4.7000120000000001</c:v>
                </c:pt>
                <c:pt idx="2881">
                  <c:v>5.8999629999999996</c:v>
                </c:pt>
                <c:pt idx="2882">
                  <c:v>3.8499759999999994</c:v>
                </c:pt>
                <c:pt idx="2883">
                  <c:v>4.7499849999999988</c:v>
                </c:pt>
                <c:pt idx="2884">
                  <c:v>3.600006</c:v>
                </c:pt>
                <c:pt idx="2885">
                  <c:v>5.1000369999999995</c:v>
                </c:pt>
                <c:pt idx="2886">
                  <c:v>4.6499939999999995</c:v>
                </c:pt>
                <c:pt idx="2887">
                  <c:v>3.2500149999999999</c:v>
                </c:pt>
                <c:pt idx="2888">
                  <c:v>4.7000120000000001</c:v>
                </c:pt>
                <c:pt idx="2889">
                  <c:v>3.7999879999999999</c:v>
                </c:pt>
                <c:pt idx="2890">
                  <c:v>4.7000120000000001</c:v>
                </c:pt>
                <c:pt idx="2891">
                  <c:v>4.9500120000000001</c:v>
                </c:pt>
                <c:pt idx="2892">
                  <c:v>4.299987999999999</c:v>
                </c:pt>
                <c:pt idx="2893">
                  <c:v>3.9499819999999999</c:v>
                </c:pt>
                <c:pt idx="2894">
                  <c:v>4.9500120000000001</c:v>
                </c:pt>
                <c:pt idx="2895">
                  <c:v>4.999969000000001</c:v>
                </c:pt>
                <c:pt idx="2896">
                  <c:v>5.0500179999999988</c:v>
                </c:pt>
                <c:pt idx="2897">
                  <c:v>5.5</c:v>
                </c:pt>
                <c:pt idx="2898">
                  <c:v>6.299987999999999</c:v>
                </c:pt>
                <c:pt idx="2899">
                  <c:v>4.349975999999999</c:v>
                </c:pt>
                <c:pt idx="2900">
                  <c:v>4.099975999999999</c:v>
                </c:pt>
                <c:pt idx="2901">
                  <c:v>5.3000489999999996</c:v>
                </c:pt>
                <c:pt idx="2902">
                  <c:v>4.4499820000000003</c:v>
                </c:pt>
                <c:pt idx="2903">
                  <c:v>4.824996999999998</c:v>
                </c:pt>
                <c:pt idx="2904">
                  <c:v>3.8499759999999994</c:v>
                </c:pt>
                <c:pt idx="2905">
                  <c:v>5.624984999999997</c:v>
                </c:pt>
                <c:pt idx="2906">
                  <c:v>4.3500369999999995</c:v>
                </c:pt>
                <c:pt idx="2907">
                  <c:v>5.9500120000000001</c:v>
                </c:pt>
                <c:pt idx="2908">
                  <c:v>3.899994</c:v>
                </c:pt>
                <c:pt idx="2909">
                  <c:v>5.4499969999999998</c:v>
                </c:pt>
                <c:pt idx="2910">
                  <c:v>3.6499940000000004</c:v>
                </c:pt>
                <c:pt idx="2911">
                  <c:v>4.1999819999999994</c:v>
                </c:pt>
                <c:pt idx="2912">
                  <c:v>6.2000120000000001</c:v>
                </c:pt>
                <c:pt idx="2913">
                  <c:v>3.9500119999999996</c:v>
                </c:pt>
                <c:pt idx="2914">
                  <c:v>4.4000240000000002</c:v>
                </c:pt>
                <c:pt idx="2915">
                  <c:v>4.1500239999999993</c:v>
                </c:pt>
                <c:pt idx="2916">
                  <c:v>5.4499820000000003</c:v>
                </c:pt>
                <c:pt idx="2917">
                  <c:v>5.25</c:v>
                </c:pt>
                <c:pt idx="2918">
                  <c:v>3.3749849999999997</c:v>
                </c:pt>
                <c:pt idx="2919">
                  <c:v>3.9499819999999999</c:v>
                </c:pt>
                <c:pt idx="2920">
                  <c:v>4.549987999999999</c:v>
                </c:pt>
                <c:pt idx="2921">
                  <c:v>4.2000120000000001</c:v>
                </c:pt>
                <c:pt idx="2922">
                  <c:v>4.0500179999999988</c:v>
                </c:pt>
                <c:pt idx="2923">
                  <c:v>4.5500489999999996</c:v>
                </c:pt>
                <c:pt idx="2924">
                  <c:v>4.799987999999999</c:v>
                </c:pt>
                <c:pt idx="2925">
                  <c:v>5.4499820000000003</c:v>
                </c:pt>
                <c:pt idx="2926">
                  <c:v>4.8000179999999988</c:v>
                </c:pt>
                <c:pt idx="2927">
                  <c:v>3.9750209999999995</c:v>
                </c:pt>
                <c:pt idx="2928">
                  <c:v>5.0000149999999994</c:v>
                </c:pt>
                <c:pt idx="2929">
                  <c:v>3.25</c:v>
                </c:pt>
                <c:pt idx="2930">
                  <c:v>5.4250179999999988</c:v>
                </c:pt>
                <c:pt idx="2931">
                  <c:v>4.1500239999999993</c:v>
                </c:pt>
                <c:pt idx="2932">
                  <c:v>5.6499939999999995</c:v>
                </c:pt>
                <c:pt idx="2933">
                  <c:v>3.25</c:v>
                </c:pt>
                <c:pt idx="2934">
                  <c:v>4.3000489999999996</c:v>
                </c:pt>
                <c:pt idx="2935">
                  <c:v>4.9000240000000002</c:v>
                </c:pt>
                <c:pt idx="2936">
                  <c:v>3.75</c:v>
                </c:pt>
                <c:pt idx="2937">
                  <c:v>3.5499879999999999</c:v>
                </c:pt>
                <c:pt idx="2938">
                  <c:v>4.799987999999999</c:v>
                </c:pt>
                <c:pt idx="2939">
                  <c:v>3.6500240000000002</c:v>
                </c:pt>
                <c:pt idx="2940">
                  <c:v>4.6000369999999995</c:v>
                </c:pt>
                <c:pt idx="2941">
                  <c:v>5.5</c:v>
                </c:pt>
                <c:pt idx="2942">
                  <c:v>3.9500119999999996</c:v>
                </c:pt>
                <c:pt idx="2943">
                  <c:v>4.6499939999999995</c:v>
                </c:pt>
                <c:pt idx="2944">
                  <c:v>3.399994</c:v>
                </c:pt>
                <c:pt idx="2945">
                  <c:v>3.6499940000000004</c:v>
                </c:pt>
                <c:pt idx="2946">
                  <c:v>3.399994</c:v>
                </c:pt>
                <c:pt idx="2947">
                  <c:v>3.6000209999999999</c:v>
                </c:pt>
                <c:pt idx="2948">
                  <c:v>4.25</c:v>
                </c:pt>
                <c:pt idx="2949">
                  <c:v>3.8999629999999996</c:v>
                </c:pt>
                <c:pt idx="2950">
                  <c:v>4.1999819999999994</c:v>
                </c:pt>
                <c:pt idx="2951">
                  <c:v>5.0500179999999988</c:v>
                </c:pt>
                <c:pt idx="2952">
                  <c:v>4.6000059999999987</c:v>
                </c:pt>
                <c:pt idx="2953">
                  <c:v>5.4250179999999988</c:v>
                </c:pt>
                <c:pt idx="2954">
                  <c:v>3.3999789999999996</c:v>
                </c:pt>
                <c:pt idx="2955">
                  <c:v>3.8500059999999996</c:v>
                </c:pt>
                <c:pt idx="2956">
                  <c:v>4.549987999999999</c:v>
                </c:pt>
                <c:pt idx="2957">
                  <c:v>3.9500119999999996</c:v>
                </c:pt>
                <c:pt idx="2958">
                  <c:v>3.7000120000000001</c:v>
                </c:pt>
                <c:pt idx="2959">
                  <c:v>4.849975999999999</c:v>
                </c:pt>
                <c:pt idx="2960">
                  <c:v>4.5</c:v>
                </c:pt>
                <c:pt idx="2961">
                  <c:v>4.8000179999999988</c:v>
                </c:pt>
                <c:pt idx="2962">
                  <c:v>5.499969000000001</c:v>
                </c:pt>
                <c:pt idx="2963">
                  <c:v>4.3999629999999996</c:v>
                </c:pt>
                <c:pt idx="2964">
                  <c:v>5.799987999999999</c:v>
                </c:pt>
                <c:pt idx="2965">
                  <c:v>3.8750149999999994</c:v>
                </c:pt>
                <c:pt idx="2966">
                  <c:v>5.3999629999999996</c:v>
                </c:pt>
                <c:pt idx="2967">
                  <c:v>5.349975999999999</c:v>
                </c:pt>
                <c:pt idx="2968">
                  <c:v>4.349975999999999</c:v>
                </c:pt>
                <c:pt idx="2969">
                  <c:v>3.7000270000000004</c:v>
                </c:pt>
                <c:pt idx="2970">
                  <c:v>4.2000120000000001</c:v>
                </c:pt>
                <c:pt idx="2971">
                  <c:v>4.7000120000000001</c:v>
                </c:pt>
                <c:pt idx="2972">
                  <c:v>3.3500059999999996</c:v>
                </c:pt>
                <c:pt idx="2973">
                  <c:v>6.4499820000000003</c:v>
                </c:pt>
                <c:pt idx="2974">
                  <c:v>3.9750209999999995</c:v>
                </c:pt>
                <c:pt idx="2975">
                  <c:v>4.5</c:v>
                </c:pt>
                <c:pt idx="2976">
                  <c:v>4.7000120000000001</c:v>
                </c:pt>
                <c:pt idx="2977">
                  <c:v>4.2000120000000001</c:v>
                </c:pt>
                <c:pt idx="2978">
                  <c:v>4.9500120000000001</c:v>
                </c:pt>
                <c:pt idx="2979">
                  <c:v>4.1999819999999994</c:v>
                </c:pt>
                <c:pt idx="2980">
                  <c:v>4.1499629999999996</c:v>
                </c:pt>
                <c:pt idx="2981">
                  <c:v>4.1999819999999994</c:v>
                </c:pt>
                <c:pt idx="2982">
                  <c:v>4.1999819999999994</c:v>
                </c:pt>
                <c:pt idx="2983">
                  <c:v>3.9500119999999996</c:v>
                </c:pt>
                <c:pt idx="2984">
                  <c:v>3.1500240000000002</c:v>
                </c:pt>
                <c:pt idx="2985">
                  <c:v>4.1499939999999995</c:v>
                </c:pt>
                <c:pt idx="2986">
                  <c:v>3.3999629999999996</c:v>
                </c:pt>
                <c:pt idx="2987">
                  <c:v>5.7000120000000001</c:v>
                </c:pt>
                <c:pt idx="2988">
                  <c:v>5.000030999999999</c:v>
                </c:pt>
                <c:pt idx="2989">
                  <c:v>4</c:v>
                </c:pt>
                <c:pt idx="2990">
                  <c:v>3.7749940000000004</c:v>
                </c:pt>
                <c:pt idx="2991">
                  <c:v>5.6000369999999995</c:v>
                </c:pt>
                <c:pt idx="2992">
                  <c:v>3.9000240000000002</c:v>
                </c:pt>
                <c:pt idx="2993">
                  <c:v>3.9999849999999997</c:v>
                </c:pt>
                <c:pt idx="2994">
                  <c:v>5.1500239999999993</c:v>
                </c:pt>
                <c:pt idx="2995">
                  <c:v>3.8499759999999994</c:v>
                </c:pt>
                <c:pt idx="2996">
                  <c:v>4.1999509999999995</c:v>
                </c:pt>
                <c:pt idx="2997">
                  <c:v>4.250030999999999</c:v>
                </c:pt>
                <c:pt idx="2998">
                  <c:v>3.5999910000000002</c:v>
                </c:pt>
                <c:pt idx="2999">
                  <c:v>4.9499820000000003</c:v>
                </c:pt>
                <c:pt idx="3000">
                  <c:v>5.1499939999999995</c:v>
                </c:pt>
                <c:pt idx="3001">
                  <c:v>6.2000120000000001</c:v>
                </c:pt>
                <c:pt idx="3002">
                  <c:v>5.099975999999999</c:v>
                </c:pt>
                <c:pt idx="3003">
                  <c:v>4.0249789999999992</c:v>
                </c:pt>
                <c:pt idx="3004">
                  <c:v>4.4500120000000001</c:v>
                </c:pt>
                <c:pt idx="3005">
                  <c:v>5.099975999999999</c:v>
                </c:pt>
                <c:pt idx="3006">
                  <c:v>3.7250209999999999</c:v>
                </c:pt>
                <c:pt idx="3007">
                  <c:v>4.549987999999999</c:v>
                </c:pt>
                <c:pt idx="3008">
                  <c:v>4.099975999999999</c:v>
                </c:pt>
                <c:pt idx="3009">
                  <c:v>3.899994</c:v>
                </c:pt>
                <c:pt idx="3010">
                  <c:v>4.6999819999999994</c:v>
                </c:pt>
                <c:pt idx="3011">
                  <c:v>3.8749999999999996</c:v>
                </c:pt>
                <c:pt idx="3012">
                  <c:v>4.7000120000000001</c:v>
                </c:pt>
                <c:pt idx="3013">
                  <c:v>4</c:v>
                </c:pt>
                <c:pt idx="3014">
                  <c:v>5.75</c:v>
                </c:pt>
                <c:pt idx="3015">
                  <c:v>3.4499819999999999</c:v>
                </c:pt>
                <c:pt idx="3016">
                  <c:v>3.1500240000000002</c:v>
                </c:pt>
                <c:pt idx="3017">
                  <c:v>3.4000089999999994</c:v>
                </c:pt>
                <c:pt idx="3018">
                  <c:v>4.4499820000000003</c:v>
                </c:pt>
                <c:pt idx="3019">
                  <c:v>3.2500309999999999</c:v>
                </c:pt>
                <c:pt idx="3020">
                  <c:v>4.6499939999999995</c:v>
                </c:pt>
                <c:pt idx="3021">
                  <c:v>3.0499879999999999</c:v>
                </c:pt>
                <c:pt idx="3022">
                  <c:v>4.6000059999999987</c:v>
                </c:pt>
                <c:pt idx="3023">
                  <c:v>5.749969000000001</c:v>
                </c:pt>
                <c:pt idx="3024">
                  <c:v>3.600006</c:v>
                </c:pt>
                <c:pt idx="3025">
                  <c:v>4.549987999999999</c:v>
                </c:pt>
                <c:pt idx="3026">
                  <c:v>5.1499939999999995</c:v>
                </c:pt>
                <c:pt idx="3027">
                  <c:v>5.4500120000000001</c:v>
                </c:pt>
                <c:pt idx="3028">
                  <c:v>4.375</c:v>
                </c:pt>
                <c:pt idx="3029">
                  <c:v>4.6999969999999989</c:v>
                </c:pt>
                <c:pt idx="3030">
                  <c:v>3.1499630000000001</c:v>
                </c:pt>
                <c:pt idx="3031">
                  <c:v>4.6000059999999987</c:v>
                </c:pt>
                <c:pt idx="3032">
                  <c:v>4.8500369999999995</c:v>
                </c:pt>
                <c:pt idx="3033">
                  <c:v>6.1000059999999987</c:v>
                </c:pt>
                <c:pt idx="3034">
                  <c:v>4.1499939999999995</c:v>
                </c:pt>
                <c:pt idx="3035">
                  <c:v>4.5500179999999988</c:v>
                </c:pt>
                <c:pt idx="3036">
                  <c:v>4.7499849999999988</c:v>
                </c:pt>
                <c:pt idx="3037">
                  <c:v>4.299987999999999</c:v>
                </c:pt>
                <c:pt idx="3038">
                  <c:v>4.75</c:v>
                </c:pt>
                <c:pt idx="3039">
                  <c:v>4.6000059999999987</c:v>
                </c:pt>
                <c:pt idx="3040">
                  <c:v>4.1499939999999995</c:v>
                </c:pt>
                <c:pt idx="3041">
                  <c:v>3.3000179999999997</c:v>
                </c:pt>
                <c:pt idx="3042">
                  <c:v>4.349975999999999</c:v>
                </c:pt>
                <c:pt idx="3043">
                  <c:v>5.3999629999999996</c:v>
                </c:pt>
                <c:pt idx="3044">
                  <c:v>5.549987999999999</c:v>
                </c:pt>
                <c:pt idx="3045">
                  <c:v>4.049987999999999</c:v>
                </c:pt>
                <c:pt idx="3046">
                  <c:v>4.124984999999997</c:v>
                </c:pt>
                <c:pt idx="3047">
                  <c:v>5.2749939999999995</c:v>
                </c:pt>
                <c:pt idx="3048">
                  <c:v>5.1499629999999996</c:v>
                </c:pt>
                <c:pt idx="3049">
                  <c:v>5.499969000000001</c:v>
                </c:pt>
                <c:pt idx="3050">
                  <c:v>4.3500059999999987</c:v>
                </c:pt>
                <c:pt idx="3051">
                  <c:v>3.8500369999999995</c:v>
                </c:pt>
                <c:pt idx="3052">
                  <c:v>3.9500119999999996</c:v>
                </c:pt>
                <c:pt idx="3053">
                  <c:v>3.6500240000000002</c:v>
                </c:pt>
                <c:pt idx="3054">
                  <c:v>4.049987999999999</c:v>
                </c:pt>
                <c:pt idx="3055">
                  <c:v>3.225006</c:v>
                </c:pt>
                <c:pt idx="3056">
                  <c:v>4.549987999999999</c:v>
                </c:pt>
                <c:pt idx="3057">
                  <c:v>6.25</c:v>
                </c:pt>
                <c:pt idx="3058">
                  <c:v>4.3500059999999987</c:v>
                </c:pt>
                <c:pt idx="3059">
                  <c:v>4.4000240000000002</c:v>
                </c:pt>
                <c:pt idx="3060">
                  <c:v>3.4999689999999997</c:v>
                </c:pt>
                <c:pt idx="3061">
                  <c:v>4.9499820000000003</c:v>
                </c:pt>
                <c:pt idx="3062">
                  <c:v>4.4250030000000002</c:v>
                </c:pt>
                <c:pt idx="3063">
                  <c:v>3.9500119999999996</c:v>
                </c:pt>
                <c:pt idx="3064">
                  <c:v>5.1000059999999987</c:v>
                </c:pt>
                <c:pt idx="3065">
                  <c:v>5.4000240000000002</c:v>
                </c:pt>
                <c:pt idx="3066">
                  <c:v>4.799987999999999</c:v>
                </c:pt>
                <c:pt idx="3067">
                  <c:v>4.8999939999999995</c:v>
                </c:pt>
                <c:pt idx="3068">
                  <c:v>5.0500179999999988</c:v>
                </c:pt>
                <c:pt idx="3069">
                  <c:v>4.6000059999999987</c:v>
                </c:pt>
                <c:pt idx="3070">
                  <c:v>4.2000120000000001</c:v>
                </c:pt>
                <c:pt idx="3071">
                  <c:v>5.349975999999999</c:v>
                </c:pt>
                <c:pt idx="3072">
                  <c:v>3.399994</c:v>
                </c:pt>
                <c:pt idx="3073">
                  <c:v>4.9250179999999988</c:v>
                </c:pt>
                <c:pt idx="3074">
                  <c:v>3.2999879999999999</c:v>
                </c:pt>
                <c:pt idx="3075">
                  <c:v>3.399994</c:v>
                </c:pt>
                <c:pt idx="3076">
                  <c:v>5.3999629999999996</c:v>
                </c:pt>
                <c:pt idx="3077">
                  <c:v>4.6499629999999996</c:v>
                </c:pt>
                <c:pt idx="3078">
                  <c:v>4.1999819999999994</c:v>
                </c:pt>
                <c:pt idx="3079">
                  <c:v>3.5499879999999999</c:v>
                </c:pt>
                <c:pt idx="3080">
                  <c:v>5.4500120000000001</c:v>
                </c:pt>
                <c:pt idx="3081">
                  <c:v>4</c:v>
                </c:pt>
                <c:pt idx="3082">
                  <c:v>4.7000120000000001</c:v>
                </c:pt>
                <c:pt idx="3083">
                  <c:v>4.1250149999999985</c:v>
                </c:pt>
                <c:pt idx="3084">
                  <c:v>5</c:v>
                </c:pt>
                <c:pt idx="3085">
                  <c:v>4.849975999999999</c:v>
                </c:pt>
                <c:pt idx="3086">
                  <c:v>3.600006</c:v>
                </c:pt>
                <c:pt idx="3087">
                  <c:v>3.0500179999999997</c:v>
                </c:pt>
                <c:pt idx="3088">
                  <c:v>4.0500179999999988</c:v>
                </c:pt>
                <c:pt idx="3089">
                  <c:v>4.049987999999999</c:v>
                </c:pt>
                <c:pt idx="3090">
                  <c:v>4.8500369999999995</c:v>
                </c:pt>
                <c:pt idx="3091">
                  <c:v>3.8499759999999994</c:v>
                </c:pt>
                <c:pt idx="3092">
                  <c:v>4.2000120000000001</c:v>
                </c:pt>
                <c:pt idx="3093">
                  <c:v>3.0250089999999994</c:v>
                </c:pt>
                <c:pt idx="3094">
                  <c:v>4.5</c:v>
                </c:pt>
                <c:pt idx="3095">
                  <c:v>3.4499970000000002</c:v>
                </c:pt>
                <c:pt idx="3096">
                  <c:v>3.0000309999999999</c:v>
                </c:pt>
                <c:pt idx="3097">
                  <c:v>6.25</c:v>
                </c:pt>
                <c:pt idx="3098">
                  <c:v>5.75</c:v>
                </c:pt>
                <c:pt idx="3099">
                  <c:v>4.3999939999999995</c:v>
                </c:pt>
                <c:pt idx="3100">
                  <c:v>4.1500239999999993</c:v>
                </c:pt>
                <c:pt idx="3101">
                  <c:v>4.5</c:v>
                </c:pt>
                <c:pt idx="3102">
                  <c:v>4.049987999999999</c:v>
                </c:pt>
                <c:pt idx="3103">
                  <c:v>4.9499820000000003</c:v>
                </c:pt>
                <c:pt idx="3104">
                  <c:v>3.6500240000000002</c:v>
                </c:pt>
                <c:pt idx="3105">
                  <c:v>5.1000059999999987</c:v>
                </c:pt>
                <c:pt idx="3106">
                  <c:v>4.299987999999999</c:v>
                </c:pt>
                <c:pt idx="3107">
                  <c:v>5.7749939999999995</c:v>
                </c:pt>
                <c:pt idx="3108">
                  <c:v>4.349975999999999</c:v>
                </c:pt>
                <c:pt idx="3109">
                  <c:v>5.8999939999999995</c:v>
                </c:pt>
                <c:pt idx="3110">
                  <c:v>3.2000120000000001</c:v>
                </c:pt>
                <c:pt idx="3111">
                  <c:v>3.3000179999999997</c:v>
                </c:pt>
                <c:pt idx="3112">
                  <c:v>5.3749690000000001</c:v>
                </c:pt>
                <c:pt idx="3113">
                  <c:v>5</c:v>
                </c:pt>
                <c:pt idx="3114">
                  <c:v>5.1499629999999996</c:v>
                </c:pt>
                <c:pt idx="3115">
                  <c:v>6.4500120000000001</c:v>
                </c:pt>
                <c:pt idx="3116">
                  <c:v>6.5</c:v>
                </c:pt>
                <c:pt idx="3117">
                  <c:v>4.2499849999999988</c:v>
                </c:pt>
                <c:pt idx="3118">
                  <c:v>5.3999939999999995</c:v>
                </c:pt>
                <c:pt idx="3119">
                  <c:v>3.9749759999999994</c:v>
                </c:pt>
                <c:pt idx="3120">
                  <c:v>5.1499939999999995</c:v>
                </c:pt>
                <c:pt idx="3121">
                  <c:v>4.4000240000000002</c:v>
                </c:pt>
                <c:pt idx="3122">
                  <c:v>5.3000179999999988</c:v>
                </c:pt>
                <c:pt idx="3123">
                  <c:v>3.4000240000000002</c:v>
                </c:pt>
                <c:pt idx="3124">
                  <c:v>5.8000179999999988</c:v>
                </c:pt>
                <c:pt idx="3125">
                  <c:v>4.8500059999999987</c:v>
                </c:pt>
                <c:pt idx="3126">
                  <c:v>3.7500149999999999</c:v>
                </c:pt>
                <c:pt idx="3127">
                  <c:v>3.5500179999999997</c:v>
                </c:pt>
                <c:pt idx="3128">
                  <c:v>3.5500179999999997</c:v>
                </c:pt>
                <c:pt idx="3129">
                  <c:v>5.5500179999999988</c:v>
                </c:pt>
                <c:pt idx="3130">
                  <c:v>4.749969000000001</c:v>
                </c:pt>
                <c:pt idx="3131">
                  <c:v>5.1250149999999985</c:v>
                </c:pt>
                <c:pt idx="3132">
                  <c:v>5.6999509999999995</c:v>
                </c:pt>
                <c:pt idx="3133">
                  <c:v>4.1500239999999993</c:v>
                </c:pt>
                <c:pt idx="3134">
                  <c:v>4.3000179999999988</c:v>
                </c:pt>
                <c:pt idx="3135">
                  <c:v>6.8500059999999987</c:v>
                </c:pt>
                <c:pt idx="3136">
                  <c:v>4.9000240000000002</c:v>
                </c:pt>
                <c:pt idx="3137">
                  <c:v>3.5</c:v>
                </c:pt>
                <c:pt idx="3138">
                  <c:v>4.3999939999999995</c:v>
                </c:pt>
                <c:pt idx="3139">
                  <c:v>6.099975999999999</c:v>
                </c:pt>
                <c:pt idx="3140">
                  <c:v>3.8499910000000002</c:v>
                </c:pt>
                <c:pt idx="3141">
                  <c:v>3.174973</c:v>
                </c:pt>
                <c:pt idx="3142">
                  <c:v>3.6499940000000004</c:v>
                </c:pt>
                <c:pt idx="3143">
                  <c:v>4.25</c:v>
                </c:pt>
                <c:pt idx="3144">
                  <c:v>4.4500120000000001</c:v>
                </c:pt>
                <c:pt idx="3145">
                  <c:v>4.5</c:v>
                </c:pt>
                <c:pt idx="3146">
                  <c:v>4.3500369999999995</c:v>
                </c:pt>
                <c:pt idx="3147">
                  <c:v>4.299987999999999</c:v>
                </c:pt>
                <c:pt idx="3148">
                  <c:v>4.549987999999999</c:v>
                </c:pt>
                <c:pt idx="3149">
                  <c:v>5.25</c:v>
                </c:pt>
                <c:pt idx="3150">
                  <c:v>4.25</c:v>
                </c:pt>
                <c:pt idx="3151">
                  <c:v>4.049987999999999</c:v>
                </c:pt>
                <c:pt idx="3152">
                  <c:v>5.049987999999999</c:v>
                </c:pt>
                <c:pt idx="3153">
                  <c:v>3.1000369999999999</c:v>
                </c:pt>
                <c:pt idx="3154">
                  <c:v>4.2000120000000001</c:v>
                </c:pt>
                <c:pt idx="3155">
                  <c:v>4.4000240000000002</c:v>
                </c:pt>
                <c:pt idx="3156">
                  <c:v>4.3999939999999995</c:v>
                </c:pt>
                <c:pt idx="3157">
                  <c:v>5.0500489999999996</c:v>
                </c:pt>
                <c:pt idx="3158">
                  <c:v>3.899994</c:v>
                </c:pt>
                <c:pt idx="3159">
                  <c:v>4.3000179999999988</c:v>
                </c:pt>
                <c:pt idx="3160">
                  <c:v>4.0500179999999988</c:v>
                </c:pt>
                <c:pt idx="3161">
                  <c:v>4.8000179999999988</c:v>
                </c:pt>
                <c:pt idx="3162">
                  <c:v>3.25</c:v>
                </c:pt>
                <c:pt idx="3163">
                  <c:v>5.25</c:v>
                </c:pt>
                <c:pt idx="3164">
                  <c:v>6.5</c:v>
                </c:pt>
                <c:pt idx="3165">
                  <c:v>4.4500120000000001</c:v>
                </c:pt>
                <c:pt idx="3166">
                  <c:v>3.3499759999999994</c:v>
                </c:pt>
                <c:pt idx="3167">
                  <c:v>4.4250030000000002</c:v>
                </c:pt>
                <c:pt idx="3168">
                  <c:v>3.6499940000000004</c:v>
                </c:pt>
                <c:pt idx="3169">
                  <c:v>5.4500120000000001</c:v>
                </c:pt>
                <c:pt idx="3170">
                  <c:v>3.1499940000000004</c:v>
                </c:pt>
                <c:pt idx="3171">
                  <c:v>4.75</c:v>
                </c:pt>
                <c:pt idx="3172">
                  <c:v>4.25</c:v>
                </c:pt>
                <c:pt idx="3173">
                  <c:v>3.9500119999999996</c:v>
                </c:pt>
                <c:pt idx="3174">
                  <c:v>4.599975999999999</c:v>
                </c:pt>
                <c:pt idx="3175">
                  <c:v>4.3500059999999987</c:v>
                </c:pt>
                <c:pt idx="3176">
                  <c:v>3.9000240000000002</c:v>
                </c:pt>
                <c:pt idx="3177">
                  <c:v>4.9499820000000003</c:v>
                </c:pt>
                <c:pt idx="3178">
                  <c:v>5.4499820000000003</c:v>
                </c:pt>
                <c:pt idx="3179">
                  <c:v>5.1000059999999987</c:v>
                </c:pt>
                <c:pt idx="3180">
                  <c:v>6.1500239999999993</c:v>
                </c:pt>
                <c:pt idx="3181">
                  <c:v>4.549987999999999</c:v>
                </c:pt>
                <c:pt idx="3182">
                  <c:v>3.600006</c:v>
                </c:pt>
                <c:pt idx="3183">
                  <c:v>6.0500179999999988</c:v>
                </c:pt>
                <c:pt idx="3184">
                  <c:v>3.5499879999999999</c:v>
                </c:pt>
                <c:pt idx="3185">
                  <c:v>5.1499939999999995</c:v>
                </c:pt>
                <c:pt idx="3186">
                  <c:v>4.4500120000000001</c:v>
                </c:pt>
                <c:pt idx="3187">
                  <c:v>4.3500369999999995</c:v>
                </c:pt>
                <c:pt idx="3188">
                  <c:v>4.4500120000000001</c:v>
                </c:pt>
                <c:pt idx="3189">
                  <c:v>3.2499690000000001</c:v>
                </c:pt>
                <c:pt idx="3190">
                  <c:v>5.249969000000001</c:v>
                </c:pt>
                <c:pt idx="3191">
                  <c:v>5</c:v>
                </c:pt>
                <c:pt idx="3192">
                  <c:v>3.0499879999999999</c:v>
                </c:pt>
                <c:pt idx="3193">
                  <c:v>4.5500179999999988</c:v>
                </c:pt>
                <c:pt idx="3194">
                  <c:v>3.5749970000000002</c:v>
                </c:pt>
                <c:pt idx="3195">
                  <c:v>4.849975999999999</c:v>
                </c:pt>
                <c:pt idx="3196">
                  <c:v>4.6999819999999994</c:v>
                </c:pt>
                <c:pt idx="3197">
                  <c:v>4</c:v>
                </c:pt>
                <c:pt idx="3198">
                  <c:v>3.4500119999999996</c:v>
                </c:pt>
                <c:pt idx="3199">
                  <c:v>4.4499820000000003</c:v>
                </c:pt>
                <c:pt idx="3200">
                  <c:v>5.3999939999999995</c:v>
                </c:pt>
              </c:numCache>
            </c:numRef>
          </c:xVal>
          <c:yVal>
            <c:numRef>
              <c:f>'Analisi EEE'!$B$2:$B$3201</c:f>
              <c:numCache>
                <c:formatCode>General</c:formatCode>
                <c:ptCount val="3200"/>
                <c:pt idx="0">
                  <c:v>127.62670900000001</c:v>
                </c:pt>
                <c:pt idx="1">
                  <c:v>103.24449199999999</c:v>
                </c:pt>
                <c:pt idx="2">
                  <c:v>105.63510100000001</c:v>
                </c:pt>
                <c:pt idx="3">
                  <c:v>107.45848799999999</c:v>
                </c:pt>
                <c:pt idx="4">
                  <c:v>103.758606</c:v>
                </c:pt>
                <c:pt idx="5">
                  <c:v>108.63581099999999</c:v>
                </c:pt>
                <c:pt idx="6">
                  <c:v>140.99203500000002</c:v>
                </c:pt>
                <c:pt idx="7">
                  <c:v>101.24210400000001</c:v>
                </c:pt>
                <c:pt idx="8">
                  <c:v>103.32978799999997</c:v>
                </c:pt>
                <c:pt idx="9">
                  <c:v>105.12879199999998</c:v>
                </c:pt>
                <c:pt idx="10">
                  <c:v>102.79109200000002</c:v>
                </c:pt>
                <c:pt idx="11">
                  <c:v>115.553596</c:v>
                </c:pt>
                <c:pt idx="12">
                  <c:v>109.41395600000001</c:v>
                </c:pt>
                <c:pt idx="13">
                  <c:v>120.713791</c:v>
                </c:pt>
                <c:pt idx="14">
                  <c:v>117.107552</c:v>
                </c:pt>
                <c:pt idx="15">
                  <c:v>104.02252999999999</c:v>
                </c:pt>
                <c:pt idx="16">
                  <c:v>114.06976299999998</c:v>
                </c:pt>
                <c:pt idx="17">
                  <c:v>111.85855100000001</c:v>
                </c:pt>
                <c:pt idx="18">
                  <c:v>106.87937899999999</c:v>
                </c:pt>
                <c:pt idx="19">
                  <c:v>119.87467199999999</c:v>
                </c:pt>
                <c:pt idx="20">
                  <c:v>106.718704</c:v>
                </c:pt>
                <c:pt idx="21">
                  <c:v>109.352943</c:v>
                </c:pt>
                <c:pt idx="22">
                  <c:v>107.88556699999998</c:v>
                </c:pt>
                <c:pt idx="23">
                  <c:v>100.271912</c:v>
                </c:pt>
                <c:pt idx="24">
                  <c:v>107.12319199999999</c:v>
                </c:pt>
                <c:pt idx="25">
                  <c:v>106.04267900000002</c:v>
                </c:pt>
                <c:pt idx="26">
                  <c:v>134.43331900000001</c:v>
                </c:pt>
                <c:pt idx="27">
                  <c:v>100.89550800000001</c:v>
                </c:pt>
                <c:pt idx="28">
                  <c:v>100.47766900000003</c:v>
                </c:pt>
                <c:pt idx="29">
                  <c:v>120.63572699999999</c:v>
                </c:pt>
                <c:pt idx="30">
                  <c:v>103.10688799999998</c:v>
                </c:pt>
                <c:pt idx="31">
                  <c:v>106.073273</c:v>
                </c:pt>
                <c:pt idx="32">
                  <c:v>113.13903799999999</c:v>
                </c:pt>
                <c:pt idx="33">
                  <c:v>101.468811</c:v>
                </c:pt>
                <c:pt idx="34">
                  <c:v>112.36765300000002</c:v>
                </c:pt>
                <c:pt idx="35">
                  <c:v>117.86808000000001</c:v>
                </c:pt>
                <c:pt idx="36">
                  <c:v>113.599762</c:v>
                </c:pt>
                <c:pt idx="37">
                  <c:v>101.27195</c:v>
                </c:pt>
                <c:pt idx="38">
                  <c:v>108.807396</c:v>
                </c:pt>
                <c:pt idx="39">
                  <c:v>100.48754900000002</c:v>
                </c:pt>
                <c:pt idx="40">
                  <c:v>104.20079800000001</c:v>
                </c:pt>
                <c:pt idx="41">
                  <c:v>122.78725400000002</c:v>
                </c:pt>
                <c:pt idx="42">
                  <c:v>136.70275899999999</c:v>
                </c:pt>
                <c:pt idx="43">
                  <c:v>118.019638</c:v>
                </c:pt>
                <c:pt idx="44">
                  <c:v>109.587761</c:v>
                </c:pt>
                <c:pt idx="45">
                  <c:v>114.506844</c:v>
                </c:pt>
                <c:pt idx="46">
                  <c:v>161.00795000000002</c:v>
                </c:pt>
                <c:pt idx="47">
                  <c:v>119.34493300000001</c:v>
                </c:pt>
                <c:pt idx="48">
                  <c:v>146.44087199999998</c:v>
                </c:pt>
                <c:pt idx="49">
                  <c:v>101.433395</c:v>
                </c:pt>
                <c:pt idx="50">
                  <c:v>100.85868799999999</c:v>
                </c:pt>
                <c:pt idx="51">
                  <c:v>108.510384</c:v>
                </c:pt>
                <c:pt idx="52">
                  <c:v>116.396034</c:v>
                </c:pt>
                <c:pt idx="53">
                  <c:v>116.48799900000002</c:v>
                </c:pt>
                <c:pt idx="54">
                  <c:v>100.30334499999998</c:v>
                </c:pt>
                <c:pt idx="55">
                  <c:v>103.480591</c:v>
                </c:pt>
                <c:pt idx="56">
                  <c:v>107.550591</c:v>
                </c:pt>
                <c:pt idx="57">
                  <c:v>118.42706300000002</c:v>
                </c:pt>
                <c:pt idx="58">
                  <c:v>102.134705</c:v>
                </c:pt>
                <c:pt idx="59">
                  <c:v>119.553864</c:v>
                </c:pt>
                <c:pt idx="60">
                  <c:v>101.332413</c:v>
                </c:pt>
                <c:pt idx="61">
                  <c:v>101.576691</c:v>
                </c:pt>
                <c:pt idx="62">
                  <c:v>102.140556</c:v>
                </c:pt>
                <c:pt idx="63">
                  <c:v>100.83673099999999</c:v>
                </c:pt>
                <c:pt idx="64">
                  <c:v>117.288315</c:v>
                </c:pt>
                <c:pt idx="65">
                  <c:v>100.511375</c:v>
                </c:pt>
                <c:pt idx="66">
                  <c:v>104.12750200000001</c:v>
                </c:pt>
                <c:pt idx="67">
                  <c:v>100.96275300000002</c:v>
                </c:pt>
                <c:pt idx="68">
                  <c:v>102.80433699999999</c:v>
                </c:pt>
                <c:pt idx="69">
                  <c:v>116.391479</c:v>
                </c:pt>
                <c:pt idx="70">
                  <c:v>101.87603799999997</c:v>
                </c:pt>
                <c:pt idx="71">
                  <c:v>108.402145</c:v>
                </c:pt>
                <c:pt idx="72">
                  <c:v>111.44816600000001</c:v>
                </c:pt>
                <c:pt idx="73">
                  <c:v>100.78104399999999</c:v>
                </c:pt>
                <c:pt idx="74">
                  <c:v>127.005135</c:v>
                </c:pt>
                <c:pt idx="75">
                  <c:v>141.51255799999998</c:v>
                </c:pt>
                <c:pt idx="76">
                  <c:v>114.11173199999999</c:v>
                </c:pt>
                <c:pt idx="77">
                  <c:v>104.05782300000001</c:v>
                </c:pt>
                <c:pt idx="78">
                  <c:v>106.81435399999999</c:v>
                </c:pt>
                <c:pt idx="79">
                  <c:v>106.28464500000001</c:v>
                </c:pt>
                <c:pt idx="80">
                  <c:v>106.788567</c:v>
                </c:pt>
                <c:pt idx="81">
                  <c:v>100.455986</c:v>
                </c:pt>
                <c:pt idx="82">
                  <c:v>111.20817599999998</c:v>
                </c:pt>
                <c:pt idx="83">
                  <c:v>131.19104000000002</c:v>
                </c:pt>
                <c:pt idx="84">
                  <c:v>103.829933</c:v>
                </c:pt>
                <c:pt idx="85">
                  <c:v>102.24345400000001</c:v>
                </c:pt>
                <c:pt idx="86">
                  <c:v>121.61873599999998</c:v>
                </c:pt>
                <c:pt idx="87">
                  <c:v>116.12076599999999</c:v>
                </c:pt>
                <c:pt idx="88">
                  <c:v>100.22892</c:v>
                </c:pt>
                <c:pt idx="89">
                  <c:v>113.00270099999999</c:v>
                </c:pt>
                <c:pt idx="90">
                  <c:v>112.39149500000002</c:v>
                </c:pt>
                <c:pt idx="91">
                  <c:v>106.319672</c:v>
                </c:pt>
                <c:pt idx="92">
                  <c:v>102.41522200000001</c:v>
                </c:pt>
                <c:pt idx="93">
                  <c:v>105.896393</c:v>
                </c:pt>
                <c:pt idx="94">
                  <c:v>115.44736500000002</c:v>
                </c:pt>
                <c:pt idx="95">
                  <c:v>100.67461400000002</c:v>
                </c:pt>
                <c:pt idx="96">
                  <c:v>116.585655</c:v>
                </c:pt>
                <c:pt idx="97">
                  <c:v>123.95146900000002</c:v>
                </c:pt>
                <c:pt idx="98">
                  <c:v>103.65160400000002</c:v>
                </c:pt>
                <c:pt idx="99">
                  <c:v>114.92364499999999</c:v>
                </c:pt>
                <c:pt idx="100">
                  <c:v>100.18897199999999</c:v>
                </c:pt>
                <c:pt idx="101">
                  <c:v>152.60115099999999</c:v>
                </c:pt>
                <c:pt idx="102">
                  <c:v>104.910706</c:v>
                </c:pt>
                <c:pt idx="103">
                  <c:v>106.68371599999999</c:v>
                </c:pt>
                <c:pt idx="104">
                  <c:v>108.308685</c:v>
                </c:pt>
                <c:pt idx="105">
                  <c:v>103.10363</c:v>
                </c:pt>
                <c:pt idx="106">
                  <c:v>108.04522700000001</c:v>
                </c:pt>
                <c:pt idx="107">
                  <c:v>105.27516199999998</c:v>
                </c:pt>
                <c:pt idx="108">
                  <c:v>119.785973</c:v>
                </c:pt>
                <c:pt idx="109">
                  <c:v>101.59030199999998</c:v>
                </c:pt>
                <c:pt idx="110">
                  <c:v>110.76762400000003</c:v>
                </c:pt>
                <c:pt idx="111">
                  <c:v>146.49729900000003</c:v>
                </c:pt>
                <c:pt idx="112">
                  <c:v>109.641434</c:v>
                </c:pt>
                <c:pt idx="113">
                  <c:v>109.654205</c:v>
                </c:pt>
                <c:pt idx="114">
                  <c:v>109.64265399999999</c:v>
                </c:pt>
                <c:pt idx="115">
                  <c:v>100.47624999999999</c:v>
                </c:pt>
                <c:pt idx="116">
                  <c:v>107.974442</c:v>
                </c:pt>
                <c:pt idx="117">
                  <c:v>100.813278</c:v>
                </c:pt>
                <c:pt idx="118">
                  <c:v>147.35633900000005</c:v>
                </c:pt>
                <c:pt idx="119">
                  <c:v>100.13067599999998</c:v>
                </c:pt>
                <c:pt idx="120">
                  <c:v>104.71525600000001</c:v>
                </c:pt>
                <c:pt idx="121">
                  <c:v>100.20468099999999</c:v>
                </c:pt>
                <c:pt idx="122">
                  <c:v>129.35252400000002</c:v>
                </c:pt>
                <c:pt idx="123">
                  <c:v>111.82698099999999</c:v>
                </c:pt>
                <c:pt idx="124">
                  <c:v>127.97249600000001</c:v>
                </c:pt>
                <c:pt idx="125">
                  <c:v>116.94084900000001</c:v>
                </c:pt>
                <c:pt idx="126">
                  <c:v>100.03286</c:v>
                </c:pt>
                <c:pt idx="127">
                  <c:v>131.089676</c:v>
                </c:pt>
                <c:pt idx="128">
                  <c:v>117.24964900000003</c:v>
                </c:pt>
                <c:pt idx="129">
                  <c:v>100.696144</c:v>
                </c:pt>
                <c:pt idx="130">
                  <c:v>100.11733199999999</c:v>
                </c:pt>
                <c:pt idx="131">
                  <c:v>109.43149600000001</c:v>
                </c:pt>
                <c:pt idx="132">
                  <c:v>111.481537</c:v>
                </c:pt>
                <c:pt idx="133">
                  <c:v>124.059074</c:v>
                </c:pt>
                <c:pt idx="134">
                  <c:v>110.307755</c:v>
                </c:pt>
                <c:pt idx="135">
                  <c:v>109.79156500000003</c:v>
                </c:pt>
                <c:pt idx="136">
                  <c:v>109.938774</c:v>
                </c:pt>
                <c:pt idx="137">
                  <c:v>113.160713</c:v>
                </c:pt>
                <c:pt idx="138">
                  <c:v>120.051079</c:v>
                </c:pt>
                <c:pt idx="139">
                  <c:v>119.54265599999999</c:v>
                </c:pt>
                <c:pt idx="140">
                  <c:v>105.55298599999999</c:v>
                </c:pt>
                <c:pt idx="141">
                  <c:v>109.40197000000002</c:v>
                </c:pt>
                <c:pt idx="142">
                  <c:v>106.021507</c:v>
                </c:pt>
                <c:pt idx="143">
                  <c:v>107.31398</c:v>
                </c:pt>
                <c:pt idx="144">
                  <c:v>100.45639799999998</c:v>
                </c:pt>
                <c:pt idx="145">
                  <c:v>103.80387099999999</c:v>
                </c:pt>
                <c:pt idx="146">
                  <c:v>104.24789400000002</c:v>
                </c:pt>
                <c:pt idx="147">
                  <c:v>101.457542</c:v>
                </c:pt>
                <c:pt idx="148">
                  <c:v>100.419838</c:v>
                </c:pt>
                <c:pt idx="149">
                  <c:v>119.57722500000001</c:v>
                </c:pt>
                <c:pt idx="150">
                  <c:v>101.71122700000001</c:v>
                </c:pt>
                <c:pt idx="151">
                  <c:v>101.802284</c:v>
                </c:pt>
                <c:pt idx="152">
                  <c:v>118.27686300000002</c:v>
                </c:pt>
                <c:pt idx="153">
                  <c:v>100.79529599999999</c:v>
                </c:pt>
                <c:pt idx="154">
                  <c:v>112.64022799999999</c:v>
                </c:pt>
                <c:pt idx="155">
                  <c:v>125.705383</c:v>
                </c:pt>
                <c:pt idx="156">
                  <c:v>126.034935</c:v>
                </c:pt>
                <c:pt idx="157">
                  <c:v>112.408997</c:v>
                </c:pt>
                <c:pt idx="158">
                  <c:v>107.906357</c:v>
                </c:pt>
                <c:pt idx="159">
                  <c:v>166.73077399999997</c:v>
                </c:pt>
                <c:pt idx="160">
                  <c:v>104.02925900000001</c:v>
                </c:pt>
                <c:pt idx="161">
                  <c:v>117.30643499999998</c:v>
                </c:pt>
                <c:pt idx="162">
                  <c:v>100.354645</c:v>
                </c:pt>
                <c:pt idx="163">
                  <c:v>102.03379799999999</c:v>
                </c:pt>
                <c:pt idx="164">
                  <c:v>100.12912</c:v>
                </c:pt>
                <c:pt idx="165">
                  <c:v>131.63465899999997</c:v>
                </c:pt>
                <c:pt idx="166">
                  <c:v>100.05152900000002</c:v>
                </c:pt>
                <c:pt idx="167">
                  <c:v>112.38337699999998</c:v>
                </c:pt>
                <c:pt idx="168">
                  <c:v>102.59517700000001</c:v>
                </c:pt>
                <c:pt idx="169">
                  <c:v>104.656525</c:v>
                </c:pt>
                <c:pt idx="170">
                  <c:v>100.05986</c:v>
                </c:pt>
                <c:pt idx="171">
                  <c:v>105.092079</c:v>
                </c:pt>
                <c:pt idx="172">
                  <c:v>100.639511</c:v>
                </c:pt>
                <c:pt idx="173">
                  <c:v>112.974571</c:v>
                </c:pt>
                <c:pt idx="174">
                  <c:v>153.10978699999998</c:v>
                </c:pt>
                <c:pt idx="175">
                  <c:v>115.829216</c:v>
                </c:pt>
                <c:pt idx="176">
                  <c:v>114.19142900000001</c:v>
                </c:pt>
                <c:pt idx="177">
                  <c:v>131.80522200000001</c:v>
                </c:pt>
                <c:pt idx="178">
                  <c:v>102.105423</c:v>
                </c:pt>
                <c:pt idx="179">
                  <c:v>102.94935599999999</c:v>
                </c:pt>
                <c:pt idx="180">
                  <c:v>114.687241</c:v>
                </c:pt>
                <c:pt idx="181">
                  <c:v>107.886658</c:v>
                </c:pt>
                <c:pt idx="182">
                  <c:v>118.19787599999998</c:v>
                </c:pt>
                <c:pt idx="183">
                  <c:v>127.18437999999999</c:v>
                </c:pt>
                <c:pt idx="184">
                  <c:v>105.59362800000001</c:v>
                </c:pt>
                <c:pt idx="185">
                  <c:v>105.74529300000002</c:v>
                </c:pt>
                <c:pt idx="186">
                  <c:v>101.63156900000001</c:v>
                </c:pt>
                <c:pt idx="187">
                  <c:v>102.72461699999999</c:v>
                </c:pt>
                <c:pt idx="188">
                  <c:v>118.47485399999999</c:v>
                </c:pt>
                <c:pt idx="189">
                  <c:v>104.18225099999998</c:v>
                </c:pt>
                <c:pt idx="190">
                  <c:v>125.729652</c:v>
                </c:pt>
                <c:pt idx="191">
                  <c:v>112.636681</c:v>
                </c:pt>
                <c:pt idx="192">
                  <c:v>106.65853899999999</c:v>
                </c:pt>
                <c:pt idx="193">
                  <c:v>133.093842</c:v>
                </c:pt>
                <c:pt idx="194">
                  <c:v>100.630005</c:v>
                </c:pt>
                <c:pt idx="195">
                  <c:v>119.534058</c:v>
                </c:pt>
                <c:pt idx="196">
                  <c:v>108.66776999999999</c:v>
                </c:pt>
                <c:pt idx="197">
                  <c:v>100.49936700000002</c:v>
                </c:pt>
                <c:pt idx="198">
                  <c:v>127.333061</c:v>
                </c:pt>
                <c:pt idx="199">
                  <c:v>116.536407</c:v>
                </c:pt>
                <c:pt idx="200">
                  <c:v>111.367836</c:v>
                </c:pt>
                <c:pt idx="201">
                  <c:v>101.301796</c:v>
                </c:pt>
                <c:pt idx="202">
                  <c:v>110.30641199999998</c:v>
                </c:pt>
                <c:pt idx="203">
                  <c:v>111.15848499999998</c:v>
                </c:pt>
                <c:pt idx="204">
                  <c:v>102.274422</c:v>
                </c:pt>
                <c:pt idx="205">
                  <c:v>138.140198</c:v>
                </c:pt>
                <c:pt idx="206">
                  <c:v>101.24169200000001</c:v>
                </c:pt>
                <c:pt idx="207">
                  <c:v>108.34947200000001</c:v>
                </c:pt>
                <c:pt idx="208">
                  <c:v>118.141907</c:v>
                </c:pt>
                <c:pt idx="209">
                  <c:v>105.279045</c:v>
                </c:pt>
                <c:pt idx="210">
                  <c:v>107.16287999999999</c:v>
                </c:pt>
                <c:pt idx="211">
                  <c:v>119.84959400000001</c:v>
                </c:pt>
                <c:pt idx="212">
                  <c:v>103.133499</c:v>
                </c:pt>
                <c:pt idx="213">
                  <c:v>102.22879799999998</c:v>
                </c:pt>
                <c:pt idx="214">
                  <c:v>101.96024300000003</c:v>
                </c:pt>
                <c:pt idx="215">
                  <c:v>108.89804100000001</c:v>
                </c:pt>
                <c:pt idx="216">
                  <c:v>109.269875</c:v>
                </c:pt>
                <c:pt idx="217">
                  <c:v>111.20924400000001</c:v>
                </c:pt>
                <c:pt idx="218">
                  <c:v>103.935196</c:v>
                </c:pt>
                <c:pt idx="219">
                  <c:v>100.33580000000001</c:v>
                </c:pt>
                <c:pt idx="220">
                  <c:v>100.783638</c:v>
                </c:pt>
                <c:pt idx="221">
                  <c:v>105.66246</c:v>
                </c:pt>
                <c:pt idx="222">
                  <c:v>107.314735</c:v>
                </c:pt>
                <c:pt idx="223">
                  <c:v>105.091431</c:v>
                </c:pt>
                <c:pt idx="224">
                  <c:v>111.038246</c:v>
                </c:pt>
                <c:pt idx="225">
                  <c:v>105.915756</c:v>
                </c:pt>
                <c:pt idx="226">
                  <c:v>130.40922499999999</c:v>
                </c:pt>
                <c:pt idx="227">
                  <c:v>110.05476400000002</c:v>
                </c:pt>
                <c:pt idx="228">
                  <c:v>108.45480300000001</c:v>
                </c:pt>
                <c:pt idx="229">
                  <c:v>104.327583</c:v>
                </c:pt>
                <c:pt idx="230">
                  <c:v>125.87975299999997</c:v>
                </c:pt>
                <c:pt idx="231">
                  <c:v>106.61288500000001</c:v>
                </c:pt>
                <c:pt idx="232">
                  <c:v>105.646385</c:v>
                </c:pt>
                <c:pt idx="233">
                  <c:v>112.377647</c:v>
                </c:pt>
                <c:pt idx="234">
                  <c:v>103.89565300000001</c:v>
                </c:pt>
                <c:pt idx="235">
                  <c:v>101.04591400000001</c:v>
                </c:pt>
                <c:pt idx="236">
                  <c:v>102.591339</c:v>
                </c:pt>
                <c:pt idx="237">
                  <c:v>108.52297999999999</c:v>
                </c:pt>
                <c:pt idx="238">
                  <c:v>102.841171</c:v>
                </c:pt>
                <c:pt idx="239">
                  <c:v>105.313339</c:v>
                </c:pt>
                <c:pt idx="240">
                  <c:v>115.986847</c:v>
                </c:pt>
                <c:pt idx="241">
                  <c:v>101.37947799999999</c:v>
                </c:pt>
                <c:pt idx="242">
                  <c:v>109.96953600000002</c:v>
                </c:pt>
                <c:pt idx="243">
                  <c:v>115.24636099999999</c:v>
                </c:pt>
                <c:pt idx="244">
                  <c:v>118.38284299999997</c:v>
                </c:pt>
                <c:pt idx="245">
                  <c:v>104.212418</c:v>
                </c:pt>
                <c:pt idx="246">
                  <c:v>104.71266900000003</c:v>
                </c:pt>
                <c:pt idx="247">
                  <c:v>114.594376</c:v>
                </c:pt>
                <c:pt idx="248">
                  <c:v>111.51879099999998</c:v>
                </c:pt>
                <c:pt idx="249">
                  <c:v>101.34229300000001</c:v>
                </c:pt>
                <c:pt idx="250">
                  <c:v>110.44727300000002</c:v>
                </c:pt>
                <c:pt idx="251">
                  <c:v>130.80673200000001</c:v>
                </c:pt>
                <c:pt idx="252">
                  <c:v>104.68969</c:v>
                </c:pt>
                <c:pt idx="253">
                  <c:v>125.503067</c:v>
                </c:pt>
                <c:pt idx="254">
                  <c:v>100</c:v>
                </c:pt>
                <c:pt idx="255">
                  <c:v>109.71318100000002</c:v>
                </c:pt>
                <c:pt idx="256">
                  <c:v>126.94819600000001</c:v>
                </c:pt>
                <c:pt idx="257">
                  <c:v>103.82711</c:v>
                </c:pt>
                <c:pt idx="258">
                  <c:v>117.03794900000001</c:v>
                </c:pt>
                <c:pt idx="259">
                  <c:v>117.65811199999999</c:v>
                </c:pt>
                <c:pt idx="260">
                  <c:v>108.76545</c:v>
                </c:pt>
                <c:pt idx="261">
                  <c:v>102.48470300000001</c:v>
                </c:pt>
                <c:pt idx="262">
                  <c:v>122.458946</c:v>
                </c:pt>
                <c:pt idx="263">
                  <c:v>121.36177799999999</c:v>
                </c:pt>
                <c:pt idx="264">
                  <c:v>107.241302</c:v>
                </c:pt>
                <c:pt idx="265">
                  <c:v>101.276764</c:v>
                </c:pt>
                <c:pt idx="266">
                  <c:v>101.17845199999996</c:v>
                </c:pt>
                <c:pt idx="267">
                  <c:v>105.66735799999998</c:v>
                </c:pt>
                <c:pt idx="268">
                  <c:v>109.63481899999998</c:v>
                </c:pt>
                <c:pt idx="269">
                  <c:v>116.77293400000001</c:v>
                </c:pt>
                <c:pt idx="270">
                  <c:v>108.41663400000002</c:v>
                </c:pt>
                <c:pt idx="271">
                  <c:v>116.05474100000001</c:v>
                </c:pt>
                <c:pt idx="272">
                  <c:v>132.85690300000002</c:v>
                </c:pt>
                <c:pt idx="273">
                  <c:v>120.08754</c:v>
                </c:pt>
                <c:pt idx="274">
                  <c:v>124.258934</c:v>
                </c:pt>
                <c:pt idx="275">
                  <c:v>100.30321499999999</c:v>
                </c:pt>
                <c:pt idx="276">
                  <c:v>110.93724100000001</c:v>
                </c:pt>
                <c:pt idx="277">
                  <c:v>101.67214999999999</c:v>
                </c:pt>
                <c:pt idx="278">
                  <c:v>132.82032800000005</c:v>
                </c:pt>
                <c:pt idx="279">
                  <c:v>107.559105</c:v>
                </c:pt>
                <c:pt idx="280">
                  <c:v>104.82030499999999</c:v>
                </c:pt>
                <c:pt idx="281">
                  <c:v>118.09046900000001</c:v>
                </c:pt>
                <c:pt idx="282">
                  <c:v>104.33870699999999</c:v>
                </c:pt>
                <c:pt idx="283">
                  <c:v>110.92018899999998</c:v>
                </c:pt>
                <c:pt idx="284">
                  <c:v>101.905968</c:v>
                </c:pt>
                <c:pt idx="285">
                  <c:v>134.53152499999999</c:v>
                </c:pt>
                <c:pt idx="286">
                  <c:v>100.99902299999999</c:v>
                </c:pt>
                <c:pt idx="287">
                  <c:v>122.37372599999999</c:v>
                </c:pt>
                <c:pt idx="288">
                  <c:v>115.30117799999998</c:v>
                </c:pt>
                <c:pt idx="289">
                  <c:v>121.75472300000001</c:v>
                </c:pt>
                <c:pt idx="290">
                  <c:v>110.29025300000004</c:v>
                </c:pt>
                <c:pt idx="291">
                  <c:v>114.601753</c:v>
                </c:pt>
                <c:pt idx="292">
                  <c:v>108.72356400000001</c:v>
                </c:pt>
                <c:pt idx="293">
                  <c:v>103.87281799999998</c:v>
                </c:pt>
                <c:pt idx="294">
                  <c:v>100.05795300000001</c:v>
                </c:pt>
                <c:pt idx="295">
                  <c:v>105.81650500000002</c:v>
                </c:pt>
                <c:pt idx="296">
                  <c:v>101.50412000000001</c:v>
                </c:pt>
                <c:pt idx="297">
                  <c:v>106.109421</c:v>
                </c:pt>
                <c:pt idx="298">
                  <c:v>108.428383</c:v>
                </c:pt>
                <c:pt idx="299">
                  <c:v>104.34354399999999</c:v>
                </c:pt>
                <c:pt idx="300">
                  <c:v>114.73541299999998</c:v>
                </c:pt>
                <c:pt idx="301">
                  <c:v>101.93470000000002</c:v>
                </c:pt>
                <c:pt idx="302">
                  <c:v>104.768379</c:v>
                </c:pt>
                <c:pt idx="303">
                  <c:v>105.001862</c:v>
                </c:pt>
                <c:pt idx="304">
                  <c:v>113.21556099999999</c:v>
                </c:pt>
                <c:pt idx="305">
                  <c:v>100.24786400000004</c:v>
                </c:pt>
                <c:pt idx="306">
                  <c:v>102.14250199999998</c:v>
                </c:pt>
                <c:pt idx="307">
                  <c:v>115.45703899999998</c:v>
                </c:pt>
                <c:pt idx="308">
                  <c:v>126.060287</c:v>
                </c:pt>
                <c:pt idx="309">
                  <c:v>110.588684</c:v>
                </c:pt>
                <c:pt idx="310">
                  <c:v>110.513901</c:v>
                </c:pt>
                <c:pt idx="311">
                  <c:v>116.720703</c:v>
                </c:pt>
                <c:pt idx="312">
                  <c:v>113.93492900000003</c:v>
                </c:pt>
                <c:pt idx="313">
                  <c:v>100.10231799999998</c:v>
                </c:pt>
                <c:pt idx="314">
                  <c:v>102.96910900000002</c:v>
                </c:pt>
                <c:pt idx="315">
                  <c:v>124.41130099999999</c:v>
                </c:pt>
                <c:pt idx="316">
                  <c:v>101.02572600000001</c:v>
                </c:pt>
                <c:pt idx="317">
                  <c:v>135.30709800000002</c:v>
                </c:pt>
                <c:pt idx="318">
                  <c:v>108.79628000000001</c:v>
                </c:pt>
                <c:pt idx="319">
                  <c:v>108.76392400000002</c:v>
                </c:pt>
                <c:pt idx="320">
                  <c:v>100.34012600000001</c:v>
                </c:pt>
                <c:pt idx="321">
                  <c:v>107.44863100000002</c:v>
                </c:pt>
                <c:pt idx="322">
                  <c:v>110.972679</c:v>
                </c:pt>
                <c:pt idx="323">
                  <c:v>102.55841100000001</c:v>
                </c:pt>
                <c:pt idx="324">
                  <c:v>112.280083</c:v>
                </c:pt>
                <c:pt idx="325">
                  <c:v>107.00172400000001</c:v>
                </c:pt>
                <c:pt idx="326">
                  <c:v>107.25233499999999</c:v>
                </c:pt>
                <c:pt idx="327">
                  <c:v>101.18970499999999</c:v>
                </c:pt>
                <c:pt idx="328">
                  <c:v>110.20586400000002</c:v>
                </c:pt>
                <c:pt idx="329">
                  <c:v>104.41526800000001</c:v>
                </c:pt>
                <c:pt idx="330">
                  <c:v>112.52677199999997</c:v>
                </c:pt>
                <c:pt idx="331">
                  <c:v>100.47732499999999</c:v>
                </c:pt>
                <c:pt idx="332">
                  <c:v>100.87122300000001</c:v>
                </c:pt>
                <c:pt idx="333">
                  <c:v>111.90958400000001</c:v>
                </c:pt>
                <c:pt idx="334">
                  <c:v>106.41250599999999</c:v>
                </c:pt>
                <c:pt idx="335">
                  <c:v>111.893112</c:v>
                </c:pt>
                <c:pt idx="336">
                  <c:v>125.65575399999999</c:v>
                </c:pt>
                <c:pt idx="337">
                  <c:v>113.99476600000001</c:v>
                </c:pt>
                <c:pt idx="338">
                  <c:v>110.87845599999999</c:v>
                </c:pt>
                <c:pt idx="339">
                  <c:v>103.71820099999999</c:v>
                </c:pt>
                <c:pt idx="340">
                  <c:v>139.63723800000002</c:v>
                </c:pt>
                <c:pt idx="341">
                  <c:v>126.84619900000001</c:v>
                </c:pt>
                <c:pt idx="342">
                  <c:v>103.540733</c:v>
                </c:pt>
                <c:pt idx="343">
                  <c:v>101.29020700000001</c:v>
                </c:pt>
                <c:pt idx="344">
                  <c:v>102.86432600000002</c:v>
                </c:pt>
                <c:pt idx="345">
                  <c:v>100.38073699999998</c:v>
                </c:pt>
                <c:pt idx="346">
                  <c:v>106.93565400000001</c:v>
                </c:pt>
                <c:pt idx="347">
                  <c:v>126.33815800000001</c:v>
                </c:pt>
                <c:pt idx="348">
                  <c:v>114.619591</c:v>
                </c:pt>
                <c:pt idx="349">
                  <c:v>102.502754</c:v>
                </c:pt>
                <c:pt idx="350">
                  <c:v>107.22030599999998</c:v>
                </c:pt>
                <c:pt idx="351">
                  <c:v>130.65896599999999</c:v>
                </c:pt>
                <c:pt idx="352">
                  <c:v>114.873009</c:v>
                </c:pt>
                <c:pt idx="353">
                  <c:v>101.34096500000001</c:v>
                </c:pt>
                <c:pt idx="354">
                  <c:v>105.62783799999998</c:v>
                </c:pt>
                <c:pt idx="355">
                  <c:v>111.657051</c:v>
                </c:pt>
                <c:pt idx="356">
                  <c:v>118.17009699999998</c:v>
                </c:pt>
                <c:pt idx="357">
                  <c:v>114.319817</c:v>
                </c:pt>
                <c:pt idx="358">
                  <c:v>118.507034</c:v>
                </c:pt>
                <c:pt idx="359">
                  <c:v>108.00412000000001</c:v>
                </c:pt>
                <c:pt idx="360">
                  <c:v>112.54303</c:v>
                </c:pt>
                <c:pt idx="361">
                  <c:v>105.14437100000001</c:v>
                </c:pt>
                <c:pt idx="362">
                  <c:v>101.55223799999999</c:v>
                </c:pt>
                <c:pt idx="363">
                  <c:v>105.674599</c:v>
                </c:pt>
                <c:pt idx="364">
                  <c:v>109.19993599999998</c:v>
                </c:pt>
                <c:pt idx="365">
                  <c:v>100.45992300000002</c:v>
                </c:pt>
                <c:pt idx="366">
                  <c:v>124.61113</c:v>
                </c:pt>
                <c:pt idx="367">
                  <c:v>129.55487099999999</c:v>
                </c:pt>
                <c:pt idx="368">
                  <c:v>104.28619399999999</c:v>
                </c:pt>
                <c:pt idx="369">
                  <c:v>100.95045500000002</c:v>
                </c:pt>
                <c:pt idx="370">
                  <c:v>152.918823</c:v>
                </c:pt>
                <c:pt idx="371">
                  <c:v>103.53021200000002</c:v>
                </c:pt>
                <c:pt idx="372">
                  <c:v>120.356094</c:v>
                </c:pt>
                <c:pt idx="373">
                  <c:v>128.63789399999999</c:v>
                </c:pt>
                <c:pt idx="374">
                  <c:v>110.48796100000001</c:v>
                </c:pt>
                <c:pt idx="375">
                  <c:v>105.498047</c:v>
                </c:pt>
                <c:pt idx="376">
                  <c:v>116.040176</c:v>
                </c:pt>
                <c:pt idx="377">
                  <c:v>105.040718</c:v>
                </c:pt>
                <c:pt idx="378">
                  <c:v>100.49936700000002</c:v>
                </c:pt>
                <c:pt idx="379">
                  <c:v>132.99592600000003</c:v>
                </c:pt>
                <c:pt idx="380">
                  <c:v>131.28390499999998</c:v>
                </c:pt>
                <c:pt idx="381">
                  <c:v>102.380608</c:v>
                </c:pt>
                <c:pt idx="382">
                  <c:v>132.27667199999996</c:v>
                </c:pt>
                <c:pt idx="383">
                  <c:v>107.74082199999999</c:v>
                </c:pt>
                <c:pt idx="384">
                  <c:v>115.15682999999999</c:v>
                </c:pt>
                <c:pt idx="385">
                  <c:v>109.40038300000002</c:v>
                </c:pt>
                <c:pt idx="386">
                  <c:v>100.99656700000001</c:v>
                </c:pt>
                <c:pt idx="387">
                  <c:v>108.89677399999998</c:v>
                </c:pt>
                <c:pt idx="388">
                  <c:v>116.585144</c:v>
                </c:pt>
                <c:pt idx="389">
                  <c:v>101.50412000000001</c:v>
                </c:pt>
                <c:pt idx="390">
                  <c:v>122.01415299999999</c:v>
                </c:pt>
                <c:pt idx="391">
                  <c:v>122.08885199999999</c:v>
                </c:pt>
                <c:pt idx="392">
                  <c:v>148.66075099999998</c:v>
                </c:pt>
                <c:pt idx="393">
                  <c:v>103.22934699999999</c:v>
                </c:pt>
                <c:pt idx="394">
                  <c:v>100.051186</c:v>
                </c:pt>
                <c:pt idx="395">
                  <c:v>125.05489300000002</c:v>
                </c:pt>
                <c:pt idx="396">
                  <c:v>105.358994</c:v>
                </c:pt>
                <c:pt idx="397">
                  <c:v>112.872124</c:v>
                </c:pt>
                <c:pt idx="398">
                  <c:v>170.288162</c:v>
                </c:pt>
                <c:pt idx="399">
                  <c:v>106.58905799999998</c:v>
                </c:pt>
                <c:pt idx="400">
                  <c:v>101.84759500000001</c:v>
                </c:pt>
                <c:pt idx="401">
                  <c:v>109.23754099999999</c:v>
                </c:pt>
                <c:pt idx="402">
                  <c:v>101.10425600000002</c:v>
                </c:pt>
                <c:pt idx="403">
                  <c:v>113.28526300000001</c:v>
                </c:pt>
                <c:pt idx="404">
                  <c:v>119.864136</c:v>
                </c:pt>
                <c:pt idx="405">
                  <c:v>102.832634</c:v>
                </c:pt>
                <c:pt idx="406">
                  <c:v>112.21506500000001</c:v>
                </c:pt>
                <c:pt idx="407">
                  <c:v>122.171646</c:v>
                </c:pt>
                <c:pt idx="408">
                  <c:v>100.965034</c:v>
                </c:pt>
                <c:pt idx="409">
                  <c:v>114.94952400000003</c:v>
                </c:pt>
                <c:pt idx="410">
                  <c:v>112.26009400000001</c:v>
                </c:pt>
                <c:pt idx="411">
                  <c:v>111.16982299999998</c:v>
                </c:pt>
                <c:pt idx="412">
                  <c:v>148.84259</c:v>
                </c:pt>
                <c:pt idx="413">
                  <c:v>140.37060499999998</c:v>
                </c:pt>
                <c:pt idx="414">
                  <c:v>113.98101800000002</c:v>
                </c:pt>
                <c:pt idx="415">
                  <c:v>107.218102</c:v>
                </c:pt>
                <c:pt idx="416">
                  <c:v>101.334648</c:v>
                </c:pt>
                <c:pt idx="417">
                  <c:v>122.68045799999999</c:v>
                </c:pt>
                <c:pt idx="418">
                  <c:v>111.85025</c:v>
                </c:pt>
                <c:pt idx="419">
                  <c:v>100.500107</c:v>
                </c:pt>
                <c:pt idx="420">
                  <c:v>109.58631099999998</c:v>
                </c:pt>
                <c:pt idx="421">
                  <c:v>143.336578</c:v>
                </c:pt>
                <c:pt idx="422">
                  <c:v>109.663399</c:v>
                </c:pt>
                <c:pt idx="423">
                  <c:v>106.204796</c:v>
                </c:pt>
                <c:pt idx="424">
                  <c:v>101.616455</c:v>
                </c:pt>
                <c:pt idx="425">
                  <c:v>129.0215</c:v>
                </c:pt>
                <c:pt idx="426">
                  <c:v>101.22838599999999</c:v>
                </c:pt>
                <c:pt idx="427">
                  <c:v>100.472244</c:v>
                </c:pt>
                <c:pt idx="428">
                  <c:v>102.50855300000002</c:v>
                </c:pt>
                <c:pt idx="429">
                  <c:v>116.695694</c:v>
                </c:pt>
                <c:pt idx="430">
                  <c:v>105.57724</c:v>
                </c:pt>
                <c:pt idx="431">
                  <c:v>116.550674</c:v>
                </c:pt>
                <c:pt idx="432">
                  <c:v>112.727951</c:v>
                </c:pt>
                <c:pt idx="433">
                  <c:v>113.89476000000002</c:v>
                </c:pt>
                <c:pt idx="434">
                  <c:v>108.37866200000001</c:v>
                </c:pt>
                <c:pt idx="435">
                  <c:v>103.35039500000001</c:v>
                </c:pt>
                <c:pt idx="436">
                  <c:v>123.470009</c:v>
                </c:pt>
                <c:pt idx="437">
                  <c:v>107.15828699999999</c:v>
                </c:pt>
                <c:pt idx="438">
                  <c:v>102.86628</c:v>
                </c:pt>
                <c:pt idx="439">
                  <c:v>101.45961800000002</c:v>
                </c:pt>
                <c:pt idx="440">
                  <c:v>104.30542800000001</c:v>
                </c:pt>
                <c:pt idx="441">
                  <c:v>102.686279</c:v>
                </c:pt>
                <c:pt idx="442">
                  <c:v>104.01145200000002</c:v>
                </c:pt>
                <c:pt idx="443">
                  <c:v>105.77800799999999</c:v>
                </c:pt>
                <c:pt idx="444">
                  <c:v>104.034767</c:v>
                </c:pt>
                <c:pt idx="445">
                  <c:v>112.995041</c:v>
                </c:pt>
                <c:pt idx="446">
                  <c:v>101.29103900000001</c:v>
                </c:pt>
                <c:pt idx="447">
                  <c:v>123.17736799999999</c:v>
                </c:pt>
                <c:pt idx="448">
                  <c:v>101.47805</c:v>
                </c:pt>
                <c:pt idx="449">
                  <c:v>123.90276299999998</c:v>
                </c:pt>
                <c:pt idx="450">
                  <c:v>144.91192599999999</c:v>
                </c:pt>
                <c:pt idx="451">
                  <c:v>109.47551</c:v>
                </c:pt>
                <c:pt idx="452">
                  <c:v>101.256874</c:v>
                </c:pt>
                <c:pt idx="453">
                  <c:v>104.11997199999999</c:v>
                </c:pt>
                <c:pt idx="454">
                  <c:v>107.868652</c:v>
                </c:pt>
                <c:pt idx="455">
                  <c:v>103.98030900000002</c:v>
                </c:pt>
                <c:pt idx="456">
                  <c:v>118.493172</c:v>
                </c:pt>
                <c:pt idx="457">
                  <c:v>108.353951</c:v>
                </c:pt>
                <c:pt idx="458">
                  <c:v>125.253334</c:v>
                </c:pt>
                <c:pt idx="459">
                  <c:v>111.774185</c:v>
                </c:pt>
                <c:pt idx="460">
                  <c:v>103.43726300000003</c:v>
                </c:pt>
                <c:pt idx="461">
                  <c:v>104.323273</c:v>
                </c:pt>
                <c:pt idx="462">
                  <c:v>102.800186</c:v>
                </c:pt>
                <c:pt idx="463">
                  <c:v>102.99213399999999</c:v>
                </c:pt>
                <c:pt idx="464">
                  <c:v>108.33300800000001</c:v>
                </c:pt>
                <c:pt idx="465">
                  <c:v>111.16861</c:v>
                </c:pt>
                <c:pt idx="466">
                  <c:v>106.15245799999998</c:v>
                </c:pt>
                <c:pt idx="467">
                  <c:v>101.792946</c:v>
                </c:pt>
                <c:pt idx="468">
                  <c:v>105.00842999999999</c:v>
                </c:pt>
                <c:pt idx="469">
                  <c:v>101.55991400000002</c:v>
                </c:pt>
                <c:pt idx="470">
                  <c:v>108.38721500000001</c:v>
                </c:pt>
                <c:pt idx="471">
                  <c:v>103.80143</c:v>
                </c:pt>
                <c:pt idx="472">
                  <c:v>113.624107</c:v>
                </c:pt>
                <c:pt idx="473">
                  <c:v>100.85759</c:v>
                </c:pt>
                <c:pt idx="474">
                  <c:v>107.161743</c:v>
                </c:pt>
                <c:pt idx="475">
                  <c:v>134.06381199999998</c:v>
                </c:pt>
                <c:pt idx="476">
                  <c:v>107.43021400000003</c:v>
                </c:pt>
                <c:pt idx="477">
                  <c:v>109.314842</c:v>
                </c:pt>
                <c:pt idx="478">
                  <c:v>129.636841</c:v>
                </c:pt>
                <c:pt idx="479">
                  <c:v>133.62707499999999</c:v>
                </c:pt>
                <c:pt idx="480">
                  <c:v>104.49887799999999</c:v>
                </c:pt>
                <c:pt idx="481">
                  <c:v>109.688469</c:v>
                </c:pt>
                <c:pt idx="482">
                  <c:v>121.00449399999999</c:v>
                </c:pt>
                <c:pt idx="483">
                  <c:v>140.27156099999996</c:v>
                </c:pt>
                <c:pt idx="484">
                  <c:v>122.93343400000002</c:v>
                </c:pt>
                <c:pt idx="485">
                  <c:v>103.209587</c:v>
                </c:pt>
                <c:pt idx="486">
                  <c:v>134.63914499999998</c:v>
                </c:pt>
                <c:pt idx="487">
                  <c:v>124.72547099999998</c:v>
                </c:pt>
                <c:pt idx="488">
                  <c:v>105.88466600000001</c:v>
                </c:pt>
                <c:pt idx="489">
                  <c:v>103.595116</c:v>
                </c:pt>
                <c:pt idx="490">
                  <c:v>101.8806</c:v>
                </c:pt>
                <c:pt idx="491">
                  <c:v>101.42469800000002</c:v>
                </c:pt>
                <c:pt idx="492">
                  <c:v>104.073967</c:v>
                </c:pt>
                <c:pt idx="493">
                  <c:v>112.45714599999999</c:v>
                </c:pt>
                <c:pt idx="494">
                  <c:v>106.52810700000001</c:v>
                </c:pt>
                <c:pt idx="495">
                  <c:v>105.50981899999998</c:v>
                </c:pt>
                <c:pt idx="496">
                  <c:v>130.90325899999999</c:v>
                </c:pt>
                <c:pt idx="497">
                  <c:v>147.96788000000001</c:v>
                </c:pt>
                <c:pt idx="498">
                  <c:v>100.636993</c:v>
                </c:pt>
                <c:pt idx="499">
                  <c:v>122.758865</c:v>
                </c:pt>
                <c:pt idx="500">
                  <c:v>118.28237199999998</c:v>
                </c:pt>
                <c:pt idx="501">
                  <c:v>102.480362</c:v>
                </c:pt>
                <c:pt idx="502">
                  <c:v>122.29211400000001</c:v>
                </c:pt>
                <c:pt idx="503">
                  <c:v>120.87471799999999</c:v>
                </c:pt>
                <c:pt idx="504">
                  <c:v>130.311905</c:v>
                </c:pt>
                <c:pt idx="505">
                  <c:v>107.20113400000001</c:v>
                </c:pt>
                <c:pt idx="506">
                  <c:v>132.89317299999999</c:v>
                </c:pt>
                <c:pt idx="507">
                  <c:v>116.23764000000001</c:v>
                </c:pt>
                <c:pt idx="508">
                  <c:v>119.39587400000001</c:v>
                </c:pt>
                <c:pt idx="509">
                  <c:v>120.37063599999999</c:v>
                </c:pt>
                <c:pt idx="510">
                  <c:v>116.633675</c:v>
                </c:pt>
                <c:pt idx="511">
                  <c:v>103.035667</c:v>
                </c:pt>
                <c:pt idx="512">
                  <c:v>100.728729</c:v>
                </c:pt>
                <c:pt idx="513">
                  <c:v>139.88645900000003</c:v>
                </c:pt>
                <c:pt idx="514">
                  <c:v>122.41786200000001</c:v>
                </c:pt>
                <c:pt idx="515">
                  <c:v>128.09973099999999</c:v>
                </c:pt>
                <c:pt idx="516">
                  <c:v>105.644897</c:v>
                </c:pt>
                <c:pt idx="517">
                  <c:v>109.634361</c:v>
                </c:pt>
                <c:pt idx="518">
                  <c:v>117.06918300000001</c:v>
                </c:pt>
                <c:pt idx="519">
                  <c:v>101.63437699999999</c:v>
                </c:pt>
                <c:pt idx="520">
                  <c:v>120.58838699999998</c:v>
                </c:pt>
                <c:pt idx="521">
                  <c:v>104.18968199999999</c:v>
                </c:pt>
                <c:pt idx="522">
                  <c:v>132.01892100000001</c:v>
                </c:pt>
                <c:pt idx="523">
                  <c:v>166.80950899999999</c:v>
                </c:pt>
                <c:pt idx="524">
                  <c:v>120.04910300000002</c:v>
                </c:pt>
                <c:pt idx="525">
                  <c:v>117.94644900000002</c:v>
                </c:pt>
                <c:pt idx="526">
                  <c:v>109.28688</c:v>
                </c:pt>
                <c:pt idx="527">
                  <c:v>150.72070299999999</c:v>
                </c:pt>
                <c:pt idx="528">
                  <c:v>100.92612500000001</c:v>
                </c:pt>
                <c:pt idx="529">
                  <c:v>110.506157</c:v>
                </c:pt>
                <c:pt idx="530">
                  <c:v>100.239456</c:v>
                </c:pt>
                <c:pt idx="531">
                  <c:v>110.95315600000002</c:v>
                </c:pt>
                <c:pt idx="532">
                  <c:v>110.436638</c:v>
                </c:pt>
                <c:pt idx="533">
                  <c:v>134.82989499999999</c:v>
                </c:pt>
                <c:pt idx="534">
                  <c:v>122.42415600000001</c:v>
                </c:pt>
                <c:pt idx="535">
                  <c:v>101.62151299999998</c:v>
                </c:pt>
                <c:pt idx="536">
                  <c:v>111.754974</c:v>
                </c:pt>
                <c:pt idx="537">
                  <c:v>101.289001</c:v>
                </c:pt>
                <c:pt idx="538">
                  <c:v>102.44444300000004</c:v>
                </c:pt>
                <c:pt idx="539">
                  <c:v>107.91083500000002</c:v>
                </c:pt>
                <c:pt idx="540">
                  <c:v>117.34168200000002</c:v>
                </c:pt>
                <c:pt idx="541">
                  <c:v>102.52737399999998</c:v>
                </c:pt>
                <c:pt idx="542">
                  <c:v>163.56336999999999</c:v>
                </c:pt>
                <c:pt idx="543">
                  <c:v>134.28833000000003</c:v>
                </c:pt>
                <c:pt idx="544">
                  <c:v>110.94205500000001</c:v>
                </c:pt>
                <c:pt idx="545">
                  <c:v>116.23696900000002</c:v>
                </c:pt>
                <c:pt idx="546">
                  <c:v>115.44104000000002</c:v>
                </c:pt>
                <c:pt idx="547">
                  <c:v>101.650505</c:v>
                </c:pt>
                <c:pt idx="548">
                  <c:v>109.167717</c:v>
                </c:pt>
                <c:pt idx="549">
                  <c:v>109.23384900000002</c:v>
                </c:pt>
                <c:pt idx="550">
                  <c:v>103.50881200000001</c:v>
                </c:pt>
                <c:pt idx="551">
                  <c:v>110.264702</c:v>
                </c:pt>
                <c:pt idx="552">
                  <c:v>103.73376500000002</c:v>
                </c:pt>
                <c:pt idx="553">
                  <c:v>110.92012000000001</c:v>
                </c:pt>
                <c:pt idx="554">
                  <c:v>144.29193100000001</c:v>
                </c:pt>
                <c:pt idx="555">
                  <c:v>103.505539</c:v>
                </c:pt>
                <c:pt idx="556">
                  <c:v>110.540001</c:v>
                </c:pt>
                <c:pt idx="557">
                  <c:v>102.131157</c:v>
                </c:pt>
                <c:pt idx="558">
                  <c:v>112.80088000000001</c:v>
                </c:pt>
                <c:pt idx="559">
                  <c:v>103.34150700000002</c:v>
                </c:pt>
                <c:pt idx="560">
                  <c:v>106.01300000000002</c:v>
                </c:pt>
                <c:pt idx="561">
                  <c:v>103.891701</c:v>
                </c:pt>
                <c:pt idx="562">
                  <c:v>121.08110000000002</c:v>
                </c:pt>
                <c:pt idx="563">
                  <c:v>112.097847</c:v>
                </c:pt>
                <c:pt idx="564">
                  <c:v>101.097931</c:v>
                </c:pt>
                <c:pt idx="565">
                  <c:v>111.50726299999999</c:v>
                </c:pt>
                <c:pt idx="566">
                  <c:v>108.963081</c:v>
                </c:pt>
                <c:pt idx="567">
                  <c:v>101.318893</c:v>
                </c:pt>
                <c:pt idx="568">
                  <c:v>126.574501</c:v>
                </c:pt>
                <c:pt idx="569">
                  <c:v>103.88724499999999</c:v>
                </c:pt>
                <c:pt idx="570">
                  <c:v>100.15895799999998</c:v>
                </c:pt>
                <c:pt idx="571">
                  <c:v>109.13324</c:v>
                </c:pt>
                <c:pt idx="572">
                  <c:v>100.89466100000001</c:v>
                </c:pt>
                <c:pt idx="573">
                  <c:v>100.20478799999998</c:v>
                </c:pt>
                <c:pt idx="574">
                  <c:v>100.142273</c:v>
                </c:pt>
                <c:pt idx="575">
                  <c:v>105.893997</c:v>
                </c:pt>
                <c:pt idx="576">
                  <c:v>108.71490500000002</c:v>
                </c:pt>
                <c:pt idx="577">
                  <c:v>116.51133</c:v>
                </c:pt>
                <c:pt idx="578">
                  <c:v>104.09069100000002</c:v>
                </c:pt>
                <c:pt idx="579">
                  <c:v>112.165054</c:v>
                </c:pt>
                <c:pt idx="580">
                  <c:v>159.677841</c:v>
                </c:pt>
                <c:pt idx="581">
                  <c:v>119.40640999999999</c:v>
                </c:pt>
                <c:pt idx="582">
                  <c:v>103.22930100000001</c:v>
                </c:pt>
                <c:pt idx="583">
                  <c:v>116.742874</c:v>
                </c:pt>
                <c:pt idx="584">
                  <c:v>106.38764999999999</c:v>
                </c:pt>
                <c:pt idx="585">
                  <c:v>101.90911100000001</c:v>
                </c:pt>
                <c:pt idx="586">
                  <c:v>146.17527799999999</c:v>
                </c:pt>
                <c:pt idx="587">
                  <c:v>139.80253600000003</c:v>
                </c:pt>
                <c:pt idx="588">
                  <c:v>110.36417400000002</c:v>
                </c:pt>
                <c:pt idx="589">
                  <c:v>103.89172400000001</c:v>
                </c:pt>
                <c:pt idx="590">
                  <c:v>103.05194899999998</c:v>
                </c:pt>
                <c:pt idx="591">
                  <c:v>109.97914900000002</c:v>
                </c:pt>
                <c:pt idx="592">
                  <c:v>114.33952300000001</c:v>
                </c:pt>
                <c:pt idx="593">
                  <c:v>108.32677499999998</c:v>
                </c:pt>
                <c:pt idx="594">
                  <c:v>101.981735</c:v>
                </c:pt>
                <c:pt idx="595">
                  <c:v>107.22742500000001</c:v>
                </c:pt>
                <c:pt idx="596">
                  <c:v>101.037384</c:v>
                </c:pt>
                <c:pt idx="597">
                  <c:v>103.278206</c:v>
                </c:pt>
                <c:pt idx="598">
                  <c:v>114.313721</c:v>
                </c:pt>
                <c:pt idx="599">
                  <c:v>101.33922600000001</c:v>
                </c:pt>
                <c:pt idx="600">
                  <c:v>135.77905299999995</c:v>
                </c:pt>
                <c:pt idx="601">
                  <c:v>105.000252</c:v>
                </c:pt>
                <c:pt idx="602">
                  <c:v>107.53138</c:v>
                </c:pt>
                <c:pt idx="603">
                  <c:v>100.206039</c:v>
                </c:pt>
                <c:pt idx="604">
                  <c:v>112.69273399999999</c:v>
                </c:pt>
                <c:pt idx="605">
                  <c:v>108.45519299999998</c:v>
                </c:pt>
                <c:pt idx="606">
                  <c:v>103.985703</c:v>
                </c:pt>
                <c:pt idx="607">
                  <c:v>107.318611</c:v>
                </c:pt>
                <c:pt idx="608">
                  <c:v>112.85868099999999</c:v>
                </c:pt>
                <c:pt idx="609">
                  <c:v>142.68905599999997</c:v>
                </c:pt>
                <c:pt idx="610">
                  <c:v>115.73754900000002</c:v>
                </c:pt>
                <c:pt idx="611">
                  <c:v>100.046638</c:v>
                </c:pt>
                <c:pt idx="612">
                  <c:v>102.081711</c:v>
                </c:pt>
                <c:pt idx="613">
                  <c:v>109.350533</c:v>
                </c:pt>
                <c:pt idx="614">
                  <c:v>103.63018799999999</c:v>
                </c:pt>
                <c:pt idx="615">
                  <c:v>107.08442700000002</c:v>
                </c:pt>
                <c:pt idx="616">
                  <c:v>105.57674400000001</c:v>
                </c:pt>
                <c:pt idx="617">
                  <c:v>118.03883399999998</c:v>
                </c:pt>
                <c:pt idx="618">
                  <c:v>107.492538</c:v>
                </c:pt>
                <c:pt idx="619">
                  <c:v>153.08659399999999</c:v>
                </c:pt>
                <c:pt idx="620">
                  <c:v>103.24095900000002</c:v>
                </c:pt>
                <c:pt idx="621">
                  <c:v>141.53260800000001</c:v>
                </c:pt>
                <c:pt idx="622">
                  <c:v>117.58535799999999</c:v>
                </c:pt>
                <c:pt idx="623">
                  <c:v>112.37575499999998</c:v>
                </c:pt>
                <c:pt idx="624">
                  <c:v>113.607826</c:v>
                </c:pt>
                <c:pt idx="625">
                  <c:v>102.22061900000001</c:v>
                </c:pt>
                <c:pt idx="626">
                  <c:v>105.93604999999999</c:v>
                </c:pt>
                <c:pt idx="627">
                  <c:v>113.976761</c:v>
                </c:pt>
                <c:pt idx="628">
                  <c:v>100.193054</c:v>
                </c:pt>
                <c:pt idx="629">
                  <c:v>105.05345199999998</c:v>
                </c:pt>
                <c:pt idx="630">
                  <c:v>105.16426800000002</c:v>
                </c:pt>
                <c:pt idx="631">
                  <c:v>101.687996</c:v>
                </c:pt>
                <c:pt idx="632">
                  <c:v>107.18176999999999</c:v>
                </c:pt>
                <c:pt idx="633">
                  <c:v>103.249374</c:v>
                </c:pt>
                <c:pt idx="634">
                  <c:v>101.87880699999997</c:v>
                </c:pt>
                <c:pt idx="635">
                  <c:v>108.394791</c:v>
                </c:pt>
                <c:pt idx="636">
                  <c:v>107.37007099999998</c:v>
                </c:pt>
                <c:pt idx="637">
                  <c:v>111.24642900000003</c:v>
                </c:pt>
                <c:pt idx="638">
                  <c:v>127.49227900000001</c:v>
                </c:pt>
                <c:pt idx="639">
                  <c:v>116.633667</c:v>
                </c:pt>
                <c:pt idx="640">
                  <c:v>108.82477599999999</c:v>
                </c:pt>
                <c:pt idx="641">
                  <c:v>102.01790600000001</c:v>
                </c:pt>
                <c:pt idx="642">
                  <c:v>124.38885500000001</c:v>
                </c:pt>
                <c:pt idx="643">
                  <c:v>104.18339499999999</c:v>
                </c:pt>
                <c:pt idx="644">
                  <c:v>100.45579499999998</c:v>
                </c:pt>
                <c:pt idx="645">
                  <c:v>116.99484300000002</c:v>
                </c:pt>
                <c:pt idx="646">
                  <c:v>110.51821099999999</c:v>
                </c:pt>
                <c:pt idx="647">
                  <c:v>105.28416400000002</c:v>
                </c:pt>
                <c:pt idx="648">
                  <c:v>109.92224899999998</c:v>
                </c:pt>
                <c:pt idx="649">
                  <c:v>100.82987199999997</c:v>
                </c:pt>
                <c:pt idx="650">
                  <c:v>112.66682400000002</c:v>
                </c:pt>
                <c:pt idx="651">
                  <c:v>106.100044</c:v>
                </c:pt>
                <c:pt idx="652">
                  <c:v>105.30661000000002</c:v>
                </c:pt>
                <c:pt idx="653">
                  <c:v>126.66947199999998</c:v>
                </c:pt>
                <c:pt idx="654">
                  <c:v>104.001389</c:v>
                </c:pt>
                <c:pt idx="655">
                  <c:v>133.14704900000001</c:v>
                </c:pt>
                <c:pt idx="656">
                  <c:v>105.59407</c:v>
                </c:pt>
                <c:pt idx="657">
                  <c:v>111.29706600000002</c:v>
                </c:pt>
                <c:pt idx="658">
                  <c:v>104.790436</c:v>
                </c:pt>
                <c:pt idx="659">
                  <c:v>105.180954</c:v>
                </c:pt>
                <c:pt idx="660">
                  <c:v>100.97977400000001</c:v>
                </c:pt>
                <c:pt idx="661">
                  <c:v>101.83288599999999</c:v>
                </c:pt>
                <c:pt idx="662">
                  <c:v>109.278999</c:v>
                </c:pt>
                <c:pt idx="663">
                  <c:v>105.63289599999999</c:v>
                </c:pt>
                <c:pt idx="664">
                  <c:v>103.403038</c:v>
                </c:pt>
                <c:pt idx="665">
                  <c:v>112.19358800000001</c:v>
                </c:pt>
                <c:pt idx="666">
                  <c:v>104.60057799999998</c:v>
                </c:pt>
                <c:pt idx="667">
                  <c:v>100.71315800000002</c:v>
                </c:pt>
                <c:pt idx="668">
                  <c:v>110.643753</c:v>
                </c:pt>
                <c:pt idx="669">
                  <c:v>100.65085599999999</c:v>
                </c:pt>
                <c:pt idx="670">
                  <c:v>145.10618600000001</c:v>
                </c:pt>
                <c:pt idx="671">
                  <c:v>106.41318500000001</c:v>
                </c:pt>
                <c:pt idx="672">
                  <c:v>126.76547199999999</c:v>
                </c:pt>
                <c:pt idx="673">
                  <c:v>100.069168</c:v>
                </c:pt>
                <c:pt idx="674">
                  <c:v>107.19416000000001</c:v>
                </c:pt>
                <c:pt idx="675">
                  <c:v>123.91200300000001</c:v>
                </c:pt>
                <c:pt idx="676">
                  <c:v>117.03270000000001</c:v>
                </c:pt>
                <c:pt idx="677">
                  <c:v>110.536942</c:v>
                </c:pt>
                <c:pt idx="678">
                  <c:v>103.51335899999998</c:v>
                </c:pt>
                <c:pt idx="679">
                  <c:v>103.23428300000002</c:v>
                </c:pt>
                <c:pt idx="680">
                  <c:v>119.68718699999998</c:v>
                </c:pt>
                <c:pt idx="681">
                  <c:v>101.71088399999999</c:v>
                </c:pt>
                <c:pt idx="682">
                  <c:v>128.34255999999999</c:v>
                </c:pt>
                <c:pt idx="683">
                  <c:v>105.64553100000001</c:v>
                </c:pt>
                <c:pt idx="684">
                  <c:v>105.146843</c:v>
                </c:pt>
                <c:pt idx="685">
                  <c:v>107.119522</c:v>
                </c:pt>
                <c:pt idx="686">
                  <c:v>115.80977599999999</c:v>
                </c:pt>
                <c:pt idx="687">
                  <c:v>103.24595600000002</c:v>
                </c:pt>
                <c:pt idx="688">
                  <c:v>151.64132700000002</c:v>
                </c:pt>
                <c:pt idx="689">
                  <c:v>118.46926100000002</c:v>
                </c:pt>
                <c:pt idx="690">
                  <c:v>100.10328699999998</c:v>
                </c:pt>
                <c:pt idx="691">
                  <c:v>107.45624500000001</c:v>
                </c:pt>
                <c:pt idx="692">
                  <c:v>111.14749900000001</c:v>
                </c:pt>
                <c:pt idx="693">
                  <c:v>100.627022</c:v>
                </c:pt>
                <c:pt idx="694">
                  <c:v>101.06055499999999</c:v>
                </c:pt>
                <c:pt idx="695">
                  <c:v>109.51277199999998</c:v>
                </c:pt>
                <c:pt idx="696">
                  <c:v>114.20151500000001</c:v>
                </c:pt>
                <c:pt idx="697">
                  <c:v>107.59877799999998</c:v>
                </c:pt>
                <c:pt idx="698">
                  <c:v>102.63427</c:v>
                </c:pt>
                <c:pt idx="699">
                  <c:v>124.72299199999999</c:v>
                </c:pt>
                <c:pt idx="700">
                  <c:v>114.633667</c:v>
                </c:pt>
                <c:pt idx="701">
                  <c:v>101.98230700000001</c:v>
                </c:pt>
                <c:pt idx="702">
                  <c:v>135.29060399999997</c:v>
                </c:pt>
                <c:pt idx="703">
                  <c:v>115.958557</c:v>
                </c:pt>
                <c:pt idx="704">
                  <c:v>124.506935</c:v>
                </c:pt>
                <c:pt idx="705">
                  <c:v>100.51899</c:v>
                </c:pt>
                <c:pt idx="706">
                  <c:v>104.686066</c:v>
                </c:pt>
                <c:pt idx="707">
                  <c:v>100.60443100000001</c:v>
                </c:pt>
                <c:pt idx="708">
                  <c:v>118.34065200000002</c:v>
                </c:pt>
                <c:pt idx="709">
                  <c:v>100.580811</c:v>
                </c:pt>
                <c:pt idx="710">
                  <c:v>104.13529200000001</c:v>
                </c:pt>
                <c:pt idx="711">
                  <c:v>140.689896</c:v>
                </c:pt>
                <c:pt idx="712">
                  <c:v>124.33573199999996</c:v>
                </c:pt>
                <c:pt idx="713">
                  <c:v>133.81338499999998</c:v>
                </c:pt>
                <c:pt idx="714">
                  <c:v>101.32798799999999</c:v>
                </c:pt>
                <c:pt idx="715">
                  <c:v>144.16313199999999</c:v>
                </c:pt>
                <c:pt idx="716">
                  <c:v>105.24337</c:v>
                </c:pt>
                <c:pt idx="717">
                  <c:v>102.539658</c:v>
                </c:pt>
                <c:pt idx="718">
                  <c:v>100.32940699999999</c:v>
                </c:pt>
                <c:pt idx="719">
                  <c:v>112.36722600000002</c:v>
                </c:pt>
                <c:pt idx="720">
                  <c:v>100.01419799999999</c:v>
                </c:pt>
                <c:pt idx="721">
                  <c:v>100.24621600000002</c:v>
                </c:pt>
                <c:pt idx="722">
                  <c:v>102.08574699999998</c:v>
                </c:pt>
                <c:pt idx="723">
                  <c:v>103.399765</c:v>
                </c:pt>
                <c:pt idx="724">
                  <c:v>100.05957799999999</c:v>
                </c:pt>
                <c:pt idx="725">
                  <c:v>132.37693800000002</c:v>
                </c:pt>
                <c:pt idx="726">
                  <c:v>115.35533899999999</c:v>
                </c:pt>
                <c:pt idx="727">
                  <c:v>111.74652900000002</c:v>
                </c:pt>
                <c:pt idx="728">
                  <c:v>115.946037</c:v>
                </c:pt>
                <c:pt idx="729">
                  <c:v>117.516785</c:v>
                </c:pt>
                <c:pt idx="730">
                  <c:v>103.570053</c:v>
                </c:pt>
                <c:pt idx="731">
                  <c:v>117.88705400000002</c:v>
                </c:pt>
                <c:pt idx="732">
                  <c:v>112.95484900000001</c:v>
                </c:pt>
                <c:pt idx="733">
                  <c:v>104.71836900000001</c:v>
                </c:pt>
                <c:pt idx="734">
                  <c:v>103.64353199999998</c:v>
                </c:pt>
                <c:pt idx="735">
                  <c:v>110.64164000000001</c:v>
                </c:pt>
                <c:pt idx="736">
                  <c:v>115.56052400000002</c:v>
                </c:pt>
                <c:pt idx="737">
                  <c:v>100.85131800000001</c:v>
                </c:pt>
                <c:pt idx="738">
                  <c:v>107.46946699999999</c:v>
                </c:pt>
                <c:pt idx="739">
                  <c:v>119.045074</c:v>
                </c:pt>
                <c:pt idx="740">
                  <c:v>104.86062600000001</c:v>
                </c:pt>
                <c:pt idx="741">
                  <c:v>107.155525</c:v>
                </c:pt>
                <c:pt idx="742">
                  <c:v>112.79437299999998</c:v>
                </c:pt>
                <c:pt idx="743">
                  <c:v>119.656769</c:v>
                </c:pt>
                <c:pt idx="744">
                  <c:v>121.330276</c:v>
                </c:pt>
                <c:pt idx="745">
                  <c:v>111.573601</c:v>
                </c:pt>
                <c:pt idx="746">
                  <c:v>147.85871900000004</c:v>
                </c:pt>
                <c:pt idx="747">
                  <c:v>148.38966399999998</c:v>
                </c:pt>
                <c:pt idx="748">
                  <c:v>114.21050300000002</c:v>
                </c:pt>
                <c:pt idx="749">
                  <c:v>100.62661</c:v>
                </c:pt>
                <c:pt idx="750">
                  <c:v>102.19096399999999</c:v>
                </c:pt>
                <c:pt idx="751">
                  <c:v>108.88147699999999</c:v>
                </c:pt>
                <c:pt idx="752">
                  <c:v>102.59226200000002</c:v>
                </c:pt>
                <c:pt idx="753">
                  <c:v>102.229393</c:v>
                </c:pt>
                <c:pt idx="754">
                  <c:v>102.449837</c:v>
                </c:pt>
                <c:pt idx="755">
                  <c:v>105.924744</c:v>
                </c:pt>
                <c:pt idx="756">
                  <c:v>105.17548399999998</c:v>
                </c:pt>
                <c:pt idx="757">
                  <c:v>103.95719099999999</c:v>
                </c:pt>
                <c:pt idx="758">
                  <c:v>111.29614300000001</c:v>
                </c:pt>
                <c:pt idx="759">
                  <c:v>100.65370199999998</c:v>
                </c:pt>
                <c:pt idx="760">
                  <c:v>110.258194</c:v>
                </c:pt>
                <c:pt idx="761">
                  <c:v>100.39679</c:v>
                </c:pt>
                <c:pt idx="762">
                  <c:v>106.01799800000002</c:v>
                </c:pt>
                <c:pt idx="763">
                  <c:v>101.845512</c:v>
                </c:pt>
                <c:pt idx="764">
                  <c:v>120.13568100000001</c:v>
                </c:pt>
                <c:pt idx="765">
                  <c:v>126.202713</c:v>
                </c:pt>
                <c:pt idx="766">
                  <c:v>111.18255600000001</c:v>
                </c:pt>
                <c:pt idx="767">
                  <c:v>121.642128</c:v>
                </c:pt>
                <c:pt idx="768">
                  <c:v>113.29491400000003</c:v>
                </c:pt>
                <c:pt idx="769">
                  <c:v>104.94263500000001</c:v>
                </c:pt>
                <c:pt idx="770">
                  <c:v>103.97640199999998</c:v>
                </c:pt>
                <c:pt idx="771">
                  <c:v>106.64490499999999</c:v>
                </c:pt>
                <c:pt idx="772">
                  <c:v>107.65004699999999</c:v>
                </c:pt>
                <c:pt idx="773">
                  <c:v>103.001358</c:v>
                </c:pt>
                <c:pt idx="774">
                  <c:v>100.490379</c:v>
                </c:pt>
                <c:pt idx="775">
                  <c:v>107.37689199999998</c:v>
                </c:pt>
                <c:pt idx="776">
                  <c:v>100</c:v>
                </c:pt>
                <c:pt idx="777">
                  <c:v>101.277939</c:v>
                </c:pt>
                <c:pt idx="778">
                  <c:v>101.725655</c:v>
                </c:pt>
                <c:pt idx="779">
                  <c:v>100.104118</c:v>
                </c:pt>
                <c:pt idx="780">
                  <c:v>100.65637199999998</c:v>
                </c:pt>
                <c:pt idx="781">
                  <c:v>103.259895</c:v>
                </c:pt>
                <c:pt idx="782">
                  <c:v>123.85375199999999</c:v>
                </c:pt>
                <c:pt idx="783">
                  <c:v>103.04728700000001</c:v>
                </c:pt>
                <c:pt idx="784">
                  <c:v>101.342461</c:v>
                </c:pt>
                <c:pt idx="785">
                  <c:v>117.90373200000001</c:v>
                </c:pt>
                <c:pt idx="786">
                  <c:v>122.03994</c:v>
                </c:pt>
                <c:pt idx="787">
                  <c:v>153.603241</c:v>
                </c:pt>
                <c:pt idx="788">
                  <c:v>101.82657599999999</c:v>
                </c:pt>
                <c:pt idx="789">
                  <c:v>119.607468</c:v>
                </c:pt>
                <c:pt idx="790">
                  <c:v>108.612419</c:v>
                </c:pt>
                <c:pt idx="791">
                  <c:v>103.22925600000002</c:v>
                </c:pt>
                <c:pt idx="792">
                  <c:v>113.94397000000001</c:v>
                </c:pt>
                <c:pt idx="793">
                  <c:v>115.468307</c:v>
                </c:pt>
                <c:pt idx="794">
                  <c:v>147.67895499999997</c:v>
                </c:pt>
                <c:pt idx="795">
                  <c:v>100.51570100000001</c:v>
                </c:pt>
                <c:pt idx="796">
                  <c:v>111.326019</c:v>
                </c:pt>
                <c:pt idx="797">
                  <c:v>109.018539</c:v>
                </c:pt>
                <c:pt idx="798">
                  <c:v>100.206047</c:v>
                </c:pt>
                <c:pt idx="799">
                  <c:v>155.19267299999998</c:v>
                </c:pt>
                <c:pt idx="800">
                  <c:v>109.402451</c:v>
                </c:pt>
                <c:pt idx="801">
                  <c:v>103.574905</c:v>
                </c:pt>
                <c:pt idx="802">
                  <c:v>120.71315000000001</c:v>
                </c:pt>
                <c:pt idx="803">
                  <c:v>112.790176</c:v>
                </c:pt>
                <c:pt idx="804">
                  <c:v>114.53969600000002</c:v>
                </c:pt>
                <c:pt idx="805">
                  <c:v>106.742271</c:v>
                </c:pt>
                <c:pt idx="806">
                  <c:v>104.76911200000002</c:v>
                </c:pt>
                <c:pt idx="807">
                  <c:v>115.24979399999999</c:v>
                </c:pt>
                <c:pt idx="808">
                  <c:v>101.97936199999998</c:v>
                </c:pt>
                <c:pt idx="809">
                  <c:v>102.65514400000001</c:v>
                </c:pt>
                <c:pt idx="810">
                  <c:v>111.53383599999998</c:v>
                </c:pt>
                <c:pt idx="811">
                  <c:v>104.96732299999999</c:v>
                </c:pt>
                <c:pt idx="812">
                  <c:v>106.015404</c:v>
                </c:pt>
                <c:pt idx="813">
                  <c:v>119.80947099999999</c:v>
                </c:pt>
                <c:pt idx="814">
                  <c:v>100.63056899999998</c:v>
                </c:pt>
                <c:pt idx="815">
                  <c:v>132.548203</c:v>
                </c:pt>
                <c:pt idx="816">
                  <c:v>101.356323</c:v>
                </c:pt>
                <c:pt idx="817">
                  <c:v>111.07298999999999</c:v>
                </c:pt>
                <c:pt idx="818">
                  <c:v>111.59410900000002</c:v>
                </c:pt>
                <c:pt idx="819">
                  <c:v>113.24060100000001</c:v>
                </c:pt>
                <c:pt idx="820">
                  <c:v>103.15876799999997</c:v>
                </c:pt>
                <c:pt idx="821">
                  <c:v>116.17508699999998</c:v>
                </c:pt>
                <c:pt idx="822">
                  <c:v>110.33773799999999</c:v>
                </c:pt>
                <c:pt idx="823">
                  <c:v>100.099861</c:v>
                </c:pt>
                <c:pt idx="824">
                  <c:v>112.1082</c:v>
                </c:pt>
                <c:pt idx="825">
                  <c:v>102.66727400000002</c:v>
                </c:pt>
                <c:pt idx="826">
                  <c:v>118.50633199999999</c:v>
                </c:pt>
                <c:pt idx="827">
                  <c:v>112.19249699999999</c:v>
                </c:pt>
                <c:pt idx="828">
                  <c:v>100.23358899999998</c:v>
                </c:pt>
                <c:pt idx="829">
                  <c:v>116.55246699999998</c:v>
                </c:pt>
                <c:pt idx="830">
                  <c:v>104.581856</c:v>
                </c:pt>
                <c:pt idx="831">
                  <c:v>107.392059</c:v>
                </c:pt>
                <c:pt idx="832">
                  <c:v>116.873268</c:v>
                </c:pt>
                <c:pt idx="833">
                  <c:v>130.17242400000001</c:v>
                </c:pt>
                <c:pt idx="834">
                  <c:v>110.042671</c:v>
                </c:pt>
                <c:pt idx="835">
                  <c:v>118.848366</c:v>
                </c:pt>
                <c:pt idx="836">
                  <c:v>103.080635</c:v>
                </c:pt>
                <c:pt idx="837">
                  <c:v>103.570419</c:v>
                </c:pt>
                <c:pt idx="838">
                  <c:v>124.408783</c:v>
                </c:pt>
                <c:pt idx="839">
                  <c:v>119.843346</c:v>
                </c:pt>
                <c:pt idx="840">
                  <c:v>103.32302900000002</c:v>
                </c:pt>
                <c:pt idx="841">
                  <c:v>100.22776</c:v>
                </c:pt>
                <c:pt idx="842">
                  <c:v>108.971794</c:v>
                </c:pt>
                <c:pt idx="843">
                  <c:v>102.08777600000001</c:v>
                </c:pt>
                <c:pt idx="844">
                  <c:v>104.10514799999999</c:v>
                </c:pt>
                <c:pt idx="845">
                  <c:v>105.17857399999998</c:v>
                </c:pt>
                <c:pt idx="846">
                  <c:v>126.81826000000001</c:v>
                </c:pt>
                <c:pt idx="847">
                  <c:v>103.99822200000001</c:v>
                </c:pt>
                <c:pt idx="848">
                  <c:v>102.811081</c:v>
                </c:pt>
                <c:pt idx="849">
                  <c:v>105.440437</c:v>
                </c:pt>
                <c:pt idx="850">
                  <c:v>108.766136</c:v>
                </c:pt>
                <c:pt idx="851">
                  <c:v>137.83506800000001</c:v>
                </c:pt>
                <c:pt idx="852">
                  <c:v>100.660652</c:v>
                </c:pt>
                <c:pt idx="853">
                  <c:v>111.43628699999999</c:v>
                </c:pt>
                <c:pt idx="854">
                  <c:v>105.00839999999998</c:v>
                </c:pt>
                <c:pt idx="855">
                  <c:v>101.00069400000001</c:v>
                </c:pt>
                <c:pt idx="856">
                  <c:v>120.007751</c:v>
                </c:pt>
                <c:pt idx="857">
                  <c:v>103.75638600000001</c:v>
                </c:pt>
                <c:pt idx="858">
                  <c:v>105.336052</c:v>
                </c:pt>
                <c:pt idx="859">
                  <c:v>105.48728199999999</c:v>
                </c:pt>
                <c:pt idx="860">
                  <c:v>119.775246</c:v>
                </c:pt>
                <c:pt idx="861">
                  <c:v>105.06817599999998</c:v>
                </c:pt>
                <c:pt idx="862">
                  <c:v>111.173203</c:v>
                </c:pt>
                <c:pt idx="863">
                  <c:v>113.26464100000001</c:v>
                </c:pt>
                <c:pt idx="864">
                  <c:v>124.29475400000001</c:v>
                </c:pt>
                <c:pt idx="865">
                  <c:v>101.07583599999998</c:v>
                </c:pt>
                <c:pt idx="866">
                  <c:v>112.362549</c:v>
                </c:pt>
                <c:pt idx="867">
                  <c:v>113.984756</c:v>
                </c:pt>
                <c:pt idx="868">
                  <c:v>114.127205</c:v>
                </c:pt>
                <c:pt idx="869">
                  <c:v>101.60256200000001</c:v>
                </c:pt>
                <c:pt idx="870">
                  <c:v>105.453232</c:v>
                </c:pt>
                <c:pt idx="871">
                  <c:v>112.06965599999999</c:v>
                </c:pt>
                <c:pt idx="872">
                  <c:v>100.74150100000001</c:v>
                </c:pt>
                <c:pt idx="873">
                  <c:v>113.136726</c:v>
                </c:pt>
                <c:pt idx="874">
                  <c:v>136.99352999999999</c:v>
                </c:pt>
                <c:pt idx="875">
                  <c:v>136.77969399999995</c:v>
                </c:pt>
                <c:pt idx="876">
                  <c:v>117.066345</c:v>
                </c:pt>
                <c:pt idx="877">
                  <c:v>112.34952500000001</c:v>
                </c:pt>
                <c:pt idx="878">
                  <c:v>107.85404200000001</c:v>
                </c:pt>
                <c:pt idx="879">
                  <c:v>107.975616</c:v>
                </c:pt>
                <c:pt idx="880">
                  <c:v>118.261948</c:v>
                </c:pt>
                <c:pt idx="881">
                  <c:v>129.14387499999995</c:v>
                </c:pt>
                <c:pt idx="882">
                  <c:v>117.66523699999999</c:v>
                </c:pt>
                <c:pt idx="883">
                  <c:v>101.88790899999998</c:v>
                </c:pt>
                <c:pt idx="884">
                  <c:v>101.293007</c:v>
                </c:pt>
                <c:pt idx="885">
                  <c:v>155.99998499999998</c:v>
                </c:pt>
                <c:pt idx="886">
                  <c:v>108.359596</c:v>
                </c:pt>
                <c:pt idx="887">
                  <c:v>105.040001</c:v>
                </c:pt>
                <c:pt idx="888">
                  <c:v>114.23587000000001</c:v>
                </c:pt>
                <c:pt idx="889">
                  <c:v>102.162155</c:v>
                </c:pt>
                <c:pt idx="890">
                  <c:v>156.125519</c:v>
                </c:pt>
                <c:pt idx="891">
                  <c:v>139.07990999999998</c:v>
                </c:pt>
                <c:pt idx="892">
                  <c:v>108.90843199999999</c:v>
                </c:pt>
                <c:pt idx="893">
                  <c:v>101.56780999999999</c:v>
                </c:pt>
                <c:pt idx="894">
                  <c:v>123.29952200000001</c:v>
                </c:pt>
                <c:pt idx="895">
                  <c:v>111.77514600000001</c:v>
                </c:pt>
                <c:pt idx="896">
                  <c:v>100.57687399999999</c:v>
                </c:pt>
                <c:pt idx="897">
                  <c:v>124.36241099999998</c:v>
                </c:pt>
                <c:pt idx="898">
                  <c:v>116.584587</c:v>
                </c:pt>
                <c:pt idx="899">
                  <c:v>108.69507599999999</c:v>
                </c:pt>
                <c:pt idx="900">
                  <c:v>109.136261</c:v>
                </c:pt>
                <c:pt idx="901">
                  <c:v>115.640755</c:v>
                </c:pt>
                <c:pt idx="902">
                  <c:v>102.147728</c:v>
                </c:pt>
                <c:pt idx="903">
                  <c:v>111.666695</c:v>
                </c:pt>
                <c:pt idx="904">
                  <c:v>111.72847699999998</c:v>
                </c:pt>
                <c:pt idx="905">
                  <c:v>102.730858</c:v>
                </c:pt>
                <c:pt idx="906">
                  <c:v>115.24408000000001</c:v>
                </c:pt>
                <c:pt idx="907">
                  <c:v>102.74219500000001</c:v>
                </c:pt>
                <c:pt idx="908">
                  <c:v>114.190208</c:v>
                </c:pt>
                <c:pt idx="909">
                  <c:v>100.50509599999998</c:v>
                </c:pt>
                <c:pt idx="910">
                  <c:v>102.503288</c:v>
                </c:pt>
                <c:pt idx="911">
                  <c:v>104.67563599999998</c:v>
                </c:pt>
                <c:pt idx="912">
                  <c:v>104.91907500000002</c:v>
                </c:pt>
                <c:pt idx="913">
                  <c:v>125.36769900000002</c:v>
                </c:pt>
                <c:pt idx="914">
                  <c:v>111.06282</c:v>
                </c:pt>
                <c:pt idx="915">
                  <c:v>128.37559499999998</c:v>
                </c:pt>
                <c:pt idx="916">
                  <c:v>100.219048</c:v>
                </c:pt>
                <c:pt idx="917">
                  <c:v>113.06507099999999</c:v>
                </c:pt>
                <c:pt idx="918">
                  <c:v>102.264771</c:v>
                </c:pt>
                <c:pt idx="919">
                  <c:v>116.65841699999999</c:v>
                </c:pt>
                <c:pt idx="920">
                  <c:v>108.169296</c:v>
                </c:pt>
                <c:pt idx="921">
                  <c:v>104.49890900000001</c:v>
                </c:pt>
                <c:pt idx="922">
                  <c:v>112.190628</c:v>
                </c:pt>
                <c:pt idx="923">
                  <c:v>137.737167</c:v>
                </c:pt>
                <c:pt idx="924">
                  <c:v>104.834686</c:v>
                </c:pt>
                <c:pt idx="925">
                  <c:v>103.163116</c:v>
                </c:pt>
                <c:pt idx="926">
                  <c:v>104.69589199999999</c:v>
                </c:pt>
                <c:pt idx="927">
                  <c:v>105.93283099999998</c:v>
                </c:pt>
                <c:pt idx="928">
                  <c:v>112.43482200000001</c:v>
                </c:pt>
                <c:pt idx="929">
                  <c:v>101.15294599999999</c:v>
                </c:pt>
                <c:pt idx="930">
                  <c:v>108.18703499999998</c:v>
                </c:pt>
                <c:pt idx="931">
                  <c:v>129.26422099999999</c:v>
                </c:pt>
                <c:pt idx="932">
                  <c:v>105.10593399999999</c:v>
                </c:pt>
                <c:pt idx="933">
                  <c:v>112.52293400000001</c:v>
                </c:pt>
                <c:pt idx="934">
                  <c:v>101.98183400000002</c:v>
                </c:pt>
                <c:pt idx="935">
                  <c:v>115.442581</c:v>
                </c:pt>
                <c:pt idx="936">
                  <c:v>110.18435700000001</c:v>
                </c:pt>
                <c:pt idx="937">
                  <c:v>110.354568</c:v>
                </c:pt>
                <c:pt idx="938">
                  <c:v>116.08929400000001</c:v>
                </c:pt>
                <c:pt idx="939">
                  <c:v>100.66005699999998</c:v>
                </c:pt>
                <c:pt idx="940">
                  <c:v>105.42529300000001</c:v>
                </c:pt>
                <c:pt idx="941">
                  <c:v>107.081642</c:v>
                </c:pt>
                <c:pt idx="942">
                  <c:v>118.40866900000002</c:v>
                </c:pt>
                <c:pt idx="943">
                  <c:v>129.45455899999999</c:v>
                </c:pt>
                <c:pt idx="944">
                  <c:v>103.72485399999999</c:v>
                </c:pt>
                <c:pt idx="945">
                  <c:v>100.52992999999999</c:v>
                </c:pt>
                <c:pt idx="946">
                  <c:v>100.65868399999998</c:v>
                </c:pt>
                <c:pt idx="947">
                  <c:v>120.21871899999998</c:v>
                </c:pt>
                <c:pt idx="948">
                  <c:v>109.054779</c:v>
                </c:pt>
                <c:pt idx="949">
                  <c:v>100.81353</c:v>
                </c:pt>
                <c:pt idx="950">
                  <c:v>110.673615</c:v>
                </c:pt>
                <c:pt idx="951">
                  <c:v>101.81421700000001</c:v>
                </c:pt>
                <c:pt idx="952">
                  <c:v>105.06261400000001</c:v>
                </c:pt>
                <c:pt idx="953">
                  <c:v>119.73342100000002</c:v>
                </c:pt>
                <c:pt idx="954">
                  <c:v>126.193611</c:v>
                </c:pt>
                <c:pt idx="955">
                  <c:v>101.97102400000001</c:v>
                </c:pt>
                <c:pt idx="956">
                  <c:v>121.35150899999998</c:v>
                </c:pt>
                <c:pt idx="957">
                  <c:v>124.97661600000002</c:v>
                </c:pt>
                <c:pt idx="958">
                  <c:v>114.400597</c:v>
                </c:pt>
                <c:pt idx="959">
                  <c:v>103.345184</c:v>
                </c:pt>
                <c:pt idx="960">
                  <c:v>119.840408</c:v>
                </c:pt>
                <c:pt idx="961">
                  <c:v>105.59050000000002</c:v>
                </c:pt>
                <c:pt idx="962">
                  <c:v>101.92336299999998</c:v>
                </c:pt>
                <c:pt idx="963">
                  <c:v>118.72666900000002</c:v>
                </c:pt>
                <c:pt idx="964">
                  <c:v>127.823723</c:v>
                </c:pt>
                <c:pt idx="965">
                  <c:v>101.368889</c:v>
                </c:pt>
                <c:pt idx="966">
                  <c:v>143.67219499999999</c:v>
                </c:pt>
                <c:pt idx="967">
                  <c:v>126.94895900000002</c:v>
                </c:pt>
                <c:pt idx="968">
                  <c:v>123.48730500000002</c:v>
                </c:pt>
                <c:pt idx="969">
                  <c:v>106.309174</c:v>
                </c:pt>
                <c:pt idx="970">
                  <c:v>109.620529</c:v>
                </c:pt>
                <c:pt idx="971">
                  <c:v>104.7882</c:v>
                </c:pt>
                <c:pt idx="972">
                  <c:v>106.57213599999999</c:v>
                </c:pt>
                <c:pt idx="973">
                  <c:v>100.50156400000002</c:v>
                </c:pt>
                <c:pt idx="974">
                  <c:v>123.80419900000001</c:v>
                </c:pt>
                <c:pt idx="975">
                  <c:v>106.385689</c:v>
                </c:pt>
                <c:pt idx="976">
                  <c:v>106.15152</c:v>
                </c:pt>
                <c:pt idx="977">
                  <c:v>117.570427</c:v>
                </c:pt>
                <c:pt idx="978">
                  <c:v>123.67511699999999</c:v>
                </c:pt>
                <c:pt idx="979">
                  <c:v>125.286057</c:v>
                </c:pt>
                <c:pt idx="980">
                  <c:v>126.90690600000002</c:v>
                </c:pt>
                <c:pt idx="981">
                  <c:v>101.978134</c:v>
                </c:pt>
                <c:pt idx="982">
                  <c:v>110.96666700000002</c:v>
                </c:pt>
                <c:pt idx="983">
                  <c:v>110.150955</c:v>
                </c:pt>
                <c:pt idx="984">
                  <c:v>104.813942</c:v>
                </c:pt>
                <c:pt idx="985">
                  <c:v>101.44778400000001</c:v>
                </c:pt>
                <c:pt idx="986">
                  <c:v>134.02590900000001</c:v>
                </c:pt>
                <c:pt idx="987">
                  <c:v>103.801598</c:v>
                </c:pt>
                <c:pt idx="988">
                  <c:v>112.661705</c:v>
                </c:pt>
                <c:pt idx="989">
                  <c:v>142.125732</c:v>
                </c:pt>
                <c:pt idx="990">
                  <c:v>100.620529</c:v>
                </c:pt>
                <c:pt idx="991">
                  <c:v>101.352211</c:v>
                </c:pt>
                <c:pt idx="992">
                  <c:v>106.69687699999999</c:v>
                </c:pt>
                <c:pt idx="993">
                  <c:v>104.55818199999999</c:v>
                </c:pt>
                <c:pt idx="994">
                  <c:v>107.775459</c:v>
                </c:pt>
                <c:pt idx="995">
                  <c:v>110.25273900000001</c:v>
                </c:pt>
                <c:pt idx="996">
                  <c:v>103.370514</c:v>
                </c:pt>
                <c:pt idx="997">
                  <c:v>101.77327699999998</c:v>
                </c:pt>
                <c:pt idx="998">
                  <c:v>103.69544999999998</c:v>
                </c:pt>
                <c:pt idx="999">
                  <c:v>102.339439</c:v>
                </c:pt>
                <c:pt idx="1000">
                  <c:v>102.02707700000001</c:v>
                </c:pt>
                <c:pt idx="1001">
                  <c:v>106.05446600000002</c:v>
                </c:pt>
                <c:pt idx="1002">
                  <c:v>100.20462000000003</c:v>
                </c:pt>
                <c:pt idx="1003">
                  <c:v>114.35584999999999</c:v>
                </c:pt>
                <c:pt idx="1004">
                  <c:v>104.02874799999996</c:v>
                </c:pt>
                <c:pt idx="1005">
                  <c:v>101.49140199999999</c:v>
                </c:pt>
                <c:pt idx="1006">
                  <c:v>110.226456</c:v>
                </c:pt>
                <c:pt idx="1007">
                  <c:v>102.70957199999998</c:v>
                </c:pt>
                <c:pt idx="1008">
                  <c:v>106.727692</c:v>
                </c:pt>
                <c:pt idx="1009">
                  <c:v>109.85591100000001</c:v>
                </c:pt>
                <c:pt idx="1010">
                  <c:v>104.16939499999998</c:v>
                </c:pt>
                <c:pt idx="1011">
                  <c:v>116.85187500000001</c:v>
                </c:pt>
                <c:pt idx="1012">
                  <c:v>133.14382899999998</c:v>
                </c:pt>
                <c:pt idx="1013">
                  <c:v>111.00971199999998</c:v>
                </c:pt>
                <c:pt idx="1014">
                  <c:v>104.26908899999998</c:v>
                </c:pt>
                <c:pt idx="1015">
                  <c:v>104.117386</c:v>
                </c:pt>
                <c:pt idx="1016">
                  <c:v>103.669662</c:v>
                </c:pt>
                <c:pt idx="1017">
                  <c:v>100.16342899999998</c:v>
                </c:pt>
                <c:pt idx="1018">
                  <c:v>123.66851800000001</c:v>
                </c:pt>
                <c:pt idx="1019">
                  <c:v>129.70199600000001</c:v>
                </c:pt>
                <c:pt idx="1020">
                  <c:v>122.56051600000002</c:v>
                </c:pt>
                <c:pt idx="1021">
                  <c:v>107.533333</c:v>
                </c:pt>
                <c:pt idx="1022">
                  <c:v>112.135513</c:v>
                </c:pt>
                <c:pt idx="1023">
                  <c:v>117.777321</c:v>
                </c:pt>
                <c:pt idx="1024">
                  <c:v>122.19257399999998</c:v>
                </c:pt>
                <c:pt idx="1025">
                  <c:v>124.86779799999998</c:v>
                </c:pt>
                <c:pt idx="1026">
                  <c:v>100.912437</c:v>
                </c:pt>
                <c:pt idx="1027">
                  <c:v>100.17607099999996</c:v>
                </c:pt>
                <c:pt idx="1028">
                  <c:v>115.14598100000001</c:v>
                </c:pt>
                <c:pt idx="1029">
                  <c:v>105.75035099999998</c:v>
                </c:pt>
                <c:pt idx="1030">
                  <c:v>101.81081399999999</c:v>
                </c:pt>
                <c:pt idx="1031">
                  <c:v>109.33891300000002</c:v>
                </c:pt>
                <c:pt idx="1032">
                  <c:v>110.92511</c:v>
                </c:pt>
                <c:pt idx="1033">
                  <c:v>141.885864</c:v>
                </c:pt>
                <c:pt idx="1034">
                  <c:v>110.26483899999998</c:v>
                </c:pt>
                <c:pt idx="1035">
                  <c:v>108.809326</c:v>
                </c:pt>
                <c:pt idx="1036">
                  <c:v>100.96382100000001</c:v>
                </c:pt>
                <c:pt idx="1037">
                  <c:v>128.84774800000002</c:v>
                </c:pt>
                <c:pt idx="1038">
                  <c:v>107.67539199999997</c:v>
                </c:pt>
                <c:pt idx="1039">
                  <c:v>122.60279099999998</c:v>
                </c:pt>
                <c:pt idx="1040">
                  <c:v>109.830055</c:v>
                </c:pt>
                <c:pt idx="1041">
                  <c:v>108.49305000000001</c:v>
                </c:pt>
                <c:pt idx="1042">
                  <c:v>107.89629400000001</c:v>
                </c:pt>
                <c:pt idx="1043">
                  <c:v>112.55538199999997</c:v>
                </c:pt>
                <c:pt idx="1044">
                  <c:v>113.35272199999999</c:v>
                </c:pt>
                <c:pt idx="1045">
                  <c:v>122.09051500000001</c:v>
                </c:pt>
                <c:pt idx="1046">
                  <c:v>109.189117</c:v>
                </c:pt>
                <c:pt idx="1047">
                  <c:v>101.99996899999999</c:v>
                </c:pt>
                <c:pt idx="1048">
                  <c:v>107.98237599999999</c:v>
                </c:pt>
                <c:pt idx="1049">
                  <c:v>106.67097499999998</c:v>
                </c:pt>
                <c:pt idx="1050">
                  <c:v>100.25643199999999</c:v>
                </c:pt>
                <c:pt idx="1051">
                  <c:v>100.408867</c:v>
                </c:pt>
                <c:pt idx="1052">
                  <c:v>100.792351</c:v>
                </c:pt>
                <c:pt idx="1053">
                  <c:v>100.82795</c:v>
                </c:pt>
                <c:pt idx="1054">
                  <c:v>102.47579199999998</c:v>
                </c:pt>
                <c:pt idx="1055">
                  <c:v>104.59237699999998</c:v>
                </c:pt>
                <c:pt idx="1056">
                  <c:v>135.20182800000001</c:v>
                </c:pt>
                <c:pt idx="1057">
                  <c:v>108.07518799999998</c:v>
                </c:pt>
                <c:pt idx="1058">
                  <c:v>107.137383</c:v>
                </c:pt>
                <c:pt idx="1059">
                  <c:v>102.599548</c:v>
                </c:pt>
                <c:pt idx="1060">
                  <c:v>116.01288599999998</c:v>
                </c:pt>
                <c:pt idx="1061">
                  <c:v>109.62733499999999</c:v>
                </c:pt>
                <c:pt idx="1062">
                  <c:v>142.69099399999999</c:v>
                </c:pt>
                <c:pt idx="1063">
                  <c:v>103.345428</c:v>
                </c:pt>
                <c:pt idx="1064">
                  <c:v>102.33405300000001</c:v>
                </c:pt>
                <c:pt idx="1065">
                  <c:v>100.851044</c:v>
                </c:pt>
                <c:pt idx="1066">
                  <c:v>107.27121000000001</c:v>
                </c:pt>
                <c:pt idx="1067">
                  <c:v>108.845703</c:v>
                </c:pt>
                <c:pt idx="1068">
                  <c:v>114.203987</c:v>
                </c:pt>
                <c:pt idx="1069">
                  <c:v>126.49712400000003</c:v>
                </c:pt>
                <c:pt idx="1070">
                  <c:v>101.84520000000002</c:v>
                </c:pt>
                <c:pt idx="1071">
                  <c:v>111.17800899999999</c:v>
                </c:pt>
                <c:pt idx="1072">
                  <c:v>123.67178299999999</c:v>
                </c:pt>
                <c:pt idx="1073">
                  <c:v>105.00921600000001</c:v>
                </c:pt>
                <c:pt idx="1074">
                  <c:v>126.72148900000002</c:v>
                </c:pt>
                <c:pt idx="1075">
                  <c:v>119.26718900000002</c:v>
                </c:pt>
                <c:pt idx="1076">
                  <c:v>100.30426799999999</c:v>
                </c:pt>
                <c:pt idx="1077">
                  <c:v>108.47577699999997</c:v>
                </c:pt>
                <c:pt idx="1078">
                  <c:v>101.597397</c:v>
                </c:pt>
                <c:pt idx="1079">
                  <c:v>104.112709</c:v>
                </c:pt>
                <c:pt idx="1080">
                  <c:v>108.29190100000001</c:v>
                </c:pt>
                <c:pt idx="1081">
                  <c:v>110.616287</c:v>
                </c:pt>
                <c:pt idx="1082">
                  <c:v>100.33886699999998</c:v>
                </c:pt>
                <c:pt idx="1083">
                  <c:v>103.17678799999997</c:v>
                </c:pt>
                <c:pt idx="1084">
                  <c:v>104.48324599999999</c:v>
                </c:pt>
                <c:pt idx="1085">
                  <c:v>120.586411</c:v>
                </c:pt>
                <c:pt idx="1086">
                  <c:v>108.568687</c:v>
                </c:pt>
                <c:pt idx="1087">
                  <c:v>101.15692900000002</c:v>
                </c:pt>
                <c:pt idx="1088">
                  <c:v>102.83924900000001</c:v>
                </c:pt>
                <c:pt idx="1089">
                  <c:v>121.839134</c:v>
                </c:pt>
                <c:pt idx="1090">
                  <c:v>100.021942</c:v>
                </c:pt>
                <c:pt idx="1091">
                  <c:v>106.18737799999998</c:v>
                </c:pt>
                <c:pt idx="1092">
                  <c:v>105.313934</c:v>
                </c:pt>
                <c:pt idx="1093">
                  <c:v>119.84378799999999</c:v>
                </c:pt>
                <c:pt idx="1094">
                  <c:v>123.12464900000002</c:v>
                </c:pt>
                <c:pt idx="1095">
                  <c:v>115.909958</c:v>
                </c:pt>
                <c:pt idx="1096">
                  <c:v>128.86424300000002</c:v>
                </c:pt>
                <c:pt idx="1097">
                  <c:v>101.17064699999999</c:v>
                </c:pt>
                <c:pt idx="1098">
                  <c:v>102.478813</c:v>
                </c:pt>
                <c:pt idx="1099">
                  <c:v>106.24411800000001</c:v>
                </c:pt>
                <c:pt idx="1100">
                  <c:v>129.29389999999998</c:v>
                </c:pt>
                <c:pt idx="1101">
                  <c:v>106.90763900000002</c:v>
                </c:pt>
                <c:pt idx="1102">
                  <c:v>100.69435900000002</c:v>
                </c:pt>
                <c:pt idx="1103">
                  <c:v>121.10308099999999</c:v>
                </c:pt>
                <c:pt idx="1104">
                  <c:v>125.562698</c:v>
                </c:pt>
                <c:pt idx="1105">
                  <c:v>124.925652</c:v>
                </c:pt>
                <c:pt idx="1106">
                  <c:v>115.68536400000001</c:v>
                </c:pt>
                <c:pt idx="1107">
                  <c:v>107.15267900000001</c:v>
                </c:pt>
                <c:pt idx="1108">
                  <c:v>102.00884199999999</c:v>
                </c:pt>
                <c:pt idx="1109">
                  <c:v>105.64598799999999</c:v>
                </c:pt>
                <c:pt idx="1110">
                  <c:v>101.463486</c:v>
                </c:pt>
                <c:pt idx="1111">
                  <c:v>105.33094800000001</c:v>
                </c:pt>
                <c:pt idx="1112">
                  <c:v>100.45987700000001</c:v>
                </c:pt>
                <c:pt idx="1113">
                  <c:v>117.09461200000001</c:v>
                </c:pt>
                <c:pt idx="1114">
                  <c:v>120.242546</c:v>
                </c:pt>
                <c:pt idx="1115">
                  <c:v>115.751884</c:v>
                </c:pt>
                <c:pt idx="1116">
                  <c:v>105.825554</c:v>
                </c:pt>
                <c:pt idx="1117">
                  <c:v>112.470451</c:v>
                </c:pt>
                <c:pt idx="1118">
                  <c:v>105.427406</c:v>
                </c:pt>
                <c:pt idx="1119">
                  <c:v>104.01348900000002</c:v>
                </c:pt>
                <c:pt idx="1120">
                  <c:v>111.85024300000002</c:v>
                </c:pt>
                <c:pt idx="1121">
                  <c:v>103.44521300000002</c:v>
                </c:pt>
                <c:pt idx="1122">
                  <c:v>110.92778</c:v>
                </c:pt>
                <c:pt idx="1123">
                  <c:v>101.29486799999999</c:v>
                </c:pt>
                <c:pt idx="1124">
                  <c:v>103.23608400000002</c:v>
                </c:pt>
                <c:pt idx="1125">
                  <c:v>107.047882</c:v>
                </c:pt>
                <c:pt idx="1126">
                  <c:v>102.95063</c:v>
                </c:pt>
                <c:pt idx="1127">
                  <c:v>106.751801</c:v>
                </c:pt>
                <c:pt idx="1128">
                  <c:v>112.47537199999996</c:v>
                </c:pt>
                <c:pt idx="1129">
                  <c:v>104.78110500000001</c:v>
                </c:pt>
                <c:pt idx="1130">
                  <c:v>125.31715400000002</c:v>
                </c:pt>
                <c:pt idx="1131">
                  <c:v>112.36531799999999</c:v>
                </c:pt>
                <c:pt idx="1132">
                  <c:v>104.32717100000001</c:v>
                </c:pt>
                <c:pt idx="1133">
                  <c:v>115.82311199999998</c:v>
                </c:pt>
                <c:pt idx="1134">
                  <c:v>104.63211099999998</c:v>
                </c:pt>
                <c:pt idx="1135">
                  <c:v>100.49449900000002</c:v>
                </c:pt>
                <c:pt idx="1136">
                  <c:v>111.273697</c:v>
                </c:pt>
                <c:pt idx="1137">
                  <c:v>106.12927999999998</c:v>
                </c:pt>
                <c:pt idx="1138">
                  <c:v>101.00483699999998</c:v>
                </c:pt>
                <c:pt idx="1139">
                  <c:v>101.65892799999999</c:v>
                </c:pt>
                <c:pt idx="1140">
                  <c:v>107.145889</c:v>
                </c:pt>
                <c:pt idx="1141">
                  <c:v>101.66876199999999</c:v>
                </c:pt>
                <c:pt idx="1142">
                  <c:v>181.49642900000003</c:v>
                </c:pt>
                <c:pt idx="1143">
                  <c:v>107.60370599999999</c:v>
                </c:pt>
                <c:pt idx="1144">
                  <c:v>113.23193400000001</c:v>
                </c:pt>
                <c:pt idx="1145">
                  <c:v>100.739677</c:v>
                </c:pt>
                <c:pt idx="1146">
                  <c:v>100.69664</c:v>
                </c:pt>
                <c:pt idx="1147">
                  <c:v>120.10884900000001</c:v>
                </c:pt>
                <c:pt idx="1148">
                  <c:v>112.67550699999998</c:v>
                </c:pt>
                <c:pt idx="1149">
                  <c:v>104.00971199999998</c:v>
                </c:pt>
                <c:pt idx="1150">
                  <c:v>100.57099199999999</c:v>
                </c:pt>
                <c:pt idx="1151">
                  <c:v>104.52782400000001</c:v>
                </c:pt>
                <c:pt idx="1152">
                  <c:v>119.74433900000001</c:v>
                </c:pt>
                <c:pt idx="1153">
                  <c:v>104.038765</c:v>
                </c:pt>
                <c:pt idx="1154">
                  <c:v>105.42287399999998</c:v>
                </c:pt>
                <c:pt idx="1155">
                  <c:v>108.98753400000001</c:v>
                </c:pt>
                <c:pt idx="1156">
                  <c:v>104.29644</c:v>
                </c:pt>
                <c:pt idx="1157">
                  <c:v>105.442322</c:v>
                </c:pt>
                <c:pt idx="1158">
                  <c:v>106.830139</c:v>
                </c:pt>
                <c:pt idx="1159">
                  <c:v>107.62557199999999</c:v>
                </c:pt>
                <c:pt idx="1160">
                  <c:v>104.14418000000002</c:v>
                </c:pt>
                <c:pt idx="1161">
                  <c:v>111.163551</c:v>
                </c:pt>
                <c:pt idx="1162">
                  <c:v>103.399101</c:v>
                </c:pt>
                <c:pt idx="1163">
                  <c:v>100.482033</c:v>
                </c:pt>
                <c:pt idx="1164">
                  <c:v>104.607956</c:v>
                </c:pt>
                <c:pt idx="1165">
                  <c:v>108.48698400000002</c:v>
                </c:pt>
                <c:pt idx="1166">
                  <c:v>109.01602200000002</c:v>
                </c:pt>
                <c:pt idx="1167">
                  <c:v>100.238884</c:v>
                </c:pt>
                <c:pt idx="1168">
                  <c:v>101.421837</c:v>
                </c:pt>
                <c:pt idx="1169">
                  <c:v>108.59864</c:v>
                </c:pt>
                <c:pt idx="1170">
                  <c:v>105.39659899999998</c:v>
                </c:pt>
                <c:pt idx="1171">
                  <c:v>100.866692</c:v>
                </c:pt>
                <c:pt idx="1172">
                  <c:v>110.88993799999999</c:v>
                </c:pt>
                <c:pt idx="1173">
                  <c:v>105.98196400000002</c:v>
                </c:pt>
                <c:pt idx="1174">
                  <c:v>106.621719</c:v>
                </c:pt>
                <c:pt idx="1175">
                  <c:v>117.673164</c:v>
                </c:pt>
                <c:pt idx="1176">
                  <c:v>101.952393</c:v>
                </c:pt>
                <c:pt idx="1177">
                  <c:v>103.82689699999999</c:v>
                </c:pt>
                <c:pt idx="1178">
                  <c:v>121.558273</c:v>
                </c:pt>
                <c:pt idx="1179">
                  <c:v>103.316551</c:v>
                </c:pt>
                <c:pt idx="1180">
                  <c:v>105.144783</c:v>
                </c:pt>
                <c:pt idx="1181">
                  <c:v>101.34941900000001</c:v>
                </c:pt>
                <c:pt idx="1182">
                  <c:v>111.25901</c:v>
                </c:pt>
                <c:pt idx="1183">
                  <c:v>124.88943500000001</c:v>
                </c:pt>
                <c:pt idx="1184">
                  <c:v>122.648445</c:v>
                </c:pt>
                <c:pt idx="1185">
                  <c:v>103.030739</c:v>
                </c:pt>
                <c:pt idx="1186">
                  <c:v>110.21469100000002</c:v>
                </c:pt>
                <c:pt idx="1187">
                  <c:v>103.22532699999998</c:v>
                </c:pt>
                <c:pt idx="1188">
                  <c:v>115.43028300000002</c:v>
                </c:pt>
                <c:pt idx="1189">
                  <c:v>125.96678199999998</c:v>
                </c:pt>
                <c:pt idx="1190">
                  <c:v>108.79993399999999</c:v>
                </c:pt>
                <c:pt idx="1191">
                  <c:v>104.02540599999999</c:v>
                </c:pt>
                <c:pt idx="1192">
                  <c:v>105.76572400000002</c:v>
                </c:pt>
                <c:pt idx="1193">
                  <c:v>121.17938199999998</c:v>
                </c:pt>
                <c:pt idx="1194">
                  <c:v>100.57936100000001</c:v>
                </c:pt>
                <c:pt idx="1195">
                  <c:v>102.58920300000001</c:v>
                </c:pt>
                <c:pt idx="1196">
                  <c:v>113.11005400000002</c:v>
                </c:pt>
                <c:pt idx="1197">
                  <c:v>105.09763300000002</c:v>
                </c:pt>
                <c:pt idx="1198">
                  <c:v>122.58834099999999</c:v>
                </c:pt>
                <c:pt idx="1199">
                  <c:v>113.29873699999999</c:v>
                </c:pt>
                <c:pt idx="1200">
                  <c:v>129.72936999999999</c:v>
                </c:pt>
                <c:pt idx="1201">
                  <c:v>101.41679400000001</c:v>
                </c:pt>
                <c:pt idx="1202">
                  <c:v>103.63845799999999</c:v>
                </c:pt>
                <c:pt idx="1203">
                  <c:v>118.99128700000001</c:v>
                </c:pt>
                <c:pt idx="1204">
                  <c:v>101.742096</c:v>
                </c:pt>
                <c:pt idx="1205">
                  <c:v>100.99520900000002</c:v>
                </c:pt>
                <c:pt idx="1206">
                  <c:v>119.85796400000001</c:v>
                </c:pt>
                <c:pt idx="1207">
                  <c:v>113.69856999999999</c:v>
                </c:pt>
                <c:pt idx="1208">
                  <c:v>101.67887899999995</c:v>
                </c:pt>
                <c:pt idx="1209">
                  <c:v>115.64172400000001</c:v>
                </c:pt>
                <c:pt idx="1210">
                  <c:v>103.44039900000001</c:v>
                </c:pt>
                <c:pt idx="1211">
                  <c:v>115.87532799999998</c:v>
                </c:pt>
                <c:pt idx="1212">
                  <c:v>102.34751100000001</c:v>
                </c:pt>
                <c:pt idx="1213">
                  <c:v>101.94622800000002</c:v>
                </c:pt>
                <c:pt idx="1214">
                  <c:v>119.74590300000001</c:v>
                </c:pt>
                <c:pt idx="1215">
                  <c:v>128.661057</c:v>
                </c:pt>
                <c:pt idx="1216">
                  <c:v>100.50803399999998</c:v>
                </c:pt>
                <c:pt idx="1217">
                  <c:v>108.18886599999999</c:v>
                </c:pt>
                <c:pt idx="1218">
                  <c:v>113.36956000000002</c:v>
                </c:pt>
                <c:pt idx="1219">
                  <c:v>102.100914</c:v>
                </c:pt>
                <c:pt idx="1220">
                  <c:v>100.922073</c:v>
                </c:pt>
                <c:pt idx="1221">
                  <c:v>104.790497</c:v>
                </c:pt>
                <c:pt idx="1222">
                  <c:v>134.85739100000004</c:v>
                </c:pt>
                <c:pt idx="1223">
                  <c:v>104.450462</c:v>
                </c:pt>
                <c:pt idx="1224">
                  <c:v>106.295456</c:v>
                </c:pt>
                <c:pt idx="1225">
                  <c:v>103.63570399999999</c:v>
                </c:pt>
                <c:pt idx="1226">
                  <c:v>105.429436</c:v>
                </c:pt>
                <c:pt idx="1227">
                  <c:v>132.25396699999999</c:v>
                </c:pt>
                <c:pt idx="1228">
                  <c:v>126.15184000000001</c:v>
                </c:pt>
                <c:pt idx="1229">
                  <c:v>111.821297</c:v>
                </c:pt>
                <c:pt idx="1230">
                  <c:v>105.99736799999999</c:v>
                </c:pt>
                <c:pt idx="1231">
                  <c:v>112.683769</c:v>
                </c:pt>
                <c:pt idx="1232">
                  <c:v>108.420006</c:v>
                </c:pt>
                <c:pt idx="1233">
                  <c:v>104.32332599999998</c:v>
                </c:pt>
                <c:pt idx="1234">
                  <c:v>102.750618</c:v>
                </c:pt>
                <c:pt idx="1235">
                  <c:v>103.69225299999998</c:v>
                </c:pt>
                <c:pt idx="1236">
                  <c:v>128.85427900000002</c:v>
                </c:pt>
                <c:pt idx="1237">
                  <c:v>121.06307200000001</c:v>
                </c:pt>
                <c:pt idx="1238">
                  <c:v>106.902435</c:v>
                </c:pt>
                <c:pt idx="1239">
                  <c:v>112.819138</c:v>
                </c:pt>
                <c:pt idx="1240">
                  <c:v>115.30825</c:v>
                </c:pt>
                <c:pt idx="1241">
                  <c:v>111.276184</c:v>
                </c:pt>
                <c:pt idx="1242">
                  <c:v>109.39328</c:v>
                </c:pt>
                <c:pt idx="1243">
                  <c:v>113.09464300000002</c:v>
                </c:pt>
                <c:pt idx="1244">
                  <c:v>105.74185199999999</c:v>
                </c:pt>
                <c:pt idx="1245">
                  <c:v>121.20605500000002</c:v>
                </c:pt>
                <c:pt idx="1246">
                  <c:v>103.32584399999999</c:v>
                </c:pt>
                <c:pt idx="1247">
                  <c:v>105.71353900000001</c:v>
                </c:pt>
                <c:pt idx="1248">
                  <c:v>128.03688</c:v>
                </c:pt>
                <c:pt idx="1249">
                  <c:v>106.516441</c:v>
                </c:pt>
                <c:pt idx="1250">
                  <c:v>117.059288</c:v>
                </c:pt>
                <c:pt idx="1251">
                  <c:v>100.109863</c:v>
                </c:pt>
                <c:pt idx="1252">
                  <c:v>117.85611</c:v>
                </c:pt>
                <c:pt idx="1253">
                  <c:v>101.85069999999999</c:v>
                </c:pt>
                <c:pt idx="1254">
                  <c:v>101.63728300000001</c:v>
                </c:pt>
                <c:pt idx="1255">
                  <c:v>102.86706500000001</c:v>
                </c:pt>
                <c:pt idx="1256">
                  <c:v>124.51438899999998</c:v>
                </c:pt>
                <c:pt idx="1257">
                  <c:v>146.61219800000001</c:v>
                </c:pt>
                <c:pt idx="1258">
                  <c:v>100.226562</c:v>
                </c:pt>
                <c:pt idx="1259">
                  <c:v>106.30886099999998</c:v>
                </c:pt>
                <c:pt idx="1260">
                  <c:v>105.133743</c:v>
                </c:pt>
                <c:pt idx="1261">
                  <c:v>118.60599499999998</c:v>
                </c:pt>
                <c:pt idx="1262">
                  <c:v>101.053703</c:v>
                </c:pt>
                <c:pt idx="1263">
                  <c:v>102.24298899999998</c:v>
                </c:pt>
                <c:pt idx="1264">
                  <c:v>123.20352200000002</c:v>
                </c:pt>
                <c:pt idx="1265">
                  <c:v>100.30507699999998</c:v>
                </c:pt>
                <c:pt idx="1266">
                  <c:v>101.354095</c:v>
                </c:pt>
                <c:pt idx="1267">
                  <c:v>103.47485399999999</c:v>
                </c:pt>
                <c:pt idx="1268">
                  <c:v>104.582024</c:v>
                </c:pt>
                <c:pt idx="1269">
                  <c:v>100.01573199999999</c:v>
                </c:pt>
                <c:pt idx="1270">
                  <c:v>113.110985</c:v>
                </c:pt>
                <c:pt idx="1271">
                  <c:v>104.38452100000002</c:v>
                </c:pt>
                <c:pt idx="1272">
                  <c:v>123.91334500000002</c:v>
                </c:pt>
                <c:pt idx="1273">
                  <c:v>126.53002900000001</c:v>
                </c:pt>
                <c:pt idx="1274">
                  <c:v>111.58168000000002</c:v>
                </c:pt>
                <c:pt idx="1275">
                  <c:v>116.84378100000001</c:v>
                </c:pt>
                <c:pt idx="1276">
                  <c:v>100.50274699999999</c:v>
                </c:pt>
                <c:pt idx="1277">
                  <c:v>103.230881</c:v>
                </c:pt>
                <c:pt idx="1278">
                  <c:v>100.46006800000002</c:v>
                </c:pt>
                <c:pt idx="1279">
                  <c:v>120.72837799999999</c:v>
                </c:pt>
                <c:pt idx="1280">
                  <c:v>109.25440999999999</c:v>
                </c:pt>
                <c:pt idx="1281">
                  <c:v>101.09782400000002</c:v>
                </c:pt>
                <c:pt idx="1282">
                  <c:v>103.193939</c:v>
                </c:pt>
                <c:pt idx="1283">
                  <c:v>108.89019</c:v>
                </c:pt>
                <c:pt idx="1284">
                  <c:v>108.36051900000001</c:v>
                </c:pt>
                <c:pt idx="1285">
                  <c:v>101.551384</c:v>
                </c:pt>
                <c:pt idx="1286">
                  <c:v>119.273094</c:v>
                </c:pt>
                <c:pt idx="1287">
                  <c:v>102.62017799999998</c:v>
                </c:pt>
                <c:pt idx="1288">
                  <c:v>104.073303</c:v>
                </c:pt>
                <c:pt idx="1289">
                  <c:v>100.24787900000001</c:v>
                </c:pt>
                <c:pt idx="1290">
                  <c:v>106.02107199999999</c:v>
                </c:pt>
                <c:pt idx="1291">
                  <c:v>120.08564800000001</c:v>
                </c:pt>
                <c:pt idx="1292">
                  <c:v>106.80162000000001</c:v>
                </c:pt>
                <c:pt idx="1293">
                  <c:v>101.20375799999998</c:v>
                </c:pt>
                <c:pt idx="1294">
                  <c:v>114.12177299999999</c:v>
                </c:pt>
                <c:pt idx="1295">
                  <c:v>101.90218400000002</c:v>
                </c:pt>
                <c:pt idx="1296">
                  <c:v>102.80022400000001</c:v>
                </c:pt>
                <c:pt idx="1297">
                  <c:v>111.980492</c:v>
                </c:pt>
                <c:pt idx="1298">
                  <c:v>109.92099</c:v>
                </c:pt>
                <c:pt idx="1299">
                  <c:v>120.375603</c:v>
                </c:pt>
                <c:pt idx="1300">
                  <c:v>107.65671500000001</c:v>
                </c:pt>
                <c:pt idx="1301">
                  <c:v>110.58665499999999</c:v>
                </c:pt>
                <c:pt idx="1302">
                  <c:v>112.96980300000001</c:v>
                </c:pt>
                <c:pt idx="1303">
                  <c:v>109.306206</c:v>
                </c:pt>
                <c:pt idx="1304">
                  <c:v>118.548309</c:v>
                </c:pt>
                <c:pt idx="1305">
                  <c:v>109.48442799999999</c:v>
                </c:pt>
                <c:pt idx="1306">
                  <c:v>101.48535200000001</c:v>
                </c:pt>
                <c:pt idx="1307">
                  <c:v>110.46424100000002</c:v>
                </c:pt>
                <c:pt idx="1308">
                  <c:v>103.59471900000001</c:v>
                </c:pt>
                <c:pt idx="1309">
                  <c:v>109.75952900000001</c:v>
                </c:pt>
                <c:pt idx="1310">
                  <c:v>109.30468</c:v>
                </c:pt>
                <c:pt idx="1311">
                  <c:v>119.634407</c:v>
                </c:pt>
                <c:pt idx="1312">
                  <c:v>128.96640000000002</c:v>
                </c:pt>
                <c:pt idx="1313">
                  <c:v>108.12558699999998</c:v>
                </c:pt>
                <c:pt idx="1314">
                  <c:v>109.63415500000002</c:v>
                </c:pt>
                <c:pt idx="1315">
                  <c:v>109.68351699999998</c:v>
                </c:pt>
                <c:pt idx="1316">
                  <c:v>117.108673</c:v>
                </c:pt>
                <c:pt idx="1317">
                  <c:v>100.57178500000001</c:v>
                </c:pt>
                <c:pt idx="1318">
                  <c:v>104.21875799999998</c:v>
                </c:pt>
                <c:pt idx="1319">
                  <c:v>100.49449900000002</c:v>
                </c:pt>
                <c:pt idx="1320">
                  <c:v>130.11981199999997</c:v>
                </c:pt>
                <c:pt idx="1321">
                  <c:v>108.565697</c:v>
                </c:pt>
                <c:pt idx="1322">
                  <c:v>105.20942700000002</c:v>
                </c:pt>
                <c:pt idx="1323">
                  <c:v>133.45076</c:v>
                </c:pt>
                <c:pt idx="1324">
                  <c:v>102.67221099999999</c:v>
                </c:pt>
                <c:pt idx="1325">
                  <c:v>112.26113100000002</c:v>
                </c:pt>
                <c:pt idx="1326">
                  <c:v>107.72215300000002</c:v>
                </c:pt>
                <c:pt idx="1327">
                  <c:v>119.17047899999999</c:v>
                </c:pt>
                <c:pt idx="1328">
                  <c:v>110.01922600000002</c:v>
                </c:pt>
                <c:pt idx="1329">
                  <c:v>102.74728400000001</c:v>
                </c:pt>
                <c:pt idx="1330">
                  <c:v>114.70426200000001</c:v>
                </c:pt>
                <c:pt idx="1331">
                  <c:v>101.67074599999997</c:v>
                </c:pt>
                <c:pt idx="1332">
                  <c:v>125.45838199999999</c:v>
                </c:pt>
                <c:pt idx="1333">
                  <c:v>104.52452099999999</c:v>
                </c:pt>
                <c:pt idx="1334">
                  <c:v>103.22592899999998</c:v>
                </c:pt>
                <c:pt idx="1335">
                  <c:v>106.12046100000001</c:v>
                </c:pt>
                <c:pt idx="1336">
                  <c:v>100.035698</c:v>
                </c:pt>
                <c:pt idx="1337">
                  <c:v>100.51199300000002</c:v>
                </c:pt>
                <c:pt idx="1338">
                  <c:v>101.453232</c:v>
                </c:pt>
                <c:pt idx="1339">
                  <c:v>109.00495900000001</c:v>
                </c:pt>
                <c:pt idx="1340">
                  <c:v>101.85150899999998</c:v>
                </c:pt>
                <c:pt idx="1341">
                  <c:v>124.27575699999998</c:v>
                </c:pt>
                <c:pt idx="1342">
                  <c:v>110.782883</c:v>
                </c:pt>
                <c:pt idx="1343">
                  <c:v>147.40713500000001</c:v>
                </c:pt>
                <c:pt idx="1344">
                  <c:v>110.789017</c:v>
                </c:pt>
                <c:pt idx="1345">
                  <c:v>127.387535</c:v>
                </c:pt>
                <c:pt idx="1346">
                  <c:v>129.80036900000002</c:v>
                </c:pt>
                <c:pt idx="1347">
                  <c:v>100.57061</c:v>
                </c:pt>
                <c:pt idx="1348">
                  <c:v>101.368996</c:v>
                </c:pt>
                <c:pt idx="1349">
                  <c:v>118.91901400000002</c:v>
                </c:pt>
                <c:pt idx="1350">
                  <c:v>101.856003</c:v>
                </c:pt>
                <c:pt idx="1351">
                  <c:v>100.24005900000002</c:v>
                </c:pt>
                <c:pt idx="1352">
                  <c:v>116.58979799999999</c:v>
                </c:pt>
                <c:pt idx="1353">
                  <c:v>100.610039</c:v>
                </c:pt>
                <c:pt idx="1354">
                  <c:v>109.76968400000001</c:v>
                </c:pt>
                <c:pt idx="1355">
                  <c:v>117.13164500000002</c:v>
                </c:pt>
                <c:pt idx="1356">
                  <c:v>107.65090199999999</c:v>
                </c:pt>
                <c:pt idx="1357">
                  <c:v>107.35028800000001</c:v>
                </c:pt>
                <c:pt idx="1358">
                  <c:v>105.057152</c:v>
                </c:pt>
                <c:pt idx="1359">
                  <c:v>106.94708300000003</c:v>
                </c:pt>
                <c:pt idx="1360">
                  <c:v>108.523743</c:v>
                </c:pt>
                <c:pt idx="1361">
                  <c:v>108.15155</c:v>
                </c:pt>
                <c:pt idx="1362">
                  <c:v>108.16635100000001</c:v>
                </c:pt>
                <c:pt idx="1363">
                  <c:v>108.97719600000002</c:v>
                </c:pt>
                <c:pt idx="1364">
                  <c:v>122.10288999999999</c:v>
                </c:pt>
                <c:pt idx="1365">
                  <c:v>119.15135199999999</c:v>
                </c:pt>
                <c:pt idx="1366">
                  <c:v>102.802162</c:v>
                </c:pt>
                <c:pt idx="1367">
                  <c:v>102.80173499999998</c:v>
                </c:pt>
                <c:pt idx="1368">
                  <c:v>100.04956799999999</c:v>
                </c:pt>
                <c:pt idx="1369">
                  <c:v>100.93693500000002</c:v>
                </c:pt>
                <c:pt idx="1370">
                  <c:v>141.72210700000002</c:v>
                </c:pt>
                <c:pt idx="1371">
                  <c:v>106.804581</c:v>
                </c:pt>
                <c:pt idx="1372">
                  <c:v>112.409531</c:v>
                </c:pt>
                <c:pt idx="1373">
                  <c:v>104.906532</c:v>
                </c:pt>
                <c:pt idx="1374">
                  <c:v>117.479851</c:v>
                </c:pt>
                <c:pt idx="1375">
                  <c:v>100.82305100000001</c:v>
                </c:pt>
                <c:pt idx="1376">
                  <c:v>112.727997</c:v>
                </c:pt>
                <c:pt idx="1377">
                  <c:v>104.156616</c:v>
                </c:pt>
                <c:pt idx="1378">
                  <c:v>106.67449999999998</c:v>
                </c:pt>
                <c:pt idx="1379">
                  <c:v>103.72712700000001</c:v>
                </c:pt>
                <c:pt idx="1380">
                  <c:v>111.5009</c:v>
                </c:pt>
                <c:pt idx="1381">
                  <c:v>104.014847</c:v>
                </c:pt>
                <c:pt idx="1382">
                  <c:v>116.50962800000002</c:v>
                </c:pt>
                <c:pt idx="1383">
                  <c:v>105.027367</c:v>
                </c:pt>
                <c:pt idx="1384">
                  <c:v>142.73228499999999</c:v>
                </c:pt>
                <c:pt idx="1385">
                  <c:v>101.47489899999998</c:v>
                </c:pt>
                <c:pt idx="1386">
                  <c:v>101.313721</c:v>
                </c:pt>
                <c:pt idx="1387">
                  <c:v>125.61763000000002</c:v>
                </c:pt>
                <c:pt idx="1388">
                  <c:v>118.70464300000002</c:v>
                </c:pt>
                <c:pt idx="1389">
                  <c:v>101.978813</c:v>
                </c:pt>
                <c:pt idx="1390">
                  <c:v>120.96864300000001</c:v>
                </c:pt>
                <c:pt idx="1391">
                  <c:v>125.552261</c:v>
                </c:pt>
                <c:pt idx="1392">
                  <c:v>104.75163300000001</c:v>
                </c:pt>
                <c:pt idx="1393">
                  <c:v>100.206039</c:v>
                </c:pt>
                <c:pt idx="1394">
                  <c:v>101.41626700000002</c:v>
                </c:pt>
                <c:pt idx="1395">
                  <c:v>125.772415</c:v>
                </c:pt>
                <c:pt idx="1396">
                  <c:v>119.924316</c:v>
                </c:pt>
                <c:pt idx="1397">
                  <c:v>105.15447199999998</c:v>
                </c:pt>
                <c:pt idx="1398">
                  <c:v>101.21579</c:v>
                </c:pt>
                <c:pt idx="1399">
                  <c:v>102.25502</c:v>
                </c:pt>
                <c:pt idx="1400">
                  <c:v>108.319481</c:v>
                </c:pt>
                <c:pt idx="1401">
                  <c:v>105.55922700000002</c:v>
                </c:pt>
                <c:pt idx="1402">
                  <c:v>110.184822</c:v>
                </c:pt>
                <c:pt idx="1403">
                  <c:v>109.74996200000001</c:v>
                </c:pt>
                <c:pt idx="1404">
                  <c:v>127.94246699999999</c:v>
                </c:pt>
                <c:pt idx="1405">
                  <c:v>137.54281599999999</c:v>
                </c:pt>
                <c:pt idx="1406">
                  <c:v>116.52924299999998</c:v>
                </c:pt>
                <c:pt idx="1407">
                  <c:v>115.72959899999998</c:v>
                </c:pt>
                <c:pt idx="1408">
                  <c:v>131.507599</c:v>
                </c:pt>
                <c:pt idx="1409">
                  <c:v>110.042801</c:v>
                </c:pt>
                <c:pt idx="1410">
                  <c:v>100.957848</c:v>
                </c:pt>
                <c:pt idx="1411">
                  <c:v>106.110992</c:v>
                </c:pt>
                <c:pt idx="1412">
                  <c:v>138.69442700000002</c:v>
                </c:pt>
                <c:pt idx="1413">
                  <c:v>108.12840999999999</c:v>
                </c:pt>
                <c:pt idx="1414">
                  <c:v>103.24449199999999</c:v>
                </c:pt>
                <c:pt idx="1415">
                  <c:v>100.20068400000001</c:v>
                </c:pt>
                <c:pt idx="1416">
                  <c:v>112.95436900000001</c:v>
                </c:pt>
                <c:pt idx="1417">
                  <c:v>102.55735</c:v>
                </c:pt>
                <c:pt idx="1418">
                  <c:v>102.17479699999998</c:v>
                </c:pt>
                <c:pt idx="1419">
                  <c:v>113.653015</c:v>
                </c:pt>
                <c:pt idx="1420">
                  <c:v>108.71106000000002</c:v>
                </c:pt>
                <c:pt idx="1421">
                  <c:v>123.40986599999999</c:v>
                </c:pt>
                <c:pt idx="1422">
                  <c:v>103.67156199999998</c:v>
                </c:pt>
                <c:pt idx="1423">
                  <c:v>103.40838599999998</c:v>
                </c:pt>
                <c:pt idx="1424">
                  <c:v>145.61715699999999</c:v>
                </c:pt>
                <c:pt idx="1425">
                  <c:v>101.032799</c:v>
                </c:pt>
                <c:pt idx="1426">
                  <c:v>100.87536599999999</c:v>
                </c:pt>
                <c:pt idx="1427">
                  <c:v>113.87347399999999</c:v>
                </c:pt>
                <c:pt idx="1428">
                  <c:v>104.520866</c:v>
                </c:pt>
                <c:pt idx="1429">
                  <c:v>109.45153000000002</c:v>
                </c:pt>
                <c:pt idx="1430">
                  <c:v>104.147942</c:v>
                </c:pt>
                <c:pt idx="1431">
                  <c:v>101.07917799999998</c:v>
                </c:pt>
                <c:pt idx="1432">
                  <c:v>105.82376099999999</c:v>
                </c:pt>
                <c:pt idx="1433">
                  <c:v>127.48344400000002</c:v>
                </c:pt>
                <c:pt idx="1434">
                  <c:v>105.050262</c:v>
                </c:pt>
                <c:pt idx="1435">
                  <c:v>101.524506</c:v>
                </c:pt>
                <c:pt idx="1436">
                  <c:v>104.70455200000002</c:v>
                </c:pt>
                <c:pt idx="1437">
                  <c:v>117.334801</c:v>
                </c:pt>
                <c:pt idx="1438">
                  <c:v>113.94388600000002</c:v>
                </c:pt>
                <c:pt idx="1439">
                  <c:v>100.24753600000001</c:v>
                </c:pt>
                <c:pt idx="1440">
                  <c:v>113.64191400000001</c:v>
                </c:pt>
                <c:pt idx="1441">
                  <c:v>103.34229300000001</c:v>
                </c:pt>
                <c:pt idx="1442">
                  <c:v>105.38713799999998</c:v>
                </c:pt>
                <c:pt idx="1443">
                  <c:v>108.04399900000001</c:v>
                </c:pt>
                <c:pt idx="1444">
                  <c:v>104.520866</c:v>
                </c:pt>
                <c:pt idx="1445">
                  <c:v>103.54064900000002</c:v>
                </c:pt>
                <c:pt idx="1446">
                  <c:v>128.68966699999999</c:v>
                </c:pt>
                <c:pt idx="1447">
                  <c:v>121.17237899999999</c:v>
                </c:pt>
                <c:pt idx="1448">
                  <c:v>134.39439400000001</c:v>
                </c:pt>
                <c:pt idx="1449">
                  <c:v>100.41219300000002</c:v>
                </c:pt>
                <c:pt idx="1450">
                  <c:v>103.36462400000003</c:v>
                </c:pt>
                <c:pt idx="1451">
                  <c:v>109.67463699999999</c:v>
                </c:pt>
                <c:pt idx="1452">
                  <c:v>147.08584600000003</c:v>
                </c:pt>
                <c:pt idx="1453">
                  <c:v>101.010986</c:v>
                </c:pt>
                <c:pt idx="1454">
                  <c:v>102.806145</c:v>
                </c:pt>
                <c:pt idx="1455">
                  <c:v>109.17377499999999</c:v>
                </c:pt>
                <c:pt idx="1456">
                  <c:v>100.62988300000001</c:v>
                </c:pt>
                <c:pt idx="1457">
                  <c:v>120.49066200000001</c:v>
                </c:pt>
                <c:pt idx="1458">
                  <c:v>118.04782899999999</c:v>
                </c:pt>
                <c:pt idx="1459">
                  <c:v>116.63570399999999</c:v>
                </c:pt>
                <c:pt idx="1460">
                  <c:v>114.777084</c:v>
                </c:pt>
                <c:pt idx="1461">
                  <c:v>104.74953499999999</c:v>
                </c:pt>
                <c:pt idx="1462">
                  <c:v>100.68501999999998</c:v>
                </c:pt>
                <c:pt idx="1463">
                  <c:v>106.66448200000001</c:v>
                </c:pt>
                <c:pt idx="1464">
                  <c:v>120.483879</c:v>
                </c:pt>
                <c:pt idx="1465">
                  <c:v>101.366821</c:v>
                </c:pt>
                <c:pt idx="1466">
                  <c:v>117.359283</c:v>
                </c:pt>
                <c:pt idx="1467">
                  <c:v>109.788445</c:v>
                </c:pt>
                <c:pt idx="1468">
                  <c:v>101.154854</c:v>
                </c:pt>
                <c:pt idx="1469">
                  <c:v>122.73053</c:v>
                </c:pt>
                <c:pt idx="1470">
                  <c:v>103.39756800000002</c:v>
                </c:pt>
                <c:pt idx="1471">
                  <c:v>138.77082799999999</c:v>
                </c:pt>
                <c:pt idx="1472">
                  <c:v>130.77336099999997</c:v>
                </c:pt>
                <c:pt idx="1473">
                  <c:v>134.56861900000001</c:v>
                </c:pt>
                <c:pt idx="1474">
                  <c:v>116.32804899999996</c:v>
                </c:pt>
                <c:pt idx="1475">
                  <c:v>106.49461400000003</c:v>
                </c:pt>
                <c:pt idx="1476">
                  <c:v>104.69107799999999</c:v>
                </c:pt>
                <c:pt idx="1477">
                  <c:v>107.23590900000002</c:v>
                </c:pt>
                <c:pt idx="1478">
                  <c:v>106.56191300000002</c:v>
                </c:pt>
                <c:pt idx="1479">
                  <c:v>117.66525300000002</c:v>
                </c:pt>
                <c:pt idx="1480">
                  <c:v>108.37158199999999</c:v>
                </c:pt>
                <c:pt idx="1481">
                  <c:v>106.41185800000001</c:v>
                </c:pt>
                <c:pt idx="1482">
                  <c:v>101.04283100000001</c:v>
                </c:pt>
                <c:pt idx="1483">
                  <c:v>101.89062500000001</c:v>
                </c:pt>
                <c:pt idx="1484">
                  <c:v>100.19870799999998</c:v>
                </c:pt>
                <c:pt idx="1485">
                  <c:v>110.38248400000001</c:v>
                </c:pt>
                <c:pt idx="1486">
                  <c:v>114.22908</c:v>
                </c:pt>
                <c:pt idx="1487">
                  <c:v>146.09533700000003</c:v>
                </c:pt>
                <c:pt idx="1488">
                  <c:v>102.62082700000001</c:v>
                </c:pt>
                <c:pt idx="1489">
                  <c:v>105.357201</c:v>
                </c:pt>
                <c:pt idx="1490">
                  <c:v>100.55986799999998</c:v>
                </c:pt>
                <c:pt idx="1491">
                  <c:v>123.35563699999999</c:v>
                </c:pt>
                <c:pt idx="1492">
                  <c:v>135.20095799999999</c:v>
                </c:pt>
                <c:pt idx="1493">
                  <c:v>100.65188599999999</c:v>
                </c:pt>
                <c:pt idx="1494">
                  <c:v>107.13594799999998</c:v>
                </c:pt>
                <c:pt idx="1495">
                  <c:v>112.49562800000001</c:v>
                </c:pt>
                <c:pt idx="1496">
                  <c:v>118.80232199999999</c:v>
                </c:pt>
                <c:pt idx="1497">
                  <c:v>101.32708700000001</c:v>
                </c:pt>
                <c:pt idx="1498">
                  <c:v>103.576561</c:v>
                </c:pt>
                <c:pt idx="1499">
                  <c:v>112.44486200000001</c:v>
                </c:pt>
                <c:pt idx="1500">
                  <c:v>100.901398</c:v>
                </c:pt>
                <c:pt idx="1501">
                  <c:v>111.83773799999999</c:v>
                </c:pt>
                <c:pt idx="1502">
                  <c:v>119.17343899999999</c:v>
                </c:pt>
                <c:pt idx="1503">
                  <c:v>100.26342000000001</c:v>
                </c:pt>
                <c:pt idx="1504">
                  <c:v>110.862251</c:v>
                </c:pt>
                <c:pt idx="1505">
                  <c:v>103.50526400000001</c:v>
                </c:pt>
                <c:pt idx="1506">
                  <c:v>115.59236900000002</c:v>
                </c:pt>
                <c:pt idx="1507">
                  <c:v>110.54827899999998</c:v>
                </c:pt>
                <c:pt idx="1508">
                  <c:v>105.682205</c:v>
                </c:pt>
                <c:pt idx="1509">
                  <c:v>100.452248</c:v>
                </c:pt>
                <c:pt idx="1510">
                  <c:v>104.358109</c:v>
                </c:pt>
                <c:pt idx="1511">
                  <c:v>100.62831899999999</c:v>
                </c:pt>
                <c:pt idx="1512">
                  <c:v>105.85784099999998</c:v>
                </c:pt>
                <c:pt idx="1513">
                  <c:v>134.91090399999999</c:v>
                </c:pt>
                <c:pt idx="1514">
                  <c:v>101.83371</c:v>
                </c:pt>
                <c:pt idx="1515">
                  <c:v>134.19995099999997</c:v>
                </c:pt>
                <c:pt idx="1516">
                  <c:v>103.39061700000002</c:v>
                </c:pt>
                <c:pt idx="1517">
                  <c:v>126.27361300000001</c:v>
                </c:pt>
                <c:pt idx="1518">
                  <c:v>104.68953699999999</c:v>
                </c:pt>
                <c:pt idx="1519">
                  <c:v>111.032135</c:v>
                </c:pt>
                <c:pt idx="1520">
                  <c:v>115.108673</c:v>
                </c:pt>
                <c:pt idx="1521">
                  <c:v>102.304436</c:v>
                </c:pt>
                <c:pt idx="1522">
                  <c:v>105.32080099999999</c:v>
                </c:pt>
                <c:pt idx="1523">
                  <c:v>101.227448</c:v>
                </c:pt>
                <c:pt idx="1524">
                  <c:v>123.774826</c:v>
                </c:pt>
                <c:pt idx="1525">
                  <c:v>114.846306</c:v>
                </c:pt>
                <c:pt idx="1526">
                  <c:v>133.17707799999999</c:v>
                </c:pt>
                <c:pt idx="1527">
                  <c:v>106.04563899999998</c:v>
                </c:pt>
                <c:pt idx="1528">
                  <c:v>107.513496</c:v>
                </c:pt>
                <c:pt idx="1529">
                  <c:v>102.76580800000001</c:v>
                </c:pt>
                <c:pt idx="1530">
                  <c:v>102.868591</c:v>
                </c:pt>
                <c:pt idx="1531">
                  <c:v>110.00165600000001</c:v>
                </c:pt>
                <c:pt idx="1532">
                  <c:v>101.923607</c:v>
                </c:pt>
                <c:pt idx="1533">
                  <c:v>122.75566900000001</c:v>
                </c:pt>
                <c:pt idx="1534">
                  <c:v>102.48550400000002</c:v>
                </c:pt>
                <c:pt idx="1535">
                  <c:v>109.13606299999998</c:v>
                </c:pt>
                <c:pt idx="1536">
                  <c:v>122.81883199999999</c:v>
                </c:pt>
                <c:pt idx="1537">
                  <c:v>118.41111000000001</c:v>
                </c:pt>
                <c:pt idx="1538">
                  <c:v>101.42879499999998</c:v>
                </c:pt>
                <c:pt idx="1539">
                  <c:v>104.76385500000002</c:v>
                </c:pt>
                <c:pt idx="1540">
                  <c:v>123.27312499999999</c:v>
                </c:pt>
                <c:pt idx="1541">
                  <c:v>106.355225</c:v>
                </c:pt>
                <c:pt idx="1542">
                  <c:v>101.57128899999998</c:v>
                </c:pt>
                <c:pt idx="1543">
                  <c:v>113.02288799999997</c:v>
                </c:pt>
                <c:pt idx="1544">
                  <c:v>123.74160800000001</c:v>
                </c:pt>
                <c:pt idx="1545">
                  <c:v>102.257317</c:v>
                </c:pt>
                <c:pt idx="1546">
                  <c:v>118.221062</c:v>
                </c:pt>
                <c:pt idx="1547">
                  <c:v>112.27879299999996</c:v>
                </c:pt>
                <c:pt idx="1548">
                  <c:v>111.721146</c:v>
                </c:pt>
                <c:pt idx="1549">
                  <c:v>108.398499</c:v>
                </c:pt>
                <c:pt idx="1550">
                  <c:v>100.559319</c:v>
                </c:pt>
                <c:pt idx="1551">
                  <c:v>110.99397300000001</c:v>
                </c:pt>
                <c:pt idx="1552">
                  <c:v>114.288628</c:v>
                </c:pt>
                <c:pt idx="1553">
                  <c:v>100.43300600000002</c:v>
                </c:pt>
                <c:pt idx="1554">
                  <c:v>114.849281</c:v>
                </c:pt>
                <c:pt idx="1555">
                  <c:v>125.53968</c:v>
                </c:pt>
                <c:pt idx="1556">
                  <c:v>105.43167900000002</c:v>
                </c:pt>
                <c:pt idx="1557">
                  <c:v>102.60470599999998</c:v>
                </c:pt>
                <c:pt idx="1558">
                  <c:v>104.98782300000003</c:v>
                </c:pt>
                <c:pt idx="1559">
                  <c:v>115.324783</c:v>
                </c:pt>
                <c:pt idx="1560">
                  <c:v>113.22641</c:v>
                </c:pt>
                <c:pt idx="1561">
                  <c:v>112.46218900000001</c:v>
                </c:pt>
                <c:pt idx="1562">
                  <c:v>128.81486499999997</c:v>
                </c:pt>
                <c:pt idx="1563">
                  <c:v>117.834473</c:v>
                </c:pt>
                <c:pt idx="1564">
                  <c:v>101.70329300000002</c:v>
                </c:pt>
                <c:pt idx="1565">
                  <c:v>101.50128900000001</c:v>
                </c:pt>
                <c:pt idx="1566">
                  <c:v>105.39910900000001</c:v>
                </c:pt>
                <c:pt idx="1567">
                  <c:v>109.79155700000001</c:v>
                </c:pt>
                <c:pt idx="1568">
                  <c:v>111.10333999999999</c:v>
                </c:pt>
                <c:pt idx="1569">
                  <c:v>111.94094100000001</c:v>
                </c:pt>
                <c:pt idx="1570">
                  <c:v>116.924271</c:v>
                </c:pt>
                <c:pt idx="1571">
                  <c:v>103.05896</c:v>
                </c:pt>
                <c:pt idx="1572">
                  <c:v>107.603668</c:v>
                </c:pt>
                <c:pt idx="1573">
                  <c:v>109.04103900000001</c:v>
                </c:pt>
                <c:pt idx="1574">
                  <c:v>121.518181</c:v>
                </c:pt>
                <c:pt idx="1575">
                  <c:v>105.0896</c:v>
                </c:pt>
                <c:pt idx="1576">
                  <c:v>102.036858</c:v>
                </c:pt>
                <c:pt idx="1577">
                  <c:v>104.509834</c:v>
                </c:pt>
                <c:pt idx="1578">
                  <c:v>114.94804400000001</c:v>
                </c:pt>
                <c:pt idx="1579">
                  <c:v>165.74778699999999</c:v>
                </c:pt>
                <c:pt idx="1580">
                  <c:v>111.472763</c:v>
                </c:pt>
                <c:pt idx="1581">
                  <c:v>126.69088000000001</c:v>
                </c:pt>
                <c:pt idx="1582">
                  <c:v>114.60284399999999</c:v>
                </c:pt>
                <c:pt idx="1583">
                  <c:v>129.25933800000001</c:v>
                </c:pt>
                <c:pt idx="1584">
                  <c:v>105.161751</c:v>
                </c:pt>
                <c:pt idx="1585">
                  <c:v>111.814812</c:v>
                </c:pt>
                <c:pt idx="1586">
                  <c:v>116.451172</c:v>
                </c:pt>
                <c:pt idx="1587">
                  <c:v>101.73556499999999</c:v>
                </c:pt>
                <c:pt idx="1588">
                  <c:v>101.74951900000003</c:v>
                </c:pt>
                <c:pt idx="1589">
                  <c:v>110.21537799999999</c:v>
                </c:pt>
                <c:pt idx="1590">
                  <c:v>116.18779000000001</c:v>
                </c:pt>
                <c:pt idx="1591">
                  <c:v>107.595451</c:v>
                </c:pt>
                <c:pt idx="1592">
                  <c:v>100.71740699999999</c:v>
                </c:pt>
                <c:pt idx="1593">
                  <c:v>119.151329</c:v>
                </c:pt>
                <c:pt idx="1594">
                  <c:v>120.92482000000001</c:v>
                </c:pt>
                <c:pt idx="1595">
                  <c:v>105.15422100000002</c:v>
                </c:pt>
                <c:pt idx="1596">
                  <c:v>116.17503399999998</c:v>
                </c:pt>
                <c:pt idx="1597">
                  <c:v>100.132164</c:v>
                </c:pt>
                <c:pt idx="1598">
                  <c:v>101.09796900000003</c:v>
                </c:pt>
                <c:pt idx="1599">
                  <c:v>110.498932</c:v>
                </c:pt>
                <c:pt idx="1600">
                  <c:v>103.39468400000001</c:v>
                </c:pt>
                <c:pt idx="1601">
                  <c:v>107.485596</c:v>
                </c:pt>
                <c:pt idx="1602">
                  <c:v>100.87220000000001</c:v>
                </c:pt>
                <c:pt idx="1603">
                  <c:v>153.70350599999998</c:v>
                </c:pt>
                <c:pt idx="1604">
                  <c:v>107.849968</c:v>
                </c:pt>
                <c:pt idx="1605">
                  <c:v>107.64033499999998</c:v>
                </c:pt>
                <c:pt idx="1606">
                  <c:v>120.654175</c:v>
                </c:pt>
                <c:pt idx="1607">
                  <c:v>105.59897599999998</c:v>
                </c:pt>
                <c:pt idx="1608">
                  <c:v>129.38261400000002</c:v>
                </c:pt>
                <c:pt idx="1609">
                  <c:v>136.59539800000002</c:v>
                </c:pt>
                <c:pt idx="1610">
                  <c:v>107.01947</c:v>
                </c:pt>
                <c:pt idx="1611">
                  <c:v>107.44428300000003</c:v>
                </c:pt>
                <c:pt idx="1612">
                  <c:v>100.69735</c:v>
                </c:pt>
                <c:pt idx="1613">
                  <c:v>110.59616900000002</c:v>
                </c:pt>
                <c:pt idx="1614">
                  <c:v>111.812218</c:v>
                </c:pt>
                <c:pt idx="1615">
                  <c:v>103.18593599999998</c:v>
                </c:pt>
                <c:pt idx="1616">
                  <c:v>101.319435</c:v>
                </c:pt>
                <c:pt idx="1617">
                  <c:v>112.67036400000001</c:v>
                </c:pt>
                <c:pt idx="1618">
                  <c:v>101.891891</c:v>
                </c:pt>
                <c:pt idx="1619">
                  <c:v>103.529961</c:v>
                </c:pt>
                <c:pt idx="1620">
                  <c:v>105.64825399999999</c:v>
                </c:pt>
                <c:pt idx="1621">
                  <c:v>101.74480400000002</c:v>
                </c:pt>
                <c:pt idx="1622">
                  <c:v>108.867088</c:v>
                </c:pt>
                <c:pt idx="1623">
                  <c:v>104.17781799999999</c:v>
                </c:pt>
                <c:pt idx="1624">
                  <c:v>106.381355</c:v>
                </c:pt>
                <c:pt idx="1625">
                  <c:v>126.20920599999999</c:v>
                </c:pt>
                <c:pt idx="1626">
                  <c:v>118.65663099999999</c:v>
                </c:pt>
                <c:pt idx="1627">
                  <c:v>103.51826500000001</c:v>
                </c:pt>
                <c:pt idx="1628">
                  <c:v>100.87175000000001</c:v>
                </c:pt>
                <c:pt idx="1629">
                  <c:v>149.885605</c:v>
                </c:pt>
                <c:pt idx="1630">
                  <c:v>124.17064699999999</c:v>
                </c:pt>
                <c:pt idx="1631">
                  <c:v>123.254395</c:v>
                </c:pt>
                <c:pt idx="1632">
                  <c:v>106.077354</c:v>
                </c:pt>
                <c:pt idx="1633">
                  <c:v>101.119522</c:v>
                </c:pt>
                <c:pt idx="1634">
                  <c:v>105.79988899999998</c:v>
                </c:pt>
                <c:pt idx="1635">
                  <c:v>100.32437899999996</c:v>
                </c:pt>
                <c:pt idx="1636">
                  <c:v>100.68556999999998</c:v>
                </c:pt>
                <c:pt idx="1637">
                  <c:v>119.282425</c:v>
                </c:pt>
                <c:pt idx="1638">
                  <c:v>114.68637799999998</c:v>
                </c:pt>
                <c:pt idx="1639">
                  <c:v>105.034401</c:v>
                </c:pt>
                <c:pt idx="1640">
                  <c:v>100.49801600000002</c:v>
                </c:pt>
                <c:pt idx="1641">
                  <c:v>105.11142000000001</c:v>
                </c:pt>
                <c:pt idx="1642">
                  <c:v>101.923141</c:v>
                </c:pt>
                <c:pt idx="1643">
                  <c:v>101.28729199999999</c:v>
                </c:pt>
                <c:pt idx="1644">
                  <c:v>118.35372199999999</c:v>
                </c:pt>
                <c:pt idx="1645">
                  <c:v>101.05047599999999</c:v>
                </c:pt>
                <c:pt idx="1646">
                  <c:v>105.614807</c:v>
                </c:pt>
                <c:pt idx="1647">
                  <c:v>110.21532400000001</c:v>
                </c:pt>
                <c:pt idx="1648">
                  <c:v>108.22338099999999</c:v>
                </c:pt>
                <c:pt idx="1649">
                  <c:v>106.633453</c:v>
                </c:pt>
                <c:pt idx="1650">
                  <c:v>104.89795700000002</c:v>
                </c:pt>
                <c:pt idx="1651">
                  <c:v>106.67044099999998</c:v>
                </c:pt>
                <c:pt idx="1652">
                  <c:v>104.144386</c:v>
                </c:pt>
                <c:pt idx="1653">
                  <c:v>122.13382</c:v>
                </c:pt>
                <c:pt idx="1654">
                  <c:v>106.547791</c:v>
                </c:pt>
                <c:pt idx="1655">
                  <c:v>107.17791</c:v>
                </c:pt>
                <c:pt idx="1656">
                  <c:v>103.40795900000003</c:v>
                </c:pt>
                <c:pt idx="1657">
                  <c:v>100.55037699999998</c:v>
                </c:pt>
                <c:pt idx="1658">
                  <c:v>106.55431400000002</c:v>
                </c:pt>
                <c:pt idx="1659">
                  <c:v>106.58045199999998</c:v>
                </c:pt>
                <c:pt idx="1660">
                  <c:v>115.89810900000002</c:v>
                </c:pt>
                <c:pt idx="1661">
                  <c:v>102.677689</c:v>
                </c:pt>
                <c:pt idx="1662">
                  <c:v>122.88461300000002</c:v>
                </c:pt>
                <c:pt idx="1663">
                  <c:v>101.35906999999999</c:v>
                </c:pt>
                <c:pt idx="1664">
                  <c:v>100.82837699999997</c:v>
                </c:pt>
                <c:pt idx="1665">
                  <c:v>104.477417</c:v>
                </c:pt>
                <c:pt idx="1666">
                  <c:v>123.95515399999999</c:v>
                </c:pt>
                <c:pt idx="1667">
                  <c:v>106.16085099999998</c:v>
                </c:pt>
                <c:pt idx="1668">
                  <c:v>111.97132900000001</c:v>
                </c:pt>
                <c:pt idx="1669">
                  <c:v>100.90649400000001</c:v>
                </c:pt>
                <c:pt idx="1670">
                  <c:v>122.77948000000001</c:v>
                </c:pt>
                <c:pt idx="1671">
                  <c:v>102.54366300000002</c:v>
                </c:pt>
                <c:pt idx="1672">
                  <c:v>103.21176100000001</c:v>
                </c:pt>
                <c:pt idx="1673">
                  <c:v>105.20142400000002</c:v>
                </c:pt>
                <c:pt idx="1674">
                  <c:v>101.93164100000001</c:v>
                </c:pt>
                <c:pt idx="1675">
                  <c:v>109.847374</c:v>
                </c:pt>
                <c:pt idx="1676">
                  <c:v>116.500893</c:v>
                </c:pt>
                <c:pt idx="1677">
                  <c:v>110.49901600000001</c:v>
                </c:pt>
                <c:pt idx="1678">
                  <c:v>104.26300000000002</c:v>
                </c:pt>
                <c:pt idx="1679">
                  <c:v>115.494888</c:v>
                </c:pt>
                <c:pt idx="1680">
                  <c:v>118.95654300000001</c:v>
                </c:pt>
                <c:pt idx="1681">
                  <c:v>101.81366000000001</c:v>
                </c:pt>
                <c:pt idx="1682">
                  <c:v>108.71086099999999</c:v>
                </c:pt>
                <c:pt idx="1683">
                  <c:v>110.08847799999997</c:v>
                </c:pt>
                <c:pt idx="1684">
                  <c:v>100.129143</c:v>
                </c:pt>
                <c:pt idx="1685">
                  <c:v>100.574409</c:v>
                </c:pt>
                <c:pt idx="1686">
                  <c:v>118.965546</c:v>
                </c:pt>
                <c:pt idx="1687">
                  <c:v>102.066986</c:v>
                </c:pt>
                <c:pt idx="1688">
                  <c:v>114.19066599999999</c:v>
                </c:pt>
                <c:pt idx="1689">
                  <c:v>110.50807199999998</c:v>
                </c:pt>
                <c:pt idx="1690">
                  <c:v>101.30588499999999</c:v>
                </c:pt>
                <c:pt idx="1691">
                  <c:v>119.939812</c:v>
                </c:pt>
                <c:pt idx="1692">
                  <c:v>103.95719099999999</c:v>
                </c:pt>
                <c:pt idx="1693">
                  <c:v>122.66256</c:v>
                </c:pt>
                <c:pt idx="1694">
                  <c:v>113.21971900000001</c:v>
                </c:pt>
                <c:pt idx="1695">
                  <c:v>123.91185000000002</c:v>
                </c:pt>
                <c:pt idx="1696">
                  <c:v>122.862549</c:v>
                </c:pt>
                <c:pt idx="1697">
                  <c:v>134.55288700000003</c:v>
                </c:pt>
                <c:pt idx="1698">
                  <c:v>125.69909699999998</c:v>
                </c:pt>
                <c:pt idx="1699">
                  <c:v>103.34465000000002</c:v>
                </c:pt>
                <c:pt idx="1700">
                  <c:v>100.25700399999999</c:v>
                </c:pt>
                <c:pt idx="1701">
                  <c:v>119.486588</c:v>
                </c:pt>
                <c:pt idx="1702">
                  <c:v>103.297318</c:v>
                </c:pt>
                <c:pt idx="1703">
                  <c:v>104.266937</c:v>
                </c:pt>
                <c:pt idx="1704">
                  <c:v>119.99846599999999</c:v>
                </c:pt>
                <c:pt idx="1705">
                  <c:v>118.85488100000001</c:v>
                </c:pt>
                <c:pt idx="1706">
                  <c:v>104.450768</c:v>
                </c:pt>
                <c:pt idx="1707">
                  <c:v>120.12770099999999</c:v>
                </c:pt>
                <c:pt idx="1708">
                  <c:v>101.79016900000003</c:v>
                </c:pt>
                <c:pt idx="1709">
                  <c:v>108.595467</c:v>
                </c:pt>
                <c:pt idx="1710">
                  <c:v>103.489098</c:v>
                </c:pt>
                <c:pt idx="1711">
                  <c:v>131.96473700000001</c:v>
                </c:pt>
                <c:pt idx="1712">
                  <c:v>122.307922</c:v>
                </c:pt>
                <c:pt idx="1713">
                  <c:v>101.29557800000001</c:v>
                </c:pt>
                <c:pt idx="1714">
                  <c:v>103.91716800000002</c:v>
                </c:pt>
                <c:pt idx="1715">
                  <c:v>132.31147800000002</c:v>
                </c:pt>
                <c:pt idx="1716">
                  <c:v>106.99445299999999</c:v>
                </c:pt>
                <c:pt idx="1717">
                  <c:v>113.166946</c:v>
                </c:pt>
                <c:pt idx="1718">
                  <c:v>102.57755299999998</c:v>
                </c:pt>
                <c:pt idx="1719">
                  <c:v>100.017708</c:v>
                </c:pt>
                <c:pt idx="1720">
                  <c:v>115.604439</c:v>
                </c:pt>
                <c:pt idx="1721">
                  <c:v>101.5121</c:v>
                </c:pt>
                <c:pt idx="1722">
                  <c:v>114.03666699999999</c:v>
                </c:pt>
                <c:pt idx="1723">
                  <c:v>129.979187</c:v>
                </c:pt>
                <c:pt idx="1724">
                  <c:v>109.398186</c:v>
                </c:pt>
                <c:pt idx="1725">
                  <c:v>118.435196</c:v>
                </c:pt>
                <c:pt idx="1726">
                  <c:v>108.234032</c:v>
                </c:pt>
                <c:pt idx="1727">
                  <c:v>127.81450700000002</c:v>
                </c:pt>
                <c:pt idx="1728">
                  <c:v>113.84824399999999</c:v>
                </c:pt>
                <c:pt idx="1729">
                  <c:v>100.52919799999998</c:v>
                </c:pt>
                <c:pt idx="1730">
                  <c:v>107.98587799999999</c:v>
                </c:pt>
                <c:pt idx="1731">
                  <c:v>117.402306</c:v>
                </c:pt>
                <c:pt idx="1732">
                  <c:v>101.68678999999999</c:v>
                </c:pt>
                <c:pt idx="1733">
                  <c:v>117.28632399999999</c:v>
                </c:pt>
                <c:pt idx="1734">
                  <c:v>117.55676999999999</c:v>
                </c:pt>
                <c:pt idx="1735">
                  <c:v>105.399162</c:v>
                </c:pt>
                <c:pt idx="1736">
                  <c:v>117.898239</c:v>
                </c:pt>
                <c:pt idx="1737">
                  <c:v>122.024361</c:v>
                </c:pt>
                <c:pt idx="1738">
                  <c:v>100.83578499999999</c:v>
                </c:pt>
                <c:pt idx="1739">
                  <c:v>138.90048200000001</c:v>
                </c:pt>
                <c:pt idx="1740">
                  <c:v>110.533531</c:v>
                </c:pt>
                <c:pt idx="1741">
                  <c:v>100.83584599999999</c:v>
                </c:pt>
                <c:pt idx="1742">
                  <c:v>109.78191400000001</c:v>
                </c:pt>
                <c:pt idx="1743">
                  <c:v>108.49939000000002</c:v>
                </c:pt>
                <c:pt idx="1744">
                  <c:v>111.37953899999997</c:v>
                </c:pt>
                <c:pt idx="1745">
                  <c:v>103.320511</c:v>
                </c:pt>
                <c:pt idx="1746">
                  <c:v>104.589462</c:v>
                </c:pt>
                <c:pt idx="1747">
                  <c:v>114.65319799999999</c:v>
                </c:pt>
                <c:pt idx="1748">
                  <c:v>121.93941500000001</c:v>
                </c:pt>
                <c:pt idx="1749">
                  <c:v>110.81020400000001</c:v>
                </c:pt>
                <c:pt idx="1750">
                  <c:v>105.16630600000001</c:v>
                </c:pt>
                <c:pt idx="1751">
                  <c:v>116.40129899999999</c:v>
                </c:pt>
                <c:pt idx="1752">
                  <c:v>120.48756400000003</c:v>
                </c:pt>
                <c:pt idx="1753">
                  <c:v>108.975853</c:v>
                </c:pt>
                <c:pt idx="1754">
                  <c:v>106.83292400000002</c:v>
                </c:pt>
                <c:pt idx="1755">
                  <c:v>103.22582999999999</c:v>
                </c:pt>
                <c:pt idx="1756">
                  <c:v>153.54806499999998</c:v>
                </c:pt>
                <c:pt idx="1757">
                  <c:v>117.49266100000001</c:v>
                </c:pt>
                <c:pt idx="1758">
                  <c:v>101.66076700000001</c:v>
                </c:pt>
                <c:pt idx="1759">
                  <c:v>106.61779799999998</c:v>
                </c:pt>
                <c:pt idx="1760">
                  <c:v>110.15093199999998</c:v>
                </c:pt>
                <c:pt idx="1761">
                  <c:v>154.90068099999999</c:v>
                </c:pt>
                <c:pt idx="1762">
                  <c:v>110.87507599999999</c:v>
                </c:pt>
                <c:pt idx="1763">
                  <c:v>104.40606699999999</c:v>
                </c:pt>
                <c:pt idx="1764">
                  <c:v>101.23967</c:v>
                </c:pt>
                <c:pt idx="1765">
                  <c:v>118.46086900000002</c:v>
                </c:pt>
                <c:pt idx="1766">
                  <c:v>110.33718900000001</c:v>
                </c:pt>
                <c:pt idx="1767">
                  <c:v>101.60987900000001</c:v>
                </c:pt>
                <c:pt idx="1768">
                  <c:v>120.869789</c:v>
                </c:pt>
                <c:pt idx="1769">
                  <c:v>100.016136</c:v>
                </c:pt>
                <c:pt idx="1770">
                  <c:v>100.542862</c:v>
                </c:pt>
                <c:pt idx="1771">
                  <c:v>104.83412199999999</c:v>
                </c:pt>
                <c:pt idx="1772">
                  <c:v>117.32743799999999</c:v>
                </c:pt>
                <c:pt idx="1773">
                  <c:v>101.053703</c:v>
                </c:pt>
                <c:pt idx="1774">
                  <c:v>104.16240699999999</c:v>
                </c:pt>
                <c:pt idx="1775">
                  <c:v>100.21041900000002</c:v>
                </c:pt>
                <c:pt idx="1776">
                  <c:v>104.08886699999998</c:v>
                </c:pt>
                <c:pt idx="1777">
                  <c:v>105.837807</c:v>
                </c:pt>
                <c:pt idx="1778">
                  <c:v>103.81041</c:v>
                </c:pt>
                <c:pt idx="1779">
                  <c:v>102.896027</c:v>
                </c:pt>
                <c:pt idx="1780">
                  <c:v>123.43517300000002</c:v>
                </c:pt>
                <c:pt idx="1781">
                  <c:v>103.25057200000001</c:v>
                </c:pt>
                <c:pt idx="1782">
                  <c:v>100.499336</c:v>
                </c:pt>
                <c:pt idx="1783">
                  <c:v>117.43562300000004</c:v>
                </c:pt>
                <c:pt idx="1784">
                  <c:v>123.88801599999998</c:v>
                </c:pt>
                <c:pt idx="1785">
                  <c:v>111.283546</c:v>
                </c:pt>
                <c:pt idx="1786">
                  <c:v>102.65843199999998</c:v>
                </c:pt>
                <c:pt idx="1787">
                  <c:v>105.56420100000001</c:v>
                </c:pt>
                <c:pt idx="1788">
                  <c:v>114.40439600000002</c:v>
                </c:pt>
                <c:pt idx="1789">
                  <c:v>162.68132000000003</c:v>
                </c:pt>
                <c:pt idx="1790">
                  <c:v>126.526115</c:v>
                </c:pt>
                <c:pt idx="1791">
                  <c:v>107.16287199999996</c:v>
                </c:pt>
                <c:pt idx="1792">
                  <c:v>102.39038099999999</c:v>
                </c:pt>
                <c:pt idx="1793">
                  <c:v>100.745468</c:v>
                </c:pt>
                <c:pt idx="1794">
                  <c:v>112.86425800000002</c:v>
                </c:pt>
                <c:pt idx="1795">
                  <c:v>105.71566799999999</c:v>
                </c:pt>
                <c:pt idx="1796">
                  <c:v>104.235046</c:v>
                </c:pt>
                <c:pt idx="1797">
                  <c:v>109.583</c:v>
                </c:pt>
                <c:pt idx="1798">
                  <c:v>105.43351000000001</c:v>
                </c:pt>
                <c:pt idx="1799">
                  <c:v>128.45782500000001</c:v>
                </c:pt>
                <c:pt idx="1800">
                  <c:v>103.255821</c:v>
                </c:pt>
                <c:pt idx="1801">
                  <c:v>120.57132</c:v>
                </c:pt>
                <c:pt idx="1802">
                  <c:v>109.11228199999998</c:v>
                </c:pt>
                <c:pt idx="1803">
                  <c:v>102.42738300000002</c:v>
                </c:pt>
                <c:pt idx="1804">
                  <c:v>104.04065700000001</c:v>
                </c:pt>
                <c:pt idx="1805">
                  <c:v>120.813042</c:v>
                </c:pt>
                <c:pt idx="1806">
                  <c:v>107.94170400000002</c:v>
                </c:pt>
                <c:pt idx="1807">
                  <c:v>103.30905199999998</c:v>
                </c:pt>
                <c:pt idx="1808">
                  <c:v>106.120209</c:v>
                </c:pt>
                <c:pt idx="1809">
                  <c:v>103.70750400000001</c:v>
                </c:pt>
                <c:pt idx="1810">
                  <c:v>102.00402800000002</c:v>
                </c:pt>
                <c:pt idx="1811">
                  <c:v>101.664322</c:v>
                </c:pt>
                <c:pt idx="1812">
                  <c:v>108.501434</c:v>
                </c:pt>
                <c:pt idx="1813">
                  <c:v>103.11672999999999</c:v>
                </c:pt>
                <c:pt idx="1814">
                  <c:v>108.565422</c:v>
                </c:pt>
                <c:pt idx="1815">
                  <c:v>106.67255400000001</c:v>
                </c:pt>
                <c:pt idx="1816">
                  <c:v>105.33124500000001</c:v>
                </c:pt>
                <c:pt idx="1817">
                  <c:v>106.74001300000002</c:v>
                </c:pt>
                <c:pt idx="1818">
                  <c:v>103.42813099999998</c:v>
                </c:pt>
                <c:pt idx="1819">
                  <c:v>108.93403600000002</c:v>
                </c:pt>
                <c:pt idx="1820">
                  <c:v>101.87237499999999</c:v>
                </c:pt>
                <c:pt idx="1821">
                  <c:v>141.885895</c:v>
                </c:pt>
                <c:pt idx="1822">
                  <c:v>102.001442</c:v>
                </c:pt>
                <c:pt idx="1823">
                  <c:v>109.95471999999999</c:v>
                </c:pt>
                <c:pt idx="1824">
                  <c:v>106.86061100000002</c:v>
                </c:pt>
                <c:pt idx="1825">
                  <c:v>100.57962000000002</c:v>
                </c:pt>
                <c:pt idx="1826">
                  <c:v>114.01018500000002</c:v>
                </c:pt>
                <c:pt idx="1827">
                  <c:v>108.033073</c:v>
                </c:pt>
                <c:pt idx="1828">
                  <c:v>103.63079799999998</c:v>
                </c:pt>
                <c:pt idx="1829">
                  <c:v>101.68032799999999</c:v>
                </c:pt>
                <c:pt idx="1830">
                  <c:v>114.02478799999999</c:v>
                </c:pt>
                <c:pt idx="1831">
                  <c:v>116.12384799999998</c:v>
                </c:pt>
                <c:pt idx="1832">
                  <c:v>106.49141700000001</c:v>
                </c:pt>
                <c:pt idx="1833">
                  <c:v>142.631271</c:v>
                </c:pt>
                <c:pt idx="1834">
                  <c:v>100.998985</c:v>
                </c:pt>
                <c:pt idx="1835">
                  <c:v>110.395134</c:v>
                </c:pt>
                <c:pt idx="1836">
                  <c:v>125.282005</c:v>
                </c:pt>
                <c:pt idx="1837">
                  <c:v>111.706306</c:v>
                </c:pt>
                <c:pt idx="1838">
                  <c:v>102.73201</c:v>
                </c:pt>
                <c:pt idx="1839">
                  <c:v>108.96049499999999</c:v>
                </c:pt>
                <c:pt idx="1840">
                  <c:v>117.459091</c:v>
                </c:pt>
                <c:pt idx="1841">
                  <c:v>108.24751300000003</c:v>
                </c:pt>
                <c:pt idx="1842">
                  <c:v>115.81619999999999</c:v>
                </c:pt>
                <c:pt idx="1843">
                  <c:v>103.655266</c:v>
                </c:pt>
                <c:pt idx="1844">
                  <c:v>115.40551000000002</c:v>
                </c:pt>
                <c:pt idx="1845">
                  <c:v>132.32278400000001</c:v>
                </c:pt>
                <c:pt idx="1846">
                  <c:v>114.52065300000001</c:v>
                </c:pt>
                <c:pt idx="1847">
                  <c:v>106.01566300000002</c:v>
                </c:pt>
                <c:pt idx="1848">
                  <c:v>116.04956799999999</c:v>
                </c:pt>
                <c:pt idx="1849">
                  <c:v>102.44620500000003</c:v>
                </c:pt>
                <c:pt idx="1850">
                  <c:v>115.637939</c:v>
                </c:pt>
                <c:pt idx="1851">
                  <c:v>106.57328</c:v>
                </c:pt>
                <c:pt idx="1852">
                  <c:v>120.04904900000001</c:v>
                </c:pt>
                <c:pt idx="1853">
                  <c:v>124.724091</c:v>
                </c:pt>
                <c:pt idx="1854">
                  <c:v>104.28778800000001</c:v>
                </c:pt>
                <c:pt idx="1855">
                  <c:v>126.775116</c:v>
                </c:pt>
                <c:pt idx="1856">
                  <c:v>100.48287999999998</c:v>
                </c:pt>
                <c:pt idx="1857">
                  <c:v>117.33998099999998</c:v>
                </c:pt>
                <c:pt idx="1858">
                  <c:v>103.829903</c:v>
                </c:pt>
                <c:pt idx="1859">
                  <c:v>112.26786000000001</c:v>
                </c:pt>
                <c:pt idx="1860">
                  <c:v>122.562279</c:v>
                </c:pt>
                <c:pt idx="1861">
                  <c:v>109.22826400000001</c:v>
                </c:pt>
                <c:pt idx="1862">
                  <c:v>103.965591</c:v>
                </c:pt>
                <c:pt idx="1863">
                  <c:v>107.70073699999999</c:v>
                </c:pt>
                <c:pt idx="1864">
                  <c:v>108.385323</c:v>
                </c:pt>
                <c:pt idx="1865">
                  <c:v>118.22673799999998</c:v>
                </c:pt>
                <c:pt idx="1866">
                  <c:v>121.632668</c:v>
                </c:pt>
                <c:pt idx="1867">
                  <c:v>100.754868</c:v>
                </c:pt>
                <c:pt idx="1868">
                  <c:v>102.12448099999999</c:v>
                </c:pt>
                <c:pt idx="1869">
                  <c:v>113.839973</c:v>
                </c:pt>
                <c:pt idx="1870">
                  <c:v>157.88870200000002</c:v>
                </c:pt>
                <c:pt idx="1871">
                  <c:v>100.00816300000001</c:v>
                </c:pt>
                <c:pt idx="1872">
                  <c:v>126.792793</c:v>
                </c:pt>
                <c:pt idx="1873">
                  <c:v>107.24731400000002</c:v>
                </c:pt>
                <c:pt idx="1874">
                  <c:v>155.61949199999998</c:v>
                </c:pt>
                <c:pt idx="1875">
                  <c:v>123.26483899999998</c:v>
                </c:pt>
                <c:pt idx="1876">
                  <c:v>107.730698</c:v>
                </c:pt>
                <c:pt idx="1877">
                  <c:v>146.753128</c:v>
                </c:pt>
                <c:pt idx="1878">
                  <c:v>114.66925000000002</c:v>
                </c:pt>
                <c:pt idx="1879">
                  <c:v>113.146362</c:v>
                </c:pt>
                <c:pt idx="1880">
                  <c:v>101.09051500000001</c:v>
                </c:pt>
                <c:pt idx="1881">
                  <c:v>110.99005099999999</c:v>
                </c:pt>
                <c:pt idx="1882">
                  <c:v>111.72886699999998</c:v>
                </c:pt>
                <c:pt idx="1883">
                  <c:v>111.44651800000001</c:v>
                </c:pt>
                <c:pt idx="1884">
                  <c:v>103.218979</c:v>
                </c:pt>
                <c:pt idx="1885">
                  <c:v>108.55160500000001</c:v>
                </c:pt>
                <c:pt idx="1886">
                  <c:v>104.834396</c:v>
                </c:pt>
                <c:pt idx="1887">
                  <c:v>100.536934</c:v>
                </c:pt>
                <c:pt idx="1888">
                  <c:v>100.46093</c:v>
                </c:pt>
                <c:pt idx="1889">
                  <c:v>103.62667099999999</c:v>
                </c:pt>
                <c:pt idx="1890">
                  <c:v>100.01021600000001</c:v>
                </c:pt>
                <c:pt idx="1891">
                  <c:v>101.282684</c:v>
                </c:pt>
                <c:pt idx="1892">
                  <c:v>108.03168500000001</c:v>
                </c:pt>
                <c:pt idx="1893">
                  <c:v>104.16758</c:v>
                </c:pt>
                <c:pt idx="1894">
                  <c:v>101.70470400000002</c:v>
                </c:pt>
                <c:pt idx="1895">
                  <c:v>128.62669399999999</c:v>
                </c:pt>
                <c:pt idx="1896">
                  <c:v>139.90112300000001</c:v>
                </c:pt>
                <c:pt idx="1897">
                  <c:v>100.70755000000001</c:v>
                </c:pt>
                <c:pt idx="1898">
                  <c:v>123.24738300000001</c:v>
                </c:pt>
                <c:pt idx="1899">
                  <c:v>104.00766800000001</c:v>
                </c:pt>
                <c:pt idx="1900">
                  <c:v>102.922935</c:v>
                </c:pt>
                <c:pt idx="1901">
                  <c:v>100.85799400000002</c:v>
                </c:pt>
                <c:pt idx="1902">
                  <c:v>124.818451</c:v>
                </c:pt>
                <c:pt idx="1903">
                  <c:v>123.91340599999999</c:v>
                </c:pt>
                <c:pt idx="1904">
                  <c:v>102.24446900000002</c:v>
                </c:pt>
                <c:pt idx="1905">
                  <c:v>128.250214</c:v>
                </c:pt>
                <c:pt idx="1906">
                  <c:v>116.54586</c:v>
                </c:pt>
                <c:pt idx="1907">
                  <c:v>136.89646900000002</c:v>
                </c:pt>
                <c:pt idx="1908">
                  <c:v>104.90080300000001</c:v>
                </c:pt>
                <c:pt idx="1909">
                  <c:v>104.420517</c:v>
                </c:pt>
                <c:pt idx="1910">
                  <c:v>105.47765400000002</c:v>
                </c:pt>
                <c:pt idx="1911">
                  <c:v>114.276901</c:v>
                </c:pt>
                <c:pt idx="1912">
                  <c:v>105.03575099999999</c:v>
                </c:pt>
                <c:pt idx="1913">
                  <c:v>118.09075199999998</c:v>
                </c:pt>
                <c:pt idx="1914">
                  <c:v>107.77397199999999</c:v>
                </c:pt>
                <c:pt idx="1915">
                  <c:v>100.35539999999999</c:v>
                </c:pt>
                <c:pt idx="1916">
                  <c:v>149.40892000000002</c:v>
                </c:pt>
                <c:pt idx="1917">
                  <c:v>101.77841199999999</c:v>
                </c:pt>
                <c:pt idx="1918">
                  <c:v>109.849091</c:v>
                </c:pt>
                <c:pt idx="1919">
                  <c:v>109.64273799999997</c:v>
                </c:pt>
                <c:pt idx="1920">
                  <c:v>100.261398</c:v>
                </c:pt>
                <c:pt idx="1921">
                  <c:v>103.513741</c:v>
                </c:pt>
                <c:pt idx="1922">
                  <c:v>102.891312</c:v>
                </c:pt>
                <c:pt idx="1923">
                  <c:v>112.78192900000003</c:v>
                </c:pt>
                <c:pt idx="1924">
                  <c:v>141.38592500000001</c:v>
                </c:pt>
                <c:pt idx="1925">
                  <c:v>108.42851300000001</c:v>
                </c:pt>
                <c:pt idx="1926">
                  <c:v>100.608543</c:v>
                </c:pt>
                <c:pt idx="1927">
                  <c:v>100.333275</c:v>
                </c:pt>
                <c:pt idx="1928">
                  <c:v>103.34883099999999</c:v>
                </c:pt>
                <c:pt idx="1929">
                  <c:v>106.02750399999999</c:v>
                </c:pt>
                <c:pt idx="1930">
                  <c:v>100.60697199999998</c:v>
                </c:pt>
                <c:pt idx="1931">
                  <c:v>118.776573</c:v>
                </c:pt>
                <c:pt idx="1932">
                  <c:v>142.92941300000001</c:v>
                </c:pt>
                <c:pt idx="1933">
                  <c:v>113.01929500000001</c:v>
                </c:pt>
                <c:pt idx="1934">
                  <c:v>135.88606300000001</c:v>
                </c:pt>
                <c:pt idx="1935">
                  <c:v>129.76274100000001</c:v>
                </c:pt>
                <c:pt idx="1936">
                  <c:v>106.934746</c:v>
                </c:pt>
                <c:pt idx="1937">
                  <c:v>102.074493</c:v>
                </c:pt>
                <c:pt idx="1938">
                  <c:v>109.556816</c:v>
                </c:pt>
                <c:pt idx="1939">
                  <c:v>102.38678699999998</c:v>
                </c:pt>
                <c:pt idx="1940">
                  <c:v>101.29787399999999</c:v>
                </c:pt>
                <c:pt idx="1941">
                  <c:v>124.93328900000002</c:v>
                </c:pt>
                <c:pt idx="1942">
                  <c:v>100.20674099999998</c:v>
                </c:pt>
                <c:pt idx="1943">
                  <c:v>112.48241400000002</c:v>
                </c:pt>
                <c:pt idx="1944">
                  <c:v>102.332565</c:v>
                </c:pt>
                <c:pt idx="1945">
                  <c:v>104.565895</c:v>
                </c:pt>
                <c:pt idx="1946">
                  <c:v>130.83732600000002</c:v>
                </c:pt>
                <c:pt idx="1947">
                  <c:v>108.02095</c:v>
                </c:pt>
                <c:pt idx="1948">
                  <c:v>102.97833999999999</c:v>
                </c:pt>
                <c:pt idx="1949">
                  <c:v>133.17584199999999</c:v>
                </c:pt>
                <c:pt idx="1950">
                  <c:v>104.909676</c:v>
                </c:pt>
                <c:pt idx="1951">
                  <c:v>102.111847</c:v>
                </c:pt>
                <c:pt idx="1952">
                  <c:v>107.965096</c:v>
                </c:pt>
                <c:pt idx="1953">
                  <c:v>105.036034</c:v>
                </c:pt>
                <c:pt idx="1954">
                  <c:v>120.56214900000002</c:v>
                </c:pt>
                <c:pt idx="1955">
                  <c:v>118.65343499999999</c:v>
                </c:pt>
                <c:pt idx="1956">
                  <c:v>118.85687299999996</c:v>
                </c:pt>
                <c:pt idx="1957">
                  <c:v>110.473206</c:v>
                </c:pt>
                <c:pt idx="1958">
                  <c:v>103.315544</c:v>
                </c:pt>
                <c:pt idx="1959">
                  <c:v>108.192673</c:v>
                </c:pt>
                <c:pt idx="1960">
                  <c:v>108.80735</c:v>
                </c:pt>
                <c:pt idx="1961">
                  <c:v>103.79785900000002</c:v>
                </c:pt>
                <c:pt idx="1962">
                  <c:v>117.737335</c:v>
                </c:pt>
                <c:pt idx="1963">
                  <c:v>106.92707799999998</c:v>
                </c:pt>
                <c:pt idx="1964">
                  <c:v>105.24337</c:v>
                </c:pt>
                <c:pt idx="1965">
                  <c:v>147.10084499999999</c:v>
                </c:pt>
                <c:pt idx="1966">
                  <c:v>114.04433400000002</c:v>
                </c:pt>
                <c:pt idx="1967">
                  <c:v>123.6931</c:v>
                </c:pt>
                <c:pt idx="1968">
                  <c:v>104.643356</c:v>
                </c:pt>
                <c:pt idx="1969">
                  <c:v>104.78110500000001</c:v>
                </c:pt>
                <c:pt idx="1970">
                  <c:v>118.03527800000001</c:v>
                </c:pt>
                <c:pt idx="1971">
                  <c:v>101.81854199999998</c:v>
                </c:pt>
                <c:pt idx="1972">
                  <c:v>118.14032</c:v>
                </c:pt>
                <c:pt idx="1973">
                  <c:v>111.474396</c:v>
                </c:pt>
                <c:pt idx="1974">
                  <c:v>106.61836199999999</c:v>
                </c:pt>
                <c:pt idx="1975">
                  <c:v>105.310272</c:v>
                </c:pt>
                <c:pt idx="1976">
                  <c:v>102.64183800000001</c:v>
                </c:pt>
                <c:pt idx="1977">
                  <c:v>119.98064400000001</c:v>
                </c:pt>
                <c:pt idx="1978">
                  <c:v>106.18880499999999</c:v>
                </c:pt>
                <c:pt idx="1979">
                  <c:v>133.03419499999998</c:v>
                </c:pt>
                <c:pt idx="1980">
                  <c:v>141.913498</c:v>
                </c:pt>
                <c:pt idx="1981">
                  <c:v>107.462006</c:v>
                </c:pt>
                <c:pt idx="1982">
                  <c:v>108.453728</c:v>
                </c:pt>
                <c:pt idx="1983">
                  <c:v>102.03868900000002</c:v>
                </c:pt>
                <c:pt idx="1984">
                  <c:v>100.100685</c:v>
                </c:pt>
                <c:pt idx="1985">
                  <c:v>108.64964300000001</c:v>
                </c:pt>
                <c:pt idx="1986">
                  <c:v>120.43819400000001</c:v>
                </c:pt>
                <c:pt idx="1987">
                  <c:v>132.23553499999997</c:v>
                </c:pt>
                <c:pt idx="1988">
                  <c:v>101.92240099999998</c:v>
                </c:pt>
                <c:pt idx="1989">
                  <c:v>106.04811900000001</c:v>
                </c:pt>
                <c:pt idx="1990">
                  <c:v>103.98981499999999</c:v>
                </c:pt>
                <c:pt idx="1991">
                  <c:v>124.966774</c:v>
                </c:pt>
                <c:pt idx="1992">
                  <c:v>100.62531999999999</c:v>
                </c:pt>
                <c:pt idx="1993">
                  <c:v>102.05203199999998</c:v>
                </c:pt>
                <c:pt idx="1994">
                  <c:v>114.86191599999999</c:v>
                </c:pt>
                <c:pt idx="1995">
                  <c:v>110.72238900000001</c:v>
                </c:pt>
                <c:pt idx="1996">
                  <c:v>111.24763500000002</c:v>
                </c:pt>
                <c:pt idx="1997">
                  <c:v>102.765793</c:v>
                </c:pt>
                <c:pt idx="1998">
                  <c:v>111.16351299999998</c:v>
                </c:pt>
                <c:pt idx="1999">
                  <c:v>100.01419799999999</c:v>
                </c:pt>
                <c:pt idx="2000">
                  <c:v>113.73455800000002</c:v>
                </c:pt>
                <c:pt idx="2001">
                  <c:v>148.32672100000002</c:v>
                </c:pt>
                <c:pt idx="2002">
                  <c:v>118.76023900000001</c:v>
                </c:pt>
                <c:pt idx="2003">
                  <c:v>110.81663500000002</c:v>
                </c:pt>
                <c:pt idx="2004">
                  <c:v>103.584236</c:v>
                </c:pt>
                <c:pt idx="2005">
                  <c:v>103.331345</c:v>
                </c:pt>
                <c:pt idx="2006">
                  <c:v>103.55950199999998</c:v>
                </c:pt>
                <c:pt idx="2007">
                  <c:v>114.08820299999998</c:v>
                </c:pt>
                <c:pt idx="2008">
                  <c:v>102.213531</c:v>
                </c:pt>
                <c:pt idx="2009">
                  <c:v>110.46716300000003</c:v>
                </c:pt>
                <c:pt idx="2010">
                  <c:v>111.186562</c:v>
                </c:pt>
                <c:pt idx="2011">
                  <c:v>141.511627</c:v>
                </c:pt>
                <c:pt idx="2012">
                  <c:v>117.64836099999998</c:v>
                </c:pt>
                <c:pt idx="2013">
                  <c:v>106.35893199999998</c:v>
                </c:pt>
                <c:pt idx="2014">
                  <c:v>123.23944899999998</c:v>
                </c:pt>
                <c:pt idx="2015">
                  <c:v>108.542717</c:v>
                </c:pt>
                <c:pt idx="2016">
                  <c:v>106.81351500000001</c:v>
                </c:pt>
                <c:pt idx="2017">
                  <c:v>101.193909</c:v>
                </c:pt>
                <c:pt idx="2018">
                  <c:v>105.80558799999999</c:v>
                </c:pt>
                <c:pt idx="2019">
                  <c:v>110.095009</c:v>
                </c:pt>
                <c:pt idx="2020">
                  <c:v>113.128113</c:v>
                </c:pt>
                <c:pt idx="2021">
                  <c:v>103.319534</c:v>
                </c:pt>
                <c:pt idx="2022">
                  <c:v>104.171539</c:v>
                </c:pt>
                <c:pt idx="2023">
                  <c:v>133.30941800000002</c:v>
                </c:pt>
                <c:pt idx="2024">
                  <c:v>110.574608</c:v>
                </c:pt>
                <c:pt idx="2025">
                  <c:v>130.542709</c:v>
                </c:pt>
                <c:pt idx="2026">
                  <c:v>103.74919100000001</c:v>
                </c:pt>
                <c:pt idx="2027">
                  <c:v>115.62235299999999</c:v>
                </c:pt>
                <c:pt idx="2028">
                  <c:v>106.755684</c:v>
                </c:pt>
                <c:pt idx="2029">
                  <c:v>132.04174800000001</c:v>
                </c:pt>
                <c:pt idx="2030">
                  <c:v>113.165695</c:v>
                </c:pt>
                <c:pt idx="2031">
                  <c:v>104.560455</c:v>
                </c:pt>
                <c:pt idx="2032">
                  <c:v>111.13842</c:v>
                </c:pt>
                <c:pt idx="2033">
                  <c:v>105.218773</c:v>
                </c:pt>
                <c:pt idx="2034">
                  <c:v>131.94529700000001</c:v>
                </c:pt>
                <c:pt idx="2035">
                  <c:v>143.76425199999997</c:v>
                </c:pt>
                <c:pt idx="2036">
                  <c:v>107.35385100000001</c:v>
                </c:pt>
                <c:pt idx="2037">
                  <c:v>141.10055499999996</c:v>
                </c:pt>
                <c:pt idx="2038">
                  <c:v>106.02047699999999</c:v>
                </c:pt>
                <c:pt idx="2039">
                  <c:v>101.19874599999999</c:v>
                </c:pt>
                <c:pt idx="2040">
                  <c:v>159.104477</c:v>
                </c:pt>
                <c:pt idx="2041">
                  <c:v>148.92091400000001</c:v>
                </c:pt>
                <c:pt idx="2042">
                  <c:v>145.48809800000004</c:v>
                </c:pt>
                <c:pt idx="2043">
                  <c:v>112.79615000000001</c:v>
                </c:pt>
                <c:pt idx="2044">
                  <c:v>108.868927</c:v>
                </c:pt>
                <c:pt idx="2045">
                  <c:v>159.32492100000002</c:v>
                </c:pt>
                <c:pt idx="2046">
                  <c:v>105.974434</c:v>
                </c:pt>
                <c:pt idx="2047">
                  <c:v>122.577789</c:v>
                </c:pt>
                <c:pt idx="2048">
                  <c:v>103.22620400000001</c:v>
                </c:pt>
                <c:pt idx="2049">
                  <c:v>123.73848700000001</c:v>
                </c:pt>
                <c:pt idx="2050">
                  <c:v>120.35329400000002</c:v>
                </c:pt>
                <c:pt idx="2051">
                  <c:v>103.92121899999999</c:v>
                </c:pt>
                <c:pt idx="2052">
                  <c:v>113.16625999999999</c:v>
                </c:pt>
                <c:pt idx="2053">
                  <c:v>155.89389</c:v>
                </c:pt>
                <c:pt idx="2054">
                  <c:v>121.44567900000001</c:v>
                </c:pt>
                <c:pt idx="2055">
                  <c:v>109.93055699999999</c:v>
                </c:pt>
                <c:pt idx="2056">
                  <c:v>138.87364199999999</c:v>
                </c:pt>
                <c:pt idx="2057">
                  <c:v>119.080719</c:v>
                </c:pt>
                <c:pt idx="2058">
                  <c:v>103.14344800000001</c:v>
                </c:pt>
                <c:pt idx="2059">
                  <c:v>103.641518</c:v>
                </c:pt>
                <c:pt idx="2060">
                  <c:v>110.69023900000002</c:v>
                </c:pt>
                <c:pt idx="2061">
                  <c:v>114.54117599999999</c:v>
                </c:pt>
                <c:pt idx="2062">
                  <c:v>108.028267</c:v>
                </c:pt>
                <c:pt idx="2063">
                  <c:v>105.603928</c:v>
                </c:pt>
                <c:pt idx="2064">
                  <c:v>107.752579</c:v>
                </c:pt>
                <c:pt idx="2065">
                  <c:v>102.345573</c:v>
                </c:pt>
                <c:pt idx="2066">
                  <c:v>117.45993799999998</c:v>
                </c:pt>
                <c:pt idx="2067">
                  <c:v>101.78376</c:v>
                </c:pt>
                <c:pt idx="2068">
                  <c:v>113.95098900000002</c:v>
                </c:pt>
                <c:pt idx="2069">
                  <c:v>115.02462000000001</c:v>
                </c:pt>
                <c:pt idx="2070">
                  <c:v>121.544838</c:v>
                </c:pt>
                <c:pt idx="2071">
                  <c:v>116.63015</c:v>
                </c:pt>
                <c:pt idx="2072">
                  <c:v>102.701447</c:v>
                </c:pt>
                <c:pt idx="2073">
                  <c:v>147.91023300000001</c:v>
                </c:pt>
                <c:pt idx="2074">
                  <c:v>101.295074</c:v>
                </c:pt>
                <c:pt idx="2075">
                  <c:v>109.82634699999998</c:v>
                </c:pt>
                <c:pt idx="2076">
                  <c:v>103.19711300000002</c:v>
                </c:pt>
                <c:pt idx="2077">
                  <c:v>108.897308</c:v>
                </c:pt>
                <c:pt idx="2078">
                  <c:v>108.21989400000001</c:v>
                </c:pt>
                <c:pt idx="2079">
                  <c:v>103.452652</c:v>
                </c:pt>
                <c:pt idx="2080">
                  <c:v>118.051811</c:v>
                </c:pt>
                <c:pt idx="2081">
                  <c:v>100.88577999999998</c:v>
                </c:pt>
                <c:pt idx="2082">
                  <c:v>101.957802</c:v>
                </c:pt>
                <c:pt idx="2083">
                  <c:v>100.27283499999999</c:v>
                </c:pt>
                <c:pt idx="2084">
                  <c:v>115.343735</c:v>
                </c:pt>
                <c:pt idx="2085">
                  <c:v>100.94751000000001</c:v>
                </c:pt>
                <c:pt idx="2086">
                  <c:v>101.331192</c:v>
                </c:pt>
                <c:pt idx="2087">
                  <c:v>110.75865899999998</c:v>
                </c:pt>
                <c:pt idx="2088">
                  <c:v>103.27166699999999</c:v>
                </c:pt>
                <c:pt idx="2089">
                  <c:v>113.07106</c:v>
                </c:pt>
                <c:pt idx="2090">
                  <c:v>109.01821099999999</c:v>
                </c:pt>
                <c:pt idx="2091">
                  <c:v>120.096436</c:v>
                </c:pt>
                <c:pt idx="2092">
                  <c:v>104.23213200000001</c:v>
                </c:pt>
                <c:pt idx="2093">
                  <c:v>109.84767900000001</c:v>
                </c:pt>
                <c:pt idx="2094">
                  <c:v>116.908287</c:v>
                </c:pt>
                <c:pt idx="2095">
                  <c:v>108.308144</c:v>
                </c:pt>
                <c:pt idx="2096">
                  <c:v>120.650215</c:v>
                </c:pt>
                <c:pt idx="2097">
                  <c:v>101.538353</c:v>
                </c:pt>
                <c:pt idx="2098">
                  <c:v>112.63147699999999</c:v>
                </c:pt>
                <c:pt idx="2099">
                  <c:v>106.299736</c:v>
                </c:pt>
                <c:pt idx="2100">
                  <c:v>109.371925</c:v>
                </c:pt>
                <c:pt idx="2101">
                  <c:v>135.93507399999999</c:v>
                </c:pt>
                <c:pt idx="2102">
                  <c:v>100.23791500000002</c:v>
                </c:pt>
                <c:pt idx="2103">
                  <c:v>115.385651</c:v>
                </c:pt>
                <c:pt idx="2104">
                  <c:v>101.80141399999999</c:v>
                </c:pt>
                <c:pt idx="2105">
                  <c:v>104.37762499999999</c:v>
                </c:pt>
                <c:pt idx="2106">
                  <c:v>113.907188</c:v>
                </c:pt>
                <c:pt idx="2107">
                  <c:v>113.949478</c:v>
                </c:pt>
                <c:pt idx="2108">
                  <c:v>100.689804</c:v>
                </c:pt>
                <c:pt idx="2109">
                  <c:v>113.96696500000002</c:v>
                </c:pt>
                <c:pt idx="2110">
                  <c:v>107.55043799999999</c:v>
                </c:pt>
                <c:pt idx="2111">
                  <c:v>103.380394</c:v>
                </c:pt>
                <c:pt idx="2112">
                  <c:v>126.46716300000003</c:v>
                </c:pt>
                <c:pt idx="2113">
                  <c:v>100.42832199999998</c:v>
                </c:pt>
                <c:pt idx="2114">
                  <c:v>105.727333</c:v>
                </c:pt>
                <c:pt idx="2115">
                  <c:v>119.04919400000001</c:v>
                </c:pt>
                <c:pt idx="2116">
                  <c:v>101.82653799999999</c:v>
                </c:pt>
                <c:pt idx="2117">
                  <c:v>113.17344699999998</c:v>
                </c:pt>
                <c:pt idx="2118">
                  <c:v>101.848083</c:v>
                </c:pt>
                <c:pt idx="2119">
                  <c:v>102.54766800000002</c:v>
                </c:pt>
                <c:pt idx="2120">
                  <c:v>106.678169</c:v>
                </c:pt>
                <c:pt idx="2121">
                  <c:v>111.418076</c:v>
                </c:pt>
                <c:pt idx="2122">
                  <c:v>101.239098</c:v>
                </c:pt>
                <c:pt idx="2123">
                  <c:v>104.80088000000001</c:v>
                </c:pt>
                <c:pt idx="2124">
                  <c:v>101.98533599999999</c:v>
                </c:pt>
                <c:pt idx="2125">
                  <c:v>103.189651</c:v>
                </c:pt>
                <c:pt idx="2126">
                  <c:v>119.72299199999999</c:v>
                </c:pt>
                <c:pt idx="2127">
                  <c:v>106.28198999999999</c:v>
                </c:pt>
                <c:pt idx="2128">
                  <c:v>115.17628499999998</c:v>
                </c:pt>
                <c:pt idx="2129">
                  <c:v>103.44808999999999</c:v>
                </c:pt>
                <c:pt idx="2130">
                  <c:v>119.62269599999999</c:v>
                </c:pt>
                <c:pt idx="2131">
                  <c:v>109.350601</c:v>
                </c:pt>
                <c:pt idx="2132">
                  <c:v>101.01526600000001</c:v>
                </c:pt>
                <c:pt idx="2133">
                  <c:v>106.96645400000001</c:v>
                </c:pt>
                <c:pt idx="2134">
                  <c:v>105.20050000000002</c:v>
                </c:pt>
                <c:pt idx="2135">
                  <c:v>110.10787999999998</c:v>
                </c:pt>
                <c:pt idx="2136">
                  <c:v>105.113983</c:v>
                </c:pt>
                <c:pt idx="2137">
                  <c:v>119.045052</c:v>
                </c:pt>
                <c:pt idx="2138">
                  <c:v>100.19870799999998</c:v>
                </c:pt>
                <c:pt idx="2139">
                  <c:v>107.70945</c:v>
                </c:pt>
                <c:pt idx="2140">
                  <c:v>102.248322</c:v>
                </c:pt>
                <c:pt idx="2141">
                  <c:v>103.490891</c:v>
                </c:pt>
                <c:pt idx="2142">
                  <c:v>101.93132799999999</c:v>
                </c:pt>
                <c:pt idx="2143">
                  <c:v>111.637108</c:v>
                </c:pt>
                <c:pt idx="2144">
                  <c:v>118.29373200000001</c:v>
                </c:pt>
                <c:pt idx="2145">
                  <c:v>106.543938</c:v>
                </c:pt>
                <c:pt idx="2146">
                  <c:v>115.62481699999998</c:v>
                </c:pt>
                <c:pt idx="2147">
                  <c:v>100.07762099999999</c:v>
                </c:pt>
                <c:pt idx="2148">
                  <c:v>115.30070499999998</c:v>
                </c:pt>
                <c:pt idx="2149">
                  <c:v>103.30666400000001</c:v>
                </c:pt>
                <c:pt idx="2150">
                  <c:v>101.076843</c:v>
                </c:pt>
                <c:pt idx="2151">
                  <c:v>105.33937799999998</c:v>
                </c:pt>
                <c:pt idx="2152">
                  <c:v>121.22509799999999</c:v>
                </c:pt>
                <c:pt idx="2153">
                  <c:v>111.166451</c:v>
                </c:pt>
                <c:pt idx="2154">
                  <c:v>101.86587499999999</c:v>
                </c:pt>
                <c:pt idx="2155">
                  <c:v>103.74145500000002</c:v>
                </c:pt>
                <c:pt idx="2156">
                  <c:v>141.95581100000001</c:v>
                </c:pt>
                <c:pt idx="2157">
                  <c:v>105.83727300000001</c:v>
                </c:pt>
                <c:pt idx="2158">
                  <c:v>103.44798299999999</c:v>
                </c:pt>
                <c:pt idx="2159">
                  <c:v>129.816879</c:v>
                </c:pt>
                <c:pt idx="2160">
                  <c:v>115.75779</c:v>
                </c:pt>
                <c:pt idx="2161">
                  <c:v>111.32592</c:v>
                </c:pt>
                <c:pt idx="2162">
                  <c:v>108.928909</c:v>
                </c:pt>
                <c:pt idx="2163">
                  <c:v>100.077118</c:v>
                </c:pt>
                <c:pt idx="2164">
                  <c:v>121.553703</c:v>
                </c:pt>
                <c:pt idx="2165">
                  <c:v>102.03690300000001</c:v>
                </c:pt>
                <c:pt idx="2166">
                  <c:v>110.59768699999999</c:v>
                </c:pt>
                <c:pt idx="2167">
                  <c:v>100.45996900000002</c:v>
                </c:pt>
                <c:pt idx="2168">
                  <c:v>107.76319900000001</c:v>
                </c:pt>
                <c:pt idx="2169">
                  <c:v>103.37022399999999</c:v>
                </c:pt>
                <c:pt idx="2170">
                  <c:v>109.204758</c:v>
                </c:pt>
                <c:pt idx="2171">
                  <c:v>132.01325999999997</c:v>
                </c:pt>
                <c:pt idx="2172">
                  <c:v>105.161446</c:v>
                </c:pt>
                <c:pt idx="2173">
                  <c:v>128.84431499999999</c:v>
                </c:pt>
                <c:pt idx="2174">
                  <c:v>116.04441799999999</c:v>
                </c:pt>
                <c:pt idx="2175">
                  <c:v>111.458916</c:v>
                </c:pt>
                <c:pt idx="2176">
                  <c:v>108.577217</c:v>
                </c:pt>
                <c:pt idx="2177">
                  <c:v>104.01499200000002</c:v>
                </c:pt>
                <c:pt idx="2178">
                  <c:v>112.33442700000002</c:v>
                </c:pt>
                <c:pt idx="2179">
                  <c:v>100.774719</c:v>
                </c:pt>
                <c:pt idx="2180">
                  <c:v>111.374825</c:v>
                </c:pt>
                <c:pt idx="2181">
                  <c:v>101.31050900000001</c:v>
                </c:pt>
                <c:pt idx="2182">
                  <c:v>111.14326500000001</c:v>
                </c:pt>
                <c:pt idx="2183">
                  <c:v>103.841042</c:v>
                </c:pt>
                <c:pt idx="2184">
                  <c:v>101.982895</c:v>
                </c:pt>
                <c:pt idx="2185">
                  <c:v>118.12352</c:v>
                </c:pt>
                <c:pt idx="2186">
                  <c:v>102.62544999999999</c:v>
                </c:pt>
                <c:pt idx="2187">
                  <c:v>147.03568999999999</c:v>
                </c:pt>
                <c:pt idx="2188">
                  <c:v>101.15776099999998</c:v>
                </c:pt>
                <c:pt idx="2189">
                  <c:v>103.91769400000003</c:v>
                </c:pt>
                <c:pt idx="2190">
                  <c:v>102.086853</c:v>
                </c:pt>
                <c:pt idx="2191">
                  <c:v>103.136421</c:v>
                </c:pt>
                <c:pt idx="2192">
                  <c:v>103.76715900000004</c:v>
                </c:pt>
                <c:pt idx="2193">
                  <c:v>100.20622299999999</c:v>
                </c:pt>
                <c:pt idx="2194">
                  <c:v>112.89110599999999</c:v>
                </c:pt>
                <c:pt idx="2195">
                  <c:v>119.16276599999999</c:v>
                </c:pt>
                <c:pt idx="2196">
                  <c:v>113.78826900000001</c:v>
                </c:pt>
                <c:pt idx="2197">
                  <c:v>109.757172</c:v>
                </c:pt>
                <c:pt idx="2198">
                  <c:v>101.86338000000001</c:v>
                </c:pt>
                <c:pt idx="2199">
                  <c:v>104.080803</c:v>
                </c:pt>
                <c:pt idx="2200">
                  <c:v>120.092628</c:v>
                </c:pt>
                <c:pt idx="2201">
                  <c:v>102.305893</c:v>
                </c:pt>
                <c:pt idx="2202">
                  <c:v>106.44171100000001</c:v>
                </c:pt>
                <c:pt idx="2203">
                  <c:v>101.91952500000001</c:v>
                </c:pt>
                <c:pt idx="2204">
                  <c:v>103.20454400000001</c:v>
                </c:pt>
                <c:pt idx="2205">
                  <c:v>102.40451800000001</c:v>
                </c:pt>
                <c:pt idx="2206">
                  <c:v>151.210938</c:v>
                </c:pt>
                <c:pt idx="2207">
                  <c:v>112.043312</c:v>
                </c:pt>
                <c:pt idx="2208">
                  <c:v>116.071533</c:v>
                </c:pt>
                <c:pt idx="2209">
                  <c:v>104.399719</c:v>
                </c:pt>
                <c:pt idx="2210">
                  <c:v>109.03537799999997</c:v>
                </c:pt>
                <c:pt idx="2211">
                  <c:v>100.74198199999999</c:v>
                </c:pt>
                <c:pt idx="2212">
                  <c:v>100.206039</c:v>
                </c:pt>
                <c:pt idx="2213">
                  <c:v>103.92830699999999</c:v>
                </c:pt>
                <c:pt idx="2214">
                  <c:v>101.40072600000002</c:v>
                </c:pt>
                <c:pt idx="2215">
                  <c:v>107.62588499999998</c:v>
                </c:pt>
                <c:pt idx="2216">
                  <c:v>105.486389</c:v>
                </c:pt>
                <c:pt idx="2217">
                  <c:v>101.56780999999999</c:v>
                </c:pt>
                <c:pt idx="2218">
                  <c:v>113.12374899999999</c:v>
                </c:pt>
                <c:pt idx="2219">
                  <c:v>106.33292400000002</c:v>
                </c:pt>
                <c:pt idx="2220">
                  <c:v>110.48150600000001</c:v>
                </c:pt>
                <c:pt idx="2221">
                  <c:v>106.88804599999999</c:v>
                </c:pt>
                <c:pt idx="2222">
                  <c:v>102.37393999999999</c:v>
                </c:pt>
                <c:pt idx="2223">
                  <c:v>112.524567</c:v>
                </c:pt>
                <c:pt idx="2224">
                  <c:v>106.02861799999998</c:v>
                </c:pt>
                <c:pt idx="2225">
                  <c:v>118.25050400000002</c:v>
                </c:pt>
                <c:pt idx="2226">
                  <c:v>124.68635599999999</c:v>
                </c:pt>
                <c:pt idx="2227">
                  <c:v>117.063171</c:v>
                </c:pt>
                <c:pt idx="2228">
                  <c:v>122.78679700000001</c:v>
                </c:pt>
                <c:pt idx="2229">
                  <c:v>138.53062399999999</c:v>
                </c:pt>
                <c:pt idx="2230">
                  <c:v>112.04277799999998</c:v>
                </c:pt>
                <c:pt idx="2231">
                  <c:v>103.642799</c:v>
                </c:pt>
                <c:pt idx="2232">
                  <c:v>116.67360699999999</c:v>
                </c:pt>
                <c:pt idx="2233">
                  <c:v>119.66271999999998</c:v>
                </c:pt>
                <c:pt idx="2234">
                  <c:v>113.786728</c:v>
                </c:pt>
                <c:pt idx="2235">
                  <c:v>109.576645</c:v>
                </c:pt>
                <c:pt idx="2236">
                  <c:v>123.105217</c:v>
                </c:pt>
                <c:pt idx="2237">
                  <c:v>111.99629200000001</c:v>
                </c:pt>
                <c:pt idx="2238">
                  <c:v>102.398674</c:v>
                </c:pt>
                <c:pt idx="2239">
                  <c:v>104.627258</c:v>
                </c:pt>
                <c:pt idx="2240">
                  <c:v>102.960747</c:v>
                </c:pt>
                <c:pt idx="2241">
                  <c:v>105.51451100000001</c:v>
                </c:pt>
                <c:pt idx="2242">
                  <c:v>156.91130100000001</c:v>
                </c:pt>
                <c:pt idx="2243">
                  <c:v>100.0168</c:v>
                </c:pt>
                <c:pt idx="2244">
                  <c:v>109.063095</c:v>
                </c:pt>
                <c:pt idx="2245">
                  <c:v>106.115227</c:v>
                </c:pt>
                <c:pt idx="2246">
                  <c:v>100.34227799999998</c:v>
                </c:pt>
                <c:pt idx="2247">
                  <c:v>106.69102500000001</c:v>
                </c:pt>
                <c:pt idx="2248">
                  <c:v>105.161705</c:v>
                </c:pt>
                <c:pt idx="2249">
                  <c:v>108.17610199999999</c:v>
                </c:pt>
                <c:pt idx="2250">
                  <c:v>108.768906</c:v>
                </c:pt>
                <c:pt idx="2251">
                  <c:v>101.923416</c:v>
                </c:pt>
                <c:pt idx="2252">
                  <c:v>105.89372299999998</c:v>
                </c:pt>
                <c:pt idx="2253">
                  <c:v>106.632469</c:v>
                </c:pt>
                <c:pt idx="2254">
                  <c:v>130.92227200000002</c:v>
                </c:pt>
                <c:pt idx="2255">
                  <c:v>110.887733</c:v>
                </c:pt>
                <c:pt idx="2256">
                  <c:v>107.18073299999999</c:v>
                </c:pt>
                <c:pt idx="2257">
                  <c:v>103.91771700000001</c:v>
                </c:pt>
                <c:pt idx="2258">
                  <c:v>109.82408100000001</c:v>
                </c:pt>
                <c:pt idx="2259">
                  <c:v>114.24095900000002</c:v>
                </c:pt>
                <c:pt idx="2260">
                  <c:v>102.39456199999999</c:v>
                </c:pt>
                <c:pt idx="2261">
                  <c:v>126.71350900000002</c:v>
                </c:pt>
                <c:pt idx="2262">
                  <c:v>106.51641100000002</c:v>
                </c:pt>
                <c:pt idx="2263">
                  <c:v>101.067474</c:v>
                </c:pt>
                <c:pt idx="2264">
                  <c:v>102.804886</c:v>
                </c:pt>
                <c:pt idx="2265">
                  <c:v>109.974045</c:v>
                </c:pt>
                <c:pt idx="2266">
                  <c:v>118.22015399999999</c:v>
                </c:pt>
                <c:pt idx="2267">
                  <c:v>107.02751900000001</c:v>
                </c:pt>
                <c:pt idx="2268">
                  <c:v>105.024895</c:v>
                </c:pt>
                <c:pt idx="2269">
                  <c:v>110.87506099999999</c:v>
                </c:pt>
                <c:pt idx="2270">
                  <c:v>112.434837</c:v>
                </c:pt>
                <c:pt idx="2271">
                  <c:v>110.265518</c:v>
                </c:pt>
                <c:pt idx="2272">
                  <c:v>108.845322</c:v>
                </c:pt>
                <c:pt idx="2273">
                  <c:v>110.47712700000001</c:v>
                </c:pt>
                <c:pt idx="2274">
                  <c:v>107.54948400000002</c:v>
                </c:pt>
                <c:pt idx="2275">
                  <c:v>135.503998</c:v>
                </c:pt>
                <c:pt idx="2276">
                  <c:v>116.54914100000002</c:v>
                </c:pt>
                <c:pt idx="2277">
                  <c:v>105.62040699999999</c:v>
                </c:pt>
                <c:pt idx="2278">
                  <c:v>137.41282700000002</c:v>
                </c:pt>
                <c:pt idx="2279">
                  <c:v>108.03222700000002</c:v>
                </c:pt>
                <c:pt idx="2280">
                  <c:v>102.039108</c:v>
                </c:pt>
                <c:pt idx="2281">
                  <c:v>132.78517199999999</c:v>
                </c:pt>
                <c:pt idx="2282">
                  <c:v>120.18891099999999</c:v>
                </c:pt>
                <c:pt idx="2283">
                  <c:v>103.43742400000001</c:v>
                </c:pt>
                <c:pt idx="2284">
                  <c:v>104.22534199999998</c:v>
                </c:pt>
                <c:pt idx="2285">
                  <c:v>108.32691199999998</c:v>
                </c:pt>
                <c:pt idx="2286">
                  <c:v>119.40696000000001</c:v>
                </c:pt>
                <c:pt idx="2287">
                  <c:v>111.01416000000002</c:v>
                </c:pt>
                <c:pt idx="2288">
                  <c:v>130.62588499999998</c:v>
                </c:pt>
                <c:pt idx="2289">
                  <c:v>100.60047900000001</c:v>
                </c:pt>
                <c:pt idx="2290">
                  <c:v>111.58166500000002</c:v>
                </c:pt>
                <c:pt idx="2291">
                  <c:v>100.75093799999999</c:v>
                </c:pt>
                <c:pt idx="2292">
                  <c:v>100.41816700000001</c:v>
                </c:pt>
                <c:pt idx="2293">
                  <c:v>107.91847199999998</c:v>
                </c:pt>
                <c:pt idx="2294">
                  <c:v>109.617752</c:v>
                </c:pt>
                <c:pt idx="2295">
                  <c:v>100.50913199999998</c:v>
                </c:pt>
                <c:pt idx="2296">
                  <c:v>104.46726200000003</c:v>
                </c:pt>
                <c:pt idx="2297">
                  <c:v>113.43040499999999</c:v>
                </c:pt>
                <c:pt idx="2298">
                  <c:v>128.22172499999999</c:v>
                </c:pt>
                <c:pt idx="2299">
                  <c:v>110.214737</c:v>
                </c:pt>
                <c:pt idx="2300">
                  <c:v>116.35089099999999</c:v>
                </c:pt>
                <c:pt idx="2301">
                  <c:v>107.12612900000002</c:v>
                </c:pt>
                <c:pt idx="2302">
                  <c:v>109.62059000000001</c:v>
                </c:pt>
                <c:pt idx="2303">
                  <c:v>125.930779</c:v>
                </c:pt>
                <c:pt idx="2304">
                  <c:v>125.909958</c:v>
                </c:pt>
                <c:pt idx="2305">
                  <c:v>103.64110599999999</c:v>
                </c:pt>
                <c:pt idx="2306">
                  <c:v>118.89282999999999</c:v>
                </c:pt>
                <c:pt idx="2307">
                  <c:v>124.24050099999999</c:v>
                </c:pt>
                <c:pt idx="2308">
                  <c:v>105.062668</c:v>
                </c:pt>
                <c:pt idx="2309">
                  <c:v>138.86485299999998</c:v>
                </c:pt>
                <c:pt idx="2310">
                  <c:v>138.668091</c:v>
                </c:pt>
                <c:pt idx="2311">
                  <c:v>100.91393300000001</c:v>
                </c:pt>
                <c:pt idx="2312">
                  <c:v>110.51696000000001</c:v>
                </c:pt>
                <c:pt idx="2313">
                  <c:v>113.60536199999999</c:v>
                </c:pt>
                <c:pt idx="2314">
                  <c:v>118.640198</c:v>
                </c:pt>
                <c:pt idx="2315">
                  <c:v>153.19422900000001</c:v>
                </c:pt>
                <c:pt idx="2316">
                  <c:v>123.773155</c:v>
                </c:pt>
                <c:pt idx="2317">
                  <c:v>128.17671199999998</c:v>
                </c:pt>
                <c:pt idx="2318">
                  <c:v>113.90244300000002</c:v>
                </c:pt>
                <c:pt idx="2319">
                  <c:v>105.77321600000002</c:v>
                </c:pt>
                <c:pt idx="2320">
                  <c:v>129.36236600000004</c:v>
                </c:pt>
                <c:pt idx="2321">
                  <c:v>111.05216999999999</c:v>
                </c:pt>
                <c:pt idx="2322">
                  <c:v>118.776985</c:v>
                </c:pt>
                <c:pt idx="2323">
                  <c:v>111.081512</c:v>
                </c:pt>
                <c:pt idx="2324">
                  <c:v>119.48896000000002</c:v>
                </c:pt>
                <c:pt idx="2325">
                  <c:v>101.149117</c:v>
                </c:pt>
                <c:pt idx="2326">
                  <c:v>111.95165299999999</c:v>
                </c:pt>
                <c:pt idx="2327">
                  <c:v>115.520493</c:v>
                </c:pt>
                <c:pt idx="2328">
                  <c:v>104.703636</c:v>
                </c:pt>
                <c:pt idx="2329">
                  <c:v>105.47223700000001</c:v>
                </c:pt>
                <c:pt idx="2330">
                  <c:v>109.517876</c:v>
                </c:pt>
                <c:pt idx="2331">
                  <c:v>104.299278</c:v>
                </c:pt>
                <c:pt idx="2332">
                  <c:v>125.923851</c:v>
                </c:pt>
                <c:pt idx="2333">
                  <c:v>103.399765</c:v>
                </c:pt>
                <c:pt idx="2334">
                  <c:v>100.48384900000002</c:v>
                </c:pt>
                <c:pt idx="2335">
                  <c:v>119.28872699999998</c:v>
                </c:pt>
                <c:pt idx="2336">
                  <c:v>101.87839499999998</c:v>
                </c:pt>
                <c:pt idx="2337">
                  <c:v>152.44847100000001</c:v>
                </c:pt>
                <c:pt idx="2338">
                  <c:v>117.698296</c:v>
                </c:pt>
                <c:pt idx="2339">
                  <c:v>114.508865</c:v>
                </c:pt>
                <c:pt idx="2340">
                  <c:v>108.58634199999999</c:v>
                </c:pt>
                <c:pt idx="2341">
                  <c:v>106.602943</c:v>
                </c:pt>
                <c:pt idx="2342">
                  <c:v>106.71804</c:v>
                </c:pt>
                <c:pt idx="2343">
                  <c:v>103.12458799999999</c:v>
                </c:pt>
                <c:pt idx="2344">
                  <c:v>105.64128100000002</c:v>
                </c:pt>
                <c:pt idx="2345">
                  <c:v>100.07925400000002</c:v>
                </c:pt>
                <c:pt idx="2346">
                  <c:v>123.40238199999999</c:v>
                </c:pt>
                <c:pt idx="2347">
                  <c:v>115.41542800000002</c:v>
                </c:pt>
                <c:pt idx="2348">
                  <c:v>132.14619399999998</c:v>
                </c:pt>
                <c:pt idx="2349">
                  <c:v>117.452957</c:v>
                </c:pt>
                <c:pt idx="2350">
                  <c:v>109.91851000000001</c:v>
                </c:pt>
                <c:pt idx="2351">
                  <c:v>102.23922000000002</c:v>
                </c:pt>
                <c:pt idx="2352">
                  <c:v>118.86280799999999</c:v>
                </c:pt>
                <c:pt idx="2353">
                  <c:v>117.30277299999999</c:v>
                </c:pt>
                <c:pt idx="2354">
                  <c:v>100.08879099999999</c:v>
                </c:pt>
                <c:pt idx="2355">
                  <c:v>131.85199000000003</c:v>
                </c:pt>
                <c:pt idx="2356">
                  <c:v>107.20703899999998</c:v>
                </c:pt>
                <c:pt idx="2357">
                  <c:v>110.41254400000001</c:v>
                </c:pt>
                <c:pt idx="2358">
                  <c:v>110.43682900000002</c:v>
                </c:pt>
                <c:pt idx="2359">
                  <c:v>126.48706799999999</c:v>
                </c:pt>
                <c:pt idx="2360">
                  <c:v>120.182564</c:v>
                </c:pt>
                <c:pt idx="2361">
                  <c:v>122.239861</c:v>
                </c:pt>
                <c:pt idx="2362">
                  <c:v>100.488411</c:v>
                </c:pt>
                <c:pt idx="2363">
                  <c:v>138.56487999999999</c:v>
                </c:pt>
                <c:pt idx="2364">
                  <c:v>104.508011</c:v>
                </c:pt>
                <c:pt idx="2365">
                  <c:v>100.998833</c:v>
                </c:pt>
                <c:pt idx="2366">
                  <c:v>113.45566599999999</c:v>
                </c:pt>
                <c:pt idx="2367">
                  <c:v>131.63183599999999</c:v>
                </c:pt>
                <c:pt idx="2368">
                  <c:v>104.62823499999999</c:v>
                </c:pt>
                <c:pt idx="2369">
                  <c:v>114.61367</c:v>
                </c:pt>
                <c:pt idx="2370">
                  <c:v>112.702545</c:v>
                </c:pt>
                <c:pt idx="2371">
                  <c:v>108.35434699999999</c:v>
                </c:pt>
                <c:pt idx="2372">
                  <c:v>100.07219699999999</c:v>
                </c:pt>
                <c:pt idx="2373">
                  <c:v>103.34416200000001</c:v>
                </c:pt>
                <c:pt idx="2374">
                  <c:v>100.28575099999999</c:v>
                </c:pt>
                <c:pt idx="2375">
                  <c:v>112.45714599999999</c:v>
                </c:pt>
                <c:pt idx="2376">
                  <c:v>102.735367</c:v>
                </c:pt>
                <c:pt idx="2377">
                  <c:v>112.598984</c:v>
                </c:pt>
                <c:pt idx="2378">
                  <c:v>103.265762</c:v>
                </c:pt>
                <c:pt idx="2379">
                  <c:v>107.780579</c:v>
                </c:pt>
                <c:pt idx="2380">
                  <c:v>105.851456</c:v>
                </c:pt>
                <c:pt idx="2381">
                  <c:v>100.206177</c:v>
                </c:pt>
                <c:pt idx="2382">
                  <c:v>109.58046</c:v>
                </c:pt>
                <c:pt idx="2383">
                  <c:v>128.17497299999997</c:v>
                </c:pt>
                <c:pt idx="2384">
                  <c:v>106.14719400000001</c:v>
                </c:pt>
                <c:pt idx="2385">
                  <c:v>107.89675099999998</c:v>
                </c:pt>
                <c:pt idx="2386">
                  <c:v>117.52478000000001</c:v>
                </c:pt>
                <c:pt idx="2387">
                  <c:v>106.046532</c:v>
                </c:pt>
                <c:pt idx="2388">
                  <c:v>109.392296</c:v>
                </c:pt>
                <c:pt idx="2389">
                  <c:v>118.82820100000001</c:v>
                </c:pt>
                <c:pt idx="2390">
                  <c:v>101.35282100000001</c:v>
                </c:pt>
                <c:pt idx="2391">
                  <c:v>105.43478399999999</c:v>
                </c:pt>
                <c:pt idx="2392">
                  <c:v>113.20945</c:v>
                </c:pt>
                <c:pt idx="2393">
                  <c:v>107.01074199999998</c:v>
                </c:pt>
                <c:pt idx="2394">
                  <c:v>115.49150800000001</c:v>
                </c:pt>
                <c:pt idx="2395">
                  <c:v>120.87306999999998</c:v>
                </c:pt>
                <c:pt idx="2396">
                  <c:v>110.116051</c:v>
                </c:pt>
                <c:pt idx="2397">
                  <c:v>101.72168000000002</c:v>
                </c:pt>
                <c:pt idx="2398">
                  <c:v>115.30223100000001</c:v>
                </c:pt>
                <c:pt idx="2399">
                  <c:v>116.040756</c:v>
                </c:pt>
                <c:pt idx="2400">
                  <c:v>126.49242400000001</c:v>
                </c:pt>
                <c:pt idx="2401">
                  <c:v>113.569557</c:v>
                </c:pt>
                <c:pt idx="2402">
                  <c:v>103.035667</c:v>
                </c:pt>
                <c:pt idx="2403">
                  <c:v>104.191818</c:v>
                </c:pt>
                <c:pt idx="2404">
                  <c:v>116.74417099999999</c:v>
                </c:pt>
                <c:pt idx="2405">
                  <c:v>127.65325900000002</c:v>
                </c:pt>
                <c:pt idx="2406">
                  <c:v>129.33407600000001</c:v>
                </c:pt>
                <c:pt idx="2407">
                  <c:v>112.27428399999999</c:v>
                </c:pt>
                <c:pt idx="2408">
                  <c:v>110.88812999999999</c:v>
                </c:pt>
                <c:pt idx="2409">
                  <c:v>100.12911200000001</c:v>
                </c:pt>
                <c:pt idx="2410">
                  <c:v>107.76902800000002</c:v>
                </c:pt>
                <c:pt idx="2411">
                  <c:v>107.56933600000001</c:v>
                </c:pt>
                <c:pt idx="2412">
                  <c:v>100.26332900000001</c:v>
                </c:pt>
                <c:pt idx="2413">
                  <c:v>113.31922900000004</c:v>
                </c:pt>
                <c:pt idx="2414">
                  <c:v>116.20285</c:v>
                </c:pt>
                <c:pt idx="2415">
                  <c:v>103.928558</c:v>
                </c:pt>
                <c:pt idx="2416">
                  <c:v>120.34075199999998</c:v>
                </c:pt>
                <c:pt idx="2417">
                  <c:v>107.27919799999998</c:v>
                </c:pt>
                <c:pt idx="2418">
                  <c:v>100.79150400000002</c:v>
                </c:pt>
                <c:pt idx="2419">
                  <c:v>100.87834899999999</c:v>
                </c:pt>
                <c:pt idx="2420">
                  <c:v>125.84959400000001</c:v>
                </c:pt>
                <c:pt idx="2421">
                  <c:v>112.41667200000002</c:v>
                </c:pt>
                <c:pt idx="2422">
                  <c:v>108.42287399999998</c:v>
                </c:pt>
                <c:pt idx="2423">
                  <c:v>127.779167</c:v>
                </c:pt>
                <c:pt idx="2424">
                  <c:v>125.974602</c:v>
                </c:pt>
                <c:pt idx="2425">
                  <c:v>104.134773</c:v>
                </c:pt>
                <c:pt idx="2426">
                  <c:v>105.877167</c:v>
                </c:pt>
                <c:pt idx="2427">
                  <c:v>106.03977999999998</c:v>
                </c:pt>
                <c:pt idx="2428">
                  <c:v>118.296486</c:v>
                </c:pt>
                <c:pt idx="2429">
                  <c:v>120.17424</c:v>
                </c:pt>
                <c:pt idx="2430">
                  <c:v>100.23946400000001</c:v>
                </c:pt>
                <c:pt idx="2431">
                  <c:v>117.94349699999999</c:v>
                </c:pt>
                <c:pt idx="2432">
                  <c:v>128.84184300000001</c:v>
                </c:pt>
                <c:pt idx="2433">
                  <c:v>139.79838599999999</c:v>
                </c:pt>
                <c:pt idx="2434">
                  <c:v>104.68572999999999</c:v>
                </c:pt>
                <c:pt idx="2435">
                  <c:v>122.984482</c:v>
                </c:pt>
                <c:pt idx="2436">
                  <c:v>108.50152600000001</c:v>
                </c:pt>
                <c:pt idx="2437">
                  <c:v>101.189804</c:v>
                </c:pt>
                <c:pt idx="2438">
                  <c:v>121.238106</c:v>
                </c:pt>
                <c:pt idx="2439">
                  <c:v>121.98316199999999</c:v>
                </c:pt>
                <c:pt idx="2440">
                  <c:v>125.52728999999999</c:v>
                </c:pt>
                <c:pt idx="2441">
                  <c:v>147.34840400000002</c:v>
                </c:pt>
                <c:pt idx="2442">
                  <c:v>104.65361799999998</c:v>
                </c:pt>
                <c:pt idx="2443">
                  <c:v>153.698868</c:v>
                </c:pt>
                <c:pt idx="2444">
                  <c:v>103.288544</c:v>
                </c:pt>
                <c:pt idx="2445">
                  <c:v>106.01465600000002</c:v>
                </c:pt>
                <c:pt idx="2446">
                  <c:v>106.411888</c:v>
                </c:pt>
                <c:pt idx="2447">
                  <c:v>119.66526</c:v>
                </c:pt>
                <c:pt idx="2448">
                  <c:v>107.07698799999999</c:v>
                </c:pt>
                <c:pt idx="2449">
                  <c:v>100.05020900000001</c:v>
                </c:pt>
                <c:pt idx="2450">
                  <c:v>102.896004</c:v>
                </c:pt>
                <c:pt idx="2451">
                  <c:v>116.05101000000002</c:v>
                </c:pt>
                <c:pt idx="2452">
                  <c:v>110.058922</c:v>
                </c:pt>
                <c:pt idx="2453">
                  <c:v>115.097801</c:v>
                </c:pt>
                <c:pt idx="2454">
                  <c:v>115.031677</c:v>
                </c:pt>
                <c:pt idx="2455">
                  <c:v>101.09470399999999</c:v>
                </c:pt>
                <c:pt idx="2456">
                  <c:v>115.169044</c:v>
                </c:pt>
                <c:pt idx="2457">
                  <c:v>100.183189</c:v>
                </c:pt>
                <c:pt idx="2458">
                  <c:v>126.03729199999999</c:v>
                </c:pt>
                <c:pt idx="2459">
                  <c:v>101.97936199999998</c:v>
                </c:pt>
                <c:pt idx="2460">
                  <c:v>113.07722500000001</c:v>
                </c:pt>
                <c:pt idx="2461">
                  <c:v>108.02095</c:v>
                </c:pt>
                <c:pt idx="2462">
                  <c:v>112.44123100000002</c:v>
                </c:pt>
                <c:pt idx="2463">
                  <c:v>100.11808799999999</c:v>
                </c:pt>
                <c:pt idx="2464">
                  <c:v>104.866287</c:v>
                </c:pt>
                <c:pt idx="2465">
                  <c:v>152.58703600000004</c:v>
                </c:pt>
                <c:pt idx="2466">
                  <c:v>110.65484600000001</c:v>
                </c:pt>
                <c:pt idx="2467">
                  <c:v>107.03832199999998</c:v>
                </c:pt>
                <c:pt idx="2468">
                  <c:v>135.242279</c:v>
                </c:pt>
                <c:pt idx="2469">
                  <c:v>110.307236</c:v>
                </c:pt>
                <c:pt idx="2470">
                  <c:v>105.439774</c:v>
                </c:pt>
                <c:pt idx="2471">
                  <c:v>105.16122400000002</c:v>
                </c:pt>
                <c:pt idx="2472">
                  <c:v>100.756783</c:v>
                </c:pt>
                <c:pt idx="2473">
                  <c:v>103.877411</c:v>
                </c:pt>
                <c:pt idx="2474">
                  <c:v>115.49870300000002</c:v>
                </c:pt>
                <c:pt idx="2475">
                  <c:v>100.96609500000001</c:v>
                </c:pt>
                <c:pt idx="2476">
                  <c:v>113.273354</c:v>
                </c:pt>
                <c:pt idx="2477">
                  <c:v>106.35009799999999</c:v>
                </c:pt>
                <c:pt idx="2478">
                  <c:v>133.57357799999997</c:v>
                </c:pt>
                <c:pt idx="2479">
                  <c:v>101.762428</c:v>
                </c:pt>
                <c:pt idx="2480">
                  <c:v>128.60629299999999</c:v>
                </c:pt>
                <c:pt idx="2481">
                  <c:v>113.39400500000002</c:v>
                </c:pt>
                <c:pt idx="2482">
                  <c:v>104.441772</c:v>
                </c:pt>
                <c:pt idx="2483">
                  <c:v>123.382683</c:v>
                </c:pt>
                <c:pt idx="2484">
                  <c:v>117.121803</c:v>
                </c:pt>
                <c:pt idx="2485">
                  <c:v>100.561447</c:v>
                </c:pt>
                <c:pt idx="2486">
                  <c:v>130.58540300000001</c:v>
                </c:pt>
                <c:pt idx="2487">
                  <c:v>103.64408899999998</c:v>
                </c:pt>
                <c:pt idx="2488">
                  <c:v>105.84562699999999</c:v>
                </c:pt>
                <c:pt idx="2489">
                  <c:v>100.891136</c:v>
                </c:pt>
                <c:pt idx="2490">
                  <c:v>125.101921</c:v>
                </c:pt>
                <c:pt idx="2491">
                  <c:v>102.88507099999998</c:v>
                </c:pt>
                <c:pt idx="2492">
                  <c:v>141.01774599999999</c:v>
                </c:pt>
                <c:pt idx="2493">
                  <c:v>137.54423499999999</c:v>
                </c:pt>
                <c:pt idx="2494">
                  <c:v>108.85629999999999</c:v>
                </c:pt>
                <c:pt idx="2495">
                  <c:v>101.178513</c:v>
                </c:pt>
                <c:pt idx="2496">
                  <c:v>109.67970999999999</c:v>
                </c:pt>
                <c:pt idx="2497">
                  <c:v>122.81561300000001</c:v>
                </c:pt>
                <c:pt idx="2498">
                  <c:v>104.305359</c:v>
                </c:pt>
                <c:pt idx="2499">
                  <c:v>149.24081399999997</c:v>
                </c:pt>
                <c:pt idx="2500">
                  <c:v>122.07242599999998</c:v>
                </c:pt>
                <c:pt idx="2501">
                  <c:v>109.958054</c:v>
                </c:pt>
                <c:pt idx="2502">
                  <c:v>103.26881400000002</c:v>
                </c:pt>
                <c:pt idx="2503">
                  <c:v>100.42791000000001</c:v>
                </c:pt>
                <c:pt idx="2504">
                  <c:v>114.28691900000001</c:v>
                </c:pt>
                <c:pt idx="2505">
                  <c:v>119.919487</c:v>
                </c:pt>
                <c:pt idx="2506">
                  <c:v>111.48262800000002</c:v>
                </c:pt>
                <c:pt idx="2507">
                  <c:v>121.96445500000002</c:v>
                </c:pt>
                <c:pt idx="2508">
                  <c:v>116.344131</c:v>
                </c:pt>
                <c:pt idx="2509">
                  <c:v>106.25070199999999</c:v>
                </c:pt>
                <c:pt idx="2510">
                  <c:v>105.279167</c:v>
                </c:pt>
                <c:pt idx="2511">
                  <c:v>106.48962400000003</c:v>
                </c:pt>
                <c:pt idx="2512">
                  <c:v>112.374527</c:v>
                </c:pt>
                <c:pt idx="2513">
                  <c:v>106.739479</c:v>
                </c:pt>
                <c:pt idx="2514">
                  <c:v>120.993385</c:v>
                </c:pt>
                <c:pt idx="2515">
                  <c:v>137.90685999999999</c:v>
                </c:pt>
                <c:pt idx="2516">
                  <c:v>111.140457</c:v>
                </c:pt>
                <c:pt idx="2517">
                  <c:v>114.17999999999999</c:v>
                </c:pt>
                <c:pt idx="2518">
                  <c:v>111.87493099999999</c:v>
                </c:pt>
                <c:pt idx="2519">
                  <c:v>129.13656599999996</c:v>
                </c:pt>
                <c:pt idx="2520">
                  <c:v>100.40379299999998</c:v>
                </c:pt>
                <c:pt idx="2521">
                  <c:v>112.90351900000002</c:v>
                </c:pt>
                <c:pt idx="2522">
                  <c:v>107.081779</c:v>
                </c:pt>
                <c:pt idx="2523">
                  <c:v>122.14706400000001</c:v>
                </c:pt>
                <c:pt idx="2524">
                  <c:v>120.649406</c:v>
                </c:pt>
                <c:pt idx="2525">
                  <c:v>131.726395</c:v>
                </c:pt>
                <c:pt idx="2526">
                  <c:v>105.13385799999999</c:v>
                </c:pt>
                <c:pt idx="2527">
                  <c:v>112.94824199999999</c:v>
                </c:pt>
                <c:pt idx="2528">
                  <c:v>112.397881</c:v>
                </c:pt>
                <c:pt idx="2529">
                  <c:v>109.90815000000002</c:v>
                </c:pt>
                <c:pt idx="2530">
                  <c:v>103.05897499999999</c:v>
                </c:pt>
                <c:pt idx="2531">
                  <c:v>138.35368299999999</c:v>
                </c:pt>
                <c:pt idx="2532">
                  <c:v>109.471802</c:v>
                </c:pt>
                <c:pt idx="2533">
                  <c:v>102.91181200000001</c:v>
                </c:pt>
                <c:pt idx="2534">
                  <c:v>100.786278</c:v>
                </c:pt>
                <c:pt idx="2535">
                  <c:v>113.40117600000002</c:v>
                </c:pt>
                <c:pt idx="2536">
                  <c:v>100.326584</c:v>
                </c:pt>
                <c:pt idx="2537">
                  <c:v>124.069908</c:v>
                </c:pt>
                <c:pt idx="2538">
                  <c:v>103.37052199999998</c:v>
                </c:pt>
                <c:pt idx="2539">
                  <c:v>100.692635</c:v>
                </c:pt>
                <c:pt idx="2540">
                  <c:v>113.157417</c:v>
                </c:pt>
                <c:pt idx="2541">
                  <c:v>103.54460100000001</c:v>
                </c:pt>
                <c:pt idx="2542">
                  <c:v>102.95124800000002</c:v>
                </c:pt>
                <c:pt idx="2543">
                  <c:v>101.37470999999998</c:v>
                </c:pt>
                <c:pt idx="2544">
                  <c:v>105.30268100000001</c:v>
                </c:pt>
                <c:pt idx="2545">
                  <c:v>113.84414700000002</c:v>
                </c:pt>
                <c:pt idx="2546">
                  <c:v>107.17189799999998</c:v>
                </c:pt>
                <c:pt idx="2547">
                  <c:v>101.15696699999998</c:v>
                </c:pt>
                <c:pt idx="2548">
                  <c:v>108.39122800000001</c:v>
                </c:pt>
                <c:pt idx="2549">
                  <c:v>103.31903800000001</c:v>
                </c:pt>
                <c:pt idx="2550">
                  <c:v>103.54688299999998</c:v>
                </c:pt>
                <c:pt idx="2551">
                  <c:v>117.08122299999999</c:v>
                </c:pt>
                <c:pt idx="2552">
                  <c:v>105.51767000000001</c:v>
                </c:pt>
                <c:pt idx="2553">
                  <c:v>100.192207</c:v>
                </c:pt>
                <c:pt idx="2554">
                  <c:v>106.33860799999998</c:v>
                </c:pt>
                <c:pt idx="2555">
                  <c:v>120.47910299999998</c:v>
                </c:pt>
                <c:pt idx="2556">
                  <c:v>113.187256</c:v>
                </c:pt>
                <c:pt idx="2557">
                  <c:v>108.789474</c:v>
                </c:pt>
                <c:pt idx="2558">
                  <c:v>101.680763</c:v>
                </c:pt>
                <c:pt idx="2559">
                  <c:v>128.35285900000002</c:v>
                </c:pt>
                <c:pt idx="2560">
                  <c:v>106.772919</c:v>
                </c:pt>
                <c:pt idx="2561">
                  <c:v>102.35238599999998</c:v>
                </c:pt>
                <c:pt idx="2562">
                  <c:v>114.26944</c:v>
                </c:pt>
                <c:pt idx="2563">
                  <c:v>105.20323900000001</c:v>
                </c:pt>
                <c:pt idx="2564">
                  <c:v>141.37335199999998</c:v>
                </c:pt>
                <c:pt idx="2565">
                  <c:v>101.54518899999998</c:v>
                </c:pt>
                <c:pt idx="2566">
                  <c:v>103.15323600000001</c:v>
                </c:pt>
                <c:pt idx="2567">
                  <c:v>119.198685</c:v>
                </c:pt>
                <c:pt idx="2568">
                  <c:v>116.545952</c:v>
                </c:pt>
                <c:pt idx="2569">
                  <c:v>112.790192</c:v>
                </c:pt>
                <c:pt idx="2570">
                  <c:v>104.61248000000001</c:v>
                </c:pt>
                <c:pt idx="2571">
                  <c:v>100.85131800000001</c:v>
                </c:pt>
                <c:pt idx="2572">
                  <c:v>101.32855199999999</c:v>
                </c:pt>
                <c:pt idx="2573">
                  <c:v>101.10438499999998</c:v>
                </c:pt>
                <c:pt idx="2574">
                  <c:v>110.54961400000003</c:v>
                </c:pt>
                <c:pt idx="2575">
                  <c:v>100.96476699999999</c:v>
                </c:pt>
                <c:pt idx="2576">
                  <c:v>106.81158400000001</c:v>
                </c:pt>
                <c:pt idx="2577">
                  <c:v>102.458855</c:v>
                </c:pt>
                <c:pt idx="2578">
                  <c:v>102.276634</c:v>
                </c:pt>
                <c:pt idx="2579">
                  <c:v>102.458794</c:v>
                </c:pt>
                <c:pt idx="2580">
                  <c:v>105.481148</c:v>
                </c:pt>
                <c:pt idx="2581">
                  <c:v>115.62391700000001</c:v>
                </c:pt>
                <c:pt idx="2582">
                  <c:v>109.47435</c:v>
                </c:pt>
                <c:pt idx="2583">
                  <c:v>104.643005</c:v>
                </c:pt>
                <c:pt idx="2584">
                  <c:v>106.51055900000001</c:v>
                </c:pt>
                <c:pt idx="2585">
                  <c:v>104.02474199999999</c:v>
                </c:pt>
                <c:pt idx="2586">
                  <c:v>103.59438299999998</c:v>
                </c:pt>
                <c:pt idx="2587">
                  <c:v>111.973839</c:v>
                </c:pt>
                <c:pt idx="2588">
                  <c:v>100.920357</c:v>
                </c:pt>
                <c:pt idx="2589">
                  <c:v>118.282951</c:v>
                </c:pt>
                <c:pt idx="2590">
                  <c:v>118.91632100000001</c:v>
                </c:pt>
                <c:pt idx="2591">
                  <c:v>105.40650900000001</c:v>
                </c:pt>
                <c:pt idx="2592">
                  <c:v>101.82891799999999</c:v>
                </c:pt>
                <c:pt idx="2593">
                  <c:v>106.339127</c:v>
                </c:pt>
                <c:pt idx="2594">
                  <c:v>100.206703</c:v>
                </c:pt>
                <c:pt idx="2595">
                  <c:v>101.93228900000001</c:v>
                </c:pt>
                <c:pt idx="2596">
                  <c:v>105.41973900000002</c:v>
                </c:pt>
                <c:pt idx="2597">
                  <c:v>106.976105</c:v>
                </c:pt>
                <c:pt idx="2598">
                  <c:v>115.53826900000001</c:v>
                </c:pt>
                <c:pt idx="2599">
                  <c:v>115.54018400000001</c:v>
                </c:pt>
                <c:pt idx="2600">
                  <c:v>104.848145</c:v>
                </c:pt>
                <c:pt idx="2601">
                  <c:v>101.37603799999997</c:v>
                </c:pt>
                <c:pt idx="2602">
                  <c:v>115.347481</c:v>
                </c:pt>
                <c:pt idx="2603">
                  <c:v>101.037071</c:v>
                </c:pt>
                <c:pt idx="2604">
                  <c:v>108.60120400000001</c:v>
                </c:pt>
                <c:pt idx="2605">
                  <c:v>148.736176</c:v>
                </c:pt>
                <c:pt idx="2606">
                  <c:v>118.788155</c:v>
                </c:pt>
                <c:pt idx="2607">
                  <c:v>106.210472</c:v>
                </c:pt>
                <c:pt idx="2608">
                  <c:v>115.44103200000002</c:v>
                </c:pt>
                <c:pt idx="2609">
                  <c:v>109.88983199999998</c:v>
                </c:pt>
                <c:pt idx="2610">
                  <c:v>105.67476699999999</c:v>
                </c:pt>
                <c:pt idx="2611">
                  <c:v>118.06596399999999</c:v>
                </c:pt>
                <c:pt idx="2612">
                  <c:v>101.327957</c:v>
                </c:pt>
                <c:pt idx="2613">
                  <c:v>101.93756100000002</c:v>
                </c:pt>
                <c:pt idx="2614">
                  <c:v>115.18814799999998</c:v>
                </c:pt>
                <c:pt idx="2615">
                  <c:v>120.04174</c:v>
                </c:pt>
                <c:pt idx="2616">
                  <c:v>142.58696</c:v>
                </c:pt>
                <c:pt idx="2617">
                  <c:v>105.168953</c:v>
                </c:pt>
                <c:pt idx="2618">
                  <c:v>148.19430499999999</c:v>
                </c:pt>
                <c:pt idx="2619">
                  <c:v>103.508934</c:v>
                </c:pt>
                <c:pt idx="2620">
                  <c:v>101.29763000000001</c:v>
                </c:pt>
                <c:pt idx="2621">
                  <c:v>100.962982</c:v>
                </c:pt>
                <c:pt idx="2622">
                  <c:v>103.513412</c:v>
                </c:pt>
                <c:pt idx="2623">
                  <c:v>114.213776</c:v>
                </c:pt>
                <c:pt idx="2624">
                  <c:v>114.89572099999998</c:v>
                </c:pt>
                <c:pt idx="2625">
                  <c:v>115.43995700000002</c:v>
                </c:pt>
                <c:pt idx="2626">
                  <c:v>113.586586</c:v>
                </c:pt>
                <c:pt idx="2627">
                  <c:v>112.448532</c:v>
                </c:pt>
                <c:pt idx="2628">
                  <c:v>102.44814300000002</c:v>
                </c:pt>
                <c:pt idx="2629">
                  <c:v>107.45625300000002</c:v>
                </c:pt>
                <c:pt idx="2630">
                  <c:v>102.956718</c:v>
                </c:pt>
                <c:pt idx="2631">
                  <c:v>101.63797</c:v>
                </c:pt>
                <c:pt idx="2632">
                  <c:v>102.923271</c:v>
                </c:pt>
                <c:pt idx="2633">
                  <c:v>118.49213399999999</c:v>
                </c:pt>
                <c:pt idx="2634">
                  <c:v>106.67505599999998</c:v>
                </c:pt>
                <c:pt idx="2635">
                  <c:v>101.83631099999998</c:v>
                </c:pt>
                <c:pt idx="2636">
                  <c:v>106.16773999999998</c:v>
                </c:pt>
                <c:pt idx="2637">
                  <c:v>107.822914</c:v>
                </c:pt>
                <c:pt idx="2638">
                  <c:v>102.78995500000002</c:v>
                </c:pt>
                <c:pt idx="2639">
                  <c:v>103.24299600000002</c:v>
                </c:pt>
                <c:pt idx="2640">
                  <c:v>109.040497</c:v>
                </c:pt>
                <c:pt idx="2641">
                  <c:v>103.193535</c:v>
                </c:pt>
                <c:pt idx="2642">
                  <c:v>108.296288</c:v>
                </c:pt>
                <c:pt idx="2643">
                  <c:v>109.71768200000001</c:v>
                </c:pt>
                <c:pt idx="2644">
                  <c:v>111.569092</c:v>
                </c:pt>
                <c:pt idx="2645">
                  <c:v>102.54858400000002</c:v>
                </c:pt>
                <c:pt idx="2646">
                  <c:v>103.17079899999999</c:v>
                </c:pt>
                <c:pt idx="2647">
                  <c:v>106.71152500000001</c:v>
                </c:pt>
                <c:pt idx="2648">
                  <c:v>125.663292</c:v>
                </c:pt>
                <c:pt idx="2649">
                  <c:v>103.230743</c:v>
                </c:pt>
                <c:pt idx="2650">
                  <c:v>101.304985</c:v>
                </c:pt>
                <c:pt idx="2651">
                  <c:v>105.23073599999998</c:v>
                </c:pt>
                <c:pt idx="2652">
                  <c:v>101.46963500000001</c:v>
                </c:pt>
                <c:pt idx="2653">
                  <c:v>117.45721400000001</c:v>
                </c:pt>
                <c:pt idx="2654">
                  <c:v>115.53363</c:v>
                </c:pt>
                <c:pt idx="2655">
                  <c:v>105.15300799999999</c:v>
                </c:pt>
                <c:pt idx="2656">
                  <c:v>114.610107</c:v>
                </c:pt>
                <c:pt idx="2657">
                  <c:v>108.19203899999997</c:v>
                </c:pt>
                <c:pt idx="2658">
                  <c:v>139.98391700000002</c:v>
                </c:pt>
                <c:pt idx="2659">
                  <c:v>112.784172</c:v>
                </c:pt>
                <c:pt idx="2660">
                  <c:v>111.62218499999999</c:v>
                </c:pt>
                <c:pt idx="2661">
                  <c:v>105.121025</c:v>
                </c:pt>
                <c:pt idx="2662">
                  <c:v>107.87767799999999</c:v>
                </c:pt>
                <c:pt idx="2663">
                  <c:v>131.85600300000002</c:v>
                </c:pt>
                <c:pt idx="2664">
                  <c:v>114.26355700000002</c:v>
                </c:pt>
                <c:pt idx="2665">
                  <c:v>104.22171</c:v>
                </c:pt>
                <c:pt idx="2666">
                  <c:v>105.836044</c:v>
                </c:pt>
                <c:pt idx="2667">
                  <c:v>112.62851699999999</c:v>
                </c:pt>
                <c:pt idx="2668">
                  <c:v>102.74252300000003</c:v>
                </c:pt>
                <c:pt idx="2669">
                  <c:v>118.11356400000001</c:v>
                </c:pt>
                <c:pt idx="2670">
                  <c:v>103.801636</c:v>
                </c:pt>
                <c:pt idx="2671">
                  <c:v>103.224884</c:v>
                </c:pt>
                <c:pt idx="2672">
                  <c:v>112.657715</c:v>
                </c:pt>
                <c:pt idx="2673">
                  <c:v>100.46478999999999</c:v>
                </c:pt>
                <c:pt idx="2674">
                  <c:v>146.77801499999998</c:v>
                </c:pt>
                <c:pt idx="2675">
                  <c:v>123.675209</c:v>
                </c:pt>
                <c:pt idx="2676">
                  <c:v>132.01577799999998</c:v>
                </c:pt>
                <c:pt idx="2677">
                  <c:v>100.992447</c:v>
                </c:pt>
                <c:pt idx="2678">
                  <c:v>103.74315600000001</c:v>
                </c:pt>
                <c:pt idx="2679">
                  <c:v>103.90703600000002</c:v>
                </c:pt>
                <c:pt idx="2680">
                  <c:v>101.556473</c:v>
                </c:pt>
                <c:pt idx="2681">
                  <c:v>114.673615</c:v>
                </c:pt>
                <c:pt idx="2682">
                  <c:v>115.88851200000001</c:v>
                </c:pt>
                <c:pt idx="2683">
                  <c:v>103.74388900000001</c:v>
                </c:pt>
                <c:pt idx="2684">
                  <c:v>104.69103200000001</c:v>
                </c:pt>
                <c:pt idx="2685">
                  <c:v>105.54782100000001</c:v>
                </c:pt>
                <c:pt idx="2686">
                  <c:v>103.52346</c:v>
                </c:pt>
                <c:pt idx="2687">
                  <c:v>103.55444300000002</c:v>
                </c:pt>
                <c:pt idx="2688">
                  <c:v>110.35028800000001</c:v>
                </c:pt>
                <c:pt idx="2689">
                  <c:v>136.39019800000003</c:v>
                </c:pt>
                <c:pt idx="2690">
                  <c:v>111.476089</c:v>
                </c:pt>
                <c:pt idx="2691">
                  <c:v>103.34469600000001</c:v>
                </c:pt>
                <c:pt idx="2692">
                  <c:v>104.38408699999998</c:v>
                </c:pt>
                <c:pt idx="2693">
                  <c:v>123.32959700000001</c:v>
                </c:pt>
                <c:pt idx="2694">
                  <c:v>106.08068799999998</c:v>
                </c:pt>
                <c:pt idx="2695">
                  <c:v>112.37855500000001</c:v>
                </c:pt>
                <c:pt idx="2696">
                  <c:v>129.33630400000001</c:v>
                </c:pt>
                <c:pt idx="2697">
                  <c:v>113.85224199999999</c:v>
                </c:pt>
                <c:pt idx="2698">
                  <c:v>103.42462900000002</c:v>
                </c:pt>
                <c:pt idx="2699">
                  <c:v>102.87297099999999</c:v>
                </c:pt>
                <c:pt idx="2700">
                  <c:v>102.90715800000001</c:v>
                </c:pt>
                <c:pt idx="2701">
                  <c:v>101.96757500000001</c:v>
                </c:pt>
                <c:pt idx="2702">
                  <c:v>101.33869199999998</c:v>
                </c:pt>
                <c:pt idx="2703">
                  <c:v>107.76445000000001</c:v>
                </c:pt>
                <c:pt idx="2704">
                  <c:v>119.00341</c:v>
                </c:pt>
                <c:pt idx="2705">
                  <c:v>104.066795</c:v>
                </c:pt>
                <c:pt idx="2706">
                  <c:v>123.631638</c:v>
                </c:pt>
                <c:pt idx="2707">
                  <c:v>111.71272999999999</c:v>
                </c:pt>
                <c:pt idx="2708">
                  <c:v>105.526184</c:v>
                </c:pt>
                <c:pt idx="2709">
                  <c:v>104.624809</c:v>
                </c:pt>
                <c:pt idx="2710">
                  <c:v>107.14228799999998</c:v>
                </c:pt>
                <c:pt idx="2711">
                  <c:v>108.766487</c:v>
                </c:pt>
                <c:pt idx="2712">
                  <c:v>103.34965500000001</c:v>
                </c:pt>
                <c:pt idx="2713">
                  <c:v>135.537384</c:v>
                </c:pt>
                <c:pt idx="2714">
                  <c:v>110.07852200000001</c:v>
                </c:pt>
                <c:pt idx="2715">
                  <c:v>127.40303</c:v>
                </c:pt>
                <c:pt idx="2716">
                  <c:v>106.208534</c:v>
                </c:pt>
                <c:pt idx="2717">
                  <c:v>112.192116</c:v>
                </c:pt>
                <c:pt idx="2718">
                  <c:v>108.168053</c:v>
                </c:pt>
                <c:pt idx="2719">
                  <c:v>100.26093299999998</c:v>
                </c:pt>
                <c:pt idx="2720">
                  <c:v>104.20854199999998</c:v>
                </c:pt>
                <c:pt idx="2721">
                  <c:v>100.68572199999998</c:v>
                </c:pt>
                <c:pt idx="2722">
                  <c:v>105.325684</c:v>
                </c:pt>
                <c:pt idx="2723">
                  <c:v>108.68849899999996</c:v>
                </c:pt>
                <c:pt idx="2724">
                  <c:v>107.998711</c:v>
                </c:pt>
                <c:pt idx="2725">
                  <c:v>113.85790299999998</c:v>
                </c:pt>
                <c:pt idx="2726">
                  <c:v>116.143646</c:v>
                </c:pt>
                <c:pt idx="2727">
                  <c:v>101.15073399999999</c:v>
                </c:pt>
                <c:pt idx="2728">
                  <c:v>131.45703100000003</c:v>
                </c:pt>
                <c:pt idx="2729">
                  <c:v>179.93934600000003</c:v>
                </c:pt>
                <c:pt idx="2730">
                  <c:v>101.12210799999998</c:v>
                </c:pt>
                <c:pt idx="2731">
                  <c:v>101.92952000000001</c:v>
                </c:pt>
                <c:pt idx="2732">
                  <c:v>100.15868399999998</c:v>
                </c:pt>
                <c:pt idx="2733">
                  <c:v>110.15036799999999</c:v>
                </c:pt>
                <c:pt idx="2734">
                  <c:v>148.27761799999999</c:v>
                </c:pt>
                <c:pt idx="2735">
                  <c:v>100.91181899999999</c:v>
                </c:pt>
                <c:pt idx="2736">
                  <c:v>103.586327</c:v>
                </c:pt>
                <c:pt idx="2737">
                  <c:v>110.91895300000002</c:v>
                </c:pt>
                <c:pt idx="2738">
                  <c:v>102.05487100000001</c:v>
                </c:pt>
                <c:pt idx="2739">
                  <c:v>120.482658</c:v>
                </c:pt>
                <c:pt idx="2740">
                  <c:v>109.53935199999998</c:v>
                </c:pt>
                <c:pt idx="2741">
                  <c:v>105.94673899999998</c:v>
                </c:pt>
                <c:pt idx="2742">
                  <c:v>107.52925900000001</c:v>
                </c:pt>
                <c:pt idx="2743">
                  <c:v>103.394775</c:v>
                </c:pt>
                <c:pt idx="2744">
                  <c:v>103.568634</c:v>
                </c:pt>
                <c:pt idx="2745">
                  <c:v>120.59725200000001</c:v>
                </c:pt>
                <c:pt idx="2746">
                  <c:v>105.20530699999999</c:v>
                </c:pt>
                <c:pt idx="2747">
                  <c:v>112.56602500000001</c:v>
                </c:pt>
                <c:pt idx="2748">
                  <c:v>102.35466000000001</c:v>
                </c:pt>
                <c:pt idx="2749">
                  <c:v>106.18598900000001</c:v>
                </c:pt>
                <c:pt idx="2750">
                  <c:v>108.518028</c:v>
                </c:pt>
                <c:pt idx="2751">
                  <c:v>125.24301100000001</c:v>
                </c:pt>
                <c:pt idx="2752">
                  <c:v>105.399727</c:v>
                </c:pt>
                <c:pt idx="2753">
                  <c:v>100.47121400000002</c:v>
                </c:pt>
                <c:pt idx="2754">
                  <c:v>106.03237199999998</c:v>
                </c:pt>
                <c:pt idx="2755">
                  <c:v>102.301849</c:v>
                </c:pt>
                <c:pt idx="2756">
                  <c:v>111.692657</c:v>
                </c:pt>
                <c:pt idx="2757">
                  <c:v>115.650543</c:v>
                </c:pt>
                <c:pt idx="2758">
                  <c:v>114.02198</c:v>
                </c:pt>
                <c:pt idx="2759">
                  <c:v>100.99115000000002</c:v>
                </c:pt>
                <c:pt idx="2760">
                  <c:v>107.544792</c:v>
                </c:pt>
                <c:pt idx="2761">
                  <c:v>102.059715</c:v>
                </c:pt>
                <c:pt idx="2762">
                  <c:v>137.948105</c:v>
                </c:pt>
                <c:pt idx="2763">
                  <c:v>110.10375199999999</c:v>
                </c:pt>
                <c:pt idx="2764">
                  <c:v>115.337067</c:v>
                </c:pt>
                <c:pt idx="2765">
                  <c:v>109.96068600000001</c:v>
                </c:pt>
                <c:pt idx="2766">
                  <c:v>110.079399</c:v>
                </c:pt>
                <c:pt idx="2767">
                  <c:v>105.01292400000001</c:v>
                </c:pt>
                <c:pt idx="2768">
                  <c:v>103.98616800000002</c:v>
                </c:pt>
                <c:pt idx="2769">
                  <c:v>113.07089999999998</c:v>
                </c:pt>
                <c:pt idx="2770">
                  <c:v>113.96316500000002</c:v>
                </c:pt>
                <c:pt idx="2771">
                  <c:v>108.099762</c:v>
                </c:pt>
                <c:pt idx="2772">
                  <c:v>101.93412000000001</c:v>
                </c:pt>
                <c:pt idx="2773">
                  <c:v>104.594482</c:v>
                </c:pt>
                <c:pt idx="2774">
                  <c:v>103.23615300000002</c:v>
                </c:pt>
                <c:pt idx="2775">
                  <c:v>104.62867699999998</c:v>
                </c:pt>
                <c:pt idx="2776">
                  <c:v>100.29110700000001</c:v>
                </c:pt>
                <c:pt idx="2777">
                  <c:v>104.19534299999997</c:v>
                </c:pt>
                <c:pt idx="2778">
                  <c:v>105.07325</c:v>
                </c:pt>
                <c:pt idx="2779">
                  <c:v>112.45718400000001</c:v>
                </c:pt>
                <c:pt idx="2780">
                  <c:v>134.782578</c:v>
                </c:pt>
                <c:pt idx="2781">
                  <c:v>102.981972</c:v>
                </c:pt>
                <c:pt idx="2782">
                  <c:v>125.876999</c:v>
                </c:pt>
                <c:pt idx="2783">
                  <c:v>142.097061</c:v>
                </c:pt>
                <c:pt idx="2784">
                  <c:v>114.41362800000002</c:v>
                </c:pt>
                <c:pt idx="2785">
                  <c:v>114.03602600000002</c:v>
                </c:pt>
                <c:pt idx="2786">
                  <c:v>100.545952</c:v>
                </c:pt>
                <c:pt idx="2787">
                  <c:v>112.15473199999998</c:v>
                </c:pt>
                <c:pt idx="2788">
                  <c:v>104.54782899999999</c:v>
                </c:pt>
                <c:pt idx="2789">
                  <c:v>111.03037999999998</c:v>
                </c:pt>
                <c:pt idx="2790">
                  <c:v>106.450035</c:v>
                </c:pt>
                <c:pt idx="2791">
                  <c:v>101.334518</c:v>
                </c:pt>
                <c:pt idx="2792">
                  <c:v>100.101845</c:v>
                </c:pt>
                <c:pt idx="2793">
                  <c:v>121.10449199999998</c:v>
                </c:pt>
                <c:pt idx="2794">
                  <c:v>136.35466</c:v>
                </c:pt>
                <c:pt idx="2795">
                  <c:v>102.597832</c:v>
                </c:pt>
                <c:pt idx="2796">
                  <c:v>100.20838199999999</c:v>
                </c:pt>
                <c:pt idx="2797">
                  <c:v>100.032326</c:v>
                </c:pt>
                <c:pt idx="2798">
                  <c:v>105.729271</c:v>
                </c:pt>
                <c:pt idx="2799">
                  <c:v>104.78812400000001</c:v>
                </c:pt>
                <c:pt idx="2800">
                  <c:v>109.733536</c:v>
                </c:pt>
                <c:pt idx="2801">
                  <c:v>112.504608</c:v>
                </c:pt>
                <c:pt idx="2802">
                  <c:v>118.53787199999998</c:v>
                </c:pt>
                <c:pt idx="2803">
                  <c:v>103.843468</c:v>
                </c:pt>
                <c:pt idx="2804">
                  <c:v>107.16027099999998</c:v>
                </c:pt>
                <c:pt idx="2805">
                  <c:v>135.68293800000004</c:v>
                </c:pt>
                <c:pt idx="2806">
                  <c:v>102.93181600000001</c:v>
                </c:pt>
                <c:pt idx="2807">
                  <c:v>106.55016300000001</c:v>
                </c:pt>
                <c:pt idx="2808">
                  <c:v>106.85569</c:v>
                </c:pt>
                <c:pt idx="2809">
                  <c:v>100.81758900000001</c:v>
                </c:pt>
                <c:pt idx="2810">
                  <c:v>128.87939499999999</c:v>
                </c:pt>
                <c:pt idx="2811">
                  <c:v>105.890907</c:v>
                </c:pt>
                <c:pt idx="2812">
                  <c:v>101.280556</c:v>
                </c:pt>
                <c:pt idx="2813">
                  <c:v>130.43954499999998</c:v>
                </c:pt>
                <c:pt idx="2814">
                  <c:v>103.099136</c:v>
                </c:pt>
                <c:pt idx="2815">
                  <c:v>111.056595</c:v>
                </c:pt>
                <c:pt idx="2816">
                  <c:v>107.51261100000002</c:v>
                </c:pt>
                <c:pt idx="2817">
                  <c:v>107.17616999999998</c:v>
                </c:pt>
                <c:pt idx="2818">
                  <c:v>116.23492400000003</c:v>
                </c:pt>
                <c:pt idx="2819">
                  <c:v>108.697891</c:v>
                </c:pt>
                <c:pt idx="2820">
                  <c:v>101.826843</c:v>
                </c:pt>
                <c:pt idx="2821">
                  <c:v>106.64563800000001</c:v>
                </c:pt>
                <c:pt idx="2822">
                  <c:v>114.98146800000002</c:v>
                </c:pt>
                <c:pt idx="2823">
                  <c:v>126.46251700000002</c:v>
                </c:pt>
                <c:pt idx="2824">
                  <c:v>106.08429000000001</c:v>
                </c:pt>
                <c:pt idx="2825">
                  <c:v>114.66906</c:v>
                </c:pt>
                <c:pt idx="2826">
                  <c:v>107.225594</c:v>
                </c:pt>
                <c:pt idx="2827">
                  <c:v>129.65568499999998</c:v>
                </c:pt>
                <c:pt idx="2828">
                  <c:v>127.418396</c:v>
                </c:pt>
                <c:pt idx="2829">
                  <c:v>107.121544</c:v>
                </c:pt>
                <c:pt idx="2830">
                  <c:v>108.33509100000001</c:v>
                </c:pt>
                <c:pt idx="2831">
                  <c:v>103.45240800000001</c:v>
                </c:pt>
                <c:pt idx="2832">
                  <c:v>102.851021</c:v>
                </c:pt>
                <c:pt idx="2833">
                  <c:v>148.33157299999999</c:v>
                </c:pt>
                <c:pt idx="2834">
                  <c:v>108.568703</c:v>
                </c:pt>
                <c:pt idx="2835">
                  <c:v>102.75972</c:v>
                </c:pt>
                <c:pt idx="2836">
                  <c:v>104.001518</c:v>
                </c:pt>
                <c:pt idx="2837">
                  <c:v>112.36060300000001</c:v>
                </c:pt>
                <c:pt idx="2838">
                  <c:v>113.130455</c:v>
                </c:pt>
                <c:pt idx="2839">
                  <c:v>116.87643399999999</c:v>
                </c:pt>
                <c:pt idx="2840">
                  <c:v>101.218361</c:v>
                </c:pt>
                <c:pt idx="2841">
                  <c:v>130.32562300000001</c:v>
                </c:pt>
                <c:pt idx="2842">
                  <c:v>112.49099699999999</c:v>
                </c:pt>
                <c:pt idx="2843">
                  <c:v>106.292252</c:v>
                </c:pt>
                <c:pt idx="2844">
                  <c:v>106.57205999999998</c:v>
                </c:pt>
                <c:pt idx="2845">
                  <c:v>107.01892900000001</c:v>
                </c:pt>
                <c:pt idx="2846">
                  <c:v>111.703682</c:v>
                </c:pt>
                <c:pt idx="2847">
                  <c:v>127.38020299999998</c:v>
                </c:pt>
                <c:pt idx="2848">
                  <c:v>116.46793400000001</c:v>
                </c:pt>
                <c:pt idx="2849">
                  <c:v>112.182159</c:v>
                </c:pt>
                <c:pt idx="2850">
                  <c:v>128.238281</c:v>
                </c:pt>
                <c:pt idx="2851">
                  <c:v>112.44488500000001</c:v>
                </c:pt>
                <c:pt idx="2852">
                  <c:v>101.03346300000001</c:v>
                </c:pt>
                <c:pt idx="2853">
                  <c:v>105.06276699999998</c:v>
                </c:pt>
                <c:pt idx="2854">
                  <c:v>109.902672</c:v>
                </c:pt>
                <c:pt idx="2855">
                  <c:v>107.48966200000001</c:v>
                </c:pt>
                <c:pt idx="2856">
                  <c:v>105.37940199999998</c:v>
                </c:pt>
                <c:pt idx="2857">
                  <c:v>100.70090500000002</c:v>
                </c:pt>
                <c:pt idx="2858">
                  <c:v>108.814796</c:v>
                </c:pt>
                <c:pt idx="2859">
                  <c:v>112.82066300000001</c:v>
                </c:pt>
                <c:pt idx="2860">
                  <c:v>105.49054700000002</c:v>
                </c:pt>
                <c:pt idx="2861">
                  <c:v>109.61167900000001</c:v>
                </c:pt>
                <c:pt idx="2862">
                  <c:v>110.932365</c:v>
                </c:pt>
                <c:pt idx="2863">
                  <c:v>110.54792000000002</c:v>
                </c:pt>
                <c:pt idx="2864">
                  <c:v>108.30806699999998</c:v>
                </c:pt>
                <c:pt idx="2865">
                  <c:v>103.281502</c:v>
                </c:pt>
                <c:pt idx="2866">
                  <c:v>101.26761600000002</c:v>
                </c:pt>
                <c:pt idx="2867">
                  <c:v>113.788528</c:v>
                </c:pt>
                <c:pt idx="2868">
                  <c:v>104.94310000000002</c:v>
                </c:pt>
                <c:pt idx="2869">
                  <c:v>108.48674800000001</c:v>
                </c:pt>
                <c:pt idx="2870">
                  <c:v>113.451431</c:v>
                </c:pt>
                <c:pt idx="2871">
                  <c:v>112.559822</c:v>
                </c:pt>
                <c:pt idx="2872">
                  <c:v>128.076797</c:v>
                </c:pt>
                <c:pt idx="2873">
                  <c:v>105.13652</c:v>
                </c:pt>
                <c:pt idx="2874">
                  <c:v>103.25825500000002</c:v>
                </c:pt>
                <c:pt idx="2875">
                  <c:v>106.48634300000002</c:v>
                </c:pt>
                <c:pt idx="2876">
                  <c:v>102.105423</c:v>
                </c:pt>
                <c:pt idx="2877">
                  <c:v>105.18704200000001</c:v>
                </c:pt>
                <c:pt idx="2878">
                  <c:v>101.10076100000001</c:v>
                </c:pt>
                <c:pt idx="2879">
                  <c:v>102.25284600000001</c:v>
                </c:pt>
                <c:pt idx="2880">
                  <c:v>103.16545099999999</c:v>
                </c:pt>
                <c:pt idx="2881">
                  <c:v>112.229095</c:v>
                </c:pt>
                <c:pt idx="2882">
                  <c:v>114.64906300000001</c:v>
                </c:pt>
                <c:pt idx="2883">
                  <c:v>115.28853599999998</c:v>
                </c:pt>
                <c:pt idx="2884">
                  <c:v>116.53366100000001</c:v>
                </c:pt>
                <c:pt idx="2885">
                  <c:v>106.147987</c:v>
                </c:pt>
                <c:pt idx="2886">
                  <c:v>100.95153000000002</c:v>
                </c:pt>
                <c:pt idx="2887">
                  <c:v>103.880554</c:v>
                </c:pt>
                <c:pt idx="2888">
                  <c:v>108.96761300000003</c:v>
                </c:pt>
                <c:pt idx="2889">
                  <c:v>110.060318</c:v>
                </c:pt>
                <c:pt idx="2890">
                  <c:v>104.0056</c:v>
                </c:pt>
                <c:pt idx="2891">
                  <c:v>101.449791</c:v>
                </c:pt>
                <c:pt idx="2892">
                  <c:v>111.12305499999998</c:v>
                </c:pt>
                <c:pt idx="2893">
                  <c:v>100.26638</c:v>
                </c:pt>
                <c:pt idx="2894">
                  <c:v>118.54052000000001</c:v>
                </c:pt>
                <c:pt idx="2895">
                  <c:v>124.866783</c:v>
                </c:pt>
                <c:pt idx="2896">
                  <c:v>102.84657300000002</c:v>
                </c:pt>
                <c:pt idx="2897">
                  <c:v>113.36158</c:v>
                </c:pt>
                <c:pt idx="2898">
                  <c:v>124.86824</c:v>
                </c:pt>
                <c:pt idx="2899">
                  <c:v>108.198944</c:v>
                </c:pt>
                <c:pt idx="2900">
                  <c:v>106.337868</c:v>
                </c:pt>
                <c:pt idx="2901">
                  <c:v>122.45870199999999</c:v>
                </c:pt>
                <c:pt idx="2902">
                  <c:v>102.062027</c:v>
                </c:pt>
                <c:pt idx="2903">
                  <c:v>126.85836799999998</c:v>
                </c:pt>
                <c:pt idx="2904">
                  <c:v>116.20940400000002</c:v>
                </c:pt>
                <c:pt idx="2905">
                  <c:v>108.98412300000003</c:v>
                </c:pt>
                <c:pt idx="2906">
                  <c:v>102.610809</c:v>
                </c:pt>
                <c:pt idx="2907">
                  <c:v>130.12783800000003</c:v>
                </c:pt>
                <c:pt idx="2908">
                  <c:v>101.61537199999997</c:v>
                </c:pt>
                <c:pt idx="2909">
                  <c:v>107.029922</c:v>
                </c:pt>
                <c:pt idx="2910">
                  <c:v>103.39707199999998</c:v>
                </c:pt>
                <c:pt idx="2911">
                  <c:v>103.01815000000002</c:v>
                </c:pt>
                <c:pt idx="2912">
                  <c:v>137.06015000000002</c:v>
                </c:pt>
                <c:pt idx="2913">
                  <c:v>100.79852300000002</c:v>
                </c:pt>
                <c:pt idx="2914">
                  <c:v>108.21369900000003</c:v>
                </c:pt>
                <c:pt idx="2915">
                  <c:v>127.73410000000001</c:v>
                </c:pt>
                <c:pt idx="2916">
                  <c:v>132.47753900000001</c:v>
                </c:pt>
                <c:pt idx="2917">
                  <c:v>117.83420599999999</c:v>
                </c:pt>
                <c:pt idx="2918">
                  <c:v>101.542328</c:v>
                </c:pt>
                <c:pt idx="2919">
                  <c:v>125.614357</c:v>
                </c:pt>
                <c:pt idx="2920">
                  <c:v>101.31995400000001</c:v>
                </c:pt>
                <c:pt idx="2921">
                  <c:v>103.653114</c:v>
                </c:pt>
                <c:pt idx="2922">
                  <c:v>120.060715</c:v>
                </c:pt>
                <c:pt idx="2923">
                  <c:v>104.184631</c:v>
                </c:pt>
                <c:pt idx="2924">
                  <c:v>108.14991000000002</c:v>
                </c:pt>
                <c:pt idx="2925">
                  <c:v>100.27372699999998</c:v>
                </c:pt>
                <c:pt idx="2926">
                  <c:v>119.84124799999999</c:v>
                </c:pt>
                <c:pt idx="2927">
                  <c:v>100.52501700000001</c:v>
                </c:pt>
                <c:pt idx="2928">
                  <c:v>111.99661300000002</c:v>
                </c:pt>
                <c:pt idx="2929">
                  <c:v>103.87445799999999</c:v>
                </c:pt>
                <c:pt idx="2930">
                  <c:v>141.050003</c:v>
                </c:pt>
                <c:pt idx="2931">
                  <c:v>103.12409199999999</c:v>
                </c:pt>
                <c:pt idx="2932">
                  <c:v>124.53093699999998</c:v>
                </c:pt>
                <c:pt idx="2933">
                  <c:v>102.87973799999997</c:v>
                </c:pt>
                <c:pt idx="2934">
                  <c:v>105.41734300000002</c:v>
                </c:pt>
                <c:pt idx="2935">
                  <c:v>105.476349</c:v>
                </c:pt>
                <c:pt idx="2936">
                  <c:v>117.54320500000001</c:v>
                </c:pt>
                <c:pt idx="2937">
                  <c:v>100.84354399999999</c:v>
                </c:pt>
                <c:pt idx="2938">
                  <c:v>110.273422</c:v>
                </c:pt>
                <c:pt idx="2939">
                  <c:v>110.74410200000001</c:v>
                </c:pt>
                <c:pt idx="2940">
                  <c:v>102.73445900000002</c:v>
                </c:pt>
                <c:pt idx="2941">
                  <c:v>113.194008</c:v>
                </c:pt>
                <c:pt idx="2942">
                  <c:v>104.028603</c:v>
                </c:pt>
                <c:pt idx="2943">
                  <c:v>113.28527099999998</c:v>
                </c:pt>
                <c:pt idx="2944">
                  <c:v>101.64112100000001</c:v>
                </c:pt>
                <c:pt idx="2945">
                  <c:v>103.342598</c:v>
                </c:pt>
                <c:pt idx="2946">
                  <c:v>100.74325600000002</c:v>
                </c:pt>
                <c:pt idx="2947">
                  <c:v>133.52139300000002</c:v>
                </c:pt>
                <c:pt idx="2948">
                  <c:v>103.366051</c:v>
                </c:pt>
                <c:pt idx="2949">
                  <c:v>101.435745</c:v>
                </c:pt>
                <c:pt idx="2950">
                  <c:v>106.36940800000001</c:v>
                </c:pt>
                <c:pt idx="2951">
                  <c:v>100.274811</c:v>
                </c:pt>
                <c:pt idx="2952">
                  <c:v>103.560936</c:v>
                </c:pt>
                <c:pt idx="2953">
                  <c:v>132.53093000000001</c:v>
                </c:pt>
                <c:pt idx="2954">
                  <c:v>101.58071099999998</c:v>
                </c:pt>
                <c:pt idx="2955">
                  <c:v>102.243385</c:v>
                </c:pt>
                <c:pt idx="2956">
                  <c:v>108.507408</c:v>
                </c:pt>
                <c:pt idx="2957">
                  <c:v>118.42099</c:v>
                </c:pt>
                <c:pt idx="2958">
                  <c:v>107.12387799999998</c:v>
                </c:pt>
                <c:pt idx="2959">
                  <c:v>135.34382600000001</c:v>
                </c:pt>
                <c:pt idx="2960">
                  <c:v>115.19037599999999</c:v>
                </c:pt>
                <c:pt idx="2961">
                  <c:v>103.94540400000001</c:v>
                </c:pt>
                <c:pt idx="2962">
                  <c:v>104.089066</c:v>
                </c:pt>
                <c:pt idx="2963">
                  <c:v>105.61528</c:v>
                </c:pt>
                <c:pt idx="2964">
                  <c:v>114.68929300000002</c:v>
                </c:pt>
                <c:pt idx="2965">
                  <c:v>122.98487900000002</c:v>
                </c:pt>
                <c:pt idx="2966">
                  <c:v>138.92091400000001</c:v>
                </c:pt>
                <c:pt idx="2967">
                  <c:v>103.089806</c:v>
                </c:pt>
                <c:pt idx="2968">
                  <c:v>112.420456</c:v>
                </c:pt>
                <c:pt idx="2969">
                  <c:v>103.00235699999999</c:v>
                </c:pt>
                <c:pt idx="2970">
                  <c:v>101.85593399999999</c:v>
                </c:pt>
                <c:pt idx="2971">
                  <c:v>104.04399900000001</c:v>
                </c:pt>
                <c:pt idx="2972">
                  <c:v>101.31189000000002</c:v>
                </c:pt>
                <c:pt idx="2973">
                  <c:v>157.655869</c:v>
                </c:pt>
                <c:pt idx="2974">
                  <c:v>113.593018</c:v>
                </c:pt>
                <c:pt idx="2975">
                  <c:v>110.927361</c:v>
                </c:pt>
                <c:pt idx="2976">
                  <c:v>103.67099799999998</c:v>
                </c:pt>
                <c:pt idx="2977">
                  <c:v>110.526573</c:v>
                </c:pt>
                <c:pt idx="2978">
                  <c:v>102.582443</c:v>
                </c:pt>
                <c:pt idx="2979">
                  <c:v>105.01267199999998</c:v>
                </c:pt>
                <c:pt idx="2980">
                  <c:v>104.90325199999999</c:v>
                </c:pt>
                <c:pt idx="2981">
                  <c:v>106.633484</c:v>
                </c:pt>
                <c:pt idx="2982">
                  <c:v>107.035507</c:v>
                </c:pt>
                <c:pt idx="2983">
                  <c:v>108.124489</c:v>
                </c:pt>
                <c:pt idx="2984">
                  <c:v>117.49361400000001</c:v>
                </c:pt>
                <c:pt idx="2985">
                  <c:v>115.58292400000002</c:v>
                </c:pt>
                <c:pt idx="2986">
                  <c:v>102.46546900000001</c:v>
                </c:pt>
                <c:pt idx="2987">
                  <c:v>117.839645</c:v>
                </c:pt>
                <c:pt idx="2988">
                  <c:v>112.623093</c:v>
                </c:pt>
                <c:pt idx="2989">
                  <c:v>108.71086099999999</c:v>
                </c:pt>
                <c:pt idx="2990">
                  <c:v>109.54063400000001</c:v>
                </c:pt>
                <c:pt idx="2991">
                  <c:v>117.70384199999998</c:v>
                </c:pt>
                <c:pt idx="2992">
                  <c:v>110.34729799999999</c:v>
                </c:pt>
                <c:pt idx="2993">
                  <c:v>104.48654900000001</c:v>
                </c:pt>
                <c:pt idx="2994">
                  <c:v>103.438766</c:v>
                </c:pt>
                <c:pt idx="2995">
                  <c:v>127.310242</c:v>
                </c:pt>
                <c:pt idx="2996">
                  <c:v>129.62237500000001</c:v>
                </c:pt>
                <c:pt idx="2997">
                  <c:v>100.36870599999999</c:v>
                </c:pt>
                <c:pt idx="2998">
                  <c:v>119.66038500000001</c:v>
                </c:pt>
                <c:pt idx="2999">
                  <c:v>107.70180499999999</c:v>
                </c:pt>
                <c:pt idx="3000">
                  <c:v>109.801811</c:v>
                </c:pt>
                <c:pt idx="3001">
                  <c:v>104.421379</c:v>
                </c:pt>
                <c:pt idx="3002">
                  <c:v>113.93707300000001</c:v>
                </c:pt>
                <c:pt idx="3003">
                  <c:v>105.05807499999999</c:v>
                </c:pt>
                <c:pt idx="3004">
                  <c:v>105.68740099999998</c:v>
                </c:pt>
                <c:pt idx="3005">
                  <c:v>113.84631299999998</c:v>
                </c:pt>
                <c:pt idx="3006">
                  <c:v>103.70961000000001</c:v>
                </c:pt>
                <c:pt idx="3007">
                  <c:v>117.46169300000003</c:v>
                </c:pt>
                <c:pt idx="3008">
                  <c:v>104.712997</c:v>
                </c:pt>
                <c:pt idx="3009">
                  <c:v>100.99313400000001</c:v>
                </c:pt>
                <c:pt idx="3010">
                  <c:v>113.283607</c:v>
                </c:pt>
                <c:pt idx="3011">
                  <c:v>106.593834</c:v>
                </c:pt>
                <c:pt idx="3012">
                  <c:v>100.16993699999999</c:v>
                </c:pt>
                <c:pt idx="3013">
                  <c:v>100.051537</c:v>
                </c:pt>
                <c:pt idx="3014">
                  <c:v>132.841003</c:v>
                </c:pt>
                <c:pt idx="3015">
                  <c:v>113.563316</c:v>
                </c:pt>
                <c:pt idx="3016">
                  <c:v>100.26638</c:v>
                </c:pt>
                <c:pt idx="3017">
                  <c:v>100.45625300000002</c:v>
                </c:pt>
                <c:pt idx="3018">
                  <c:v>112.96119700000001</c:v>
                </c:pt>
                <c:pt idx="3019">
                  <c:v>111.614479</c:v>
                </c:pt>
                <c:pt idx="3020">
                  <c:v>138.11006199999997</c:v>
                </c:pt>
                <c:pt idx="3021">
                  <c:v>106.305519</c:v>
                </c:pt>
                <c:pt idx="3022">
                  <c:v>100.22519699999998</c:v>
                </c:pt>
                <c:pt idx="3023">
                  <c:v>107.723404</c:v>
                </c:pt>
                <c:pt idx="3024">
                  <c:v>108.41572600000002</c:v>
                </c:pt>
                <c:pt idx="3025">
                  <c:v>111.84742000000001</c:v>
                </c:pt>
                <c:pt idx="3026">
                  <c:v>103.428062</c:v>
                </c:pt>
                <c:pt idx="3027">
                  <c:v>103.74018900000002</c:v>
                </c:pt>
                <c:pt idx="3028">
                  <c:v>125.08062700000002</c:v>
                </c:pt>
                <c:pt idx="3029">
                  <c:v>131.91398599999997</c:v>
                </c:pt>
                <c:pt idx="3030">
                  <c:v>105.899635</c:v>
                </c:pt>
                <c:pt idx="3031">
                  <c:v>132.86755399999998</c:v>
                </c:pt>
                <c:pt idx="3032">
                  <c:v>101.95468099999999</c:v>
                </c:pt>
                <c:pt idx="3033">
                  <c:v>138.42240900000004</c:v>
                </c:pt>
                <c:pt idx="3034">
                  <c:v>103.41683999999999</c:v>
                </c:pt>
                <c:pt idx="3035">
                  <c:v>111.60327100000001</c:v>
                </c:pt>
                <c:pt idx="3036">
                  <c:v>109.09982300000001</c:v>
                </c:pt>
                <c:pt idx="3037">
                  <c:v>106.67300400000001</c:v>
                </c:pt>
                <c:pt idx="3038">
                  <c:v>109.02847300000001</c:v>
                </c:pt>
                <c:pt idx="3039">
                  <c:v>102.44009400000002</c:v>
                </c:pt>
                <c:pt idx="3040">
                  <c:v>115.35322600000002</c:v>
                </c:pt>
                <c:pt idx="3041">
                  <c:v>112.252419</c:v>
                </c:pt>
                <c:pt idx="3042">
                  <c:v>101.055954</c:v>
                </c:pt>
                <c:pt idx="3043">
                  <c:v>131.63613900000001</c:v>
                </c:pt>
                <c:pt idx="3044">
                  <c:v>111.163994</c:v>
                </c:pt>
                <c:pt idx="3045">
                  <c:v>107.87900500000001</c:v>
                </c:pt>
                <c:pt idx="3046">
                  <c:v>116.385193</c:v>
                </c:pt>
                <c:pt idx="3047">
                  <c:v>118.83435799999998</c:v>
                </c:pt>
                <c:pt idx="3048">
                  <c:v>102.015839</c:v>
                </c:pt>
                <c:pt idx="3049">
                  <c:v>120.80380199999999</c:v>
                </c:pt>
                <c:pt idx="3050">
                  <c:v>144.11115999999998</c:v>
                </c:pt>
                <c:pt idx="3051">
                  <c:v>104.16973900000001</c:v>
                </c:pt>
                <c:pt idx="3052">
                  <c:v>123.65451</c:v>
                </c:pt>
                <c:pt idx="3053">
                  <c:v>116.81951100000002</c:v>
                </c:pt>
                <c:pt idx="3054">
                  <c:v>107.12997399999999</c:v>
                </c:pt>
                <c:pt idx="3055">
                  <c:v>107.63800000000001</c:v>
                </c:pt>
                <c:pt idx="3056">
                  <c:v>133.446335</c:v>
                </c:pt>
                <c:pt idx="3057">
                  <c:v>141.000122</c:v>
                </c:pt>
                <c:pt idx="3058">
                  <c:v>101.64563</c:v>
                </c:pt>
                <c:pt idx="3059">
                  <c:v>109.216446</c:v>
                </c:pt>
                <c:pt idx="3060">
                  <c:v>102.34343699999998</c:v>
                </c:pt>
                <c:pt idx="3061">
                  <c:v>100.81750500000001</c:v>
                </c:pt>
                <c:pt idx="3062">
                  <c:v>117.776428</c:v>
                </c:pt>
                <c:pt idx="3063">
                  <c:v>102.26876799999998</c:v>
                </c:pt>
                <c:pt idx="3064">
                  <c:v>105.165543</c:v>
                </c:pt>
                <c:pt idx="3065">
                  <c:v>116.808723</c:v>
                </c:pt>
                <c:pt idx="3066">
                  <c:v>117.69834099999999</c:v>
                </c:pt>
                <c:pt idx="3067">
                  <c:v>104.533646</c:v>
                </c:pt>
                <c:pt idx="3068">
                  <c:v>110.69338199999999</c:v>
                </c:pt>
                <c:pt idx="3069">
                  <c:v>120.98442799999999</c:v>
                </c:pt>
                <c:pt idx="3070">
                  <c:v>122.056236</c:v>
                </c:pt>
                <c:pt idx="3071">
                  <c:v>107.86576100000001</c:v>
                </c:pt>
                <c:pt idx="3072">
                  <c:v>104.46148700000002</c:v>
                </c:pt>
                <c:pt idx="3073">
                  <c:v>120.488556</c:v>
                </c:pt>
                <c:pt idx="3074">
                  <c:v>100.50299099999998</c:v>
                </c:pt>
                <c:pt idx="3075">
                  <c:v>114.015282</c:v>
                </c:pt>
                <c:pt idx="3076">
                  <c:v>126.84724400000002</c:v>
                </c:pt>
                <c:pt idx="3077">
                  <c:v>111.55424499999999</c:v>
                </c:pt>
                <c:pt idx="3078">
                  <c:v>100.94883</c:v>
                </c:pt>
                <c:pt idx="3079">
                  <c:v>100.10230999999999</c:v>
                </c:pt>
                <c:pt idx="3080">
                  <c:v>106.97611999999999</c:v>
                </c:pt>
                <c:pt idx="3081">
                  <c:v>106.13401</c:v>
                </c:pt>
                <c:pt idx="3082">
                  <c:v>108.343407</c:v>
                </c:pt>
                <c:pt idx="3083">
                  <c:v>102.15249599999999</c:v>
                </c:pt>
                <c:pt idx="3084">
                  <c:v>103.34466600000002</c:v>
                </c:pt>
                <c:pt idx="3085">
                  <c:v>119.29130600000002</c:v>
                </c:pt>
                <c:pt idx="3086">
                  <c:v>104.49962600000003</c:v>
                </c:pt>
                <c:pt idx="3087">
                  <c:v>102.46791800000001</c:v>
                </c:pt>
                <c:pt idx="3088">
                  <c:v>103.232986</c:v>
                </c:pt>
                <c:pt idx="3089">
                  <c:v>106.52716100000002</c:v>
                </c:pt>
                <c:pt idx="3090">
                  <c:v>109.18882000000001</c:v>
                </c:pt>
                <c:pt idx="3091">
                  <c:v>110.9786</c:v>
                </c:pt>
                <c:pt idx="3092">
                  <c:v>100.05143</c:v>
                </c:pt>
                <c:pt idx="3093">
                  <c:v>111.80544999999998</c:v>
                </c:pt>
                <c:pt idx="3094">
                  <c:v>126.90315200000002</c:v>
                </c:pt>
                <c:pt idx="3095">
                  <c:v>101.55373400000001</c:v>
                </c:pt>
                <c:pt idx="3096">
                  <c:v>104.08326700000002</c:v>
                </c:pt>
                <c:pt idx="3097">
                  <c:v>104.13340799999999</c:v>
                </c:pt>
                <c:pt idx="3098">
                  <c:v>110.13340799999999</c:v>
                </c:pt>
                <c:pt idx="3099">
                  <c:v>100.05160500000001</c:v>
                </c:pt>
                <c:pt idx="3100">
                  <c:v>105.893036</c:v>
                </c:pt>
                <c:pt idx="3101">
                  <c:v>103.56397200000001</c:v>
                </c:pt>
                <c:pt idx="3102">
                  <c:v>114.351814</c:v>
                </c:pt>
                <c:pt idx="3103">
                  <c:v>129.16308599999996</c:v>
                </c:pt>
                <c:pt idx="3104">
                  <c:v>103.473534</c:v>
                </c:pt>
                <c:pt idx="3105">
                  <c:v>104.010071</c:v>
                </c:pt>
                <c:pt idx="3106">
                  <c:v>104.81496400000002</c:v>
                </c:pt>
                <c:pt idx="3107">
                  <c:v>105.60850499999998</c:v>
                </c:pt>
                <c:pt idx="3108">
                  <c:v>103.31016500000001</c:v>
                </c:pt>
                <c:pt idx="3109">
                  <c:v>103.94811199999999</c:v>
                </c:pt>
                <c:pt idx="3110">
                  <c:v>107.15551799999999</c:v>
                </c:pt>
                <c:pt idx="3111">
                  <c:v>102.353668</c:v>
                </c:pt>
                <c:pt idx="3112">
                  <c:v>141.00733900000003</c:v>
                </c:pt>
                <c:pt idx="3113">
                  <c:v>105.33599100000001</c:v>
                </c:pt>
                <c:pt idx="3114">
                  <c:v>111.10559799999999</c:v>
                </c:pt>
                <c:pt idx="3115">
                  <c:v>102.53739899999998</c:v>
                </c:pt>
                <c:pt idx="3116">
                  <c:v>141.330872</c:v>
                </c:pt>
                <c:pt idx="3117">
                  <c:v>100.35279099999998</c:v>
                </c:pt>
                <c:pt idx="3118">
                  <c:v>110.926498</c:v>
                </c:pt>
                <c:pt idx="3119">
                  <c:v>107.87033099999996</c:v>
                </c:pt>
                <c:pt idx="3120">
                  <c:v>119.056984</c:v>
                </c:pt>
                <c:pt idx="3121">
                  <c:v>105.609283</c:v>
                </c:pt>
                <c:pt idx="3122">
                  <c:v>100.783905</c:v>
                </c:pt>
                <c:pt idx="3123">
                  <c:v>110.07019</c:v>
                </c:pt>
                <c:pt idx="3124">
                  <c:v>102.528526</c:v>
                </c:pt>
                <c:pt idx="3125">
                  <c:v>130.478745</c:v>
                </c:pt>
                <c:pt idx="3126">
                  <c:v>102.85080000000001</c:v>
                </c:pt>
                <c:pt idx="3127">
                  <c:v>111.579094</c:v>
                </c:pt>
                <c:pt idx="3128">
                  <c:v>100.35898599999999</c:v>
                </c:pt>
                <c:pt idx="3129">
                  <c:v>108.31522400000001</c:v>
                </c:pt>
                <c:pt idx="3130">
                  <c:v>129.465958</c:v>
                </c:pt>
                <c:pt idx="3131">
                  <c:v>111.11039700000001</c:v>
                </c:pt>
                <c:pt idx="3132">
                  <c:v>133.60681199999999</c:v>
                </c:pt>
                <c:pt idx="3133">
                  <c:v>110.623634</c:v>
                </c:pt>
                <c:pt idx="3134">
                  <c:v>105.448471</c:v>
                </c:pt>
                <c:pt idx="3135">
                  <c:v>136.52137800000003</c:v>
                </c:pt>
                <c:pt idx="3136">
                  <c:v>116.69405399999999</c:v>
                </c:pt>
                <c:pt idx="3137">
                  <c:v>108.40309900000001</c:v>
                </c:pt>
                <c:pt idx="3138">
                  <c:v>100.95575700000001</c:v>
                </c:pt>
                <c:pt idx="3139">
                  <c:v>110.23436700000002</c:v>
                </c:pt>
                <c:pt idx="3140">
                  <c:v>100.255753</c:v>
                </c:pt>
                <c:pt idx="3141">
                  <c:v>101.282661</c:v>
                </c:pt>
                <c:pt idx="3142">
                  <c:v>105.20089</c:v>
                </c:pt>
                <c:pt idx="3143">
                  <c:v>112.224602</c:v>
                </c:pt>
                <c:pt idx="3144">
                  <c:v>117.03428599999999</c:v>
                </c:pt>
                <c:pt idx="3145">
                  <c:v>108.70471999999999</c:v>
                </c:pt>
                <c:pt idx="3146">
                  <c:v>105.07317399999998</c:v>
                </c:pt>
                <c:pt idx="3147">
                  <c:v>103.23526000000001</c:v>
                </c:pt>
                <c:pt idx="3148">
                  <c:v>100.394936</c:v>
                </c:pt>
                <c:pt idx="3149">
                  <c:v>104.28619399999999</c:v>
                </c:pt>
                <c:pt idx="3150">
                  <c:v>108.776939</c:v>
                </c:pt>
                <c:pt idx="3151">
                  <c:v>106.048958</c:v>
                </c:pt>
                <c:pt idx="3152">
                  <c:v>110.874634</c:v>
                </c:pt>
                <c:pt idx="3153">
                  <c:v>100.85172999999999</c:v>
                </c:pt>
                <c:pt idx="3154">
                  <c:v>105.144783</c:v>
                </c:pt>
                <c:pt idx="3155">
                  <c:v>123.84273499999999</c:v>
                </c:pt>
                <c:pt idx="3156">
                  <c:v>104.439171</c:v>
                </c:pt>
                <c:pt idx="3157">
                  <c:v>147.81053199999999</c:v>
                </c:pt>
                <c:pt idx="3158">
                  <c:v>102.80141399999999</c:v>
                </c:pt>
                <c:pt idx="3159">
                  <c:v>110.773636</c:v>
                </c:pt>
                <c:pt idx="3160">
                  <c:v>103.64110599999999</c:v>
                </c:pt>
                <c:pt idx="3161">
                  <c:v>123.33727300000001</c:v>
                </c:pt>
                <c:pt idx="3162">
                  <c:v>103.61280799999999</c:v>
                </c:pt>
                <c:pt idx="3163">
                  <c:v>126.4533</c:v>
                </c:pt>
                <c:pt idx="3164">
                  <c:v>104.00138099999998</c:v>
                </c:pt>
                <c:pt idx="3165">
                  <c:v>104.48667900000001</c:v>
                </c:pt>
                <c:pt idx="3166">
                  <c:v>128.933334</c:v>
                </c:pt>
                <c:pt idx="3167">
                  <c:v>106.42705500000001</c:v>
                </c:pt>
                <c:pt idx="3168">
                  <c:v>100.46893300000002</c:v>
                </c:pt>
                <c:pt idx="3169">
                  <c:v>111.88429300000001</c:v>
                </c:pt>
                <c:pt idx="3170">
                  <c:v>100.052559</c:v>
                </c:pt>
                <c:pt idx="3171">
                  <c:v>105.772049</c:v>
                </c:pt>
                <c:pt idx="3172">
                  <c:v>107.61541</c:v>
                </c:pt>
                <c:pt idx="3173">
                  <c:v>124.40666200000001</c:v>
                </c:pt>
                <c:pt idx="3174">
                  <c:v>105.83609800000001</c:v>
                </c:pt>
                <c:pt idx="3175">
                  <c:v>113.17739899999997</c:v>
                </c:pt>
                <c:pt idx="3176">
                  <c:v>103.027275</c:v>
                </c:pt>
                <c:pt idx="3177">
                  <c:v>102.902687</c:v>
                </c:pt>
                <c:pt idx="3178">
                  <c:v>100.118324</c:v>
                </c:pt>
                <c:pt idx="3179">
                  <c:v>108.265816</c:v>
                </c:pt>
                <c:pt idx="3180">
                  <c:v>117.110062</c:v>
                </c:pt>
                <c:pt idx="3181">
                  <c:v>103.004356</c:v>
                </c:pt>
                <c:pt idx="3182">
                  <c:v>103.20961800000002</c:v>
                </c:pt>
                <c:pt idx="3183">
                  <c:v>115.18210599999999</c:v>
                </c:pt>
                <c:pt idx="3184">
                  <c:v>105.34577199999998</c:v>
                </c:pt>
                <c:pt idx="3185">
                  <c:v>109.890373</c:v>
                </c:pt>
                <c:pt idx="3186">
                  <c:v>103.32207499999998</c:v>
                </c:pt>
                <c:pt idx="3187">
                  <c:v>107.30047599999999</c:v>
                </c:pt>
                <c:pt idx="3188">
                  <c:v>104.65362500000002</c:v>
                </c:pt>
                <c:pt idx="3189">
                  <c:v>100.316711</c:v>
                </c:pt>
                <c:pt idx="3190">
                  <c:v>106.61389200000001</c:v>
                </c:pt>
                <c:pt idx="3191">
                  <c:v>107.81938199999999</c:v>
                </c:pt>
                <c:pt idx="3192">
                  <c:v>105.099808</c:v>
                </c:pt>
                <c:pt idx="3193">
                  <c:v>109.69998200000001</c:v>
                </c:pt>
                <c:pt idx="3194">
                  <c:v>104.418037</c:v>
                </c:pt>
                <c:pt idx="3195">
                  <c:v>117.50013</c:v>
                </c:pt>
                <c:pt idx="3196">
                  <c:v>101.143379</c:v>
                </c:pt>
                <c:pt idx="3197">
                  <c:v>102.043381</c:v>
                </c:pt>
                <c:pt idx="3198">
                  <c:v>104.664314</c:v>
                </c:pt>
                <c:pt idx="3199">
                  <c:v>106.737976</c:v>
                </c:pt>
              </c:numCache>
            </c:numRef>
          </c:yVal>
        </c:ser>
        <c:axId val="208388480"/>
        <c:axId val="208390016"/>
      </c:scatterChart>
      <c:valAx>
        <c:axId val="20838848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it-IT"/>
          </a:p>
        </c:txPr>
        <c:crossAx val="208390016"/>
        <c:crosses val="autoZero"/>
        <c:crossBetween val="midCat"/>
      </c:valAx>
      <c:valAx>
        <c:axId val="2083900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it-IT"/>
          </a:p>
        </c:txPr>
        <c:crossAx val="208388480"/>
        <c:crosses val="autoZero"/>
        <c:crossBetween val="midCat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Track</a:t>
            </a:r>
            <a:r>
              <a:rPr lang="en-US" baseline="0"/>
              <a:t> lenght vs time of flight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tl vs tof</c:v>
          </c:tx>
          <c:spPr>
            <a:ln w="28575">
              <a:noFill/>
            </a:ln>
          </c:spPr>
          <c:marker>
            <c:symbol val="circle"/>
            <c:size val="3"/>
          </c:marker>
          <c:xVal>
            <c:numRef>
              <c:f>Foglio1!$A$2:$A$1000</c:f>
              <c:numCache>
                <c:formatCode>General</c:formatCode>
                <c:ptCount val="999"/>
                <c:pt idx="0">
                  <c:v>3.8499759999999994</c:v>
                </c:pt>
                <c:pt idx="1">
                  <c:v>3.75</c:v>
                </c:pt>
                <c:pt idx="2">
                  <c:v>3.6750029999999994</c:v>
                </c:pt>
                <c:pt idx="3">
                  <c:v>4.25</c:v>
                </c:pt>
                <c:pt idx="4">
                  <c:v>4.1000059999999987</c:v>
                </c:pt>
                <c:pt idx="5">
                  <c:v>3.5</c:v>
                </c:pt>
                <c:pt idx="6">
                  <c:v>4.1999819999999994</c:v>
                </c:pt>
                <c:pt idx="7">
                  <c:v>4.0749819999999994</c:v>
                </c:pt>
                <c:pt idx="8">
                  <c:v>4.349975999999999</c:v>
                </c:pt>
                <c:pt idx="9">
                  <c:v>4.5500179999999988</c:v>
                </c:pt>
                <c:pt idx="10">
                  <c:v>3.0999759999999994</c:v>
                </c:pt>
                <c:pt idx="11">
                  <c:v>4</c:v>
                </c:pt>
                <c:pt idx="12">
                  <c:v>5.299987999999999</c:v>
                </c:pt>
                <c:pt idx="13">
                  <c:v>4.75</c:v>
                </c:pt>
                <c:pt idx="14">
                  <c:v>4.5</c:v>
                </c:pt>
                <c:pt idx="15">
                  <c:v>3.5500179999999997</c:v>
                </c:pt>
                <c:pt idx="16">
                  <c:v>3.5999759999999994</c:v>
                </c:pt>
                <c:pt idx="17">
                  <c:v>3.9500119999999996</c:v>
                </c:pt>
                <c:pt idx="18">
                  <c:v>3.7499690000000001</c:v>
                </c:pt>
                <c:pt idx="19">
                  <c:v>3.4750059999999996</c:v>
                </c:pt>
                <c:pt idx="20">
                  <c:v>4.1999819999999994</c:v>
                </c:pt>
                <c:pt idx="21">
                  <c:v>3.600006</c:v>
                </c:pt>
                <c:pt idx="22">
                  <c:v>3.75</c:v>
                </c:pt>
                <c:pt idx="23">
                  <c:v>5.3500369999999995</c:v>
                </c:pt>
                <c:pt idx="24">
                  <c:v>3.8999629999999996</c:v>
                </c:pt>
                <c:pt idx="25">
                  <c:v>5.5000149999999994</c:v>
                </c:pt>
                <c:pt idx="26">
                  <c:v>3.3000179999999997</c:v>
                </c:pt>
                <c:pt idx="27">
                  <c:v>4.099975999999999</c:v>
                </c:pt>
                <c:pt idx="28">
                  <c:v>4.799987999999999</c:v>
                </c:pt>
                <c:pt idx="29">
                  <c:v>3.7000120000000001</c:v>
                </c:pt>
                <c:pt idx="30">
                  <c:v>3.1500240000000002</c:v>
                </c:pt>
                <c:pt idx="31">
                  <c:v>3.1499940000000004</c:v>
                </c:pt>
                <c:pt idx="32">
                  <c:v>4.3999939999999995</c:v>
                </c:pt>
                <c:pt idx="33">
                  <c:v>4.4499820000000003</c:v>
                </c:pt>
                <c:pt idx="34">
                  <c:v>4.6500239999999993</c:v>
                </c:pt>
                <c:pt idx="35">
                  <c:v>3.5999759999999994</c:v>
                </c:pt>
                <c:pt idx="36">
                  <c:v>4.1000369999999995</c:v>
                </c:pt>
                <c:pt idx="37">
                  <c:v>3.5</c:v>
                </c:pt>
                <c:pt idx="38">
                  <c:v>3.25</c:v>
                </c:pt>
                <c:pt idx="39">
                  <c:v>4.6499939999999995</c:v>
                </c:pt>
                <c:pt idx="40">
                  <c:v>3.0499879999999999</c:v>
                </c:pt>
                <c:pt idx="41">
                  <c:v>3.5500179999999997</c:v>
                </c:pt>
                <c:pt idx="42">
                  <c:v>4.1000369999999995</c:v>
                </c:pt>
                <c:pt idx="43">
                  <c:v>3.4000240000000002</c:v>
                </c:pt>
                <c:pt idx="44">
                  <c:v>4.25</c:v>
                </c:pt>
                <c:pt idx="45">
                  <c:v>3.1500240000000002</c:v>
                </c:pt>
                <c:pt idx="46">
                  <c:v>4.375030999999999</c:v>
                </c:pt>
                <c:pt idx="47">
                  <c:v>4.4500120000000001</c:v>
                </c:pt>
                <c:pt idx="48">
                  <c:v>4.099975999999999</c:v>
                </c:pt>
                <c:pt idx="49">
                  <c:v>4.1999819999999994</c:v>
                </c:pt>
                <c:pt idx="50">
                  <c:v>3.1499940000000004</c:v>
                </c:pt>
                <c:pt idx="51">
                  <c:v>4.299987999999999</c:v>
                </c:pt>
                <c:pt idx="52">
                  <c:v>4.000030999999999</c:v>
                </c:pt>
                <c:pt idx="53">
                  <c:v>3.8499759999999994</c:v>
                </c:pt>
                <c:pt idx="54">
                  <c:v>3.7499690000000001</c:v>
                </c:pt>
                <c:pt idx="55">
                  <c:v>3.5</c:v>
                </c:pt>
                <c:pt idx="56">
                  <c:v>4.6500239999999993</c:v>
                </c:pt>
                <c:pt idx="57">
                  <c:v>4.099975999999999</c:v>
                </c:pt>
                <c:pt idx="58">
                  <c:v>3.8000179999999997</c:v>
                </c:pt>
                <c:pt idx="59">
                  <c:v>3.7000120000000001</c:v>
                </c:pt>
                <c:pt idx="60">
                  <c:v>3.8250119999999996</c:v>
                </c:pt>
                <c:pt idx="61">
                  <c:v>3.1499940000000004</c:v>
                </c:pt>
                <c:pt idx="62">
                  <c:v>3.75</c:v>
                </c:pt>
                <c:pt idx="63">
                  <c:v>5.299987999999999</c:v>
                </c:pt>
                <c:pt idx="64">
                  <c:v>3.9499819999999999</c:v>
                </c:pt>
                <c:pt idx="65">
                  <c:v>5.349975999999999</c:v>
                </c:pt>
                <c:pt idx="66">
                  <c:v>4.1499939999999995</c:v>
                </c:pt>
                <c:pt idx="67">
                  <c:v>4.6000059999999987</c:v>
                </c:pt>
                <c:pt idx="68">
                  <c:v>4.4250030000000002</c:v>
                </c:pt>
                <c:pt idx="69">
                  <c:v>3.7000120000000001</c:v>
                </c:pt>
                <c:pt idx="70">
                  <c:v>4.1499939999999995</c:v>
                </c:pt>
                <c:pt idx="71">
                  <c:v>3.5</c:v>
                </c:pt>
                <c:pt idx="72">
                  <c:v>5.0500179999999988</c:v>
                </c:pt>
                <c:pt idx="73">
                  <c:v>4.299987999999999</c:v>
                </c:pt>
                <c:pt idx="74">
                  <c:v>3.75</c:v>
                </c:pt>
                <c:pt idx="75">
                  <c:v>3.2999879999999999</c:v>
                </c:pt>
                <c:pt idx="76">
                  <c:v>4.099975999999999</c:v>
                </c:pt>
                <c:pt idx="77">
                  <c:v>4.1500239999999993</c:v>
                </c:pt>
                <c:pt idx="78">
                  <c:v>3.2000120000000001</c:v>
                </c:pt>
                <c:pt idx="79">
                  <c:v>4.049987999999999</c:v>
                </c:pt>
                <c:pt idx="80">
                  <c:v>5.500030999999999</c:v>
                </c:pt>
                <c:pt idx="81">
                  <c:v>3.7999879999999999</c:v>
                </c:pt>
                <c:pt idx="82">
                  <c:v>4</c:v>
                </c:pt>
                <c:pt idx="83">
                  <c:v>3.4500119999999996</c:v>
                </c:pt>
                <c:pt idx="84">
                  <c:v>3.899994</c:v>
                </c:pt>
                <c:pt idx="85">
                  <c:v>3.6499940000000004</c:v>
                </c:pt>
                <c:pt idx="86">
                  <c:v>3.3000179999999997</c:v>
                </c:pt>
                <c:pt idx="87">
                  <c:v>3.600006</c:v>
                </c:pt>
                <c:pt idx="88">
                  <c:v>3.8500369999999995</c:v>
                </c:pt>
                <c:pt idx="89">
                  <c:v>4.299987999999999</c:v>
                </c:pt>
                <c:pt idx="90">
                  <c:v>3.625</c:v>
                </c:pt>
                <c:pt idx="91">
                  <c:v>3.75</c:v>
                </c:pt>
                <c:pt idx="92">
                  <c:v>3.2999879999999999</c:v>
                </c:pt>
                <c:pt idx="93">
                  <c:v>4.1000059999999987</c:v>
                </c:pt>
                <c:pt idx="94">
                  <c:v>3.4499970000000002</c:v>
                </c:pt>
                <c:pt idx="95">
                  <c:v>4.75</c:v>
                </c:pt>
                <c:pt idx="96">
                  <c:v>3.9500119999999996</c:v>
                </c:pt>
                <c:pt idx="97">
                  <c:v>3.2749630000000001</c:v>
                </c:pt>
                <c:pt idx="98">
                  <c:v>3.1499940000000004</c:v>
                </c:pt>
                <c:pt idx="99">
                  <c:v>4.9500120000000001</c:v>
                </c:pt>
                <c:pt idx="100">
                  <c:v>3.7999879999999999</c:v>
                </c:pt>
                <c:pt idx="101">
                  <c:v>3.4500119999999996</c:v>
                </c:pt>
                <c:pt idx="102">
                  <c:v>3.6999819999999999</c:v>
                </c:pt>
                <c:pt idx="103">
                  <c:v>3.9749910000000002</c:v>
                </c:pt>
                <c:pt idx="104">
                  <c:v>4.299987999999999</c:v>
                </c:pt>
                <c:pt idx="105">
                  <c:v>3.4500119999999996</c:v>
                </c:pt>
                <c:pt idx="106">
                  <c:v>4.75</c:v>
                </c:pt>
                <c:pt idx="107">
                  <c:v>3.2000120000000001</c:v>
                </c:pt>
                <c:pt idx="108">
                  <c:v>3.7999879999999999</c:v>
                </c:pt>
                <c:pt idx="109">
                  <c:v>4.0500179999999988</c:v>
                </c:pt>
                <c:pt idx="110">
                  <c:v>3.4499819999999999</c:v>
                </c:pt>
                <c:pt idx="111">
                  <c:v>3.6499940000000004</c:v>
                </c:pt>
                <c:pt idx="112">
                  <c:v>4.2249909999999993</c:v>
                </c:pt>
                <c:pt idx="113">
                  <c:v>3.3499759999999994</c:v>
                </c:pt>
                <c:pt idx="114">
                  <c:v>3.8999629999999996</c:v>
                </c:pt>
                <c:pt idx="115">
                  <c:v>3.3500059999999996</c:v>
                </c:pt>
                <c:pt idx="116">
                  <c:v>4.7000120000000001</c:v>
                </c:pt>
                <c:pt idx="117">
                  <c:v>5.4499820000000003</c:v>
                </c:pt>
                <c:pt idx="118">
                  <c:v>3.1999819999999999</c:v>
                </c:pt>
                <c:pt idx="119">
                  <c:v>3.6499940000000004</c:v>
                </c:pt>
                <c:pt idx="120">
                  <c:v>3.5</c:v>
                </c:pt>
                <c:pt idx="121">
                  <c:v>6.9500120000000001</c:v>
                </c:pt>
                <c:pt idx="122">
                  <c:v>3.0499879999999999</c:v>
                </c:pt>
                <c:pt idx="123">
                  <c:v>4.1000369999999995</c:v>
                </c:pt>
                <c:pt idx="124">
                  <c:v>3.5</c:v>
                </c:pt>
                <c:pt idx="125">
                  <c:v>3.1499940000000004</c:v>
                </c:pt>
                <c:pt idx="126">
                  <c:v>4.299987999999999</c:v>
                </c:pt>
                <c:pt idx="127">
                  <c:v>5.4000240000000002</c:v>
                </c:pt>
                <c:pt idx="128">
                  <c:v>3.6499940000000004</c:v>
                </c:pt>
                <c:pt idx="129">
                  <c:v>4.6000059999999987</c:v>
                </c:pt>
                <c:pt idx="130">
                  <c:v>3.6499940000000004</c:v>
                </c:pt>
                <c:pt idx="131">
                  <c:v>3.5000309999999999</c:v>
                </c:pt>
                <c:pt idx="132">
                  <c:v>4.1000059999999987</c:v>
                </c:pt>
                <c:pt idx="133">
                  <c:v>3.8500369999999995</c:v>
                </c:pt>
                <c:pt idx="134">
                  <c:v>3.75</c:v>
                </c:pt>
                <c:pt idx="135">
                  <c:v>4.9500120000000001</c:v>
                </c:pt>
                <c:pt idx="136">
                  <c:v>3.75</c:v>
                </c:pt>
                <c:pt idx="137">
                  <c:v>4.3500369999999995</c:v>
                </c:pt>
                <c:pt idx="138">
                  <c:v>3.6499630000000001</c:v>
                </c:pt>
                <c:pt idx="139">
                  <c:v>4.25</c:v>
                </c:pt>
                <c:pt idx="140">
                  <c:v>3.9499819999999999</c:v>
                </c:pt>
                <c:pt idx="141">
                  <c:v>3.6499940000000004</c:v>
                </c:pt>
                <c:pt idx="142">
                  <c:v>3.3500369999999995</c:v>
                </c:pt>
                <c:pt idx="143">
                  <c:v>3.4000240000000002</c:v>
                </c:pt>
                <c:pt idx="144">
                  <c:v>5.299987999999999</c:v>
                </c:pt>
                <c:pt idx="145">
                  <c:v>3.7499690000000001</c:v>
                </c:pt>
                <c:pt idx="146">
                  <c:v>3.75</c:v>
                </c:pt>
                <c:pt idx="147">
                  <c:v>4.6499939999999995</c:v>
                </c:pt>
                <c:pt idx="148">
                  <c:v>3.5499879999999999</c:v>
                </c:pt>
                <c:pt idx="149">
                  <c:v>3.4000240000000002</c:v>
                </c:pt>
                <c:pt idx="150">
                  <c:v>5.1999509999999995</c:v>
                </c:pt>
                <c:pt idx="151">
                  <c:v>4.099975999999999</c:v>
                </c:pt>
                <c:pt idx="152">
                  <c:v>3.8999629999999996</c:v>
                </c:pt>
                <c:pt idx="153">
                  <c:v>4.9499820000000003</c:v>
                </c:pt>
                <c:pt idx="154">
                  <c:v>3.7249759999999998</c:v>
                </c:pt>
                <c:pt idx="155">
                  <c:v>4.799987999999999</c:v>
                </c:pt>
                <c:pt idx="156">
                  <c:v>3.600006</c:v>
                </c:pt>
                <c:pt idx="157">
                  <c:v>3.449951</c:v>
                </c:pt>
                <c:pt idx="158">
                  <c:v>4.1499629999999996</c:v>
                </c:pt>
                <c:pt idx="159">
                  <c:v>4.8000030000000002</c:v>
                </c:pt>
                <c:pt idx="160">
                  <c:v>3.8500369999999995</c:v>
                </c:pt>
                <c:pt idx="161">
                  <c:v>4.049987999999999</c:v>
                </c:pt>
                <c:pt idx="162">
                  <c:v>3.6999819999999999</c:v>
                </c:pt>
                <c:pt idx="163">
                  <c:v>4.1500239999999993</c:v>
                </c:pt>
                <c:pt idx="164">
                  <c:v>4.0500179999999988</c:v>
                </c:pt>
                <c:pt idx="165">
                  <c:v>3.899994</c:v>
                </c:pt>
                <c:pt idx="166">
                  <c:v>3.75</c:v>
                </c:pt>
                <c:pt idx="167">
                  <c:v>4.6500089999999989</c:v>
                </c:pt>
                <c:pt idx="168">
                  <c:v>3.625</c:v>
                </c:pt>
                <c:pt idx="169">
                  <c:v>4.1000059999999987</c:v>
                </c:pt>
                <c:pt idx="170">
                  <c:v>5.799987999999999</c:v>
                </c:pt>
                <c:pt idx="171">
                  <c:v>3.399994</c:v>
                </c:pt>
                <c:pt idx="172">
                  <c:v>4.8999939999999995</c:v>
                </c:pt>
                <c:pt idx="173">
                  <c:v>3.5499879999999999</c:v>
                </c:pt>
                <c:pt idx="174">
                  <c:v>3.9500119999999996</c:v>
                </c:pt>
                <c:pt idx="175">
                  <c:v>4.2000120000000001</c:v>
                </c:pt>
                <c:pt idx="176">
                  <c:v>5.9500120000000001</c:v>
                </c:pt>
                <c:pt idx="177">
                  <c:v>3.6500240000000002</c:v>
                </c:pt>
                <c:pt idx="178">
                  <c:v>3.899994</c:v>
                </c:pt>
                <c:pt idx="179">
                  <c:v>3.6500240000000002</c:v>
                </c:pt>
                <c:pt idx="180">
                  <c:v>4.25</c:v>
                </c:pt>
                <c:pt idx="181">
                  <c:v>4.6499629999999996</c:v>
                </c:pt>
                <c:pt idx="182">
                  <c:v>3.6499630000000001</c:v>
                </c:pt>
                <c:pt idx="183">
                  <c:v>3.25</c:v>
                </c:pt>
                <c:pt idx="184">
                  <c:v>4.3000179999999988</c:v>
                </c:pt>
                <c:pt idx="185">
                  <c:v>3.4000240000000002</c:v>
                </c:pt>
                <c:pt idx="186">
                  <c:v>4.8999939999999995</c:v>
                </c:pt>
                <c:pt idx="187">
                  <c:v>3.3999629999999996</c:v>
                </c:pt>
                <c:pt idx="188">
                  <c:v>4.8999939999999995</c:v>
                </c:pt>
                <c:pt idx="189">
                  <c:v>3.7000120000000001</c:v>
                </c:pt>
                <c:pt idx="190">
                  <c:v>3.4000240000000002</c:v>
                </c:pt>
                <c:pt idx="191">
                  <c:v>5</c:v>
                </c:pt>
                <c:pt idx="192">
                  <c:v>3.5999759999999994</c:v>
                </c:pt>
                <c:pt idx="193">
                  <c:v>4.049987999999999</c:v>
                </c:pt>
                <c:pt idx="194">
                  <c:v>3.449951</c:v>
                </c:pt>
                <c:pt idx="195">
                  <c:v>4.049987999999999</c:v>
                </c:pt>
                <c:pt idx="196">
                  <c:v>3.9000240000000002</c:v>
                </c:pt>
                <c:pt idx="197">
                  <c:v>3.3999629999999996</c:v>
                </c:pt>
                <c:pt idx="198">
                  <c:v>4.1000369999999995</c:v>
                </c:pt>
                <c:pt idx="199">
                  <c:v>4</c:v>
                </c:pt>
                <c:pt idx="200">
                  <c:v>3.399994</c:v>
                </c:pt>
                <c:pt idx="201">
                  <c:v>3.5</c:v>
                </c:pt>
                <c:pt idx="202">
                  <c:v>4.049987999999999</c:v>
                </c:pt>
                <c:pt idx="203">
                  <c:v>3.7000120000000001</c:v>
                </c:pt>
                <c:pt idx="204">
                  <c:v>3.4500119999999996</c:v>
                </c:pt>
                <c:pt idx="205">
                  <c:v>4.500030999999999</c:v>
                </c:pt>
                <c:pt idx="206">
                  <c:v>4.25</c:v>
                </c:pt>
                <c:pt idx="207">
                  <c:v>3.2499690000000001</c:v>
                </c:pt>
                <c:pt idx="208">
                  <c:v>3.7000120000000001</c:v>
                </c:pt>
                <c:pt idx="209">
                  <c:v>3.6499630000000001</c:v>
                </c:pt>
                <c:pt idx="210">
                  <c:v>5.599975999999999</c:v>
                </c:pt>
                <c:pt idx="211">
                  <c:v>3.6000369999999999</c:v>
                </c:pt>
                <c:pt idx="212">
                  <c:v>5.4499969999999998</c:v>
                </c:pt>
                <c:pt idx="213">
                  <c:v>5.099975999999999</c:v>
                </c:pt>
                <c:pt idx="214">
                  <c:v>3.8500059999999996</c:v>
                </c:pt>
                <c:pt idx="215">
                  <c:v>3.2000120000000001</c:v>
                </c:pt>
                <c:pt idx="216">
                  <c:v>4.3000179999999988</c:v>
                </c:pt>
                <c:pt idx="217">
                  <c:v>3.7000120000000001</c:v>
                </c:pt>
                <c:pt idx="218">
                  <c:v>4.3999939999999995</c:v>
                </c:pt>
                <c:pt idx="219">
                  <c:v>3.8499759999999994</c:v>
                </c:pt>
                <c:pt idx="220">
                  <c:v>3.7999879999999999</c:v>
                </c:pt>
                <c:pt idx="221">
                  <c:v>3.4499970000000002</c:v>
                </c:pt>
                <c:pt idx="222">
                  <c:v>3.5000149999999999</c:v>
                </c:pt>
                <c:pt idx="223">
                  <c:v>3.5499879999999999</c:v>
                </c:pt>
                <c:pt idx="224">
                  <c:v>3.5</c:v>
                </c:pt>
                <c:pt idx="225">
                  <c:v>4.3000489999999996</c:v>
                </c:pt>
                <c:pt idx="226">
                  <c:v>3.8999629999999996</c:v>
                </c:pt>
                <c:pt idx="227">
                  <c:v>3.1499940000000004</c:v>
                </c:pt>
                <c:pt idx="228">
                  <c:v>3.6499940000000004</c:v>
                </c:pt>
                <c:pt idx="229">
                  <c:v>3.6499940000000004</c:v>
                </c:pt>
                <c:pt idx="230">
                  <c:v>4.1499629999999996</c:v>
                </c:pt>
                <c:pt idx="231">
                  <c:v>3.9500119999999996</c:v>
                </c:pt>
                <c:pt idx="232">
                  <c:v>3.2999879999999999</c:v>
                </c:pt>
                <c:pt idx="233">
                  <c:v>4.8000179999999988</c:v>
                </c:pt>
                <c:pt idx="234">
                  <c:v>5.25</c:v>
                </c:pt>
                <c:pt idx="235">
                  <c:v>6.299987999999999</c:v>
                </c:pt>
                <c:pt idx="236">
                  <c:v>3.9249879999999999</c:v>
                </c:pt>
                <c:pt idx="237">
                  <c:v>5.099975999999999</c:v>
                </c:pt>
                <c:pt idx="238">
                  <c:v>3.8500059999999996</c:v>
                </c:pt>
                <c:pt idx="239">
                  <c:v>4.5</c:v>
                </c:pt>
                <c:pt idx="240">
                  <c:v>3.75</c:v>
                </c:pt>
                <c:pt idx="241">
                  <c:v>3.2749940000000004</c:v>
                </c:pt>
                <c:pt idx="242">
                  <c:v>4.25</c:v>
                </c:pt>
                <c:pt idx="243">
                  <c:v>3.5499879999999999</c:v>
                </c:pt>
                <c:pt idx="244">
                  <c:v>4.049987999999999</c:v>
                </c:pt>
                <c:pt idx="245">
                  <c:v>4.6499939999999995</c:v>
                </c:pt>
                <c:pt idx="246">
                  <c:v>3.3000179999999997</c:v>
                </c:pt>
                <c:pt idx="247">
                  <c:v>3.4499819999999999</c:v>
                </c:pt>
                <c:pt idx="248">
                  <c:v>4.4500120000000001</c:v>
                </c:pt>
                <c:pt idx="249">
                  <c:v>4.1999819999999994</c:v>
                </c:pt>
                <c:pt idx="250">
                  <c:v>4.6499939999999995</c:v>
                </c:pt>
                <c:pt idx="251">
                  <c:v>4.9499820000000003</c:v>
                </c:pt>
                <c:pt idx="252">
                  <c:v>4.8500059999999987</c:v>
                </c:pt>
                <c:pt idx="253">
                  <c:v>4.2749939999999995</c:v>
                </c:pt>
                <c:pt idx="254">
                  <c:v>4.1999819999999994</c:v>
                </c:pt>
                <c:pt idx="255">
                  <c:v>4</c:v>
                </c:pt>
                <c:pt idx="256">
                  <c:v>5.1499939999999995</c:v>
                </c:pt>
                <c:pt idx="257">
                  <c:v>4</c:v>
                </c:pt>
                <c:pt idx="258">
                  <c:v>4.4000240000000002</c:v>
                </c:pt>
                <c:pt idx="259">
                  <c:v>4.0500179999999988</c:v>
                </c:pt>
                <c:pt idx="260">
                  <c:v>4.7750240000000002</c:v>
                </c:pt>
                <c:pt idx="261">
                  <c:v>4.5500179999999988</c:v>
                </c:pt>
                <c:pt idx="262">
                  <c:v>5.6499629999999996</c:v>
                </c:pt>
                <c:pt idx="263">
                  <c:v>3.4500119999999996</c:v>
                </c:pt>
                <c:pt idx="264">
                  <c:v>3.8000179999999997</c:v>
                </c:pt>
                <c:pt idx="265">
                  <c:v>4.0750120000000001</c:v>
                </c:pt>
                <c:pt idx="266">
                  <c:v>4.549987999999999</c:v>
                </c:pt>
                <c:pt idx="267">
                  <c:v>4.599975999999999</c:v>
                </c:pt>
                <c:pt idx="268">
                  <c:v>3.25</c:v>
                </c:pt>
                <c:pt idx="269">
                  <c:v>3.0499879999999999</c:v>
                </c:pt>
                <c:pt idx="270">
                  <c:v>4.1000059999999987</c:v>
                </c:pt>
                <c:pt idx="271">
                  <c:v>4.250030999999999</c:v>
                </c:pt>
                <c:pt idx="272">
                  <c:v>3.4000240000000002</c:v>
                </c:pt>
                <c:pt idx="273">
                  <c:v>3.4500119999999996</c:v>
                </c:pt>
                <c:pt idx="274">
                  <c:v>3.1499940000000004</c:v>
                </c:pt>
                <c:pt idx="275">
                  <c:v>3.4499819999999999</c:v>
                </c:pt>
                <c:pt idx="276">
                  <c:v>3.2000120000000001</c:v>
                </c:pt>
                <c:pt idx="277">
                  <c:v>4.3999939999999995</c:v>
                </c:pt>
                <c:pt idx="278">
                  <c:v>4.4500120000000001</c:v>
                </c:pt>
                <c:pt idx="279">
                  <c:v>4.1499629999999996</c:v>
                </c:pt>
                <c:pt idx="280">
                  <c:v>4.6999819999999994</c:v>
                </c:pt>
                <c:pt idx="281">
                  <c:v>4.249969000000001</c:v>
                </c:pt>
                <c:pt idx="282">
                  <c:v>4.4500120000000001</c:v>
                </c:pt>
                <c:pt idx="283">
                  <c:v>3.5999759999999994</c:v>
                </c:pt>
                <c:pt idx="284">
                  <c:v>3.7999879999999999</c:v>
                </c:pt>
                <c:pt idx="285">
                  <c:v>4.000030999999999</c:v>
                </c:pt>
                <c:pt idx="286">
                  <c:v>4.2000120000000001</c:v>
                </c:pt>
                <c:pt idx="287">
                  <c:v>3.6500240000000002</c:v>
                </c:pt>
                <c:pt idx="288">
                  <c:v>3.6499940000000004</c:v>
                </c:pt>
                <c:pt idx="289">
                  <c:v>4</c:v>
                </c:pt>
                <c:pt idx="290">
                  <c:v>3.3500369999999995</c:v>
                </c:pt>
                <c:pt idx="291">
                  <c:v>4</c:v>
                </c:pt>
                <c:pt idx="292">
                  <c:v>4.000030999999999</c:v>
                </c:pt>
                <c:pt idx="293">
                  <c:v>3.7999879999999999</c:v>
                </c:pt>
                <c:pt idx="294">
                  <c:v>4.1499939999999995</c:v>
                </c:pt>
                <c:pt idx="295">
                  <c:v>3.6499940000000004</c:v>
                </c:pt>
                <c:pt idx="296">
                  <c:v>3.5</c:v>
                </c:pt>
                <c:pt idx="297">
                  <c:v>3.3249970000000002</c:v>
                </c:pt>
                <c:pt idx="298">
                  <c:v>4.0500179999999988</c:v>
                </c:pt>
                <c:pt idx="299">
                  <c:v>4.3500059999999987</c:v>
                </c:pt>
                <c:pt idx="300">
                  <c:v>3.3500059999999996</c:v>
                </c:pt>
                <c:pt idx="301">
                  <c:v>3.3999629999999996</c:v>
                </c:pt>
                <c:pt idx="302">
                  <c:v>4.8999939999999995</c:v>
                </c:pt>
                <c:pt idx="303">
                  <c:v>3.8999629999999996</c:v>
                </c:pt>
                <c:pt idx="304">
                  <c:v>3.0499879999999999</c:v>
                </c:pt>
                <c:pt idx="305">
                  <c:v>3.8500369999999995</c:v>
                </c:pt>
                <c:pt idx="306">
                  <c:v>5.299987999999999</c:v>
                </c:pt>
                <c:pt idx="307">
                  <c:v>3.899994</c:v>
                </c:pt>
                <c:pt idx="308">
                  <c:v>3.5999759999999994</c:v>
                </c:pt>
                <c:pt idx="309">
                  <c:v>4.1500239999999993</c:v>
                </c:pt>
                <c:pt idx="310">
                  <c:v>3.600006</c:v>
                </c:pt>
                <c:pt idx="311">
                  <c:v>4.1500239999999993</c:v>
                </c:pt>
                <c:pt idx="312">
                  <c:v>3.9500119999999996</c:v>
                </c:pt>
                <c:pt idx="313">
                  <c:v>3.5999759999999994</c:v>
                </c:pt>
                <c:pt idx="314">
                  <c:v>4.099975999999999</c:v>
                </c:pt>
                <c:pt idx="315">
                  <c:v>3.5500179999999997</c:v>
                </c:pt>
                <c:pt idx="316">
                  <c:v>4.049987999999999</c:v>
                </c:pt>
                <c:pt idx="317">
                  <c:v>3.9500119999999996</c:v>
                </c:pt>
                <c:pt idx="318">
                  <c:v>3.5499879999999999</c:v>
                </c:pt>
                <c:pt idx="319">
                  <c:v>3.7999879999999999</c:v>
                </c:pt>
                <c:pt idx="320">
                  <c:v>6.4000240000000002</c:v>
                </c:pt>
                <c:pt idx="321">
                  <c:v>3.4500119999999996</c:v>
                </c:pt>
                <c:pt idx="322">
                  <c:v>3.3749999999999996</c:v>
                </c:pt>
                <c:pt idx="323">
                  <c:v>3.5499879999999999</c:v>
                </c:pt>
                <c:pt idx="324">
                  <c:v>3.7000120000000001</c:v>
                </c:pt>
                <c:pt idx="325">
                  <c:v>6.299987999999999</c:v>
                </c:pt>
                <c:pt idx="326">
                  <c:v>4</c:v>
                </c:pt>
                <c:pt idx="327">
                  <c:v>5.3500369999999995</c:v>
                </c:pt>
                <c:pt idx="328">
                  <c:v>3.7999879999999999</c:v>
                </c:pt>
                <c:pt idx="329">
                  <c:v>4.6000059999999987</c:v>
                </c:pt>
                <c:pt idx="330">
                  <c:v>3.25</c:v>
                </c:pt>
                <c:pt idx="331">
                  <c:v>3.899994</c:v>
                </c:pt>
                <c:pt idx="332">
                  <c:v>3.3499759999999994</c:v>
                </c:pt>
                <c:pt idx="333">
                  <c:v>3.25</c:v>
                </c:pt>
                <c:pt idx="334">
                  <c:v>4.6499629999999996</c:v>
                </c:pt>
                <c:pt idx="335">
                  <c:v>4.4500120000000001</c:v>
                </c:pt>
                <c:pt idx="336">
                  <c:v>4.1999509999999995</c:v>
                </c:pt>
                <c:pt idx="337">
                  <c:v>3.4500119999999996</c:v>
                </c:pt>
                <c:pt idx="338">
                  <c:v>4.9499820000000003</c:v>
                </c:pt>
                <c:pt idx="339">
                  <c:v>3.5</c:v>
                </c:pt>
                <c:pt idx="340">
                  <c:v>5.5500179999999988</c:v>
                </c:pt>
                <c:pt idx="341">
                  <c:v>3.7000120000000001</c:v>
                </c:pt>
                <c:pt idx="342">
                  <c:v>3.2999879999999999</c:v>
                </c:pt>
                <c:pt idx="343">
                  <c:v>3.7999879999999999</c:v>
                </c:pt>
                <c:pt idx="344">
                  <c:v>4.25</c:v>
                </c:pt>
                <c:pt idx="345">
                  <c:v>5.5</c:v>
                </c:pt>
                <c:pt idx="346">
                  <c:v>3.2249910000000006</c:v>
                </c:pt>
                <c:pt idx="347">
                  <c:v>4.1000059999999987</c:v>
                </c:pt>
                <c:pt idx="348">
                  <c:v>5.049987999999999</c:v>
                </c:pt>
                <c:pt idx="349">
                  <c:v>3.7000120000000001</c:v>
                </c:pt>
                <c:pt idx="350">
                  <c:v>4.4499820000000003</c:v>
                </c:pt>
                <c:pt idx="351">
                  <c:v>3.25</c:v>
                </c:pt>
                <c:pt idx="352">
                  <c:v>3.5749970000000002</c:v>
                </c:pt>
                <c:pt idx="353">
                  <c:v>3.6499940000000004</c:v>
                </c:pt>
                <c:pt idx="354">
                  <c:v>3.9500119999999996</c:v>
                </c:pt>
                <c:pt idx="355">
                  <c:v>6.1499939999999995</c:v>
                </c:pt>
                <c:pt idx="356">
                  <c:v>3.2000120000000001</c:v>
                </c:pt>
                <c:pt idx="357">
                  <c:v>4.8000179999999988</c:v>
                </c:pt>
                <c:pt idx="358">
                  <c:v>3.3000179999999997</c:v>
                </c:pt>
                <c:pt idx="359">
                  <c:v>3.6999819999999999</c:v>
                </c:pt>
                <c:pt idx="360">
                  <c:v>4.099975999999999</c:v>
                </c:pt>
                <c:pt idx="361">
                  <c:v>4.500030999999999</c:v>
                </c:pt>
                <c:pt idx="362">
                  <c:v>3.2999879999999999</c:v>
                </c:pt>
                <c:pt idx="363">
                  <c:v>4.7000120000000001</c:v>
                </c:pt>
                <c:pt idx="364">
                  <c:v>4.6000059999999987</c:v>
                </c:pt>
                <c:pt idx="365">
                  <c:v>3.399994</c:v>
                </c:pt>
                <c:pt idx="366">
                  <c:v>3.899994</c:v>
                </c:pt>
                <c:pt idx="367">
                  <c:v>3.5999759999999994</c:v>
                </c:pt>
                <c:pt idx="368">
                  <c:v>4.0500179999999988</c:v>
                </c:pt>
                <c:pt idx="369">
                  <c:v>4.5500179999999988</c:v>
                </c:pt>
                <c:pt idx="370">
                  <c:v>3.4499819999999999</c:v>
                </c:pt>
                <c:pt idx="371">
                  <c:v>3.6000369999999999</c:v>
                </c:pt>
                <c:pt idx="372">
                  <c:v>4.6499939999999995</c:v>
                </c:pt>
                <c:pt idx="373">
                  <c:v>4.299987999999999</c:v>
                </c:pt>
                <c:pt idx="374">
                  <c:v>3.8500059999999996</c:v>
                </c:pt>
                <c:pt idx="375">
                  <c:v>4.849975999999999</c:v>
                </c:pt>
                <c:pt idx="376">
                  <c:v>4.5</c:v>
                </c:pt>
                <c:pt idx="377">
                  <c:v>3.25</c:v>
                </c:pt>
                <c:pt idx="378">
                  <c:v>3.75</c:v>
                </c:pt>
                <c:pt idx="379">
                  <c:v>4.249969000000001</c:v>
                </c:pt>
                <c:pt idx="380">
                  <c:v>5.9500120000000001</c:v>
                </c:pt>
                <c:pt idx="381">
                  <c:v>4.849975999999999</c:v>
                </c:pt>
                <c:pt idx="382">
                  <c:v>4.9000240000000002</c:v>
                </c:pt>
                <c:pt idx="383">
                  <c:v>3.1500240000000002</c:v>
                </c:pt>
                <c:pt idx="384">
                  <c:v>4.1000369999999995</c:v>
                </c:pt>
                <c:pt idx="385">
                  <c:v>3.1999819999999999</c:v>
                </c:pt>
                <c:pt idx="386">
                  <c:v>3.3499759999999994</c:v>
                </c:pt>
                <c:pt idx="387">
                  <c:v>4.349975999999999</c:v>
                </c:pt>
                <c:pt idx="388">
                  <c:v>3.5249940000000004</c:v>
                </c:pt>
                <c:pt idx="389">
                  <c:v>4.25</c:v>
                </c:pt>
                <c:pt idx="390">
                  <c:v>5</c:v>
                </c:pt>
                <c:pt idx="391">
                  <c:v>3.1499940000000004</c:v>
                </c:pt>
                <c:pt idx="392">
                  <c:v>4.049987999999999</c:v>
                </c:pt>
                <c:pt idx="393">
                  <c:v>4.9000240000000002</c:v>
                </c:pt>
                <c:pt idx="394">
                  <c:v>3.5499879999999999</c:v>
                </c:pt>
                <c:pt idx="395">
                  <c:v>3.6999819999999999</c:v>
                </c:pt>
                <c:pt idx="396">
                  <c:v>4.250030999999999</c:v>
                </c:pt>
                <c:pt idx="397">
                  <c:v>4</c:v>
                </c:pt>
                <c:pt idx="398">
                  <c:v>3.3499759999999994</c:v>
                </c:pt>
                <c:pt idx="399">
                  <c:v>6.049987999999999</c:v>
                </c:pt>
                <c:pt idx="400">
                  <c:v>4.299987999999999</c:v>
                </c:pt>
                <c:pt idx="401">
                  <c:v>3.3000179999999997</c:v>
                </c:pt>
                <c:pt idx="402">
                  <c:v>4.1500239999999993</c:v>
                </c:pt>
                <c:pt idx="403">
                  <c:v>4.049987999999999</c:v>
                </c:pt>
                <c:pt idx="404">
                  <c:v>4.2000120000000001</c:v>
                </c:pt>
                <c:pt idx="405">
                  <c:v>3.25</c:v>
                </c:pt>
                <c:pt idx="406">
                  <c:v>5.0500179999999988</c:v>
                </c:pt>
                <c:pt idx="407">
                  <c:v>4</c:v>
                </c:pt>
                <c:pt idx="408">
                  <c:v>3.600006</c:v>
                </c:pt>
                <c:pt idx="409">
                  <c:v>5.2000120000000001</c:v>
                </c:pt>
                <c:pt idx="410">
                  <c:v>4.5</c:v>
                </c:pt>
                <c:pt idx="411">
                  <c:v>3.9500119999999996</c:v>
                </c:pt>
                <c:pt idx="412">
                  <c:v>3.5</c:v>
                </c:pt>
                <c:pt idx="413">
                  <c:v>4.099975999999999</c:v>
                </c:pt>
                <c:pt idx="414">
                  <c:v>3.5499879999999999</c:v>
                </c:pt>
                <c:pt idx="415">
                  <c:v>3.5</c:v>
                </c:pt>
                <c:pt idx="416">
                  <c:v>6.25</c:v>
                </c:pt>
                <c:pt idx="417">
                  <c:v>3.7999879999999999</c:v>
                </c:pt>
                <c:pt idx="418">
                  <c:v>4.0249789999999992</c:v>
                </c:pt>
                <c:pt idx="419">
                  <c:v>5.1499939999999995</c:v>
                </c:pt>
                <c:pt idx="420">
                  <c:v>3.8000179999999997</c:v>
                </c:pt>
                <c:pt idx="421">
                  <c:v>3.6500240000000002</c:v>
                </c:pt>
                <c:pt idx="422">
                  <c:v>5.299987999999999</c:v>
                </c:pt>
                <c:pt idx="423">
                  <c:v>3.6999819999999999</c:v>
                </c:pt>
                <c:pt idx="424">
                  <c:v>3.4000240000000002</c:v>
                </c:pt>
                <c:pt idx="425">
                  <c:v>5</c:v>
                </c:pt>
                <c:pt idx="426">
                  <c:v>3.4500119999999996</c:v>
                </c:pt>
                <c:pt idx="427">
                  <c:v>3.2000120000000001</c:v>
                </c:pt>
                <c:pt idx="428">
                  <c:v>3.3500059999999996</c:v>
                </c:pt>
                <c:pt idx="429">
                  <c:v>4.0500179999999988</c:v>
                </c:pt>
                <c:pt idx="430">
                  <c:v>3.399994</c:v>
                </c:pt>
                <c:pt idx="431">
                  <c:v>3.5</c:v>
                </c:pt>
                <c:pt idx="432">
                  <c:v>4.7000120000000001</c:v>
                </c:pt>
                <c:pt idx="433">
                  <c:v>3.449951</c:v>
                </c:pt>
                <c:pt idx="434">
                  <c:v>3.600006</c:v>
                </c:pt>
                <c:pt idx="435">
                  <c:v>4.7000120000000001</c:v>
                </c:pt>
                <c:pt idx="436">
                  <c:v>3.25</c:v>
                </c:pt>
                <c:pt idx="437">
                  <c:v>4.4500120000000001</c:v>
                </c:pt>
                <c:pt idx="438">
                  <c:v>3.3500059999999996</c:v>
                </c:pt>
                <c:pt idx="439">
                  <c:v>3.600006</c:v>
                </c:pt>
                <c:pt idx="440">
                  <c:v>3.5</c:v>
                </c:pt>
                <c:pt idx="441">
                  <c:v>4.5</c:v>
                </c:pt>
                <c:pt idx="442">
                  <c:v>3.8499759999999994</c:v>
                </c:pt>
                <c:pt idx="443">
                  <c:v>3.5499879999999999</c:v>
                </c:pt>
                <c:pt idx="444">
                  <c:v>3.5499879999999999</c:v>
                </c:pt>
                <c:pt idx="445">
                  <c:v>4.4500120000000001</c:v>
                </c:pt>
                <c:pt idx="446">
                  <c:v>4.849975999999999</c:v>
                </c:pt>
                <c:pt idx="447">
                  <c:v>3.5</c:v>
                </c:pt>
                <c:pt idx="448">
                  <c:v>3.3000179999999997</c:v>
                </c:pt>
                <c:pt idx="449">
                  <c:v>4.2000120000000001</c:v>
                </c:pt>
                <c:pt idx="450">
                  <c:v>3.75</c:v>
                </c:pt>
                <c:pt idx="451">
                  <c:v>3.9000240000000002</c:v>
                </c:pt>
                <c:pt idx="452">
                  <c:v>3.899994</c:v>
                </c:pt>
                <c:pt idx="453">
                  <c:v>3.8500059999999996</c:v>
                </c:pt>
                <c:pt idx="454">
                  <c:v>3.7000120000000001</c:v>
                </c:pt>
                <c:pt idx="455">
                  <c:v>3.399994</c:v>
                </c:pt>
                <c:pt idx="456">
                  <c:v>5.3500059999999987</c:v>
                </c:pt>
                <c:pt idx="457">
                  <c:v>3.8500059999999996</c:v>
                </c:pt>
                <c:pt idx="458">
                  <c:v>4.6500239999999993</c:v>
                </c:pt>
                <c:pt idx="459">
                  <c:v>4.2000120000000001</c:v>
                </c:pt>
                <c:pt idx="460">
                  <c:v>5.299987999999999</c:v>
                </c:pt>
                <c:pt idx="461">
                  <c:v>4.250030999999999</c:v>
                </c:pt>
                <c:pt idx="462">
                  <c:v>3.9000240000000002</c:v>
                </c:pt>
                <c:pt idx="463">
                  <c:v>3.600006</c:v>
                </c:pt>
                <c:pt idx="464">
                  <c:v>4.3999939999999995</c:v>
                </c:pt>
                <c:pt idx="465">
                  <c:v>5.25</c:v>
                </c:pt>
                <c:pt idx="466">
                  <c:v>3.7000120000000001</c:v>
                </c:pt>
                <c:pt idx="467">
                  <c:v>4.5500179999999988</c:v>
                </c:pt>
                <c:pt idx="468">
                  <c:v>3.100006</c:v>
                </c:pt>
                <c:pt idx="469">
                  <c:v>4.1000059999999987</c:v>
                </c:pt>
                <c:pt idx="470">
                  <c:v>3.7999879999999999</c:v>
                </c:pt>
                <c:pt idx="471">
                  <c:v>3.399994</c:v>
                </c:pt>
                <c:pt idx="472">
                  <c:v>4.9499820000000003</c:v>
                </c:pt>
                <c:pt idx="473">
                  <c:v>4</c:v>
                </c:pt>
                <c:pt idx="474">
                  <c:v>4.8500059999999987</c:v>
                </c:pt>
                <c:pt idx="475">
                  <c:v>4.25</c:v>
                </c:pt>
                <c:pt idx="476">
                  <c:v>3.5</c:v>
                </c:pt>
                <c:pt idx="477">
                  <c:v>3.3499759999999994</c:v>
                </c:pt>
                <c:pt idx="478">
                  <c:v>4.6499629999999996</c:v>
                </c:pt>
                <c:pt idx="479">
                  <c:v>4.4000240000000002</c:v>
                </c:pt>
                <c:pt idx="480">
                  <c:v>4.0500179999999988</c:v>
                </c:pt>
                <c:pt idx="481">
                  <c:v>3.5499879999999999</c:v>
                </c:pt>
                <c:pt idx="482">
                  <c:v>4.6000059999999987</c:v>
                </c:pt>
                <c:pt idx="483">
                  <c:v>4.049987999999999</c:v>
                </c:pt>
                <c:pt idx="484">
                  <c:v>3.5500029999999994</c:v>
                </c:pt>
                <c:pt idx="485">
                  <c:v>3.4750059999999996</c:v>
                </c:pt>
                <c:pt idx="486">
                  <c:v>3.25</c:v>
                </c:pt>
                <c:pt idx="487">
                  <c:v>3.25</c:v>
                </c:pt>
                <c:pt idx="488">
                  <c:v>4</c:v>
                </c:pt>
                <c:pt idx="489">
                  <c:v>3.25</c:v>
                </c:pt>
                <c:pt idx="490">
                  <c:v>3.7999879999999999</c:v>
                </c:pt>
                <c:pt idx="491">
                  <c:v>5.549987999999999</c:v>
                </c:pt>
                <c:pt idx="492">
                  <c:v>4.4000240000000002</c:v>
                </c:pt>
                <c:pt idx="493">
                  <c:v>3.2500309999999999</c:v>
                </c:pt>
                <c:pt idx="494">
                  <c:v>3.7999879999999999</c:v>
                </c:pt>
                <c:pt idx="495">
                  <c:v>4.1999819999999994</c:v>
                </c:pt>
                <c:pt idx="496">
                  <c:v>5.1500239999999993</c:v>
                </c:pt>
                <c:pt idx="497">
                  <c:v>3.8000179999999997</c:v>
                </c:pt>
                <c:pt idx="498">
                  <c:v>4.0500179999999988</c:v>
                </c:pt>
                <c:pt idx="499">
                  <c:v>3.5499879999999999</c:v>
                </c:pt>
                <c:pt idx="500">
                  <c:v>4.6500239999999993</c:v>
                </c:pt>
                <c:pt idx="501">
                  <c:v>4</c:v>
                </c:pt>
                <c:pt idx="502">
                  <c:v>4.1000369999999995</c:v>
                </c:pt>
                <c:pt idx="503">
                  <c:v>4.299987999999999</c:v>
                </c:pt>
                <c:pt idx="504">
                  <c:v>3.5999759999999994</c:v>
                </c:pt>
                <c:pt idx="505">
                  <c:v>3.899994</c:v>
                </c:pt>
                <c:pt idx="506">
                  <c:v>3.7000120000000001</c:v>
                </c:pt>
                <c:pt idx="507">
                  <c:v>4.1499939999999995</c:v>
                </c:pt>
                <c:pt idx="508">
                  <c:v>3.5500179999999997</c:v>
                </c:pt>
                <c:pt idx="509">
                  <c:v>5.3500059999999987</c:v>
                </c:pt>
                <c:pt idx="510">
                  <c:v>5.1000369999999995</c:v>
                </c:pt>
                <c:pt idx="511">
                  <c:v>3.4499819999999999</c:v>
                </c:pt>
                <c:pt idx="512">
                  <c:v>3.8999789999999996</c:v>
                </c:pt>
                <c:pt idx="513">
                  <c:v>5.9500120000000001</c:v>
                </c:pt>
                <c:pt idx="514">
                  <c:v>4.049987999999999</c:v>
                </c:pt>
                <c:pt idx="515">
                  <c:v>3.8500059999999996</c:v>
                </c:pt>
                <c:pt idx="516">
                  <c:v>4</c:v>
                </c:pt>
                <c:pt idx="517">
                  <c:v>4</c:v>
                </c:pt>
                <c:pt idx="518">
                  <c:v>3.0499879999999999</c:v>
                </c:pt>
                <c:pt idx="519">
                  <c:v>3.1499940000000004</c:v>
                </c:pt>
                <c:pt idx="520">
                  <c:v>4.1499939999999995</c:v>
                </c:pt>
                <c:pt idx="521">
                  <c:v>5.1499939999999995</c:v>
                </c:pt>
                <c:pt idx="522">
                  <c:v>3.600006</c:v>
                </c:pt>
                <c:pt idx="523">
                  <c:v>3.3500059999999996</c:v>
                </c:pt>
                <c:pt idx="524">
                  <c:v>4.049987999999999</c:v>
                </c:pt>
                <c:pt idx="525">
                  <c:v>3.9500119999999996</c:v>
                </c:pt>
                <c:pt idx="526">
                  <c:v>3.600006</c:v>
                </c:pt>
                <c:pt idx="527">
                  <c:v>4.3000179999999988</c:v>
                </c:pt>
                <c:pt idx="528">
                  <c:v>4.3500369999999995</c:v>
                </c:pt>
                <c:pt idx="529">
                  <c:v>3.5500179999999997</c:v>
                </c:pt>
                <c:pt idx="530">
                  <c:v>3.6999819999999999</c:v>
                </c:pt>
                <c:pt idx="531">
                  <c:v>5.0500179999999988</c:v>
                </c:pt>
                <c:pt idx="532">
                  <c:v>4.000030999999999</c:v>
                </c:pt>
                <c:pt idx="533">
                  <c:v>5.099975999999999</c:v>
                </c:pt>
                <c:pt idx="534">
                  <c:v>4.1000059999999987</c:v>
                </c:pt>
                <c:pt idx="535">
                  <c:v>3.6499940000000004</c:v>
                </c:pt>
                <c:pt idx="536">
                  <c:v>3.75</c:v>
                </c:pt>
                <c:pt idx="537">
                  <c:v>3.6500240000000002</c:v>
                </c:pt>
                <c:pt idx="538">
                  <c:v>4</c:v>
                </c:pt>
                <c:pt idx="539">
                  <c:v>4.4499820000000003</c:v>
                </c:pt>
                <c:pt idx="540">
                  <c:v>3.8500059999999996</c:v>
                </c:pt>
                <c:pt idx="541">
                  <c:v>4.4500120000000001</c:v>
                </c:pt>
                <c:pt idx="542">
                  <c:v>4.8000179999999988</c:v>
                </c:pt>
                <c:pt idx="543">
                  <c:v>4.8999939999999995</c:v>
                </c:pt>
                <c:pt idx="544">
                  <c:v>3.2000120000000001</c:v>
                </c:pt>
                <c:pt idx="545">
                  <c:v>5.500030999999999</c:v>
                </c:pt>
                <c:pt idx="546">
                  <c:v>4.6000369999999995</c:v>
                </c:pt>
                <c:pt idx="547">
                  <c:v>3.899994</c:v>
                </c:pt>
                <c:pt idx="548">
                  <c:v>4.2000120000000001</c:v>
                </c:pt>
                <c:pt idx="549">
                  <c:v>3.8500059999999996</c:v>
                </c:pt>
                <c:pt idx="550">
                  <c:v>3.8499759999999994</c:v>
                </c:pt>
                <c:pt idx="551">
                  <c:v>4</c:v>
                </c:pt>
                <c:pt idx="552">
                  <c:v>3.399994</c:v>
                </c:pt>
                <c:pt idx="553">
                  <c:v>3.8000179999999997</c:v>
                </c:pt>
                <c:pt idx="554">
                  <c:v>3.75</c:v>
                </c:pt>
                <c:pt idx="555">
                  <c:v>3.7999879999999999</c:v>
                </c:pt>
                <c:pt idx="556">
                  <c:v>4.0500030000000002</c:v>
                </c:pt>
                <c:pt idx="557">
                  <c:v>4.6500239999999993</c:v>
                </c:pt>
                <c:pt idx="558">
                  <c:v>4.1499939999999995</c:v>
                </c:pt>
                <c:pt idx="559">
                  <c:v>3.399994</c:v>
                </c:pt>
                <c:pt idx="560">
                  <c:v>4.099975999999999</c:v>
                </c:pt>
                <c:pt idx="561">
                  <c:v>3.8000179999999997</c:v>
                </c:pt>
                <c:pt idx="562">
                  <c:v>3.8500369999999995</c:v>
                </c:pt>
                <c:pt idx="563">
                  <c:v>4.1500239999999993</c:v>
                </c:pt>
                <c:pt idx="564">
                  <c:v>4.6999819999999994</c:v>
                </c:pt>
                <c:pt idx="565">
                  <c:v>4.0500179999999988</c:v>
                </c:pt>
                <c:pt idx="566">
                  <c:v>3.6999819999999999</c:v>
                </c:pt>
                <c:pt idx="567">
                  <c:v>3.4500119999999996</c:v>
                </c:pt>
                <c:pt idx="568">
                  <c:v>3.6999819999999999</c:v>
                </c:pt>
                <c:pt idx="569">
                  <c:v>3.7999879999999999</c:v>
                </c:pt>
                <c:pt idx="570">
                  <c:v>4.1999819999999994</c:v>
                </c:pt>
                <c:pt idx="571">
                  <c:v>3.399994</c:v>
                </c:pt>
                <c:pt idx="572">
                  <c:v>3.25</c:v>
                </c:pt>
                <c:pt idx="573">
                  <c:v>3.600006</c:v>
                </c:pt>
                <c:pt idx="574">
                  <c:v>3.7000120000000001</c:v>
                </c:pt>
                <c:pt idx="575">
                  <c:v>4.1000059999999987</c:v>
                </c:pt>
                <c:pt idx="576">
                  <c:v>4.0500179999999988</c:v>
                </c:pt>
                <c:pt idx="577">
                  <c:v>3.7999879999999999</c:v>
                </c:pt>
                <c:pt idx="578">
                  <c:v>3.6999970000000002</c:v>
                </c:pt>
                <c:pt idx="579">
                  <c:v>3.25</c:v>
                </c:pt>
                <c:pt idx="580">
                  <c:v>3.1999659999999994</c:v>
                </c:pt>
                <c:pt idx="581">
                  <c:v>3.1499940000000004</c:v>
                </c:pt>
                <c:pt idx="582">
                  <c:v>3.0000149999999999</c:v>
                </c:pt>
                <c:pt idx="583">
                  <c:v>4.4249879999999981</c:v>
                </c:pt>
                <c:pt idx="584">
                  <c:v>3.0500179999999997</c:v>
                </c:pt>
                <c:pt idx="585">
                  <c:v>5.049987999999999</c:v>
                </c:pt>
                <c:pt idx="586">
                  <c:v>4.049987999999999</c:v>
                </c:pt>
                <c:pt idx="587">
                  <c:v>4.6750179999999988</c:v>
                </c:pt>
                <c:pt idx="588">
                  <c:v>3.5</c:v>
                </c:pt>
                <c:pt idx="589">
                  <c:v>4.299987999999999</c:v>
                </c:pt>
                <c:pt idx="590">
                  <c:v>3.8500059999999996</c:v>
                </c:pt>
                <c:pt idx="591">
                  <c:v>3.7000120000000001</c:v>
                </c:pt>
                <c:pt idx="592">
                  <c:v>4.2000120000000001</c:v>
                </c:pt>
                <c:pt idx="593">
                  <c:v>3.3500059999999996</c:v>
                </c:pt>
                <c:pt idx="594">
                  <c:v>3.75</c:v>
                </c:pt>
                <c:pt idx="595">
                  <c:v>3.899994</c:v>
                </c:pt>
                <c:pt idx="596">
                  <c:v>3.9000240000000002</c:v>
                </c:pt>
                <c:pt idx="597">
                  <c:v>3.6500240000000002</c:v>
                </c:pt>
                <c:pt idx="598">
                  <c:v>3.6000369999999999</c:v>
                </c:pt>
                <c:pt idx="599">
                  <c:v>3.899994</c:v>
                </c:pt>
                <c:pt idx="600">
                  <c:v>3.9000240000000002</c:v>
                </c:pt>
                <c:pt idx="601">
                  <c:v>3.0000309999999999</c:v>
                </c:pt>
                <c:pt idx="602">
                  <c:v>3.600006</c:v>
                </c:pt>
                <c:pt idx="603">
                  <c:v>3.25</c:v>
                </c:pt>
                <c:pt idx="604">
                  <c:v>3.1500240000000002</c:v>
                </c:pt>
                <c:pt idx="605">
                  <c:v>4.3999629999999996</c:v>
                </c:pt>
                <c:pt idx="606">
                  <c:v>3.75</c:v>
                </c:pt>
                <c:pt idx="607">
                  <c:v>4.4500120000000001</c:v>
                </c:pt>
                <c:pt idx="608">
                  <c:v>4.8500059999999987</c:v>
                </c:pt>
                <c:pt idx="609">
                  <c:v>3.7999879999999999</c:v>
                </c:pt>
                <c:pt idx="610">
                  <c:v>3.6499940000000004</c:v>
                </c:pt>
                <c:pt idx="611">
                  <c:v>3.8500369999999995</c:v>
                </c:pt>
                <c:pt idx="612">
                  <c:v>4.8500059999999987</c:v>
                </c:pt>
                <c:pt idx="613">
                  <c:v>4.9000240000000002</c:v>
                </c:pt>
                <c:pt idx="614">
                  <c:v>4.0749819999999994</c:v>
                </c:pt>
                <c:pt idx="615">
                  <c:v>3.399994</c:v>
                </c:pt>
                <c:pt idx="616">
                  <c:v>4</c:v>
                </c:pt>
                <c:pt idx="617">
                  <c:v>3.2000120000000001</c:v>
                </c:pt>
                <c:pt idx="618">
                  <c:v>4</c:v>
                </c:pt>
                <c:pt idx="619">
                  <c:v>4.1500239999999993</c:v>
                </c:pt>
                <c:pt idx="620">
                  <c:v>3.1999819999999999</c:v>
                </c:pt>
                <c:pt idx="621">
                  <c:v>4.3500059999999987</c:v>
                </c:pt>
                <c:pt idx="622">
                  <c:v>4.1999819999999994</c:v>
                </c:pt>
                <c:pt idx="623">
                  <c:v>4.499969000000001</c:v>
                </c:pt>
                <c:pt idx="624">
                  <c:v>3.699951</c:v>
                </c:pt>
                <c:pt idx="625">
                  <c:v>4.25</c:v>
                </c:pt>
                <c:pt idx="626">
                  <c:v>3.0999759999999994</c:v>
                </c:pt>
                <c:pt idx="627">
                  <c:v>3.9250179999999997</c:v>
                </c:pt>
                <c:pt idx="628">
                  <c:v>5.599975999999999</c:v>
                </c:pt>
                <c:pt idx="629">
                  <c:v>3.399994</c:v>
                </c:pt>
                <c:pt idx="630">
                  <c:v>4.25</c:v>
                </c:pt>
                <c:pt idx="631">
                  <c:v>3.7000120000000001</c:v>
                </c:pt>
                <c:pt idx="632">
                  <c:v>4</c:v>
                </c:pt>
                <c:pt idx="633">
                  <c:v>3.3500369999999995</c:v>
                </c:pt>
                <c:pt idx="634">
                  <c:v>3.6499630000000001</c:v>
                </c:pt>
                <c:pt idx="635">
                  <c:v>4</c:v>
                </c:pt>
                <c:pt idx="636">
                  <c:v>3.5</c:v>
                </c:pt>
                <c:pt idx="637">
                  <c:v>5.799987999999999</c:v>
                </c:pt>
                <c:pt idx="638">
                  <c:v>3.6500240000000002</c:v>
                </c:pt>
                <c:pt idx="639">
                  <c:v>3.1499940000000004</c:v>
                </c:pt>
                <c:pt idx="640">
                  <c:v>3.8499759999999994</c:v>
                </c:pt>
                <c:pt idx="641">
                  <c:v>4.5</c:v>
                </c:pt>
                <c:pt idx="642">
                  <c:v>4.0500179999999988</c:v>
                </c:pt>
                <c:pt idx="643">
                  <c:v>3.0499879999999999</c:v>
                </c:pt>
                <c:pt idx="644">
                  <c:v>3.3500059999999996</c:v>
                </c:pt>
                <c:pt idx="645">
                  <c:v>3.4000240000000002</c:v>
                </c:pt>
                <c:pt idx="646">
                  <c:v>3.8500369999999995</c:v>
                </c:pt>
                <c:pt idx="647">
                  <c:v>4.25</c:v>
                </c:pt>
                <c:pt idx="648">
                  <c:v>5</c:v>
                </c:pt>
                <c:pt idx="649">
                  <c:v>4.2000120000000001</c:v>
                </c:pt>
                <c:pt idx="650">
                  <c:v>3.75</c:v>
                </c:pt>
                <c:pt idx="651">
                  <c:v>4.299987999999999</c:v>
                </c:pt>
                <c:pt idx="652">
                  <c:v>3.8000179999999997</c:v>
                </c:pt>
                <c:pt idx="653">
                  <c:v>4.6500239999999993</c:v>
                </c:pt>
                <c:pt idx="654">
                  <c:v>3.25</c:v>
                </c:pt>
                <c:pt idx="655">
                  <c:v>3.6499940000000004</c:v>
                </c:pt>
                <c:pt idx="656">
                  <c:v>3.9000240000000002</c:v>
                </c:pt>
                <c:pt idx="657">
                  <c:v>3.75</c:v>
                </c:pt>
                <c:pt idx="658">
                  <c:v>4.6499939999999995</c:v>
                </c:pt>
                <c:pt idx="659">
                  <c:v>3.5999759999999994</c:v>
                </c:pt>
                <c:pt idx="660">
                  <c:v>4.5499729999999996</c:v>
                </c:pt>
                <c:pt idx="661">
                  <c:v>3.7999879999999999</c:v>
                </c:pt>
                <c:pt idx="662">
                  <c:v>3.75</c:v>
                </c:pt>
                <c:pt idx="663">
                  <c:v>3.600006</c:v>
                </c:pt>
                <c:pt idx="664">
                  <c:v>4.599975999999999</c:v>
                </c:pt>
                <c:pt idx="665">
                  <c:v>3.4500119999999996</c:v>
                </c:pt>
                <c:pt idx="666">
                  <c:v>5.7000120000000001</c:v>
                </c:pt>
                <c:pt idx="667">
                  <c:v>3.4250179999999997</c:v>
                </c:pt>
                <c:pt idx="668">
                  <c:v>3.2000120000000001</c:v>
                </c:pt>
                <c:pt idx="669">
                  <c:v>4.6000059999999987</c:v>
                </c:pt>
                <c:pt idx="670">
                  <c:v>5.25</c:v>
                </c:pt>
                <c:pt idx="671">
                  <c:v>3.6999819999999999</c:v>
                </c:pt>
                <c:pt idx="672">
                  <c:v>3.5</c:v>
                </c:pt>
                <c:pt idx="673">
                  <c:v>4.299987999999999</c:v>
                </c:pt>
                <c:pt idx="674">
                  <c:v>3.4500119999999996</c:v>
                </c:pt>
                <c:pt idx="675">
                  <c:v>3.6499630000000001</c:v>
                </c:pt>
                <c:pt idx="676">
                  <c:v>3.1000369999999999</c:v>
                </c:pt>
                <c:pt idx="677">
                  <c:v>3.75</c:v>
                </c:pt>
                <c:pt idx="678">
                  <c:v>5.049987999999999</c:v>
                </c:pt>
                <c:pt idx="679">
                  <c:v>4.1249689999999992</c:v>
                </c:pt>
                <c:pt idx="680">
                  <c:v>4.299987999999999</c:v>
                </c:pt>
                <c:pt idx="681">
                  <c:v>3.100006</c:v>
                </c:pt>
                <c:pt idx="682">
                  <c:v>3.4000240000000002</c:v>
                </c:pt>
                <c:pt idx="683">
                  <c:v>4.1500239999999993</c:v>
                </c:pt>
                <c:pt idx="684">
                  <c:v>4.6499939999999995</c:v>
                </c:pt>
                <c:pt idx="685">
                  <c:v>3.8500059999999996</c:v>
                </c:pt>
                <c:pt idx="686">
                  <c:v>3.7000120000000001</c:v>
                </c:pt>
                <c:pt idx="687">
                  <c:v>3.9500119999999996</c:v>
                </c:pt>
                <c:pt idx="688">
                  <c:v>3.5999759999999994</c:v>
                </c:pt>
                <c:pt idx="689">
                  <c:v>5.1499939999999995</c:v>
                </c:pt>
                <c:pt idx="690">
                  <c:v>3.2000120000000001</c:v>
                </c:pt>
                <c:pt idx="691">
                  <c:v>3.5</c:v>
                </c:pt>
                <c:pt idx="692">
                  <c:v>3.5499879999999999</c:v>
                </c:pt>
                <c:pt idx="693">
                  <c:v>4.9500120000000001</c:v>
                </c:pt>
                <c:pt idx="694">
                  <c:v>4.799987999999999</c:v>
                </c:pt>
                <c:pt idx="695">
                  <c:v>4.3500369999999995</c:v>
                </c:pt>
                <c:pt idx="696">
                  <c:v>3.6499940000000004</c:v>
                </c:pt>
                <c:pt idx="697">
                  <c:v>4.2000120000000001</c:v>
                </c:pt>
                <c:pt idx="698">
                  <c:v>3.9500119999999996</c:v>
                </c:pt>
                <c:pt idx="699">
                  <c:v>4.1499629999999996</c:v>
                </c:pt>
                <c:pt idx="700">
                  <c:v>3.7000120000000001</c:v>
                </c:pt>
                <c:pt idx="701">
                  <c:v>4.7000120000000001</c:v>
                </c:pt>
                <c:pt idx="702">
                  <c:v>3.899994</c:v>
                </c:pt>
                <c:pt idx="703">
                  <c:v>3.3499910000000002</c:v>
                </c:pt>
                <c:pt idx="704">
                  <c:v>3.6499940000000004</c:v>
                </c:pt>
                <c:pt idx="705">
                  <c:v>3.1999819999999999</c:v>
                </c:pt>
                <c:pt idx="706">
                  <c:v>3.7999879999999999</c:v>
                </c:pt>
                <c:pt idx="707">
                  <c:v>5.1000369999999995</c:v>
                </c:pt>
                <c:pt idx="708">
                  <c:v>4.8249819999999985</c:v>
                </c:pt>
                <c:pt idx="709">
                  <c:v>3.6750179999999997</c:v>
                </c:pt>
                <c:pt idx="710">
                  <c:v>3.3499759999999994</c:v>
                </c:pt>
                <c:pt idx="711">
                  <c:v>3.5499879999999999</c:v>
                </c:pt>
                <c:pt idx="712">
                  <c:v>4.1499629999999996</c:v>
                </c:pt>
                <c:pt idx="713">
                  <c:v>3.5000309999999999</c:v>
                </c:pt>
                <c:pt idx="714">
                  <c:v>3.225006</c:v>
                </c:pt>
                <c:pt idx="715">
                  <c:v>4.3999939999999995</c:v>
                </c:pt>
                <c:pt idx="716">
                  <c:v>3.5</c:v>
                </c:pt>
                <c:pt idx="717">
                  <c:v>3.9500119999999996</c:v>
                </c:pt>
                <c:pt idx="718">
                  <c:v>3.75</c:v>
                </c:pt>
                <c:pt idx="719">
                  <c:v>3.1500240000000002</c:v>
                </c:pt>
                <c:pt idx="720">
                  <c:v>4.799987999999999</c:v>
                </c:pt>
                <c:pt idx="721">
                  <c:v>3.25</c:v>
                </c:pt>
                <c:pt idx="722">
                  <c:v>3.5</c:v>
                </c:pt>
                <c:pt idx="723">
                  <c:v>5.3000179999999988</c:v>
                </c:pt>
                <c:pt idx="724">
                  <c:v>5.1999819999999994</c:v>
                </c:pt>
                <c:pt idx="725">
                  <c:v>4.099975999999999</c:v>
                </c:pt>
                <c:pt idx="726">
                  <c:v>4.0500179999999988</c:v>
                </c:pt>
                <c:pt idx="727">
                  <c:v>3.6499940000000004</c:v>
                </c:pt>
                <c:pt idx="728">
                  <c:v>3.600006</c:v>
                </c:pt>
                <c:pt idx="729">
                  <c:v>3.399994</c:v>
                </c:pt>
                <c:pt idx="730">
                  <c:v>3.6500240000000002</c:v>
                </c:pt>
                <c:pt idx="731">
                  <c:v>4.4500120000000001</c:v>
                </c:pt>
                <c:pt idx="732">
                  <c:v>3.75</c:v>
                </c:pt>
                <c:pt idx="733">
                  <c:v>3.5</c:v>
                </c:pt>
                <c:pt idx="734">
                  <c:v>4.249969000000001</c:v>
                </c:pt>
                <c:pt idx="735">
                  <c:v>5.5</c:v>
                </c:pt>
                <c:pt idx="736">
                  <c:v>3.0499879999999999</c:v>
                </c:pt>
                <c:pt idx="737">
                  <c:v>3.899994</c:v>
                </c:pt>
                <c:pt idx="738">
                  <c:v>4.9500120000000001</c:v>
                </c:pt>
                <c:pt idx="739">
                  <c:v>5.349975999999999</c:v>
                </c:pt>
                <c:pt idx="740">
                  <c:v>3.3500059999999996</c:v>
                </c:pt>
                <c:pt idx="741">
                  <c:v>3.5499879999999999</c:v>
                </c:pt>
                <c:pt idx="742">
                  <c:v>3.2500309999999999</c:v>
                </c:pt>
                <c:pt idx="743">
                  <c:v>3.8500059999999996</c:v>
                </c:pt>
                <c:pt idx="744">
                  <c:v>3.9499819999999999</c:v>
                </c:pt>
                <c:pt idx="745">
                  <c:v>3.7000120000000001</c:v>
                </c:pt>
                <c:pt idx="746">
                  <c:v>4.0500489999999996</c:v>
                </c:pt>
                <c:pt idx="747">
                  <c:v>4.000030999999999</c:v>
                </c:pt>
                <c:pt idx="748">
                  <c:v>4.1499939999999995</c:v>
                </c:pt>
                <c:pt idx="749">
                  <c:v>3.75</c:v>
                </c:pt>
                <c:pt idx="750">
                  <c:v>4.2000120000000001</c:v>
                </c:pt>
                <c:pt idx="751">
                  <c:v>3.25</c:v>
                </c:pt>
                <c:pt idx="752">
                  <c:v>3.6500240000000002</c:v>
                </c:pt>
                <c:pt idx="753">
                  <c:v>3.5000309999999999</c:v>
                </c:pt>
                <c:pt idx="754">
                  <c:v>3.75</c:v>
                </c:pt>
                <c:pt idx="755">
                  <c:v>4.049987999999999</c:v>
                </c:pt>
                <c:pt idx="756">
                  <c:v>5.25</c:v>
                </c:pt>
                <c:pt idx="757">
                  <c:v>4.5</c:v>
                </c:pt>
                <c:pt idx="758">
                  <c:v>3.25</c:v>
                </c:pt>
                <c:pt idx="759">
                  <c:v>3.6500240000000002</c:v>
                </c:pt>
                <c:pt idx="760">
                  <c:v>4.049987999999999</c:v>
                </c:pt>
                <c:pt idx="761">
                  <c:v>3.5999759999999994</c:v>
                </c:pt>
                <c:pt idx="762">
                  <c:v>5.1499939999999995</c:v>
                </c:pt>
                <c:pt idx="763">
                  <c:v>3.5500179999999997</c:v>
                </c:pt>
                <c:pt idx="764">
                  <c:v>4.9000240000000002</c:v>
                </c:pt>
                <c:pt idx="765">
                  <c:v>4.1999819999999994</c:v>
                </c:pt>
                <c:pt idx="766">
                  <c:v>3.0999759999999994</c:v>
                </c:pt>
                <c:pt idx="767">
                  <c:v>3.9000240000000002</c:v>
                </c:pt>
                <c:pt idx="768">
                  <c:v>3.75</c:v>
                </c:pt>
                <c:pt idx="769">
                  <c:v>3.25</c:v>
                </c:pt>
                <c:pt idx="770">
                  <c:v>4.0500179999999988</c:v>
                </c:pt>
                <c:pt idx="771">
                  <c:v>3.2000120000000001</c:v>
                </c:pt>
                <c:pt idx="772">
                  <c:v>5.5</c:v>
                </c:pt>
                <c:pt idx="773">
                  <c:v>4.099975999999999</c:v>
                </c:pt>
                <c:pt idx="774">
                  <c:v>4.349975999999999</c:v>
                </c:pt>
                <c:pt idx="775">
                  <c:v>3.5499879999999999</c:v>
                </c:pt>
                <c:pt idx="776">
                  <c:v>4.799987999999999</c:v>
                </c:pt>
                <c:pt idx="777">
                  <c:v>3.3000179999999997</c:v>
                </c:pt>
                <c:pt idx="778">
                  <c:v>4.5</c:v>
                </c:pt>
                <c:pt idx="779">
                  <c:v>3.600006</c:v>
                </c:pt>
                <c:pt idx="780">
                  <c:v>4</c:v>
                </c:pt>
                <c:pt idx="781">
                  <c:v>3.8000489999999996</c:v>
                </c:pt>
                <c:pt idx="782">
                  <c:v>3.8499759999999994</c:v>
                </c:pt>
                <c:pt idx="783">
                  <c:v>4.2000120000000001</c:v>
                </c:pt>
                <c:pt idx="784">
                  <c:v>3.4500119999999996</c:v>
                </c:pt>
                <c:pt idx="785">
                  <c:v>3.3499759999999994</c:v>
                </c:pt>
                <c:pt idx="786">
                  <c:v>4.2000120000000001</c:v>
                </c:pt>
                <c:pt idx="787">
                  <c:v>4.299987999999999</c:v>
                </c:pt>
                <c:pt idx="788">
                  <c:v>4.299987999999999</c:v>
                </c:pt>
                <c:pt idx="789">
                  <c:v>3.2000120000000001</c:v>
                </c:pt>
                <c:pt idx="790">
                  <c:v>3.75</c:v>
                </c:pt>
                <c:pt idx="791">
                  <c:v>4.3500059999999987</c:v>
                </c:pt>
                <c:pt idx="792">
                  <c:v>4</c:v>
                </c:pt>
                <c:pt idx="793">
                  <c:v>3.5500179999999997</c:v>
                </c:pt>
                <c:pt idx="794">
                  <c:v>4.5</c:v>
                </c:pt>
                <c:pt idx="795">
                  <c:v>3.1999819999999999</c:v>
                </c:pt>
                <c:pt idx="796">
                  <c:v>4.25</c:v>
                </c:pt>
                <c:pt idx="797">
                  <c:v>4.849975999999999</c:v>
                </c:pt>
                <c:pt idx="798">
                  <c:v>3.5999759999999994</c:v>
                </c:pt>
                <c:pt idx="799">
                  <c:v>4.3999939999999995</c:v>
                </c:pt>
                <c:pt idx="800">
                  <c:v>3.1499940000000004</c:v>
                </c:pt>
                <c:pt idx="801">
                  <c:v>3.4500119999999996</c:v>
                </c:pt>
                <c:pt idx="802">
                  <c:v>3.0500489999999996</c:v>
                </c:pt>
                <c:pt idx="803">
                  <c:v>4.1499939999999995</c:v>
                </c:pt>
                <c:pt idx="804">
                  <c:v>5.6499939999999995</c:v>
                </c:pt>
                <c:pt idx="805">
                  <c:v>3.8499759999999994</c:v>
                </c:pt>
                <c:pt idx="806">
                  <c:v>3.1499940000000004</c:v>
                </c:pt>
                <c:pt idx="807">
                  <c:v>4.3500059999999987</c:v>
                </c:pt>
                <c:pt idx="808">
                  <c:v>4.1499939999999995</c:v>
                </c:pt>
                <c:pt idx="809">
                  <c:v>5.1499629999999996</c:v>
                </c:pt>
                <c:pt idx="810">
                  <c:v>4.1500239999999993</c:v>
                </c:pt>
                <c:pt idx="811">
                  <c:v>3.8500059999999996</c:v>
                </c:pt>
                <c:pt idx="812">
                  <c:v>4.0249939999999986</c:v>
                </c:pt>
                <c:pt idx="813">
                  <c:v>3.3000179999999997</c:v>
                </c:pt>
                <c:pt idx="814">
                  <c:v>3.5</c:v>
                </c:pt>
                <c:pt idx="815">
                  <c:v>3.5</c:v>
                </c:pt>
                <c:pt idx="816">
                  <c:v>3.3499759999999994</c:v>
                </c:pt>
                <c:pt idx="817">
                  <c:v>3.4500119999999996</c:v>
                </c:pt>
                <c:pt idx="818">
                  <c:v>3.7000120000000001</c:v>
                </c:pt>
                <c:pt idx="819">
                  <c:v>3.0999759999999994</c:v>
                </c:pt>
                <c:pt idx="820">
                  <c:v>3.100006</c:v>
                </c:pt>
                <c:pt idx="821">
                  <c:v>3.2499690000000001</c:v>
                </c:pt>
                <c:pt idx="822">
                  <c:v>3.6250149999999999</c:v>
                </c:pt>
                <c:pt idx="823">
                  <c:v>5.0500179999999988</c:v>
                </c:pt>
                <c:pt idx="824">
                  <c:v>4.299987999999999</c:v>
                </c:pt>
                <c:pt idx="825">
                  <c:v>3.1500240000000002</c:v>
                </c:pt>
                <c:pt idx="826">
                  <c:v>3.7999879999999999</c:v>
                </c:pt>
                <c:pt idx="827">
                  <c:v>4</c:v>
                </c:pt>
                <c:pt idx="828">
                  <c:v>3.899994</c:v>
                </c:pt>
                <c:pt idx="829">
                  <c:v>3.5999759999999994</c:v>
                </c:pt>
                <c:pt idx="830">
                  <c:v>3.25</c:v>
                </c:pt>
                <c:pt idx="831">
                  <c:v>3.3500059999999996</c:v>
                </c:pt>
                <c:pt idx="832">
                  <c:v>4</c:v>
                </c:pt>
                <c:pt idx="833">
                  <c:v>4.000030999999999</c:v>
                </c:pt>
                <c:pt idx="834">
                  <c:v>4.049987999999999</c:v>
                </c:pt>
                <c:pt idx="835">
                  <c:v>4.1999819999999994</c:v>
                </c:pt>
                <c:pt idx="836">
                  <c:v>3.4500119999999996</c:v>
                </c:pt>
                <c:pt idx="837">
                  <c:v>4.0500179999999988</c:v>
                </c:pt>
                <c:pt idx="838">
                  <c:v>3.5000309999999999</c:v>
                </c:pt>
                <c:pt idx="839">
                  <c:v>4.6000059999999987</c:v>
                </c:pt>
                <c:pt idx="840">
                  <c:v>6.75</c:v>
                </c:pt>
                <c:pt idx="841">
                  <c:v>3.1999970000000002</c:v>
                </c:pt>
                <c:pt idx="842">
                  <c:v>3.8500369999999995</c:v>
                </c:pt>
                <c:pt idx="843">
                  <c:v>4.1999819999999994</c:v>
                </c:pt>
                <c:pt idx="844">
                  <c:v>4.3500059999999987</c:v>
                </c:pt>
                <c:pt idx="845">
                  <c:v>5.049987999999999</c:v>
                </c:pt>
                <c:pt idx="846">
                  <c:v>4.1000059999999987</c:v>
                </c:pt>
                <c:pt idx="847">
                  <c:v>5.3000179999999988</c:v>
                </c:pt>
                <c:pt idx="848">
                  <c:v>3.899994</c:v>
                </c:pt>
                <c:pt idx="849">
                  <c:v>3.0250240000000002</c:v>
                </c:pt>
                <c:pt idx="850">
                  <c:v>4.1499939999999995</c:v>
                </c:pt>
                <c:pt idx="851">
                  <c:v>5</c:v>
                </c:pt>
                <c:pt idx="852">
                  <c:v>3.9499819999999999</c:v>
                </c:pt>
                <c:pt idx="853">
                  <c:v>4.1000059999999987</c:v>
                </c:pt>
                <c:pt idx="854">
                  <c:v>3.9500119999999996</c:v>
                </c:pt>
                <c:pt idx="855">
                  <c:v>4.6499629999999996</c:v>
                </c:pt>
                <c:pt idx="856">
                  <c:v>4.1500239999999993</c:v>
                </c:pt>
                <c:pt idx="857">
                  <c:v>3.0999759999999994</c:v>
                </c:pt>
                <c:pt idx="858">
                  <c:v>3.5</c:v>
                </c:pt>
                <c:pt idx="859">
                  <c:v>3.2000120000000001</c:v>
                </c:pt>
                <c:pt idx="860">
                  <c:v>5.4500120000000001</c:v>
                </c:pt>
                <c:pt idx="861">
                  <c:v>4.049987999999999</c:v>
                </c:pt>
                <c:pt idx="862">
                  <c:v>4.250030999999999</c:v>
                </c:pt>
                <c:pt idx="863">
                  <c:v>4.1999819999999994</c:v>
                </c:pt>
                <c:pt idx="864">
                  <c:v>4.1499939999999995</c:v>
                </c:pt>
                <c:pt idx="865">
                  <c:v>3.25</c:v>
                </c:pt>
                <c:pt idx="866">
                  <c:v>4.6000059999999987</c:v>
                </c:pt>
                <c:pt idx="867">
                  <c:v>4.5</c:v>
                </c:pt>
                <c:pt idx="868">
                  <c:v>4.75</c:v>
                </c:pt>
                <c:pt idx="869">
                  <c:v>4.1999819999999994</c:v>
                </c:pt>
                <c:pt idx="870">
                  <c:v>3.3500059999999996</c:v>
                </c:pt>
                <c:pt idx="871">
                  <c:v>3.6999819999999999</c:v>
                </c:pt>
                <c:pt idx="872">
                  <c:v>3.5999759999999994</c:v>
                </c:pt>
                <c:pt idx="873">
                  <c:v>3.9500119999999996</c:v>
                </c:pt>
                <c:pt idx="874">
                  <c:v>5.099975999999999</c:v>
                </c:pt>
                <c:pt idx="875">
                  <c:v>3.1999819999999999</c:v>
                </c:pt>
                <c:pt idx="876">
                  <c:v>3.6999819999999999</c:v>
                </c:pt>
                <c:pt idx="877">
                  <c:v>3.4500119999999996</c:v>
                </c:pt>
                <c:pt idx="878">
                  <c:v>4.1499939999999995</c:v>
                </c:pt>
                <c:pt idx="879">
                  <c:v>3.9000240000000002</c:v>
                </c:pt>
                <c:pt idx="880">
                  <c:v>4.8500059999999987</c:v>
                </c:pt>
                <c:pt idx="881">
                  <c:v>5.25</c:v>
                </c:pt>
                <c:pt idx="882">
                  <c:v>5.1500239999999993</c:v>
                </c:pt>
                <c:pt idx="883">
                  <c:v>3.399994</c:v>
                </c:pt>
                <c:pt idx="884">
                  <c:v>3.4500119999999996</c:v>
                </c:pt>
                <c:pt idx="885">
                  <c:v>4.3000179999999988</c:v>
                </c:pt>
                <c:pt idx="886">
                  <c:v>3.3499759999999994</c:v>
                </c:pt>
                <c:pt idx="887">
                  <c:v>3.399994</c:v>
                </c:pt>
                <c:pt idx="888">
                  <c:v>5.1500239999999993</c:v>
                </c:pt>
                <c:pt idx="889">
                  <c:v>3.0499879999999999</c:v>
                </c:pt>
                <c:pt idx="890">
                  <c:v>3.399994</c:v>
                </c:pt>
                <c:pt idx="891">
                  <c:v>4.1500239999999993</c:v>
                </c:pt>
                <c:pt idx="892">
                  <c:v>3.3250119999999996</c:v>
                </c:pt>
                <c:pt idx="893">
                  <c:v>3.5500179999999997</c:v>
                </c:pt>
                <c:pt idx="894">
                  <c:v>4.4500120000000001</c:v>
                </c:pt>
                <c:pt idx="895">
                  <c:v>3.75</c:v>
                </c:pt>
                <c:pt idx="896">
                  <c:v>6.2000120000000001</c:v>
                </c:pt>
                <c:pt idx="897">
                  <c:v>4.9499820000000003</c:v>
                </c:pt>
                <c:pt idx="898">
                  <c:v>3.75</c:v>
                </c:pt>
                <c:pt idx="899">
                  <c:v>3.1999819999999999</c:v>
                </c:pt>
                <c:pt idx="900">
                  <c:v>3.8500059999999996</c:v>
                </c:pt>
                <c:pt idx="901">
                  <c:v>3.3999629999999996</c:v>
                </c:pt>
                <c:pt idx="902">
                  <c:v>4.25</c:v>
                </c:pt>
                <c:pt idx="903">
                  <c:v>4.5750120000000001</c:v>
                </c:pt>
                <c:pt idx="904">
                  <c:v>3.4250029999999994</c:v>
                </c:pt>
                <c:pt idx="905">
                  <c:v>4.4000240000000002</c:v>
                </c:pt>
                <c:pt idx="906">
                  <c:v>5</c:v>
                </c:pt>
                <c:pt idx="907">
                  <c:v>4.6000059999999987</c:v>
                </c:pt>
                <c:pt idx="908">
                  <c:v>3.1499940000000004</c:v>
                </c:pt>
                <c:pt idx="909">
                  <c:v>3.0500179999999997</c:v>
                </c:pt>
                <c:pt idx="910">
                  <c:v>3.75</c:v>
                </c:pt>
                <c:pt idx="911">
                  <c:v>3.7499690000000001</c:v>
                </c:pt>
                <c:pt idx="912">
                  <c:v>3.7000120000000001</c:v>
                </c:pt>
                <c:pt idx="913">
                  <c:v>3.2750089999999994</c:v>
                </c:pt>
                <c:pt idx="914">
                  <c:v>3.7999879999999999</c:v>
                </c:pt>
                <c:pt idx="915">
                  <c:v>4.8500059999999987</c:v>
                </c:pt>
                <c:pt idx="916">
                  <c:v>4</c:v>
                </c:pt>
                <c:pt idx="917">
                  <c:v>4.3500059999999987</c:v>
                </c:pt>
                <c:pt idx="918">
                  <c:v>3.0499879999999999</c:v>
                </c:pt>
                <c:pt idx="919">
                  <c:v>3.8499759999999994</c:v>
                </c:pt>
                <c:pt idx="920">
                  <c:v>3.5</c:v>
                </c:pt>
                <c:pt idx="921">
                  <c:v>3.5</c:v>
                </c:pt>
                <c:pt idx="922">
                  <c:v>4.799987999999999</c:v>
                </c:pt>
                <c:pt idx="923">
                  <c:v>3.1249850000000001</c:v>
                </c:pt>
                <c:pt idx="924">
                  <c:v>4.25</c:v>
                </c:pt>
                <c:pt idx="925">
                  <c:v>3.6500240000000002</c:v>
                </c:pt>
                <c:pt idx="926">
                  <c:v>3.3500059999999996</c:v>
                </c:pt>
                <c:pt idx="927">
                  <c:v>3.600006</c:v>
                </c:pt>
                <c:pt idx="928">
                  <c:v>3.5499879999999999</c:v>
                </c:pt>
                <c:pt idx="929">
                  <c:v>4.349975999999999</c:v>
                </c:pt>
                <c:pt idx="930">
                  <c:v>4.3500059999999987</c:v>
                </c:pt>
                <c:pt idx="931">
                  <c:v>4.75</c:v>
                </c:pt>
                <c:pt idx="932">
                  <c:v>4.8000179999999988</c:v>
                </c:pt>
                <c:pt idx="933">
                  <c:v>3.9499819999999999</c:v>
                </c:pt>
                <c:pt idx="934">
                  <c:v>4.0500489999999996</c:v>
                </c:pt>
                <c:pt idx="935">
                  <c:v>3.6499940000000004</c:v>
                </c:pt>
                <c:pt idx="936">
                  <c:v>4.7000120000000001</c:v>
                </c:pt>
                <c:pt idx="937">
                  <c:v>4.3500059999999987</c:v>
                </c:pt>
                <c:pt idx="938">
                  <c:v>3.4749910000000002</c:v>
                </c:pt>
                <c:pt idx="939">
                  <c:v>3.5</c:v>
                </c:pt>
                <c:pt idx="940">
                  <c:v>4.349975999999999</c:v>
                </c:pt>
                <c:pt idx="941">
                  <c:v>3.899994</c:v>
                </c:pt>
                <c:pt idx="942">
                  <c:v>3.600006</c:v>
                </c:pt>
                <c:pt idx="943">
                  <c:v>4.7500149999999994</c:v>
                </c:pt>
                <c:pt idx="944">
                  <c:v>4.849975999999999</c:v>
                </c:pt>
                <c:pt idx="945">
                  <c:v>3.6999819999999999</c:v>
                </c:pt>
                <c:pt idx="946">
                  <c:v>3.5750119999999996</c:v>
                </c:pt>
                <c:pt idx="947">
                  <c:v>3.8500059999999996</c:v>
                </c:pt>
                <c:pt idx="948">
                  <c:v>3.8500369999999995</c:v>
                </c:pt>
                <c:pt idx="949">
                  <c:v>3.9500119999999996</c:v>
                </c:pt>
                <c:pt idx="950">
                  <c:v>5.2000120000000001</c:v>
                </c:pt>
                <c:pt idx="951">
                  <c:v>3.0999759999999994</c:v>
                </c:pt>
                <c:pt idx="952">
                  <c:v>4.2000120000000001</c:v>
                </c:pt>
                <c:pt idx="953">
                  <c:v>3.399994</c:v>
                </c:pt>
                <c:pt idx="954">
                  <c:v>3.75</c:v>
                </c:pt>
                <c:pt idx="955">
                  <c:v>4.049987999999999</c:v>
                </c:pt>
                <c:pt idx="956">
                  <c:v>3.5499879999999999</c:v>
                </c:pt>
                <c:pt idx="957">
                  <c:v>3.8500059999999996</c:v>
                </c:pt>
                <c:pt idx="958">
                  <c:v>3.6999819999999999</c:v>
                </c:pt>
                <c:pt idx="959">
                  <c:v>4.099975999999999</c:v>
                </c:pt>
                <c:pt idx="960">
                  <c:v>4.2000120000000001</c:v>
                </c:pt>
                <c:pt idx="961">
                  <c:v>6.6000059999999987</c:v>
                </c:pt>
                <c:pt idx="962">
                  <c:v>4.2000120000000001</c:v>
                </c:pt>
                <c:pt idx="963">
                  <c:v>4.4499820000000003</c:v>
                </c:pt>
                <c:pt idx="964">
                  <c:v>5.049987999999999</c:v>
                </c:pt>
                <c:pt idx="965">
                  <c:v>4</c:v>
                </c:pt>
                <c:pt idx="966">
                  <c:v>4.75</c:v>
                </c:pt>
                <c:pt idx="967">
                  <c:v>3.8000179999999997</c:v>
                </c:pt>
                <c:pt idx="968">
                  <c:v>3.5499879999999999</c:v>
                </c:pt>
                <c:pt idx="969">
                  <c:v>3.3500059999999996</c:v>
                </c:pt>
                <c:pt idx="970">
                  <c:v>4.6499629999999996</c:v>
                </c:pt>
                <c:pt idx="971">
                  <c:v>3.7000120000000001</c:v>
                </c:pt>
                <c:pt idx="972">
                  <c:v>3.600006</c:v>
                </c:pt>
                <c:pt idx="973">
                  <c:v>3.75</c:v>
                </c:pt>
                <c:pt idx="974">
                  <c:v>4.5500179999999988</c:v>
                </c:pt>
                <c:pt idx="975">
                  <c:v>4.0500179999999988</c:v>
                </c:pt>
                <c:pt idx="976">
                  <c:v>3.8500059999999996</c:v>
                </c:pt>
                <c:pt idx="977">
                  <c:v>3.9500119999999996</c:v>
                </c:pt>
                <c:pt idx="978">
                  <c:v>3.2000120000000001</c:v>
                </c:pt>
                <c:pt idx="979">
                  <c:v>4.25</c:v>
                </c:pt>
                <c:pt idx="980">
                  <c:v>4.049987999999999</c:v>
                </c:pt>
                <c:pt idx="981">
                  <c:v>3.3000179999999997</c:v>
                </c:pt>
                <c:pt idx="982">
                  <c:v>3.8000029999999994</c:v>
                </c:pt>
                <c:pt idx="983">
                  <c:v>5.6999819999999994</c:v>
                </c:pt>
                <c:pt idx="984">
                  <c:v>3.5749970000000002</c:v>
                </c:pt>
                <c:pt idx="985">
                  <c:v>3.2749940000000004</c:v>
                </c:pt>
                <c:pt idx="986">
                  <c:v>3.7999879999999999</c:v>
                </c:pt>
                <c:pt idx="987">
                  <c:v>4.8000179999999988</c:v>
                </c:pt>
                <c:pt idx="988">
                  <c:v>3.8000179999999997</c:v>
                </c:pt>
                <c:pt idx="989">
                  <c:v>4.6499629999999996</c:v>
                </c:pt>
                <c:pt idx="990">
                  <c:v>4.8500059999999987</c:v>
                </c:pt>
                <c:pt idx="991">
                  <c:v>3.5999759999999994</c:v>
                </c:pt>
                <c:pt idx="992">
                  <c:v>3.2999879999999999</c:v>
                </c:pt>
                <c:pt idx="993">
                  <c:v>4.8000179999999988</c:v>
                </c:pt>
                <c:pt idx="994">
                  <c:v>4</c:v>
                </c:pt>
                <c:pt idx="995">
                  <c:v>4.750030999999999</c:v>
                </c:pt>
                <c:pt idx="996">
                  <c:v>3.1999819999999999</c:v>
                </c:pt>
                <c:pt idx="997">
                  <c:v>4.4500120000000001</c:v>
                </c:pt>
                <c:pt idx="998">
                  <c:v>3.174973</c:v>
                </c:pt>
              </c:numCache>
            </c:numRef>
          </c:xVal>
          <c:yVal>
            <c:numRef>
              <c:f>Foglio1!$B$2:$B$1000</c:f>
              <c:numCache>
                <c:formatCode>General</c:formatCode>
                <c:ptCount val="999"/>
                <c:pt idx="0">
                  <c:v>114.307304</c:v>
                </c:pt>
                <c:pt idx="1">
                  <c:v>116.75142700000002</c:v>
                </c:pt>
                <c:pt idx="2">
                  <c:v>101.336868</c:v>
                </c:pt>
                <c:pt idx="3">
                  <c:v>113.771744</c:v>
                </c:pt>
                <c:pt idx="4">
                  <c:v>104.737076</c:v>
                </c:pt>
                <c:pt idx="5">
                  <c:v>101.50221300000001</c:v>
                </c:pt>
                <c:pt idx="6">
                  <c:v>101.283676</c:v>
                </c:pt>
                <c:pt idx="7">
                  <c:v>104.75386</c:v>
                </c:pt>
                <c:pt idx="8">
                  <c:v>125.48474899999998</c:v>
                </c:pt>
                <c:pt idx="9">
                  <c:v>104.214371</c:v>
                </c:pt>
                <c:pt idx="10">
                  <c:v>105.20799300000002</c:v>
                </c:pt>
                <c:pt idx="11">
                  <c:v>108.44292400000002</c:v>
                </c:pt>
                <c:pt idx="12">
                  <c:v>138.71601899999999</c:v>
                </c:pt>
                <c:pt idx="13">
                  <c:v>116.60548399999999</c:v>
                </c:pt>
                <c:pt idx="14">
                  <c:v>120.51642600000001</c:v>
                </c:pt>
                <c:pt idx="15">
                  <c:v>103.17475099999999</c:v>
                </c:pt>
                <c:pt idx="16">
                  <c:v>105.626015</c:v>
                </c:pt>
                <c:pt idx="17">
                  <c:v>103.22236599999998</c:v>
                </c:pt>
                <c:pt idx="18">
                  <c:v>108.32637799999999</c:v>
                </c:pt>
                <c:pt idx="19">
                  <c:v>100.17813899999999</c:v>
                </c:pt>
                <c:pt idx="20">
                  <c:v>129.268494</c:v>
                </c:pt>
                <c:pt idx="21">
                  <c:v>100.21332600000001</c:v>
                </c:pt>
                <c:pt idx="22">
                  <c:v>105.240486</c:v>
                </c:pt>
                <c:pt idx="23">
                  <c:v>148.86561599999999</c:v>
                </c:pt>
                <c:pt idx="24">
                  <c:v>112.456642</c:v>
                </c:pt>
                <c:pt idx="25">
                  <c:v>157.11616499999997</c:v>
                </c:pt>
                <c:pt idx="26">
                  <c:v>112.531075</c:v>
                </c:pt>
                <c:pt idx="27">
                  <c:v>112.879921</c:v>
                </c:pt>
                <c:pt idx="28">
                  <c:v>112.98397799999998</c:v>
                </c:pt>
                <c:pt idx="29">
                  <c:v>101.142464</c:v>
                </c:pt>
                <c:pt idx="30">
                  <c:v>101.66593199999998</c:v>
                </c:pt>
                <c:pt idx="31">
                  <c:v>109.750885</c:v>
                </c:pt>
                <c:pt idx="32">
                  <c:v>115.28346999999999</c:v>
                </c:pt>
                <c:pt idx="33">
                  <c:v>116.302666</c:v>
                </c:pt>
                <c:pt idx="34">
                  <c:v>109.006584</c:v>
                </c:pt>
                <c:pt idx="35">
                  <c:v>106.51810500000002</c:v>
                </c:pt>
                <c:pt idx="36">
                  <c:v>124.113197</c:v>
                </c:pt>
                <c:pt idx="37">
                  <c:v>112.36582199999998</c:v>
                </c:pt>
                <c:pt idx="38">
                  <c:v>104.074326</c:v>
                </c:pt>
                <c:pt idx="39">
                  <c:v>121.80335199999999</c:v>
                </c:pt>
                <c:pt idx="40">
                  <c:v>100.31830600000001</c:v>
                </c:pt>
                <c:pt idx="41">
                  <c:v>106.952927</c:v>
                </c:pt>
                <c:pt idx="42">
                  <c:v>108.718681</c:v>
                </c:pt>
                <c:pt idx="43">
                  <c:v>115.846718</c:v>
                </c:pt>
                <c:pt idx="44">
                  <c:v>112.00822400000001</c:v>
                </c:pt>
                <c:pt idx="45">
                  <c:v>104.08992000000002</c:v>
                </c:pt>
                <c:pt idx="46">
                  <c:v>113.08970600000001</c:v>
                </c:pt>
                <c:pt idx="47">
                  <c:v>118.621315</c:v>
                </c:pt>
                <c:pt idx="48">
                  <c:v>100.29521900000002</c:v>
                </c:pt>
                <c:pt idx="49">
                  <c:v>101.569496</c:v>
                </c:pt>
                <c:pt idx="50">
                  <c:v>103.227806</c:v>
                </c:pt>
                <c:pt idx="51">
                  <c:v>108.16142300000001</c:v>
                </c:pt>
                <c:pt idx="52">
                  <c:v>115.404358</c:v>
                </c:pt>
                <c:pt idx="53">
                  <c:v>115.521011</c:v>
                </c:pt>
                <c:pt idx="54">
                  <c:v>108.62387099999997</c:v>
                </c:pt>
                <c:pt idx="55">
                  <c:v>100.90203099999998</c:v>
                </c:pt>
                <c:pt idx="56">
                  <c:v>107.86476900000001</c:v>
                </c:pt>
                <c:pt idx="57">
                  <c:v>119.90823399999999</c:v>
                </c:pt>
                <c:pt idx="58">
                  <c:v>116.506111</c:v>
                </c:pt>
                <c:pt idx="59">
                  <c:v>101.28685</c:v>
                </c:pt>
                <c:pt idx="60">
                  <c:v>101.47233599999998</c:v>
                </c:pt>
                <c:pt idx="61">
                  <c:v>105.51686900000001</c:v>
                </c:pt>
                <c:pt idx="62">
                  <c:v>115.929855</c:v>
                </c:pt>
                <c:pt idx="63">
                  <c:v>136.62127700000002</c:v>
                </c:pt>
                <c:pt idx="64">
                  <c:v>105.54879</c:v>
                </c:pt>
                <c:pt idx="65">
                  <c:v>147.84300199999998</c:v>
                </c:pt>
                <c:pt idx="66">
                  <c:v>102.93582900000001</c:v>
                </c:pt>
                <c:pt idx="67">
                  <c:v>125.945976</c:v>
                </c:pt>
                <c:pt idx="68">
                  <c:v>129.64157099999997</c:v>
                </c:pt>
                <c:pt idx="69">
                  <c:v>100.60741400000002</c:v>
                </c:pt>
                <c:pt idx="70">
                  <c:v>107.39138</c:v>
                </c:pt>
                <c:pt idx="71">
                  <c:v>100.56811500000002</c:v>
                </c:pt>
                <c:pt idx="72">
                  <c:v>125.124565</c:v>
                </c:pt>
                <c:pt idx="73">
                  <c:v>109.209892</c:v>
                </c:pt>
                <c:pt idx="74">
                  <c:v>114.71114300000004</c:v>
                </c:pt>
                <c:pt idx="75">
                  <c:v>102.27761099999999</c:v>
                </c:pt>
                <c:pt idx="76">
                  <c:v>100.13179799999999</c:v>
                </c:pt>
                <c:pt idx="77">
                  <c:v>108.252602</c:v>
                </c:pt>
                <c:pt idx="78">
                  <c:v>111.94838</c:v>
                </c:pt>
                <c:pt idx="79">
                  <c:v>103.71746100000001</c:v>
                </c:pt>
                <c:pt idx="80">
                  <c:v>146.423035</c:v>
                </c:pt>
                <c:pt idx="81">
                  <c:v>101.25156400000002</c:v>
                </c:pt>
                <c:pt idx="82">
                  <c:v>110.87879199999998</c:v>
                </c:pt>
                <c:pt idx="83">
                  <c:v>114.13054700000001</c:v>
                </c:pt>
                <c:pt idx="84">
                  <c:v>102.57442500000002</c:v>
                </c:pt>
                <c:pt idx="85">
                  <c:v>112.33293199999999</c:v>
                </c:pt>
                <c:pt idx="86">
                  <c:v>103.968491</c:v>
                </c:pt>
                <c:pt idx="87">
                  <c:v>102.03830699999999</c:v>
                </c:pt>
                <c:pt idx="88">
                  <c:v>107.13693199999999</c:v>
                </c:pt>
                <c:pt idx="89">
                  <c:v>106.08248099999999</c:v>
                </c:pt>
                <c:pt idx="90">
                  <c:v>109.756073</c:v>
                </c:pt>
                <c:pt idx="91">
                  <c:v>108.65316799999998</c:v>
                </c:pt>
                <c:pt idx="92">
                  <c:v>106.021317</c:v>
                </c:pt>
                <c:pt idx="93">
                  <c:v>104.15065800000001</c:v>
                </c:pt>
                <c:pt idx="94">
                  <c:v>112.06961099999999</c:v>
                </c:pt>
                <c:pt idx="95">
                  <c:v>115.63236999999998</c:v>
                </c:pt>
                <c:pt idx="96">
                  <c:v>108.91439099999999</c:v>
                </c:pt>
                <c:pt idx="97">
                  <c:v>100.15599099999999</c:v>
                </c:pt>
                <c:pt idx="98">
                  <c:v>103.67174499999999</c:v>
                </c:pt>
                <c:pt idx="99">
                  <c:v>117.119057</c:v>
                </c:pt>
                <c:pt idx="100">
                  <c:v>105.499092</c:v>
                </c:pt>
                <c:pt idx="101">
                  <c:v>101.752014</c:v>
                </c:pt>
                <c:pt idx="102">
                  <c:v>101.995316</c:v>
                </c:pt>
                <c:pt idx="103">
                  <c:v>129.05450399999998</c:v>
                </c:pt>
                <c:pt idx="104">
                  <c:v>115.529022</c:v>
                </c:pt>
                <c:pt idx="105">
                  <c:v>100.06047100000001</c:v>
                </c:pt>
                <c:pt idx="106">
                  <c:v>115.60327100000001</c:v>
                </c:pt>
                <c:pt idx="107">
                  <c:v>100.621681</c:v>
                </c:pt>
                <c:pt idx="108">
                  <c:v>106.50531799999999</c:v>
                </c:pt>
                <c:pt idx="109">
                  <c:v>115.220551</c:v>
                </c:pt>
                <c:pt idx="110">
                  <c:v>111.33908799999999</c:v>
                </c:pt>
                <c:pt idx="111">
                  <c:v>102.30283399999999</c:v>
                </c:pt>
                <c:pt idx="112">
                  <c:v>109.881981</c:v>
                </c:pt>
                <c:pt idx="113">
                  <c:v>100.886154</c:v>
                </c:pt>
                <c:pt idx="114">
                  <c:v>102.47491500000001</c:v>
                </c:pt>
                <c:pt idx="115">
                  <c:v>101.76661700000001</c:v>
                </c:pt>
                <c:pt idx="116">
                  <c:v>141.10745199999999</c:v>
                </c:pt>
                <c:pt idx="117">
                  <c:v>140.52432300000001</c:v>
                </c:pt>
                <c:pt idx="118">
                  <c:v>100.11443300000002</c:v>
                </c:pt>
                <c:pt idx="119">
                  <c:v>111.00897999999998</c:v>
                </c:pt>
                <c:pt idx="120">
                  <c:v>107.41254400000001</c:v>
                </c:pt>
                <c:pt idx="121">
                  <c:v>153.022751</c:v>
                </c:pt>
                <c:pt idx="122">
                  <c:v>111.692528</c:v>
                </c:pt>
                <c:pt idx="123">
                  <c:v>109.320251</c:v>
                </c:pt>
                <c:pt idx="124">
                  <c:v>105.94432100000002</c:v>
                </c:pt>
                <c:pt idx="125">
                  <c:v>109.621094</c:v>
                </c:pt>
                <c:pt idx="126">
                  <c:v>122.400352</c:v>
                </c:pt>
                <c:pt idx="127">
                  <c:v>127.06182900000002</c:v>
                </c:pt>
                <c:pt idx="128">
                  <c:v>107.30161300000002</c:v>
                </c:pt>
                <c:pt idx="129">
                  <c:v>128.65783700000003</c:v>
                </c:pt>
                <c:pt idx="130">
                  <c:v>107.57032799999999</c:v>
                </c:pt>
                <c:pt idx="131">
                  <c:v>103.768036</c:v>
                </c:pt>
                <c:pt idx="132">
                  <c:v>114.06828299999998</c:v>
                </c:pt>
                <c:pt idx="133">
                  <c:v>110.91207900000002</c:v>
                </c:pt>
                <c:pt idx="134">
                  <c:v>106.693161</c:v>
                </c:pt>
                <c:pt idx="135">
                  <c:v>105.88983899999997</c:v>
                </c:pt>
                <c:pt idx="136">
                  <c:v>104.57514199999999</c:v>
                </c:pt>
                <c:pt idx="137">
                  <c:v>134.52246100000002</c:v>
                </c:pt>
                <c:pt idx="138">
                  <c:v>106.012306</c:v>
                </c:pt>
                <c:pt idx="139">
                  <c:v>107.75182300000002</c:v>
                </c:pt>
                <c:pt idx="140">
                  <c:v>102.69300800000001</c:v>
                </c:pt>
                <c:pt idx="141">
                  <c:v>104.977875</c:v>
                </c:pt>
                <c:pt idx="142">
                  <c:v>110.402817</c:v>
                </c:pt>
                <c:pt idx="143">
                  <c:v>100.681366</c:v>
                </c:pt>
                <c:pt idx="144">
                  <c:v>136.48619100000002</c:v>
                </c:pt>
                <c:pt idx="145">
                  <c:v>101.809967</c:v>
                </c:pt>
                <c:pt idx="146">
                  <c:v>105.758194</c:v>
                </c:pt>
                <c:pt idx="147">
                  <c:v>136.188873</c:v>
                </c:pt>
                <c:pt idx="148">
                  <c:v>107.63459</c:v>
                </c:pt>
                <c:pt idx="149">
                  <c:v>101.34779399999999</c:v>
                </c:pt>
                <c:pt idx="150">
                  <c:v>137.34660299999999</c:v>
                </c:pt>
                <c:pt idx="151">
                  <c:v>104.298996</c:v>
                </c:pt>
                <c:pt idx="152">
                  <c:v>106.383179</c:v>
                </c:pt>
                <c:pt idx="153">
                  <c:v>108.48362700000001</c:v>
                </c:pt>
                <c:pt idx="154">
                  <c:v>115.23747299999998</c:v>
                </c:pt>
                <c:pt idx="155">
                  <c:v>138.40535</c:v>
                </c:pt>
                <c:pt idx="156">
                  <c:v>111.608025</c:v>
                </c:pt>
                <c:pt idx="157">
                  <c:v>102.76520499999999</c:v>
                </c:pt>
                <c:pt idx="158">
                  <c:v>113.206726</c:v>
                </c:pt>
                <c:pt idx="159">
                  <c:v>126.266907</c:v>
                </c:pt>
                <c:pt idx="160">
                  <c:v>111.532127</c:v>
                </c:pt>
                <c:pt idx="161">
                  <c:v>119.85393500000001</c:v>
                </c:pt>
                <c:pt idx="162">
                  <c:v>103.59478</c:v>
                </c:pt>
                <c:pt idx="163">
                  <c:v>117.88647499999999</c:v>
                </c:pt>
                <c:pt idx="164">
                  <c:v>118.01814299999998</c:v>
                </c:pt>
                <c:pt idx="165">
                  <c:v>113.62151299999998</c:v>
                </c:pt>
                <c:pt idx="166">
                  <c:v>107.24294999999999</c:v>
                </c:pt>
                <c:pt idx="167">
                  <c:v>130.08595299999999</c:v>
                </c:pt>
                <c:pt idx="168">
                  <c:v>113.05746499999999</c:v>
                </c:pt>
                <c:pt idx="169">
                  <c:v>133.51852399999999</c:v>
                </c:pt>
                <c:pt idx="170">
                  <c:v>119.48290299999998</c:v>
                </c:pt>
                <c:pt idx="171">
                  <c:v>106.93907900000002</c:v>
                </c:pt>
                <c:pt idx="172">
                  <c:v>128.61689799999999</c:v>
                </c:pt>
                <c:pt idx="173">
                  <c:v>100.84077499999998</c:v>
                </c:pt>
                <c:pt idx="174">
                  <c:v>103.085258</c:v>
                </c:pt>
                <c:pt idx="175">
                  <c:v>104.22985799999998</c:v>
                </c:pt>
                <c:pt idx="176">
                  <c:v>152.94702100000001</c:v>
                </c:pt>
                <c:pt idx="177">
                  <c:v>107.28428599999999</c:v>
                </c:pt>
                <c:pt idx="178">
                  <c:v>109.41870900000002</c:v>
                </c:pt>
                <c:pt idx="179">
                  <c:v>113.53265399999999</c:v>
                </c:pt>
                <c:pt idx="180">
                  <c:v>106.383194</c:v>
                </c:pt>
                <c:pt idx="181">
                  <c:v>115.272865</c:v>
                </c:pt>
                <c:pt idx="182">
                  <c:v>118.564941</c:v>
                </c:pt>
                <c:pt idx="183">
                  <c:v>113.03921500000001</c:v>
                </c:pt>
                <c:pt idx="184">
                  <c:v>104.61769099999999</c:v>
                </c:pt>
                <c:pt idx="185">
                  <c:v>102.61116800000002</c:v>
                </c:pt>
                <c:pt idx="186">
                  <c:v>107.709557</c:v>
                </c:pt>
                <c:pt idx="187">
                  <c:v>112.36077899999997</c:v>
                </c:pt>
                <c:pt idx="188">
                  <c:v>133.55404700000003</c:v>
                </c:pt>
                <c:pt idx="189">
                  <c:v>121.299232</c:v>
                </c:pt>
                <c:pt idx="190">
                  <c:v>106.23667900000001</c:v>
                </c:pt>
                <c:pt idx="191">
                  <c:v>120.68907199999998</c:v>
                </c:pt>
                <c:pt idx="192">
                  <c:v>108.05029300000001</c:v>
                </c:pt>
                <c:pt idx="193">
                  <c:v>126.21161700000002</c:v>
                </c:pt>
                <c:pt idx="194">
                  <c:v>104.420258</c:v>
                </c:pt>
                <c:pt idx="195">
                  <c:v>118.73648799999998</c:v>
                </c:pt>
                <c:pt idx="196">
                  <c:v>104.28752100000001</c:v>
                </c:pt>
                <c:pt idx="197">
                  <c:v>106.247337</c:v>
                </c:pt>
                <c:pt idx="198">
                  <c:v>102.45628400000001</c:v>
                </c:pt>
                <c:pt idx="199">
                  <c:v>114.10423299999998</c:v>
                </c:pt>
                <c:pt idx="200">
                  <c:v>107.721985</c:v>
                </c:pt>
                <c:pt idx="201">
                  <c:v>101.512901</c:v>
                </c:pt>
                <c:pt idx="202">
                  <c:v>112.57154800000001</c:v>
                </c:pt>
                <c:pt idx="203">
                  <c:v>103.22790500000002</c:v>
                </c:pt>
                <c:pt idx="204">
                  <c:v>110.47629499999999</c:v>
                </c:pt>
                <c:pt idx="205">
                  <c:v>105.46965000000002</c:v>
                </c:pt>
                <c:pt idx="206">
                  <c:v>120.56752000000002</c:v>
                </c:pt>
                <c:pt idx="207">
                  <c:v>100.20465100000001</c:v>
                </c:pt>
                <c:pt idx="208">
                  <c:v>106.86637899999997</c:v>
                </c:pt>
                <c:pt idx="209">
                  <c:v>101.07974199999998</c:v>
                </c:pt>
                <c:pt idx="210">
                  <c:v>100.633949</c:v>
                </c:pt>
                <c:pt idx="211">
                  <c:v>114.778915</c:v>
                </c:pt>
                <c:pt idx="212">
                  <c:v>149.573486</c:v>
                </c:pt>
                <c:pt idx="213">
                  <c:v>114.95922100000001</c:v>
                </c:pt>
                <c:pt idx="214">
                  <c:v>109.45624500000001</c:v>
                </c:pt>
                <c:pt idx="215">
                  <c:v>108.56986999999999</c:v>
                </c:pt>
                <c:pt idx="216">
                  <c:v>130.310699</c:v>
                </c:pt>
                <c:pt idx="217">
                  <c:v>101.54154200000002</c:v>
                </c:pt>
                <c:pt idx="218">
                  <c:v>102.22888199999998</c:v>
                </c:pt>
                <c:pt idx="219">
                  <c:v>105.392509</c:v>
                </c:pt>
                <c:pt idx="220">
                  <c:v>107.77822900000001</c:v>
                </c:pt>
                <c:pt idx="221">
                  <c:v>100.63784</c:v>
                </c:pt>
                <c:pt idx="222">
                  <c:v>104.270813</c:v>
                </c:pt>
                <c:pt idx="223">
                  <c:v>108.339912</c:v>
                </c:pt>
                <c:pt idx="224">
                  <c:v>108.920998</c:v>
                </c:pt>
                <c:pt idx="225">
                  <c:v>109.01964599999999</c:v>
                </c:pt>
                <c:pt idx="226">
                  <c:v>102.70375799999998</c:v>
                </c:pt>
                <c:pt idx="227">
                  <c:v>101.337608</c:v>
                </c:pt>
                <c:pt idx="228">
                  <c:v>100.169197</c:v>
                </c:pt>
                <c:pt idx="229">
                  <c:v>103.374413</c:v>
                </c:pt>
                <c:pt idx="230">
                  <c:v>108.35243999999999</c:v>
                </c:pt>
                <c:pt idx="231">
                  <c:v>115.36694300000002</c:v>
                </c:pt>
                <c:pt idx="232">
                  <c:v>102.05542800000001</c:v>
                </c:pt>
                <c:pt idx="233">
                  <c:v>130.62413000000001</c:v>
                </c:pt>
                <c:pt idx="234">
                  <c:v>130.88511700000004</c:v>
                </c:pt>
                <c:pt idx="235">
                  <c:v>150.91497799999999</c:v>
                </c:pt>
                <c:pt idx="236">
                  <c:v>109.656204</c:v>
                </c:pt>
                <c:pt idx="237">
                  <c:v>132.22737100000001</c:v>
                </c:pt>
                <c:pt idx="238">
                  <c:v>104.420303</c:v>
                </c:pt>
                <c:pt idx="239">
                  <c:v>133.85365299999998</c:v>
                </c:pt>
                <c:pt idx="240">
                  <c:v>120.639893</c:v>
                </c:pt>
                <c:pt idx="241">
                  <c:v>102.312271</c:v>
                </c:pt>
                <c:pt idx="242">
                  <c:v>106.879204</c:v>
                </c:pt>
                <c:pt idx="243">
                  <c:v>103.80882999999999</c:v>
                </c:pt>
                <c:pt idx="244">
                  <c:v>107.387939</c:v>
                </c:pt>
                <c:pt idx="245">
                  <c:v>108.706535</c:v>
                </c:pt>
                <c:pt idx="246">
                  <c:v>109.60672799999999</c:v>
                </c:pt>
                <c:pt idx="247">
                  <c:v>111.55537399999999</c:v>
                </c:pt>
                <c:pt idx="248">
                  <c:v>115.98593099999998</c:v>
                </c:pt>
                <c:pt idx="249">
                  <c:v>102.31686400000001</c:v>
                </c:pt>
                <c:pt idx="250">
                  <c:v>109.01772300000002</c:v>
                </c:pt>
                <c:pt idx="251">
                  <c:v>105.045135</c:v>
                </c:pt>
                <c:pt idx="252">
                  <c:v>120.87799099999998</c:v>
                </c:pt>
                <c:pt idx="253">
                  <c:v>127.59433</c:v>
                </c:pt>
                <c:pt idx="254">
                  <c:v>116.91745000000002</c:v>
                </c:pt>
                <c:pt idx="255">
                  <c:v>109.12818900000001</c:v>
                </c:pt>
                <c:pt idx="256">
                  <c:v>141.485062</c:v>
                </c:pt>
                <c:pt idx="257">
                  <c:v>106.58875999999998</c:v>
                </c:pt>
                <c:pt idx="258">
                  <c:v>110.63142400000001</c:v>
                </c:pt>
                <c:pt idx="259">
                  <c:v>100.06136300000001</c:v>
                </c:pt>
                <c:pt idx="260">
                  <c:v>116.616325</c:v>
                </c:pt>
                <c:pt idx="261">
                  <c:v>112.37455</c:v>
                </c:pt>
                <c:pt idx="262">
                  <c:v>100.96586600000002</c:v>
                </c:pt>
                <c:pt idx="263">
                  <c:v>101.53482099999999</c:v>
                </c:pt>
                <c:pt idx="264">
                  <c:v>103.99243199999998</c:v>
                </c:pt>
                <c:pt idx="265">
                  <c:v>121.65837099999997</c:v>
                </c:pt>
                <c:pt idx="266">
                  <c:v>102.50038099999999</c:v>
                </c:pt>
                <c:pt idx="267">
                  <c:v>115.49405700000001</c:v>
                </c:pt>
                <c:pt idx="268">
                  <c:v>124.784042</c:v>
                </c:pt>
                <c:pt idx="269">
                  <c:v>100.986473</c:v>
                </c:pt>
                <c:pt idx="270">
                  <c:v>112.58586099999998</c:v>
                </c:pt>
                <c:pt idx="271">
                  <c:v>115.14861300000001</c:v>
                </c:pt>
                <c:pt idx="272">
                  <c:v>101.590401</c:v>
                </c:pt>
                <c:pt idx="273">
                  <c:v>112.36752300000003</c:v>
                </c:pt>
                <c:pt idx="274">
                  <c:v>102.65235099999998</c:v>
                </c:pt>
                <c:pt idx="275">
                  <c:v>100.236992</c:v>
                </c:pt>
                <c:pt idx="276">
                  <c:v>102.451347</c:v>
                </c:pt>
                <c:pt idx="277">
                  <c:v>132.690628</c:v>
                </c:pt>
                <c:pt idx="278">
                  <c:v>123.01825700000002</c:v>
                </c:pt>
                <c:pt idx="279">
                  <c:v>114.61901899999998</c:v>
                </c:pt>
                <c:pt idx="280">
                  <c:v>130.571091</c:v>
                </c:pt>
                <c:pt idx="281">
                  <c:v>111.19043699999999</c:v>
                </c:pt>
                <c:pt idx="282">
                  <c:v>111.62851699999999</c:v>
                </c:pt>
                <c:pt idx="283">
                  <c:v>114.24809999999999</c:v>
                </c:pt>
                <c:pt idx="284">
                  <c:v>114.36822500000001</c:v>
                </c:pt>
                <c:pt idx="285">
                  <c:v>100.765533</c:v>
                </c:pt>
                <c:pt idx="286">
                  <c:v>120.495422</c:v>
                </c:pt>
                <c:pt idx="287">
                  <c:v>104.226074</c:v>
                </c:pt>
                <c:pt idx="288">
                  <c:v>100.56769600000001</c:v>
                </c:pt>
                <c:pt idx="289">
                  <c:v>103.412041</c:v>
                </c:pt>
                <c:pt idx="290">
                  <c:v>102.770645</c:v>
                </c:pt>
                <c:pt idx="291">
                  <c:v>101.85733799999998</c:v>
                </c:pt>
                <c:pt idx="292">
                  <c:v>107.52692399999999</c:v>
                </c:pt>
                <c:pt idx="293">
                  <c:v>122.209839</c:v>
                </c:pt>
                <c:pt idx="294">
                  <c:v>102.180649</c:v>
                </c:pt>
                <c:pt idx="295">
                  <c:v>114.60965</c:v>
                </c:pt>
                <c:pt idx="296">
                  <c:v>100.95401000000001</c:v>
                </c:pt>
                <c:pt idx="297">
                  <c:v>100.86891900000002</c:v>
                </c:pt>
                <c:pt idx="298">
                  <c:v>105.80277299999999</c:v>
                </c:pt>
                <c:pt idx="299">
                  <c:v>127.010971</c:v>
                </c:pt>
                <c:pt idx="300">
                  <c:v>107.46153300000002</c:v>
                </c:pt>
                <c:pt idx="301">
                  <c:v>105.40387699999998</c:v>
                </c:pt>
                <c:pt idx="302">
                  <c:v>135.68000800000002</c:v>
                </c:pt>
                <c:pt idx="303">
                  <c:v>107.63391900000002</c:v>
                </c:pt>
                <c:pt idx="304">
                  <c:v>103.81034099999998</c:v>
                </c:pt>
                <c:pt idx="305">
                  <c:v>101.31353</c:v>
                </c:pt>
                <c:pt idx="306">
                  <c:v>153.22045900000001</c:v>
                </c:pt>
                <c:pt idx="307">
                  <c:v>113.58863100000001</c:v>
                </c:pt>
                <c:pt idx="308">
                  <c:v>109.14048799999999</c:v>
                </c:pt>
                <c:pt idx="309">
                  <c:v>103.38702400000001</c:v>
                </c:pt>
                <c:pt idx="310">
                  <c:v>114.01850899999998</c:v>
                </c:pt>
                <c:pt idx="311">
                  <c:v>105.59650400000001</c:v>
                </c:pt>
                <c:pt idx="312">
                  <c:v>109.37770099999999</c:v>
                </c:pt>
                <c:pt idx="313">
                  <c:v>104.855965</c:v>
                </c:pt>
                <c:pt idx="314">
                  <c:v>110.708359</c:v>
                </c:pt>
                <c:pt idx="315">
                  <c:v>105.45966300000003</c:v>
                </c:pt>
                <c:pt idx="316">
                  <c:v>111.795715</c:v>
                </c:pt>
                <c:pt idx="317">
                  <c:v>105.91120100000003</c:v>
                </c:pt>
                <c:pt idx="318">
                  <c:v>111.31359900000001</c:v>
                </c:pt>
                <c:pt idx="319">
                  <c:v>101.54895</c:v>
                </c:pt>
                <c:pt idx="320">
                  <c:v>150.35739100000004</c:v>
                </c:pt>
                <c:pt idx="321">
                  <c:v>102.48869300000001</c:v>
                </c:pt>
                <c:pt idx="322">
                  <c:v>100.630196</c:v>
                </c:pt>
                <c:pt idx="323">
                  <c:v>100.95021100000001</c:v>
                </c:pt>
                <c:pt idx="324">
                  <c:v>107.82062500000002</c:v>
                </c:pt>
                <c:pt idx="325">
                  <c:v>149.098557</c:v>
                </c:pt>
                <c:pt idx="326">
                  <c:v>101.79170999999999</c:v>
                </c:pt>
                <c:pt idx="327">
                  <c:v>141.50473</c:v>
                </c:pt>
                <c:pt idx="328">
                  <c:v>109.932632</c:v>
                </c:pt>
                <c:pt idx="329">
                  <c:v>118.855164</c:v>
                </c:pt>
                <c:pt idx="330">
                  <c:v>100.490768</c:v>
                </c:pt>
                <c:pt idx="331">
                  <c:v>104.065292</c:v>
                </c:pt>
                <c:pt idx="332">
                  <c:v>103.61524199999998</c:v>
                </c:pt>
                <c:pt idx="333">
                  <c:v>101.54341900000001</c:v>
                </c:pt>
                <c:pt idx="334">
                  <c:v>109.5159</c:v>
                </c:pt>
                <c:pt idx="335">
                  <c:v>113.65428199999998</c:v>
                </c:pt>
                <c:pt idx="336">
                  <c:v>119.341476</c:v>
                </c:pt>
                <c:pt idx="337">
                  <c:v>106.03900899999998</c:v>
                </c:pt>
                <c:pt idx="338">
                  <c:v>123.222916</c:v>
                </c:pt>
                <c:pt idx="339">
                  <c:v>102.25501300000002</c:v>
                </c:pt>
                <c:pt idx="340">
                  <c:v>135.58415199999999</c:v>
                </c:pt>
                <c:pt idx="341">
                  <c:v>101.27325399999999</c:v>
                </c:pt>
                <c:pt idx="342">
                  <c:v>109.621414</c:v>
                </c:pt>
                <c:pt idx="343">
                  <c:v>106.203835</c:v>
                </c:pt>
                <c:pt idx="344">
                  <c:v>103.972313</c:v>
                </c:pt>
                <c:pt idx="345">
                  <c:v>146.59097299999999</c:v>
                </c:pt>
                <c:pt idx="346">
                  <c:v>117.305634</c:v>
                </c:pt>
                <c:pt idx="347">
                  <c:v>111.88510100000001</c:v>
                </c:pt>
                <c:pt idx="348">
                  <c:v>112.938248</c:v>
                </c:pt>
                <c:pt idx="349">
                  <c:v>117.49169200000001</c:v>
                </c:pt>
                <c:pt idx="350">
                  <c:v>128.55784600000004</c:v>
                </c:pt>
                <c:pt idx="351">
                  <c:v>100.00093799999999</c:v>
                </c:pt>
                <c:pt idx="352">
                  <c:v>105.10035699999999</c:v>
                </c:pt>
                <c:pt idx="353">
                  <c:v>105.590446</c:v>
                </c:pt>
                <c:pt idx="354">
                  <c:v>105.569405</c:v>
                </c:pt>
                <c:pt idx="355">
                  <c:v>143.27500899999998</c:v>
                </c:pt>
                <c:pt idx="356">
                  <c:v>104.75278499999999</c:v>
                </c:pt>
                <c:pt idx="357">
                  <c:v>124.58337400000001</c:v>
                </c:pt>
                <c:pt idx="358">
                  <c:v>110.05090300000002</c:v>
                </c:pt>
                <c:pt idx="359">
                  <c:v>104.46511099999999</c:v>
                </c:pt>
                <c:pt idx="360">
                  <c:v>100.81841300000002</c:v>
                </c:pt>
                <c:pt idx="361">
                  <c:v>125.34062200000001</c:v>
                </c:pt>
                <c:pt idx="362">
                  <c:v>103.57538599999997</c:v>
                </c:pt>
                <c:pt idx="363">
                  <c:v>131.451965</c:v>
                </c:pt>
                <c:pt idx="364">
                  <c:v>110.27192700000002</c:v>
                </c:pt>
                <c:pt idx="365">
                  <c:v>101.275673</c:v>
                </c:pt>
                <c:pt idx="366">
                  <c:v>102.46461500000001</c:v>
                </c:pt>
                <c:pt idx="367">
                  <c:v>125.84321600000001</c:v>
                </c:pt>
                <c:pt idx="368">
                  <c:v>103.673813</c:v>
                </c:pt>
                <c:pt idx="369">
                  <c:v>110.933907</c:v>
                </c:pt>
                <c:pt idx="370">
                  <c:v>105.069687</c:v>
                </c:pt>
                <c:pt idx="371">
                  <c:v>106.38443799999999</c:v>
                </c:pt>
                <c:pt idx="372">
                  <c:v>108.823639</c:v>
                </c:pt>
                <c:pt idx="373">
                  <c:v>102.560692</c:v>
                </c:pt>
                <c:pt idx="374">
                  <c:v>110.80857099999999</c:v>
                </c:pt>
                <c:pt idx="375">
                  <c:v>116.421768</c:v>
                </c:pt>
                <c:pt idx="376">
                  <c:v>117.17560599999999</c:v>
                </c:pt>
                <c:pt idx="377">
                  <c:v>106.759766</c:v>
                </c:pt>
                <c:pt idx="378">
                  <c:v>100.90843199999999</c:v>
                </c:pt>
                <c:pt idx="379">
                  <c:v>115.060188</c:v>
                </c:pt>
                <c:pt idx="380">
                  <c:v>138.47953799999999</c:v>
                </c:pt>
                <c:pt idx="381">
                  <c:v>125.14733099999998</c:v>
                </c:pt>
                <c:pt idx="382">
                  <c:v>119.21705600000001</c:v>
                </c:pt>
                <c:pt idx="383">
                  <c:v>106.16686999999999</c:v>
                </c:pt>
                <c:pt idx="384">
                  <c:v>115.62539699999999</c:v>
                </c:pt>
                <c:pt idx="385">
                  <c:v>105.16204799999998</c:v>
                </c:pt>
                <c:pt idx="386">
                  <c:v>115.555634</c:v>
                </c:pt>
                <c:pt idx="387">
                  <c:v>113.372925</c:v>
                </c:pt>
                <c:pt idx="388">
                  <c:v>114.819107</c:v>
                </c:pt>
                <c:pt idx="389">
                  <c:v>109.84571099999998</c:v>
                </c:pt>
                <c:pt idx="390">
                  <c:v>131.74830600000001</c:v>
                </c:pt>
                <c:pt idx="391">
                  <c:v>101.01879099999998</c:v>
                </c:pt>
                <c:pt idx="392">
                  <c:v>107.860489</c:v>
                </c:pt>
                <c:pt idx="393">
                  <c:v>113.13529200000001</c:v>
                </c:pt>
                <c:pt idx="394">
                  <c:v>110.705292</c:v>
                </c:pt>
                <c:pt idx="395">
                  <c:v>118.337631</c:v>
                </c:pt>
                <c:pt idx="396">
                  <c:v>116.10080699999999</c:v>
                </c:pt>
                <c:pt idx="397">
                  <c:v>105.001305</c:v>
                </c:pt>
                <c:pt idx="398">
                  <c:v>107.57991</c:v>
                </c:pt>
                <c:pt idx="399">
                  <c:v>122.07217399999999</c:v>
                </c:pt>
                <c:pt idx="400">
                  <c:v>114.56310300000001</c:v>
                </c:pt>
                <c:pt idx="401">
                  <c:v>100.868286</c:v>
                </c:pt>
                <c:pt idx="402">
                  <c:v>100.63445299999998</c:v>
                </c:pt>
                <c:pt idx="403">
                  <c:v>113.09929700000002</c:v>
                </c:pt>
                <c:pt idx="404">
                  <c:v>107.184151</c:v>
                </c:pt>
                <c:pt idx="405">
                  <c:v>110.935318</c:v>
                </c:pt>
                <c:pt idx="406">
                  <c:v>113.057671</c:v>
                </c:pt>
                <c:pt idx="407">
                  <c:v>113.926582</c:v>
                </c:pt>
                <c:pt idx="408">
                  <c:v>102.08921100000002</c:v>
                </c:pt>
                <c:pt idx="409">
                  <c:v>128.58290100000002</c:v>
                </c:pt>
                <c:pt idx="410">
                  <c:v>121.563934</c:v>
                </c:pt>
                <c:pt idx="411">
                  <c:v>100.69911999999999</c:v>
                </c:pt>
                <c:pt idx="412">
                  <c:v>105.04493000000001</c:v>
                </c:pt>
                <c:pt idx="413">
                  <c:v>107.62042199999999</c:v>
                </c:pt>
                <c:pt idx="414">
                  <c:v>106.402168</c:v>
                </c:pt>
                <c:pt idx="415">
                  <c:v>106.16073599999999</c:v>
                </c:pt>
                <c:pt idx="416">
                  <c:v>147.06872600000003</c:v>
                </c:pt>
                <c:pt idx="417">
                  <c:v>101.141479</c:v>
                </c:pt>
                <c:pt idx="418">
                  <c:v>105.03540799999999</c:v>
                </c:pt>
                <c:pt idx="419">
                  <c:v>138.83195499999999</c:v>
                </c:pt>
                <c:pt idx="420">
                  <c:v>105.44179500000001</c:v>
                </c:pt>
                <c:pt idx="421">
                  <c:v>106.43428000000002</c:v>
                </c:pt>
                <c:pt idx="422">
                  <c:v>139.21099899999999</c:v>
                </c:pt>
                <c:pt idx="423">
                  <c:v>105.64086900000001</c:v>
                </c:pt>
                <c:pt idx="424">
                  <c:v>103.401878</c:v>
                </c:pt>
                <c:pt idx="425">
                  <c:v>128.128601</c:v>
                </c:pt>
                <c:pt idx="426">
                  <c:v>111.156128</c:v>
                </c:pt>
                <c:pt idx="427">
                  <c:v>106.83004</c:v>
                </c:pt>
                <c:pt idx="428">
                  <c:v>113.161079</c:v>
                </c:pt>
                <c:pt idx="429">
                  <c:v>106.698723</c:v>
                </c:pt>
                <c:pt idx="430">
                  <c:v>105.476173</c:v>
                </c:pt>
                <c:pt idx="431">
                  <c:v>107.36991900000001</c:v>
                </c:pt>
                <c:pt idx="432">
                  <c:v>108.502594</c:v>
                </c:pt>
                <c:pt idx="433">
                  <c:v>108.339912</c:v>
                </c:pt>
                <c:pt idx="434">
                  <c:v>100.57646200000001</c:v>
                </c:pt>
                <c:pt idx="435">
                  <c:v>112.057373</c:v>
                </c:pt>
                <c:pt idx="436">
                  <c:v>100.37647199999999</c:v>
                </c:pt>
                <c:pt idx="437">
                  <c:v>121.784874</c:v>
                </c:pt>
                <c:pt idx="438">
                  <c:v>100.42137099999998</c:v>
                </c:pt>
                <c:pt idx="439">
                  <c:v>104.55303199999999</c:v>
                </c:pt>
                <c:pt idx="440">
                  <c:v>106.71525600000001</c:v>
                </c:pt>
                <c:pt idx="441">
                  <c:v>122.117188</c:v>
                </c:pt>
                <c:pt idx="442">
                  <c:v>106.832764</c:v>
                </c:pt>
                <c:pt idx="443">
                  <c:v>104.983795</c:v>
                </c:pt>
                <c:pt idx="444">
                  <c:v>113.33843199999998</c:v>
                </c:pt>
                <c:pt idx="445">
                  <c:v>115.80022400000001</c:v>
                </c:pt>
                <c:pt idx="446">
                  <c:v>119.38002</c:v>
                </c:pt>
                <c:pt idx="447">
                  <c:v>111.01852400000001</c:v>
                </c:pt>
                <c:pt idx="448">
                  <c:v>103.11467</c:v>
                </c:pt>
                <c:pt idx="449">
                  <c:v>120.92089799999998</c:v>
                </c:pt>
                <c:pt idx="450">
                  <c:v>106.248795</c:v>
                </c:pt>
                <c:pt idx="451">
                  <c:v>116.49498000000001</c:v>
                </c:pt>
                <c:pt idx="452">
                  <c:v>102.65989699999999</c:v>
                </c:pt>
                <c:pt idx="453">
                  <c:v>114.359917</c:v>
                </c:pt>
                <c:pt idx="454">
                  <c:v>103.73455800000002</c:v>
                </c:pt>
                <c:pt idx="455">
                  <c:v>115.71022000000004</c:v>
                </c:pt>
                <c:pt idx="456">
                  <c:v>112.37497699999999</c:v>
                </c:pt>
                <c:pt idx="457">
                  <c:v>100.460037</c:v>
                </c:pt>
                <c:pt idx="458">
                  <c:v>109.34731300000001</c:v>
                </c:pt>
                <c:pt idx="459">
                  <c:v>114.004311</c:v>
                </c:pt>
                <c:pt idx="460">
                  <c:v>107.16025500000002</c:v>
                </c:pt>
                <c:pt idx="461">
                  <c:v>116.38665</c:v>
                </c:pt>
                <c:pt idx="462">
                  <c:v>116.389725</c:v>
                </c:pt>
                <c:pt idx="463">
                  <c:v>102.015862</c:v>
                </c:pt>
                <c:pt idx="464">
                  <c:v>103.057106</c:v>
                </c:pt>
                <c:pt idx="465">
                  <c:v>130.08166499999999</c:v>
                </c:pt>
                <c:pt idx="466">
                  <c:v>100.81957199999998</c:v>
                </c:pt>
                <c:pt idx="467">
                  <c:v>129.82438700000003</c:v>
                </c:pt>
                <c:pt idx="468">
                  <c:v>101.52162900000002</c:v>
                </c:pt>
                <c:pt idx="469">
                  <c:v>100.36241099999998</c:v>
                </c:pt>
                <c:pt idx="470">
                  <c:v>108.53774300000002</c:v>
                </c:pt>
                <c:pt idx="471">
                  <c:v>101.37699099999999</c:v>
                </c:pt>
                <c:pt idx="472">
                  <c:v>101.97663900000002</c:v>
                </c:pt>
                <c:pt idx="473">
                  <c:v>119.04186199999999</c:v>
                </c:pt>
                <c:pt idx="474">
                  <c:v>110.34587099999999</c:v>
                </c:pt>
                <c:pt idx="475">
                  <c:v>100.79221300000002</c:v>
                </c:pt>
                <c:pt idx="476">
                  <c:v>111.46495100000001</c:v>
                </c:pt>
                <c:pt idx="477">
                  <c:v>107.682053</c:v>
                </c:pt>
                <c:pt idx="478">
                  <c:v>103.705956</c:v>
                </c:pt>
                <c:pt idx="479">
                  <c:v>113.183403</c:v>
                </c:pt>
                <c:pt idx="480">
                  <c:v>104.47493</c:v>
                </c:pt>
                <c:pt idx="481">
                  <c:v>102.18893399999999</c:v>
                </c:pt>
                <c:pt idx="482">
                  <c:v>128.88150000000005</c:v>
                </c:pt>
                <c:pt idx="483">
                  <c:v>104.377655</c:v>
                </c:pt>
                <c:pt idx="484">
                  <c:v>102.586044</c:v>
                </c:pt>
                <c:pt idx="485">
                  <c:v>105.67202799999998</c:v>
                </c:pt>
                <c:pt idx="486">
                  <c:v>101.657684</c:v>
                </c:pt>
                <c:pt idx="487">
                  <c:v>104.81292000000002</c:v>
                </c:pt>
                <c:pt idx="488">
                  <c:v>105.733482</c:v>
                </c:pt>
                <c:pt idx="489">
                  <c:v>109.388023</c:v>
                </c:pt>
                <c:pt idx="490">
                  <c:v>108.42491099999999</c:v>
                </c:pt>
                <c:pt idx="491">
                  <c:v>119.91425300000003</c:v>
                </c:pt>
                <c:pt idx="492">
                  <c:v>106.006271</c:v>
                </c:pt>
                <c:pt idx="493">
                  <c:v>101.94706000000001</c:v>
                </c:pt>
                <c:pt idx="494">
                  <c:v>103.66763300000001</c:v>
                </c:pt>
                <c:pt idx="495">
                  <c:v>112.05274999999999</c:v>
                </c:pt>
                <c:pt idx="496">
                  <c:v>142.88519300000002</c:v>
                </c:pt>
                <c:pt idx="497">
                  <c:v>105.75994900000002</c:v>
                </c:pt>
                <c:pt idx="498">
                  <c:v>105.409744</c:v>
                </c:pt>
                <c:pt idx="499">
                  <c:v>111.24521600000001</c:v>
                </c:pt>
                <c:pt idx="500">
                  <c:v>123.287766</c:v>
                </c:pt>
                <c:pt idx="501">
                  <c:v>109.956367</c:v>
                </c:pt>
                <c:pt idx="502">
                  <c:v>100.814171</c:v>
                </c:pt>
                <c:pt idx="503">
                  <c:v>132.641998</c:v>
                </c:pt>
                <c:pt idx="504">
                  <c:v>102.27712200000002</c:v>
                </c:pt>
                <c:pt idx="505">
                  <c:v>113.086426</c:v>
                </c:pt>
                <c:pt idx="506">
                  <c:v>106.32716400000001</c:v>
                </c:pt>
                <c:pt idx="507">
                  <c:v>111.952934</c:v>
                </c:pt>
                <c:pt idx="508">
                  <c:v>101.94658699999999</c:v>
                </c:pt>
                <c:pt idx="509">
                  <c:v>141.35618600000004</c:v>
                </c:pt>
                <c:pt idx="510">
                  <c:v>139.13739000000001</c:v>
                </c:pt>
                <c:pt idx="511">
                  <c:v>105.52275799999998</c:v>
                </c:pt>
                <c:pt idx="512">
                  <c:v>116.08303799999999</c:v>
                </c:pt>
                <c:pt idx="513">
                  <c:v>139.95117200000001</c:v>
                </c:pt>
                <c:pt idx="514">
                  <c:v>100.26591500000002</c:v>
                </c:pt>
                <c:pt idx="515">
                  <c:v>100.121933</c:v>
                </c:pt>
                <c:pt idx="516">
                  <c:v>100.05379499999998</c:v>
                </c:pt>
                <c:pt idx="517">
                  <c:v>122.18995700000001</c:v>
                </c:pt>
                <c:pt idx="518">
                  <c:v>102.92766600000002</c:v>
                </c:pt>
                <c:pt idx="519">
                  <c:v>116.386917</c:v>
                </c:pt>
                <c:pt idx="520">
                  <c:v>109.881508</c:v>
                </c:pt>
                <c:pt idx="521">
                  <c:v>139.98765599999999</c:v>
                </c:pt>
                <c:pt idx="522">
                  <c:v>106.35848999999999</c:v>
                </c:pt>
                <c:pt idx="523">
                  <c:v>100.62377199999997</c:v>
                </c:pt>
                <c:pt idx="524">
                  <c:v>110.33132900000001</c:v>
                </c:pt>
                <c:pt idx="525">
                  <c:v>120.54066500000002</c:v>
                </c:pt>
                <c:pt idx="526">
                  <c:v>103.14552300000001</c:v>
                </c:pt>
                <c:pt idx="527">
                  <c:v>122.174599</c:v>
                </c:pt>
                <c:pt idx="528">
                  <c:v>128.59794600000004</c:v>
                </c:pt>
                <c:pt idx="529">
                  <c:v>106.426231</c:v>
                </c:pt>
                <c:pt idx="530">
                  <c:v>101.51358</c:v>
                </c:pt>
                <c:pt idx="531">
                  <c:v>123.00289199999999</c:v>
                </c:pt>
                <c:pt idx="532">
                  <c:v>105.68244900000001</c:v>
                </c:pt>
                <c:pt idx="533">
                  <c:v>121.816399</c:v>
                </c:pt>
                <c:pt idx="534">
                  <c:v>105.87834199999998</c:v>
                </c:pt>
                <c:pt idx="535">
                  <c:v>101.61895</c:v>
                </c:pt>
                <c:pt idx="536">
                  <c:v>107.504875</c:v>
                </c:pt>
                <c:pt idx="537">
                  <c:v>102.24791700000002</c:v>
                </c:pt>
                <c:pt idx="538">
                  <c:v>114.623116</c:v>
                </c:pt>
                <c:pt idx="539">
                  <c:v>117.46904000000002</c:v>
                </c:pt>
                <c:pt idx="540">
                  <c:v>101.30152900000002</c:v>
                </c:pt>
                <c:pt idx="541">
                  <c:v>114.02661900000001</c:v>
                </c:pt>
                <c:pt idx="542">
                  <c:v>133.578934</c:v>
                </c:pt>
                <c:pt idx="543">
                  <c:v>124.01592300000002</c:v>
                </c:pt>
                <c:pt idx="544">
                  <c:v>101.315361</c:v>
                </c:pt>
                <c:pt idx="545">
                  <c:v>140.66561899999999</c:v>
                </c:pt>
                <c:pt idx="546">
                  <c:v>133.22738600000002</c:v>
                </c:pt>
                <c:pt idx="547">
                  <c:v>100.22283899999996</c:v>
                </c:pt>
                <c:pt idx="548">
                  <c:v>112.56298099999998</c:v>
                </c:pt>
                <c:pt idx="549">
                  <c:v>100.551765</c:v>
                </c:pt>
                <c:pt idx="550">
                  <c:v>106.13598599999999</c:v>
                </c:pt>
                <c:pt idx="551">
                  <c:v>107.820633</c:v>
                </c:pt>
                <c:pt idx="552">
                  <c:v>102.65368700000001</c:v>
                </c:pt>
                <c:pt idx="553">
                  <c:v>102.044876</c:v>
                </c:pt>
                <c:pt idx="554">
                  <c:v>107.967972</c:v>
                </c:pt>
                <c:pt idx="555">
                  <c:v>105.53625500000001</c:v>
                </c:pt>
                <c:pt idx="556">
                  <c:v>102.34687</c:v>
                </c:pt>
                <c:pt idx="557">
                  <c:v>110.55893699999999</c:v>
                </c:pt>
                <c:pt idx="558">
                  <c:v>102.97701300000001</c:v>
                </c:pt>
                <c:pt idx="559">
                  <c:v>105.013733</c:v>
                </c:pt>
                <c:pt idx="560">
                  <c:v>110.533531</c:v>
                </c:pt>
                <c:pt idx="561">
                  <c:v>100.79930899999998</c:v>
                </c:pt>
                <c:pt idx="562">
                  <c:v>114.39247099999999</c:v>
                </c:pt>
                <c:pt idx="563">
                  <c:v>126.32340199999999</c:v>
                </c:pt>
                <c:pt idx="564">
                  <c:v>127.33606</c:v>
                </c:pt>
                <c:pt idx="565">
                  <c:v>117.95121800000001</c:v>
                </c:pt>
                <c:pt idx="566">
                  <c:v>109.78877300000001</c:v>
                </c:pt>
                <c:pt idx="567">
                  <c:v>103.972595</c:v>
                </c:pt>
                <c:pt idx="568">
                  <c:v>108.00574499999999</c:v>
                </c:pt>
                <c:pt idx="569">
                  <c:v>103.03890199999998</c:v>
                </c:pt>
                <c:pt idx="570">
                  <c:v>116.889725</c:v>
                </c:pt>
                <c:pt idx="571">
                  <c:v>111.63449900000002</c:v>
                </c:pt>
                <c:pt idx="572">
                  <c:v>104.187325</c:v>
                </c:pt>
                <c:pt idx="573">
                  <c:v>109.84323900000001</c:v>
                </c:pt>
                <c:pt idx="574">
                  <c:v>106.14516399999999</c:v>
                </c:pt>
                <c:pt idx="575">
                  <c:v>119.67865799999998</c:v>
                </c:pt>
                <c:pt idx="576">
                  <c:v>113.985367</c:v>
                </c:pt>
                <c:pt idx="577">
                  <c:v>117.997772</c:v>
                </c:pt>
                <c:pt idx="578">
                  <c:v>111.764832</c:v>
                </c:pt>
                <c:pt idx="579">
                  <c:v>110.980301</c:v>
                </c:pt>
                <c:pt idx="580">
                  <c:v>105.91702300000003</c:v>
                </c:pt>
                <c:pt idx="581">
                  <c:v>118.759811</c:v>
                </c:pt>
                <c:pt idx="582">
                  <c:v>101.867767</c:v>
                </c:pt>
                <c:pt idx="583">
                  <c:v>108.44133000000001</c:v>
                </c:pt>
                <c:pt idx="584">
                  <c:v>100.48524500000002</c:v>
                </c:pt>
                <c:pt idx="585">
                  <c:v>145.768021</c:v>
                </c:pt>
                <c:pt idx="586">
                  <c:v>103.88822900000001</c:v>
                </c:pt>
                <c:pt idx="587">
                  <c:v>108.17926799999998</c:v>
                </c:pt>
                <c:pt idx="588">
                  <c:v>102.753395</c:v>
                </c:pt>
                <c:pt idx="589">
                  <c:v>100.471802</c:v>
                </c:pt>
                <c:pt idx="590">
                  <c:v>102.292984</c:v>
                </c:pt>
                <c:pt idx="591">
                  <c:v>110.98049899999998</c:v>
                </c:pt>
                <c:pt idx="592">
                  <c:v>109.03774300000002</c:v>
                </c:pt>
                <c:pt idx="593">
                  <c:v>101.552612</c:v>
                </c:pt>
                <c:pt idx="594">
                  <c:v>103.229767</c:v>
                </c:pt>
                <c:pt idx="595">
                  <c:v>105.82957500000001</c:v>
                </c:pt>
                <c:pt idx="596">
                  <c:v>119.688919</c:v>
                </c:pt>
                <c:pt idx="597">
                  <c:v>100.05194899999998</c:v>
                </c:pt>
                <c:pt idx="598">
                  <c:v>102.25464599999999</c:v>
                </c:pt>
                <c:pt idx="599">
                  <c:v>125.35531599999999</c:v>
                </c:pt>
                <c:pt idx="600">
                  <c:v>103.712318</c:v>
                </c:pt>
                <c:pt idx="601">
                  <c:v>107.44682299999999</c:v>
                </c:pt>
                <c:pt idx="602">
                  <c:v>100.28334</c:v>
                </c:pt>
                <c:pt idx="603">
                  <c:v>109.011734</c:v>
                </c:pt>
                <c:pt idx="604">
                  <c:v>108.992783</c:v>
                </c:pt>
                <c:pt idx="605">
                  <c:v>121.75412799999999</c:v>
                </c:pt>
                <c:pt idx="606">
                  <c:v>115.65372499999998</c:v>
                </c:pt>
                <c:pt idx="607">
                  <c:v>130.026794</c:v>
                </c:pt>
                <c:pt idx="608">
                  <c:v>120.43555499999999</c:v>
                </c:pt>
                <c:pt idx="609">
                  <c:v>106.94182600000003</c:v>
                </c:pt>
                <c:pt idx="610">
                  <c:v>107.333939</c:v>
                </c:pt>
                <c:pt idx="611">
                  <c:v>100.61230500000001</c:v>
                </c:pt>
                <c:pt idx="612">
                  <c:v>111.803917</c:v>
                </c:pt>
                <c:pt idx="613">
                  <c:v>111.586716</c:v>
                </c:pt>
                <c:pt idx="614">
                  <c:v>100.048241</c:v>
                </c:pt>
                <c:pt idx="615">
                  <c:v>114.07853699999998</c:v>
                </c:pt>
                <c:pt idx="616">
                  <c:v>107.28473700000001</c:v>
                </c:pt>
                <c:pt idx="617">
                  <c:v>106.82476</c:v>
                </c:pt>
                <c:pt idx="618">
                  <c:v>103.96439400000001</c:v>
                </c:pt>
                <c:pt idx="619">
                  <c:v>113.71978799999998</c:v>
                </c:pt>
                <c:pt idx="620">
                  <c:v>106.412727</c:v>
                </c:pt>
                <c:pt idx="621">
                  <c:v>133.77931199999998</c:v>
                </c:pt>
                <c:pt idx="622">
                  <c:v>103.60739100000001</c:v>
                </c:pt>
                <c:pt idx="623">
                  <c:v>113.631271</c:v>
                </c:pt>
                <c:pt idx="624">
                  <c:v>101.174255</c:v>
                </c:pt>
                <c:pt idx="625">
                  <c:v>107.53164700000002</c:v>
                </c:pt>
                <c:pt idx="626">
                  <c:v>104.399353</c:v>
                </c:pt>
                <c:pt idx="627">
                  <c:v>120.906631</c:v>
                </c:pt>
                <c:pt idx="628">
                  <c:v>151.459305</c:v>
                </c:pt>
                <c:pt idx="629">
                  <c:v>104.75411200000002</c:v>
                </c:pt>
                <c:pt idx="630">
                  <c:v>115.53087600000001</c:v>
                </c:pt>
                <c:pt idx="631">
                  <c:v>100.67346999999998</c:v>
                </c:pt>
                <c:pt idx="632">
                  <c:v>114.040352</c:v>
                </c:pt>
                <c:pt idx="633">
                  <c:v>104.202904</c:v>
                </c:pt>
                <c:pt idx="634">
                  <c:v>102.232079</c:v>
                </c:pt>
                <c:pt idx="635">
                  <c:v>103.12223099999999</c:v>
                </c:pt>
                <c:pt idx="636">
                  <c:v>100.46516400000002</c:v>
                </c:pt>
                <c:pt idx="637">
                  <c:v>139.00683599999999</c:v>
                </c:pt>
                <c:pt idx="638">
                  <c:v>104.74092899999999</c:v>
                </c:pt>
                <c:pt idx="639">
                  <c:v>100.02262899999998</c:v>
                </c:pt>
                <c:pt idx="640">
                  <c:v>100.824333</c:v>
                </c:pt>
                <c:pt idx="641">
                  <c:v>108.453011</c:v>
                </c:pt>
                <c:pt idx="642">
                  <c:v>100.51009400000001</c:v>
                </c:pt>
                <c:pt idx="643">
                  <c:v>111.881889</c:v>
                </c:pt>
                <c:pt idx="644">
                  <c:v>101.510445</c:v>
                </c:pt>
                <c:pt idx="645">
                  <c:v>100.31237799999998</c:v>
                </c:pt>
                <c:pt idx="646">
                  <c:v>107.31418600000002</c:v>
                </c:pt>
                <c:pt idx="647">
                  <c:v>103.62338999999999</c:v>
                </c:pt>
                <c:pt idx="648">
                  <c:v>115.74711600000003</c:v>
                </c:pt>
                <c:pt idx="649">
                  <c:v>119.69533499999999</c:v>
                </c:pt>
                <c:pt idx="650">
                  <c:v>113.13343799999998</c:v>
                </c:pt>
                <c:pt idx="651">
                  <c:v>110.56207999999998</c:v>
                </c:pt>
                <c:pt idx="652">
                  <c:v>100.04975899999998</c:v>
                </c:pt>
                <c:pt idx="653">
                  <c:v>105.10321</c:v>
                </c:pt>
                <c:pt idx="654">
                  <c:v>109.89951300000001</c:v>
                </c:pt>
                <c:pt idx="655">
                  <c:v>100.45974699999998</c:v>
                </c:pt>
                <c:pt idx="656">
                  <c:v>104.03146400000001</c:v>
                </c:pt>
                <c:pt idx="657">
                  <c:v>118.00205200000001</c:v>
                </c:pt>
                <c:pt idx="658">
                  <c:v>113.66551200000001</c:v>
                </c:pt>
                <c:pt idx="659">
                  <c:v>100.61649300000002</c:v>
                </c:pt>
                <c:pt idx="660">
                  <c:v>107.32038099999998</c:v>
                </c:pt>
                <c:pt idx="661">
                  <c:v>104.718971</c:v>
                </c:pt>
                <c:pt idx="662">
                  <c:v>101.30831099999999</c:v>
                </c:pt>
                <c:pt idx="663">
                  <c:v>112.045761</c:v>
                </c:pt>
                <c:pt idx="664">
                  <c:v>124.834457</c:v>
                </c:pt>
                <c:pt idx="665">
                  <c:v>108.58544199999999</c:v>
                </c:pt>
                <c:pt idx="666">
                  <c:v>140.610016</c:v>
                </c:pt>
                <c:pt idx="667">
                  <c:v>115.11925500000001</c:v>
                </c:pt>
                <c:pt idx="668">
                  <c:v>102.257431</c:v>
                </c:pt>
                <c:pt idx="669">
                  <c:v>118.676064</c:v>
                </c:pt>
                <c:pt idx="670">
                  <c:v>153.53982499999998</c:v>
                </c:pt>
                <c:pt idx="671">
                  <c:v>100.816658</c:v>
                </c:pt>
                <c:pt idx="672">
                  <c:v>101.32874299999999</c:v>
                </c:pt>
                <c:pt idx="673">
                  <c:v>129.92790200000002</c:v>
                </c:pt>
                <c:pt idx="674">
                  <c:v>103.26862300000003</c:v>
                </c:pt>
                <c:pt idx="675">
                  <c:v>120.80926500000001</c:v>
                </c:pt>
                <c:pt idx="676">
                  <c:v>104.32331799999999</c:v>
                </c:pt>
                <c:pt idx="677">
                  <c:v>117.127899</c:v>
                </c:pt>
                <c:pt idx="678">
                  <c:v>141.46580499999999</c:v>
                </c:pt>
                <c:pt idx="679">
                  <c:v>105.04511300000001</c:v>
                </c:pt>
                <c:pt idx="680">
                  <c:v>114.25415000000001</c:v>
                </c:pt>
                <c:pt idx="681">
                  <c:v>108.21023599999999</c:v>
                </c:pt>
                <c:pt idx="682">
                  <c:v>101.38130200000001</c:v>
                </c:pt>
                <c:pt idx="683">
                  <c:v>112.57688099999999</c:v>
                </c:pt>
                <c:pt idx="684">
                  <c:v>120.524384</c:v>
                </c:pt>
                <c:pt idx="685">
                  <c:v>109.38291199999999</c:v>
                </c:pt>
                <c:pt idx="686">
                  <c:v>105.08625000000002</c:v>
                </c:pt>
                <c:pt idx="687">
                  <c:v>100.87210799999998</c:v>
                </c:pt>
                <c:pt idx="688">
                  <c:v>100.24448400000001</c:v>
                </c:pt>
                <c:pt idx="689">
                  <c:v>130.521072</c:v>
                </c:pt>
                <c:pt idx="690">
                  <c:v>103.295135</c:v>
                </c:pt>
                <c:pt idx="691">
                  <c:v>106.056679</c:v>
                </c:pt>
                <c:pt idx="692">
                  <c:v>102.07251699999999</c:v>
                </c:pt>
                <c:pt idx="693">
                  <c:v>126.36440300000001</c:v>
                </c:pt>
                <c:pt idx="694">
                  <c:v>132.41416899999999</c:v>
                </c:pt>
                <c:pt idx="695">
                  <c:v>110.33976</c:v>
                </c:pt>
                <c:pt idx="696">
                  <c:v>101.28536200000001</c:v>
                </c:pt>
                <c:pt idx="697">
                  <c:v>115.68414300000002</c:v>
                </c:pt>
                <c:pt idx="698">
                  <c:v>123.47118399999999</c:v>
                </c:pt>
                <c:pt idx="699">
                  <c:v>109.13841199999999</c:v>
                </c:pt>
                <c:pt idx="700">
                  <c:v>106.29121400000002</c:v>
                </c:pt>
                <c:pt idx="701">
                  <c:v>138.01917999999998</c:v>
                </c:pt>
                <c:pt idx="702">
                  <c:v>110.593002</c:v>
                </c:pt>
                <c:pt idx="703">
                  <c:v>100.69828800000001</c:v>
                </c:pt>
                <c:pt idx="704">
                  <c:v>102.77687099999999</c:v>
                </c:pt>
                <c:pt idx="705">
                  <c:v>105.830673</c:v>
                </c:pt>
                <c:pt idx="706">
                  <c:v>101.397766</c:v>
                </c:pt>
                <c:pt idx="707">
                  <c:v>134.27520799999999</c:v>
                </c:pt>
                <c:pt idx="708">
                  <c:v>100.490341</c:v>
                </c:pt>
                <c:pt idx="709">
                  <c:v>112.74537699999999</c:v>
                </c:pt>
                <c:pt idx="710">
                  <c:v>100.63350699999998</c:v>
                </c:pt>
                <c:pt idx="711">
                  <c:v>116.344872</c:v>
                </c:pt>
                <c:pt idx="712">
                  <c:v>110.76956199999999</c:v>
                </c:pt>
                <c:pt idx="713">
                  <c:v>100.696907</c:v>
                </c:pt>
                <c:pt idx="714">
                  <c:v>101.05441999999999</c:v>
                </c:pt>
                <c:pt idx="715">
                  <c:v>124.98835</c:v>
                </c:pt>
                <c:pt idx="716">
                  <c:v>101.88712300000002</c:v>
                </c:pt>
                <c:pt idx="717">
                  <c:v>103.207474</c:v>
                </c:pt>
                <c:pt idx="718">
                  <c:v>102.02255199999999</c:v>
                </c:pt>
                <c:pt idx="719">
                  <c:v>100.832809</c:v>
                </c:pt>
                <c:pt idx="720">
                  <c:v>140.36972</c:v>
                </c:pt>
                <c:pt idx="721">
                  <c:v>104.933762</c:v>
                </c:pt>
                <c:pt idx="722">
                  <c:v>107.17053199999997</c:v>
                </c:pt>
                <c:pt idx="723">
                  <c:v>126.888504</c:v>
                </c:pt>
                <c:pt idx="724">
                  <c:v>122.883415</c:v>
                </c:pt>
                <c:pt idx="725">
                  <c:v>129.17108199999998</c:v>
                </c:pt>
                <c:pt idx="726">
                  <c:v>117.21624000000001</c:v>
                </c:pt>
                <c:pt idx="727">
                  <c:v>108.39209</c:v>
                </c:pt>
                <c:pt idx="728">
                  <c:v>103.76535800000001</c:v>
                </c:pt>
                <c:pt idx="729">
                  <c:v>101.33866900000001</c:v>
                </c:pt>
                <c:pt idx="730">
                  <c:v>101.086189</c:v>
                </c:pt>
                <c:pt idx="731">
                  <c:v>114.55490899999998</c:v>
                </c:pt>
                <c:pt idx="732">
                  <c:v>103.043541</c:v>
                </c:pt>
                <c:pt idx="733">
                  <c:v>101.18335699999999</c:v>
                </c:pt>
                <c:pt idx="734">
                  <c:v>104.85768899999998</c:v>
                </c:pt>
                <c:pt idx="735">
                  <c:v>140.28631600000003</c:v>
                </c:pt>
                <c:pt idx="736">
                  <c:v>106.97387699999999</c:v>
                </c:pt>
                <c:pt idx="737">
                  <c:v>102.561897</c:v>
                </c:pt>
                <c:pt idx="738">
                  <c:v>127.099136</c:v>
                </c:pt>
                <c:pt idx="739">
                  <c:v>131.845596</c:v>
                </c:pt>
                <c:pt idx="740">
                  <c:v>107.021576</c:v>
                </c:pt>
                <c:pt idx="741">
                  <c:v>100.470573</c:v>
                </c:pt>
                <c:pt idx="742">
                  <c:v>101.17649099999998</c:v>
                </c:pt>
                <c:pt idx="743">
                  <c:v>103.233681</c:v>
                </c:pt>
                <c:pt idx="744">
                  <c:v>117.692894</c:v>
                </c:pt>
                <c:pt idx="745">
                  <c:v>101.93129000000002</c:v>
                </c:pt>
                <c:pt idx="746">
                  <c:v>102.50665300000001</c:v>
                </c:pt>
                <c:pt idx="747">
                  <c:v>118.77210199999999</c:v>
                </c:pt>
                <c:pt idx="748">
                  <c:v>104.76911900000002</c:v>
                </c:pt>
                <c:pt idx="749">
                  <c:v>100.81632999999999</c:v>
                </c:pt>
                <c:pt idx="750">
                  <c:v>100.54254899999998</c:v>
                </c:pt>
                <c:pt idx="751">
                  <c:v>101.90780599999999</c:v>
                </c:pt>
                <c:pt idx="752">
                  <c:v>105.34738900000002</c:v>
                </c:pt>
                <c:pt idx="753">
                  <c:v>100.33193199999998</c:v>
                </c:pt>
                <c:pt idx="754">
                  <c:v>102.271889</c:v>
                </c:pt>
                <c:pt idx="755">
                  <c:v>101.92579699999999</c:v>
                </c:pt>
                <c:pt idx="756">
                  <c:v>133.31343100000001</c:v>
                </c:pt>
                <c:pt idx="757">
                  <c:v>114.43986500000001</c:v>
                </c:pt>
                <c:pt idx="758">
                  <c:v>105.07264699999999</c:v>
                </c:pt>
                <c:pt idx="759">
                  <c:v>105.93946800000002</c:v>
                </c:pt>
                <c:pt idx="760">
                  <c:v>103.60535400000001</c:v>
                </c:pt>
                <c:pt idx="761">
                  <c:v>104.68513499999999</c:v>
                </c:pt>
                <c:pt idx="762">
                  <c:v>119.63582599999998</c:v>
                </c:pt>
                <c:pt idx="763">
                  <c:v>108.59463500000001</c:v>
                </c:pt>
                <c:pt idx="764">
                  <c:v>132.480164</c:v>
                </c:pt>
                <c:pt idx="765">
                  <c:v>118.855614</c:v>
                </c:pt>
                <c:pt idx="766">
                  <c:v>103.027466</c:v>
                </c:pt>
                <c:pt idx="767">
                  <c:v>108.81553599999998</c:v>
                </c:pt>
                <c:pt idx="768">
                  <c:v>113.83474699999998</c:v>
                </c:pt>
                <c:pt idx="769">
                  <c:v>102.053421</c:v>
                </c:pt>
                <c:pt idx="770">
                  <c:v>102.998375</c:v>
                </c:pt>
                <c:pt idx="771">
                  <c:v>107.17051699999999</c:v>
                </c:pt>
                <c:pt idx="772">
                  <c:v>147.17588799999999</c:v>
                </c:pt>
                <c:pt idx="773">
                  <c:v>101.09776300000001</c:v>
                </c:pt>
                <c:pt idx="774">
                  <c:v>128.39888000000002</c:v>
                </c:pt>
                <c:pt idx="775">
                  <c:v>108.320984</c:v>
                </c:pt>
                <c:pt idx="776">
                  <c:v>116.86331199999998</c:v>
                </c:pt>
                <c:pt idx="777">
                  <c:v>102.32504999999999</c:v>
                </c:pt>
                <c:pt idx="778">
                  <c:v>105.343773</c:v>
                </c:pt>
                <c:pt idx="779">
                  <c:v>102.74433900000001</c:v>
                </c:pt>
                <c:pt idx="780">
                  <c:v>124.59961699999999</c:v>
                </c:pt>
                <c:pt idx="781">
                  <c:v>112.150284</c:v>
                </c:pt>
                <c:pt idx="782">
                  <c:v>100.94573200000001</c:v>
                </c:pt>
                <c:pt idx="783">
                  <c:v>114.44457199999999</c:v>
                </c:pt>
                <c:pt idx="784">
                  <c:v>102.70586400000002</c:v>
                </c:pt>
                <c:pt idx="785">
                  <c:v>108.46316500000002</c:v>
                </c:pt>
                <c:pt idx="786">
                  <c:v>114.61217499999998</c:v>
                </c:pt>
                <c:pt idx="787">
                  <c:v>116.32268500000001</c:v>
                </c:pt>
                <c:pt idx="788">
                  <c:v>115.67701700000001</c:v>
                </c:pt>
                <c:pt idx="789">
                  <c:v>100.11164900000001</c:v>
                </c:pt>
                <c:pt idx="790">
                  <c:v>101.309494</c:v>
                </c:pt>
                <c:pt idx="791">
                  <c:v>124.902168</c:v>
                </c:pt>
                <c:pt idx="792">
                  <c:v>124.34578699999999</c:v>
                </c:pt>
                <c:pt idx="793">
                  <c:v>104.881844</c:v>
                </c:pt>
                <c:pt idx="794">
                  <c:v>117.29126700000002</c:v>
                </c:pt>
                <c:pt idx="795">
                  <c:v>107.14274599999999</c:v>
                </c:pt>
                <c:pt idx="796">
                  <c:v>120.19551800000001</c:v>
                </c:pt>
                <c:pt idx="797">
                  <c:v>126.65393799999998</c:v>
                </c:pt>
                <c:pt idx="798">
                  <c:v>109.61777499999998</c:v>
                </c:pt>
                <c:pt idx="799">
                  <c:v>120.939072</c:v>
                </c:pt>
                <c:pt idx="800">
                  <c:v>104.93266300000003</c:v>
                </c:pt>
                <c:pt idx="801">
                  <c:v>107.12379499999999</c:v>
                </c:pt>
                <c:pt idx="802">
                  <c:v>102.500793</c:v>
                </c:pt>
                <c:pt idx="803">
                  <c:v>116.17184399999998</c:v>
                </c:pt>
                <c:pt idx="804">
                  <c:v>118.07531699999998</c:v>
                </c:pt>
                <c:pt idx="805">
                  <c:v>110.928116</c:v>
                </c:pt>
                <c:pt idx="806">
                  <c:v>100.73305499999999</c:v>
                </c:pt>
                <c:pt idx="807">
                  <c:v>112.43760700000001</c:v>
                </c:pt>
                <c:pt idx="808">
                  <c:v>108.721718</c:v>
                </c:pt>
                <c:pt idx="809">
                  <c:v>129.22953799999999</c:v>
                </c:pt>
                <c:pt idx="810">
                  <c:v>119.412437</c:v>
                </c:pt>
                <c:pt idx="811">
                  <c:v>101.431358</c:v>
                </c:pt>
                <c:pt idx="812">
                  <c:v>128.85228000000004</c:v>
                </c:pt>
                <c:pt idx="813">
                  <c:v>104.275803</c:v>
                </c:pt>
                <c:pt idx="814">
                  <c:v>103.709328</c:v>
                </c:pt>
                <c:pt idx="815">
                  <c:v>105.38994599999998</c:v>
                </c:pt>
                <c:pt idx="816">
                  <c:v>101.49636099999999</c:v>
                </c:pt>
                <c:pt idx="817">
                  <c:v>104.12330599999999</c:v>
                </c:pt>
                <c:pt idx="818">
                  <c:v>101.665611</c:v>
                </c:pt>
                <c:pt idx="819">
                  <c:v>101.07472999999999</c:v>
                </c:pt>
                <c:pt idx="820">
                  <c:v>102.718811</c:v>
                </c:pt>
                <c:pt idx="821">
                  <c:v>100.273819</c:v>
                </c:pt>
                <c:pt idx="822">
                  <c:v>103.41117100000001</c:v>
                </c:pt>
                <c:pt idx="823">
                  <c:v>117.82926900000001</c:v>
                </c:pt>
                <c:pt idx="824">
                  <c:v>143.84797700000001</c:v>
                </c:pt>
                <c:pt idx="825">
                  <c:v>106.68942999999999</c:v>
                </c:pt>
                <c:pt idx="826">
                  <c:v>101.521118</c:v>
                </c:pt>
                <c:pt idx="827">
                  <c:v>108.212074</c:v>
                </c:pt>
                <c:pt idx="828">
                  <c:v>104.163918</c:v>
                </c:pt>
                <c:pt idx="829">
                  <c:v>113.63297300000001</c:v>
                </c:pt>
                <c:pt idx="830">
                  <c:v>100.182693</c:v>
                </c:pt>
                <c:pt idx="831">
                  <c:v>103.08601400000002</c:v>
                </c:pt>
                <c:pt idx="832">
                  <c:v>113.8181</c:v>
                </c:pt>
                <c:pt idx="833">
                  <c:v>115.463142</c:v>
                </c:pt>
                <c:pt idx="834">
                  <c:v>100.098083</c:v>
                </c:pt>
                <c:pt idx="835">
                  <c:v>100.74153099999999</c:v>
                </c:pt>
                <c:pt idx="836">
                  <c:v>110.193687</c:v>
                </c:pt>
                <c:pt idx="837">
                  <c:v>115.646011</c:v>
                </c:pt>
                <c:pt idx="838">
                  <c:v>101.14151000000001</c:v>
                </c:pt>
                <c:pt idx="839">
                  <c:v>119.81463599999999</c:v>
                </c:pt>
                <c:pt idx="840">
                  <c:v>164.91874700000002</c:v>
                </c:pt>
                <c:pt idx="841">
                  <c:v>114.49265300000002</c:v>
                </c:pt>
                <c:pt idx="842">
                  <c:v>111.62087999999999</c:v>
                </c:pt>
                <c:pt idx="843">
                  <c:v>107.36734800000001</c:v>
                </c:pt>
                <c:pt idx="844">
                  <c:v>109.098404</c:v>
                </c:pt>
                <c:pt idx="845">
                  <c:v>126.50668300000001</c:v>
                </c:pt>
                <c:pt idx="846">
                  <c:v>121.768074</c:v>
                </c:pt>
                <c:pt idx="847">
                  <c:v>152.58703600000004</c:v>
                </c:pt>
                <c:pt idx="848">
                  <c:v>111.18093099999999</c:v>
                </c:pt>
                <c:pt idx="849">
                  <c:v>102.83528099999998</c:v>
                </c:pt>
                <c:pt idx="850">
                  <c:v>100.24128000000002</c:v>
                </c:pt>
                <c:pt idx="851">
                  <c:v>139.17420999999999</c:v>
                </c:pt>
                <c:pt idx="852">
                  <c:v>114.117851</c:v>
                </c:pt>
                <c:pt idx="853">
                  <c:v>100.13460499999999</c:v>
                </c:pt>
                <c:pt idx="854">
                  <c:v>114.12616</c:v>
                </c:pt>
                <c:pt idx="855">
                  <c:v>112.82197600000001</c:v>
                </c:pt>
                <c:pt idx="856">
                  <c:v>100.81607799999999</c:v>
                </c:pt>
                <c:pt idx="857">
                  <c:v>104.510445</c:v>
                </c:pt>
                <c:pt idx="858">
                  <c:v>103.262688</c:v>
                </c:pt>
                <c:pt idx="859">
                  <c:v>103.82435599999998</c:v>
                </c:pt>
                <c:pt idx="860">
                  <c:v>143.045288</c:v>
                </c:pt>
                <c:pt idx="861">
                  <c:v>108.66322300000002</c:v>
                </c:pt>
                <c:pt idx="862">
                  <c:v>117.18132</c:v>
                </c:pt>
                <c:pt idx="863">
                  <c:v>113.236755</c:v>
                </c:pt>
                <c:pt idx="864">
                  <c:v>106.79987300000002</c:v>
                </c:pt>
                <c:pt idx="865">
                  <c:v>101.006935</c:v>
                </c:pt>
                <c:pt idx="866">
                  <c:v>124.000809</c:v>
                </c:pt>
                <c:pt idx="867">
                  <c:v>123.87297799999997</c:v>
                </c:pt>
                <c:pt idx="868">
                  <c:v>119.42161600000001</c:v>
                </c:pt>
                <c:pt idx="869">
                  <c:v>109.03053300000002</c:v>
                </c:pt>
                <c:pt idx="870">
                  <c:v>106.47322800000002</c:v>
                </c:pt>
                <c:pt idx="871">
                  <c:v>106.580101</c:v>
                </c:pt>
                <c:pt idx="872">
                  <c:v>102.768967</c:v>
                </c:pt>
                <c:pt idx="873">
                  <c:v>109.93782800000001</c:v>
                </c:pt>
                <c:pt idx="874">
                  <c:v>118.760384</c:v>
                </c:pt>
                <c:pt idx="875">
                  <c:v>101.090698</c:v>
                </c:pt>
                <c:pt idx="876">
                  <c:v>102.215187</c:v>
                </c:pt>
                <c:pt idx="877">
                  <c:v>102.361374</c:v>
                </c:pt>
                <c:pt idx="878">
                  <c:v>101.41020200000001</c:v>
                </c:pt>
                <c:pt idx="879">
                  <c:v>112.000404</c:v>
                </c:pt>
                <c:pt idx="880">
                  <c:v>125.77177399999998</c:v>
                </c:pt>
                <c:pt idx="881">
                  <c:v>104.576645</c:v>
                </c:pt>
                <c:pt idx="882">
                  <c:v>117.37793699999999</c:v>
                </c:pt>
                <c:pt idx="883">
                  <c:v>103.77121699999999</c:v>
                </c:pt>
                <c:pt idx="884">
                  <c:v>103.661102</c:v>
                </c:pt>
                <c:pt idx="885">
                  <c:v>100.438118</c:v>
                </c:pt>
                <c:pt idx="886">
                  <c:v>108.91164400000002</c:v>
                </c:pt>
                <c:pt idx="887">
                  <c:v>102.08918</c:v>
                </c:pt>
                <c:pt idx="888">
                  <c:v>131.98741100000004</c:v>
                </c:pt>
                <c:pt idx="889">
                  <c:v>107.12073499999998</c:v>
                </c:pt>
                <c:pt idx="890">
                  <c:v>109.47611999999999</c:v>
                </c:pt>
                <c:pt idx="891">
                  <c:v>100.923805</c:v>
                </c:pt>
                <c:pt idx="892">
                  <c:v>106.88173699999999</c:v>
                </c:pt>
                <c:pt idx="893">
                  <c:v>102.08297699999999</c:v>
                </c:pt>
                <c:pt idx="894">
                  <c:v>106.024681</c:v>
                </c:pt>
                <c:pt idx="895">
                  <c:v>100.697357</c:v>
                </c:pt>
                <c:pt idx="896">
                  <c:v>158.605133</c:v>
                </c:pt>
                <c:pt idx="897">
                  <c:v>117.66055299999998</c:v>
                </c:pt>
                <c:pt idx="898">
                  <c:v>115.67643699999999</c:v>
                </c:pt>
                <c:pt idx="899">
                  <c:v>104.681252</c:v>
                </c:pt>
                <c:pt idx="900">
                  <c:v>103.324158</c:v>
                </c:pt>
                <c:pt idx="901">
                  <c:v>113.00666000000001</c:v>
                </c:pt>
                <c:pt idx="902">
                  <c:v>114.52079000000001</c:v>
                </c:pt>
                <c:pt idx="903">
                  <c:v>121.392273</c:v>
                </c:pt>
                <c:pt idx="904">
                  <c:v>115.80326100000002</c:v>
                </c:pt>
                <c:pt idx="905">
                  <c:v>104.66207099999998</c:v>
                </c:pt>
                <c:pt idx="906">
                  <c:v>121.19061300000001</c:v>
                </c:pt>
                <c:pt idx="907">
                  <c:v>111.94429000000002</c:v>
                </c:pt>
                <c:pt idx="908">
                  <c:v>113.32674400000001</c:v>
                </c:pt>
                <c:pt idx="909">
                  <c:v>102.49890900000001</c:v>
                </c:pt>
                <c:pt idx="910">
                  <c:v>122.67288199999997</c:v>
                </c:pt>
                <c:pt idx="911">
                  <c:v>101.865059</c:v>
                </c:pt>
                <c:pt idx="912">
                  <c:v>119.09182699999999</c:v>
                </c:pt>
                <c:pt idx="913">
                  <c:v>101.60227199999999</c:v>
                </c:pt>
                <c:pt idx="914">
                  <c:v>100.283485</c:v>
                </c:pt>
                <c:pt idx="915">
                  <c:v>132.506866</c:v>
                </c:pt>
                <c:pt idx="916">
                  <c:v>102.46825400000002</c:v>
                </c:pt>
                <c:pt idx="917">
                  <c:v>105.32424899999998</c:v>
                </c:pt>
                <c:pt idx="918">
                  <c:v>107.09264400000002</c:v>
                </c:pt>
                <c:pt idx="919">
                  <c:v>100.20490300000002</c:v>
                </c:pt>
                <c:pt idx="920">
                  <c:v>109.76029200000002</c:v>
                </c:pt>
                <c:pt idx="921">
                  <c:v>103.968536</c:v>
                </c:pt>
                <c:pt idx="922">
                  <c:v>130.648178</c:v>
                </c:pt>
                <c:pt idx="923">
                  <c:v>109.72111500000001</c:v>
                </c:pt>
                <c:pt idx="924">
                  <c:v>100.06538399999998</c:v>
                </c:pt>
                <c:pt idx="925">
                  <c:v>103.78662900000002</c:v>
                </c:pt>
                <c:pt idx="926">
                  <c:v>105.66713</c:v>
                </c:pt>
                <c:pt idx="927">
                  <c:v>104.60230300000001</c:v>
                </c:pt>
                <c:pt idx="928">
                  <c:v>107.71022800000001</c:v>
                </c:pt>
                <c:pt idx="929">
                  <c:v>112.06136300000001</c:v>
                </c:pt>
                <c:pt idx="930">
                  <c:v>107.801582</c:v>
                </c:pt>
                <c:pt idx="931">
                  <c:v>115.31778</c:v>
                </c:pt>
                <c:pt idx="932">
                  <c:v>113.145157</c:v>
                </c:pt>
                <c:pt idx="933">
                  <c:v>121.396439</c:v>
                </c:pt>
                <c:pt idx="934">
                  <c:v>101.80708300000002</c:v>
                </c:pt>
                <c:pt idx="935">
                  <c:v>101.09277299999997</c:v>
                </c:pt>
                <c:pt idx="936">
                  <c:v>115.151985</c:v>
                </c:pt>
                <c:pt idx="937">
                  <c:v>105.02944199999999</c:v>
                </c:pt>
                <c:pt idx="938">
                  <c:v>102.537888</c:v>
                </c:pt>
                <c:pt idx="939">
                  <c:v>102.06769600000001</c:v>
                </c:pt>
                <c:pt idx="940">
                  <c:v>112.06837499999999</c:v>
                </c:pt>
                <c:pt idx="941">
                  <c:v>104.99596400000001</c:v>
                </c:pt>
                <c:pt idx="942">
                  <c:v>119.414078</c:v>
                </c:pt>
                <c:pt idx="943">
                  <c:v>109.80928</c:v>
                </c:pt>
                <c:pt idx="944">
                  <c:v>117.95921300000003</c:v>
                </c:pt>
                <c:pt idx="945">
                  <c:v>103.51180300000001</c:v>
                </c:pt>
                <c:pt idx="946">
                  <c:v>102.15518999999999</c:v>
                </c:pt>
                <c:pt idx="947">
                  <c:v>111.39991000000002</c:v>
                </c:pt>
                <c:pt idx="948">
                  <c:v>111.812012</c:v>
                </c:pt>
                <c:pt idx="949">
                  <c:v>113.894012</c:v>
                </c:pt>
                <c:pt idx="950">
                  <c:v>135.41767899999999</c:v>
                </c:pt>
                <c:pt idx="951">
                  <c:v>111.332825</c:v>
                </c:pt>
                <c:pt idx="952">
                  <c:v>124.19234499999999</c:v>
                </c:pt>
                <c:pt idx="953">
                  <c:v>102.22322800000002</c:v>
                </c:pt>
                <c:pt idx="954">
                  <c:v>103.34356699999999</c:v>
                </c:pt>
                <c:pt idx="955">
                  <c:v>105.96230300000002</c:v>
                </c:pt>
                <c:pt idx="956">
                  <c:v>110.05483199999999</c:v>
                </c:pt>
                <c:pt idx="957">
                  <c:v>100.67137899999999</c:v>
                </c:pt>
                <c:pt idx="958">
                  <c:v>101.842583</c:v>
                </c:pt>
                <c:pt idx="959">
                  <c:v>100.551598</c:v>
                </c:pt>
                <c:pt idx="960">
                  <c:v>126.71888</c:v>
                </c:pt>
                <c:pt idx="961">
                  <c:v>165.89129600000004</c:v>
                </c:pt>
                <c:pt idx="962">
                  <c:v>107.221001</c:v>
                </c:pt>
                <c:pt idx="963">
                  <c:v>114.75716400000002</c:v>
                </c:pt>
                <c:pt idx="964">
                  <c:v>125.83726500000002</c:v>
                </c:pt>
                <c:pt idx="965">
                  <c:v>104.71101400000003</c:v>
                </c:pt>
                <c:pt idx="966">
                  <c:v>111.614632</c:v>
                </c:pt>
                <c:pt idx="967">
                  <c:v>117.53338599999998</c:v>
                </c:pt>
                <c:pt idx="968">
                  <c:v>100.98952500000001</c:v>
                </c:pt>
                <c:pt idx="969">
                  <c:v>102.517876</c:v>
                </c:pt>
                <c:pt idx="970">
                  <c:v>134.95491000000001</c:v>
                </c:pt>
                <c:pt idx="971">
                  <c:v>106.015762</c:v>
                </c:pt>
                <c:pt idx="972">
                  <c:v>101.69312300000001</c:v>
                </c:pt>
                <c:pt idx="973">
                  <c:v>108.67952699999998</c:v>
                </c:pt>
                <c:pt idx="974">
                  <c:v>132.44238300000001</c:v>
                </c:pt>
                <c:pt idx="975">
                  <c:v>123.523079</c:v>
                </c:pt>
                <c:pt idx="976">
                  <c:v>101.963348</c:v>
                </c:pt>
                <c:pt idx="977">
                  <c:v>103.59729000000002</c:v>
                </c:pt>
                <c:pt idx="978">
                  <c:v>106.153526</c:v>
                </c:pt>
                <c:pt idx="979">
                  <c:v>127.15671500000001</c:v>
                </c:pt>
                <c:pt idx="980">
                  <c:v>107.03246300000002</c:v>
                </c:pt>
                <c:pt idx="981">
                  <c:v>100.82239499999999</c:v>
                </c:pt>
                <c:pt idx="982">
                  <c:v>105.814796</c:v>
                </c:pt>
                <c:pt idx="983">
                  <c:v>117.330536</c:v>
                </c:pt>
                <c:pt idx="984">
                  <c:v>105.57965900000002</c:v>
                </c:pt>
                <c:pt idx="985">
                  <c:v>106.15293899999999</c:v>
                </c:pt>
                <c:pt idx="986">
                  <c:v>104.066086</c:v>
                </c:pt>
                <c:pt idx="987">
                  <c:v>125.59607699999998</c:v>
                </c:pt>
                <c:pt idx="988">
                  <c:v>107.02462000000001</c:v>
                </c:pt>
                <c:pt idx="989">
                  <c:v>114.769707</c:v>
                </c:pt>
                <c:pt idx="990">
                  <c:v>140.45082100000002</c:v>
                </c:pt>
                <c:pt idx="991">
                  <c:v>100.052826</c:v>
                </c:pt>
                <c:pt idx="992">
                  <c:v>100.94632000000001</c:v>
                </c:pt>
                <c:pt idx="993">
                  <c:v>124.026833</c:v>
                </c:pt>
                <c:pt idx="994">
                  <c:v>113.099236</c:v>
                </c:pt>
                <c:pt idx="995">
                  <c:v>100.23891399999999</c:v>
                </c:pt>
                <c:pt idx="996">
                  <c:v>104.20420799999999</c:v>
                </c:pt>
                <c:pt idx="997">
                  <c:v>131.74136399999998</c:v>
                </c:pt>
                <c:pt idx="998">
                  <c:v>100.76151299999999</c:v>
                </c:pt>
              </c:numCache>
            </c:numRef>
          </c:yVal>
        </c:ser>
        <c:axId val="213942272"/>
        <c:axId val="213943808"/>
      </c:scatterChart>
      <c:valAx>
        <c:axId val="213942272"/>
        <c:scaling>
          <c:orientation val="minMax"/>
        </c:scaling>
        <c:axPos val="b"/>
        <c:majorGridlines/>
        <c:numFmt formatCode="General" sourceLinked="1"/>
        <c:tickLblPos val="nextTo"/>
        <c:crossAx val="213943808"/>
        <c:crosses val="autoZero"/>
        <c:crossBetween val="midCat"/>
      </c:valAx>
      <c:valAx>
        <c:axId val="213943808"/>
        <c:scaling>
          <c:orientation val="minMax"/>
        </c:scaling>
        <c:axPos val="l"/>
        <c:majorGridlines/>
        <c:numFmt formatCode="General" sourceLinked="1"/>
        <c:tickLblPos val="nextTo"/>
        <c:crossAx val="21394227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Lenght</a:t>
            </a:r>
            <a:endParaRPr lang="en-US" dirty="0"/>
          </a:p>
        </c:rich>
      </c:tx>
      <c:layout>
        <c:manualLayout>
          <c:xMode val="edge"/>
          <c:yMode val="edge"/>
          <c:x val="0.37250608141383973"/>
          <c:y val="7.265894067325849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lunghezza tracce</c:v>
          </c:tx>
          <c:cat>
            <c:numRef>
              <c:f>Foglio1!$L$3:$L$13</c:f>
              <c:numCache>
                <c:formatCode>General</c:formatCode>
                <c:ptCount val="11"/>
                <c:pt idx="0">
                  <c:v>90</c:v>
                </c:pt>
                <c:pt idx="1">
                  <c:v>100</c:v>
                </c:pt>
                <c:pt idx="2">
                  <c:v>110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</c:numCache>
            </c:numRef>
          </c:cat>
          <c:val>
            <c:numRef>
              <c:f>Foglio1!$M$3:$M$14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102863</c:v>
                </c:pt>
                <c:pt idx="3">
                  <c:v>41957</c:v>
                </c:pt>
                <c:pt idx="4">
                  <c:v>17625</c:v>
                </c:pt>
                <c:pt idx="5">
                  <c:v>7154</c:v>
                </c:pt>
                <c:pt idx="6">
                  <c:v>3275</c:v>
                </c:pt>
                <c:pt idx="7">
                  <c:v>1446</c:v>
                </c:pt>
                <c:pt idx="8">
                  <c:v>514</c:v>
                </c:pt>
                <c:pt idx="9">
                  <c:v>136</c:v>
                </c:pt>
                <c:pt idx="10">
                  <c:v>15</c:v>
                </c:pt>
                <c:pt idx="11">
                  <c:v>0</c:v>
                </c:pt>
              </c:numCache>
            </c:numRef>
          </c:val>
        </c:ser>
        <c:gapWidth val="0"/>
        <c:axId val="206408704"/>
        <c:axId val="206410496"/>
      </c:barChart>
      <c:catAx>
        <c:axId val="206408704"/>
        <c:scaling>
          <c:orientation val="minMax"/>
        </c:scaling>
        <c:axPos val="b"/>
        <c:numFmt formatCode="General" sourceLinked="1"/>
        <c:tickLblPos val="nextTo"/>
        <c:crossAx val="206410496"/>
        <c:crosses val="autoZero"/>
        <c:auto val="1"/>
        <c:lblAlgn val="ctr"/>
        <c:lblOffset val="100"/>
      </c:catAx>
      <c:valAx>
        <c:axId val="206410496"/>
        <c:scaling>
          <c:orientation val="minMax"/>
        </c:scaling>
        <c:axPos val="l"/>
        <c:majorGridlines/>
        <c:numFmt formatCode="General" sourceLinked="1"/>
        <c:tickLblPos val="nextTo"/>
        <c:crossAx val="206408704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</a:t>
            </a:r>
            <a:r>
              <a:rPr lang="en-US" baseline="0" dirty="0" smtClean="0"/>
              <a:t> of Flight </a:t>
            </a:r>
            <a:endParaRPr lang="en-US" dirty="0"/>
          </a:p>
        </c:rich>
      </c:tx>
      <c:layout>
        <c:manualLayout>
          <c:xMode val="edge"/>
          <c:yMode val="edge"/>
          <c:x val="0.3213843640014844"/>
          <c:y val="6.972739463057078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't tra 0 e 10'!$L$1</c:f>
              <c:strCache>
                <c:ptCount val="1"/>
                <c:pt idx="0">
                  <c:v>istogramma tempi di volo3</c:v>
                </c:pt>
              </c:strCache>
            </c:strRef>
          </c:tx>
          <c:cat>
            <c:numRef>
              <c:f>'t tra 0 e 10'!$L$3:$L$53</c:f>
              <c:numCache>
                <c:formatCode>General</c:formatCode>
                <c:ptCount val="5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0.6000000000000002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8.2000000000000011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</c:numCache>
            </c:numRef>
          </c:cat>
          <c:val>
            <c:numRef>
              <c:f>'t tra 0 e 10'!$M$3:$M$54</c:f>
              <c:numCache>
                <c:formatCode>General</c:formatCode>
                <c:ptCount val="52"/>
                <c:pt idx="0">
                  <c:v>0</c:v>
                </c:pt>
                <c:pt idx="1">
                  <c:v>144</c:v>
                </c:pt>
                <c:pt idx="2">
                  <c:v>179</c:v>
                </c:pt>
                <c:pt idx="3">
                  <c:v>163</c:v>
                </c:pt>
                <c:pt idx="4">
                  <c:v>212</c:v>
                </c:pt>
                <c:pt idx="5">
                  <c:v>222</c:v>
                </c:pt>
                <c:pt idx="6">
                  <c:v>234</c:v>
                </c:pt>
                <c:pt idx="7">
                  <c:v>343</c:v>
                </c:pt>
                <c:pt idx="8">
                  <c:v>323</c:v>
                </c:pt>
                <c:pt idx="9">
                  <c:v>442</c:v>
                </c:pt>
                <c:pt idx="10">
                  <c:v>591</c:v>
                </c:pt>
                <c:pt idx="11">
                  <c:v>623</c:v>
                </c:pt>
                <c:pt idx="12">
                  <c:v>974</c:v>
                </c:pt>
                <c:pt idx="13">
                  <c:v>1322</c:v>
                </c:pt>
                <c:pt idx="14">
                  <c:v>2138</c:v>
                </c:pt>
                <c:pt idx="15">
                  <c:v>3403</c:v>
                </c:pt>
                <c:pt idx="16">
                  <c:v>4244</c:v>
                </c:pt>
                <c:pt idx="17">
                  <c:v>7220</c:v>
                </c:pt>
                <c:pt idx="18">
                  <c:v>8700</c:v>
                </c:pt>
                <c:pt idx="19">
                  <c:v>12120</c:v>
                </c:pt>
                <c:pt idx="20">
                  <c:v>14747</c:v>
                </c:pt>
                <c:pt idx="21">
                  <c:v>13666</c:v>
                </c:pt>
                <c:pt idx="22">
                  <c:v>16639</c:v>
                </c:pt>
                <c:pt idx="23">
                  <c:v>14579</c:v>
                </c:pt>
                <c:pt idx="24">
                  <c:v>14998</c:v>
                </c:pt>
                <c:pt idx="25">
                  <c:v>12846</c:v>
                </c:pt>
                <c:pt idx="26">
                  <c:v>8679</c:v>
                </c:pt>
                <c:pt idx="27">
                  <c:v>7954</c:v>
                </c:pt>
                <c:pt idx="28">
                  <c:v>5222</c:v>
                </c:pt>
                <c:pt idx="29">
                  <c:v>4254</c:v>
                </c:pt>
                <c:pt idx="30">
                  <c:v>3223</c:v>
                </c:pt>
                <c:pt idx="31">
                  <c:v>1964</c:v>
                </c:pt>
                <c:pt idx="32">
                  <c:v>1726</c:v>
                </c:pt>
                <c:pt idx="33">
                  <c:v>1091</c:v>
                </c:pt>
                <c:pt idx="34">
                  <c:v>883</c:v>
                </c:pt>
                <c:pt idx="35">
                  <c:v>694</c:v>
                </c:pt>
                <c:pt idx="36">
                  <c:v>384</c:v>
                </c:pt>
                <c:pt idx="37">
                  <c:v>267</c:v>
                </c:pt>
                <c:pt idx="38">
                  <c:v>150</c:v>
                </c:pt>
                <c:pt idx="39">
                  <c:v>147</c:v>
                </c:pt>
                <c:pt idx="40">
                  <c:v>97</c:v>
                </c:pt>
                <c:pt idx="41">
                  <c:v>67</c:v>
                </c:pt>
                <c:pt idx="42">
                  <c:v>41</c:v>
                </c:pt>
                <c:pt idx="43">
                  <c:v>30</c:v>
                </c:pt>
                <c:pt idx="44">
                  <c:v>25</c:v>
                </c:pt>
                <c:pt idx="45">
                  <c:v>18</c:v>
                </c:pt>
                <c:pt idx="46">
                  <c:v>12</c:v>
                </c:pt>
                <c:pt idx="47">
                  <c:v>12</c:v>
                </c:pt>
                <c:pt idx="48">
                  <c:v>10</c:v>
                </c:pt>
                <c:pt idx="49">
                  <c:v>8</c:v>
                </c:pt>
                <c:pt idx="50">
                  <c:v>6</c:v>
                </c:pt>
                <c:pt idx="51">
                  <c:v>0</c:v>
                </c:pt>
              </c:numCache>
            </c:numRef>
          </c:val>
        </c:ser>
        <c:gapWidth val="0"/>
        <c:axId val="207040896"/>
        <c:axId val="207042432"/>
      </c:barChart>
      <c:catAx>
        <c:axId val="207040896"/>
        <c:scaling>
          <c:orientation val="minMax"/>
        </c:scaling>
        <c:axPos val="b"/>
        <c:numFmt formatCode="General" sourceLinked="1"/>
        <c:tickLblPos val="nextTo"/>
        <c:crossAx val="207042432"/>
        <c:crosses val="autoZero"/>
        <c:auto val="1"/>
        <c:lblAlgn val="ctr"/>
        <c:lblOffset val="100"/>
      </c:catAx>
      <c:valAx>
        <c:axId val="207042432"/>
        <c:scaling>
          <c:orientation val="minMax"/>
        </c:scaling>
        <c:axPos val="l"/>
        <c:majorGridlines/>
        <c:numFmt formatCode="General" sourceLinked="1"/>
        <c:tickLblPos val="nextTo"/>
        <c:crossAx val="207040896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Muon</a:t>
            </a:r>
            <a:r>
              <a:rPr lang="en-US" baseline="0"/>
              <a:t> velocity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istogramma velocità</c:v>
          </c:tx>
          <c:cat>
            <c:numRef>
              <c:f>'ordine in v'!$F$3:$F$44</c:f>
              <c:numCache>
                <c:formatCode>General</c:formatCode>
                <c:ptCount val="4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'ordine in v'!$G$3:$G$44</c:f>
              <c:numCache>
                <c:formatCode>General</c:formatCode>
                <c:ptCount val="42"/>
                <c:pt idx="0">
                  <c:v>0</c:v>
                </c:pt>
                <c:pt idx="1">
                  <c:v>12</c:v>
                </c:pt>
                <c:pt idx="2">
                  <c:v>25</c:v>
                </c:pt>
                <c:pt idx="3">
                  <c:v>43</c:v>
                </c:pt>
                <c:pt idx="4">
                  <c:v>131</c:v>
                </c:pt>
                <c:pt idx="5">
                  <c:v>294</c:v>
                </c:pt>
                <c:pt idx="6">
                  <c:v>619</c:v>
                </c:pt>
                <c:pt idx="7">
                  <c:v>1175</c:v>
                </c:pt>
                <c:pt idx="8">
                  <c:v>1920</c:v>
                </c:pt>
                <c:pt idx="9">
                  <c:v>3281</c:v>
                </c:pt>
                <c:pt idx="10">
                  <c:v>5220</c:v>
                </c:pt>
                <c:pt idx="11">
                  <c:v>8189</c:v>
                </c:pt>
                <c:pt idx="12">
                  <c:v>11626</c:v>
                </c:pt>
                <c:pt idx="13">
                  <c:v>14540</c:v>
                </c:pt>
                <c:pt idx="14">
                  <c:v>15800</c:v>
                </c:pt>
                <c:pt idx="15">
                  <c:v>15395</c:v>
                </c:pt>
                <c:pt idx="16">
                  <c:v>14553</c:v>
                </c:pt>
                <c:pt idx="17">
                  <c:v>12874</c:v>
                </c:pt>
                <c:pt idx="18">
                  <c:v>11119</c:v>
                </c:pt>
                <c:pt idx="19">
                  <c:v>9228</c:v>
                </c:pt>
                <c:pt idx="20">
                  <c:v>7842</c:v>
                </c:pt>
                <c:pt idx="21">
                  <c:v>6362</c:v>
                </c:pt>
                <c:pt idx="22">
                  <c:v>4989</c:v>
                </c:pt>
                <c:pt idx="23">
                  <c:v>3989</c:v>
                </c:pt>
                <c:pt idx="24">
                  <c:v>3176</c:v>
                </c:pt>
                <c:pt idx="25">
                  <c:v>2422</c:v>
                </c:pt>
                <c:pt idx="26">
                  <c:v>1954</c:v>
                </c:pt>
                <c:pt idx="27">
                  <c:v>1512</c:v>
                </c:pt>
                <c:pt idx="28">
                  <c:v>1217</c:v>
                </c:pt>
                <c:pt idx="29">
                  <c:v>961</c:v>
                </c:pt>
                <c:pt idx="30">
                  <c:v>775</c:v>
                </c:pt>
                <c:pt idx="31">
                  <c:v>614</c:v>
                </c:pt>
                <c:pt idx="32">
                  <c:v>524</c:v>
                </c:pt>
                <c:pt idx="33">
                  <c:v>471</c:v>
                </c:pt>
                <c:pt idx="34">
                  <c:v>359</c:v>
                </c:pt>
                <c:pt idx="35">
                  <c:v>329</c:v>
                </c:pt>
                <c:pt idx="36">
                  <c:v>269</c:v>
                </c:pt>
                <c:pt idx="37">
                  <c:v>206</c:v>
                </c:pt>
                <c:pt idx="38">
                  <c:v>225</c:v>
                </c:pt>
                <c:pt idx="39">
                  <c:v>180</c:v>
                </c:pt>
                <c:pt idx="40">
                  <c:v>186</c:v>
                </c:pt>
              </c:numCache>
            </c:numRef>
          </c:val>
        </c:ser>
        <c:gapWidth val="56"/>
        <c:axId val="207072256"/>
        <c:axId val="207090432"/>
      </c:barChart>
      <c:catAx>
        <c:axId val="207072256"/>
        <c:scaling>
          <c:orientation val="minMax"/>
        </c:scaling>
        <c:axPos val="b"/>
        <c:numFmt formatCode="General" sourceLinked="1"/>
        <c:tickLblPos val="nextTo"/>
        <c:crossAx val="207090432"/>
        <c:crosses val="autoZero"/>
        <c:auto val="1"/>
        <c:lblAlgn val="ctr"/>
        <c:lblOffset val="100"/>
      </c:catAx>
      <c:valAx>
        <c:axId val="207090432"/>
        <c:scaling>
          <c:orientation val="minMax"/>
        </c:scaling>
        <c:axPos val="l"/>
        <c:majorGridlines/>
        <c:numFmt formatCode="General" sourceLinked="1"/>
        <c:tickLblPos val="nextTo"/>
        <c:crossAx val="207072256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Istogramma TOF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'Analisi EEE'!$E$2:$E$22</c:f>
              <c:numCache>
                <c:formatCode>General</c:formatCode>
                <c:ptCount val="21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  <c:pt idx="6">
                  <c:v>4.2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4.8</c:v>
                </c:pt>
                <c:pt idx="10">
                  <c:v>5</c:v>
                </c:pt>
                <c:pt idx="11">
                  <c:v>5.2</c:v>
                </c:pt>
                <c:pt idx="12">
                  <c:v>5.4</c:v>
                </c:pt>
                <c:pt idx="13">
                  <c:v>5.6</c:v>
                </c:pt>
                <c:pt idx="14">
                  <c:v>5.8</c:v>
                </c:pt>
                <c:pt idx="15">
                  <c:v>6</c:v>
                </c:pt>
                <c:pt idx="16">
                  <c:v>6.2</c:v>
                </c:pt>
                <c:pt idx="17">
                  <c:v>6.4</c:v>
                </c:pt>
                <c:pt idx="18">
                  <c:v>6.6</c:v>
                </c:pt>
                <c:pt idx="19">
                  <c:v>6.8</c:v>
                </c:pt>
                <c:pt idx="20">
                  <c:v>7</c:v>
                </c:pt>
              </c:numCache>
            </c:numRef>
          </c:cat>
          <c:val>
            <c:numRef>
              <c:f>'Analisi EEE'!$F$2:$F$22</c:f>
              <c:numCache>
                <c:formatCode>General</c:formatCode>
                <c:ptCount val="21"/>
                <c:pt idx="0">
                  <c:v>0</c:v>
                </c:pt>
                <c:pt idx="1">
                  <c:v>4413</c:v>
                </c:pt>
                <c:pt idx="2">
                  <c:v>7243</c:v>
                </c:pt>
                <c:pt idx="3">
                  <c:v>8954</c:v>
                </c:pt>
                <c:pt idx="4">
                  <c:v>12453</c:v>
                </c:pt>
                <c:pt idx="5">
                  <c:v>14521</c:v>
                </c:pt>
                <c:pt idx="6">
                  <c:v>13673</c:v>
                </c:pt>
                <c:pt idx="7">
                  <c:v>16895</c:v>
                </c:pt>
                <c:pt idx="8">
                  <c:v>14481</c:v>
                </c:pt>
                <c:pt idx="9">
                  <c:v>15127</c:v>
                </c:pt>
                <c:pt idx="10">
                  <c:v>12811</c:v>
                </c:pt>
                <c:pt idx="11">
                  <c:v>8644</c:v>
                </c:pt>
                <c:pt idx="12">
                  <c:v>8121</c:v>
                </c:pt>
                <c:pt idx="13">
                  <c:v>5221</c:v>
                </c:pt>
                <c:pt idx="14">
                  <c:v>4131</c:v>
                </c:pt>
                <c:pt idx="15">
                  <c:v>3091</c:v>
                </c:pt>
                <c:pt idx="16">
                  <c:v>1916</c:v>
                </c:pt>
                <c:pt idx="17">
                  <c:v>1733</c:v>
                </c:pt>
                <c:pt idx="18">
                  <c:v>1074</c:v>
                </c:pt>
                <c:pt idx="19">
                  <c:v>892</c:v>
                </c:pt>
                <c:pt idx="20">
                  <c:v>565</c:v>
                </c:pt>
              </c:numCache>
            </c:numRef>
          </c:val>
        </c:ser>
        <c:gapWidth val="100"/>
        <c:overlap val="-24"/>
        <c:axId val="206994048"/>
        <c:axId val="207225600"/>
      </c:barChart>
      <c:catAx>
        <c:axId val="20699404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Intervallo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225600"/>
        <c:crosses val="autoZero"/>
        <c:auto val="1"/>
        <c:lblAlgn val="ctr"/>
        <c:lblOffset val="100"/>
      </c:catAx>
      <c:valAx>
        <c:axId val="207225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Tempo (ns)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99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dirty="0" smtClean="0"/>
              <a:t> Time Of Flight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'Analisi EEE'!$E$2:$E$22</c:f>
              <c:numCache>
                <c:formatCode>General</c:formatCode>
                <c:ptCount val="21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  <c:pt idx="6">
                  <c:v>4.2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4.8</c:v>
                </c:pt>
                <c:pt idx="10">
                  <c:v>5</c:v>
                </c:pt>
                <c:pt idx="11">
                  <c:v>5.2</c:v>
                </c:pt>
                <c:pt idx="12">
                  <c:v>5.4</c:v>
                </c:pt>
                <c:pt idx="13">
                  <c:v>5.6</c:v>
                </c:pt>
                <c:pt idx="14">
                  <c:v>5.8</c:v>
                </c:pt>
                <c:pt idx="15">
                  <c:v>6</c:v>
                </c:pt>
                <c:pt idx="16">
                  <c:v>6.2</c:v>
                </c:pt>
                <c:pt idx="17">
                  <c:v>6.4</c:v>
                </c:pt>
                <c:pt idx="18">
                  <c:v>6.6</c:v>
                </c:pt>
                <c:pt idx="19">
                  <c:v>6.8</c:v>
                </c:pt>
                <c:pt idx="20">
                  <c:v>7</c:v>
                </c:pt>
              </c:numCache>
            </c:numRef>
          </c:cat>
          <c:val>
            <c:numRef>
              <c:f>'Analisi EEE'!$F$2:$F$22</c:f>
              <c:numCache>
                <c:formatCode>General</c:formatCode>
                <c:ptCount val="21"/>
                <c:pt idx="0">
                  <c:v>0</c:v>
                </c:pt>
                <c:pt idx="1">
                  <c:v>4413</c:v>
                </c:pt>
                <c:pt idx="2">
                  <c:v>7243</c:v>
                </c:pt>
                <c:pt idx="3">
                  <c:v>8954</c:v>
                </c:pt>
                <c:pt idx="4">
                  <c:v>12453</c:v>
                </c:pt>
                <c:pt idx="5">
                  <c:v>14521</c:v>
                </c:pt>
                <c:pt idx="6">
                  <c:v>13673</c:v>
                </c:pt>
                <c:pt idx="7">
                  <c:v>16895</c:v>
                </c:pt>
                <c:pt idx="8">
                  <c:v>14481</c:v>
                </c:pt>
                <c:pt idx="9">
                  <c:v>15127</c:v>
                </c:pt>
                <c:pt idx="10">
                  <c:v>12811</c:v>
                </c:pt>
                <c:pt idx="11">
                  <c:v>8644</c:v>
                </c:pt>
                <c:pt idx="12">
                  <c:v>8121</c:v>
                </c:pt>
                <c:pt idx="13">
                  <c:v>5221</c:v>
                </c:pt>
                <c:pt idx="14">
                  <c:v>4131</c:v>
                </c:pt>
                <c:pt idx="15">
                  <c:v>3091</c:v>
                </c:pt>
                <c:pt idx="16">
                  <c:v>1916</c:v>
                </c:pt>
                <c:pt idx="17">
                  <c:v>1733</c:v>
                </c:pt>
                <c:pt idx="18">
                  <c:v>1074</c:v>
                </c:pt>
                <c:pt idx="19">
                  <c:v>892</c:v>
                </c:pt>
                <c:pt idx="20">
                  <c:v>565</c:v>
                </c:pt>
              </c:numCache>
            </c:numRef>
          </c:val>
        </c:ser>
        <c:gapWidth val="100"/>
        <c:overlap val="-24"/>
        <c:axId val="207246464"/>
        <c:axId val="207248000"/>
      </c:barChart>
      <c:catAx>
        <c:axId val="207246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248000"/>
        <c:crosses val="autoZero"/>
        <c:auto val="1"/>
        <c:lblAlgn val="ctr"/>
        <c:lblOffset val="100"/>
      </c:catAx>
      <c:valAx>
        <c:axId val="207248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24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dirty="0" smtClean="0"/>
              <a:t> </a:t>
            </a:r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Velocity</a:t>
            </a:r>
            <a:endParaRPr lang="it-IT" dirty="0"/>
          </a:p>
        </c:rich>
      </c:tx>
      <c:layout>
        <c:manualLayout>
          <c:xMode val="edge"/>
          <c:yMode val="edge"/>
          <c:x val="0.38498203179744772"/>
          <c:y val="6.296296296296297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'Analisi EEE'!$M$2:$M$23</c:f>
              <c:numCache>
                <c:formatCode>General</c:formatCode>
                <c:ptCount val="22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</c:numCache>
            </c:numRef>
          </c:cat>
          <c:val>
            <c:numRef>
              <c:f>'Analisi EEE'!$N$2:$N$23</c:f>
              <c:numCache>
                <c:formatCode>General</c:formatCode>
                <c:ptCount val="22"/>
                <c:pt idx="0">
                  <c:v>0</c:v>
                </c:pt>
                <c:pt idx="1">
                  <c:v>523</c:v>
                </c:pt>
                <c:pt idx="2">
                  <c:v>2743</c:v>
                </c:pt>
                <c:pt idx="3">
                  <c:v>8196</c:v>
                </c:pt>
                <c:pt idx="4">
                  <c:v>19778</c:v>
                </c:pt>
                <c:pt idx="5">
                  <c:v>29980</c:v>
                </c:pt>
                <c:pt idx="6">
                  <c:v>30239</c:v>
                </c:pt>
                <c:pt idx="7">
                  <c:v>23780</c:v>
                </c:pt>
                <c:pt idx="8">
                  <c:v>17346</c:v>
                </c:pt>
                <c:pt idx="9">
                  <c:v>11580</c:v>
                </c:pt>
                <c:pt idx="10">
                  <c:v>6962</c:v>
                </c:pt>
                <c:pt idx="11">
                  <c:v>2989</c:v>
                </c:pt>
                <c:pt idx="12">
                  <c:v>1220</c:v>
                </c:pt>
                <c:pt idx="13">
                  <c:v>428</c:v>
                </c:pt>
                <c:pt idx="14">
                  <c:v>136</c:v>
                </c:pt>
                <c:pt idx="15">
                  <c:v>37</c:v>
                </c:pt>
                <c:pt idx="16">
                  <c:v>9</c:v>
                </c:pt>
                <c:pt idx="17">
                  <c:v>9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</c:ser>
        <c:gapWidth val="100"/>
        <c:overlap val="-24"/>
        <c:axId val="207431936"/>
        <c:axId val="207519744"/>
      </c:barChart>
      <c:catAx>
        <c:axId val="207431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519744"/>
        <c:crosses val="autoZero"/>
        <c:auto val="1"/>
        <c:lblAlgn val="ctr"/>
        <c:lblOffset val="100"/>
      </c:catAx>
      <c:valAx>
        <c:axId val="207519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43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Muon Velocity Histogram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Istogramma V</c:v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Foglio1!$P$2:$P$22</c:f>
              <c:numCache>
                <c:formatCode>General</c:formatCode>
                <c:ptCount val="21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</c:numCache>
            </c:numRef>
          </c:cat>
          <c:val>
            <c:numRef>
              <c:f>Foglio1!$Q$2:$Q$23</c:f>
              <c:numCache>
                <c:formatCode>General</c:formatCode>
                <c:ptCount val="22"/>
                <c:pt idx="0">
                  <c:v>0</c:v>
                </c:pt>
                <c:pt idx="1">
                  <c:v>104</c:v>
                </c:pt>
                <c:pt idx="2">
                  <c:v>650</c:v>
                </c:pt>
                <c:pt idx="3">
                  <c:v>2547</c:v>
                </c:pt>
                <c:pt idx="4">
                  <c:v>16945</c:v>
                </c:pt>
                <c:pt idx="5">
                  <c:v>49034</c:v>
                </c:pt>
                <c:pt idx="6">
                  <c:v>58179</c:v>
                </c:pt>
                <c:pt idx="7">
                  <c:v>41479</c:v>
                </c:pt>
                <c:pt idx="8">
                  <c:v>23104</c:v>
                </c:pt>
                <c:pt idx="9">
                  <c:v>10486</c:v>
                </c:pt>
                <c:pt idx="10">
                  <c:v>4202</c:v>
                </c:pt>
                <c:pt idx="11">
                  <c:v>1321</c:v>
                </c:pt>
                <c:pt idx="12">
                  <c:v>403</c:v>
                </c:pt>
                <c:pt idx="13">
                  <c:v>135</c:v>
                </c:pt>
                <c:pt idx="14">
                  <c:v>43</c:v>
                </c:pt>
                <c:pt idx="15">
                  <c:v>24</c:v>
                </c:pt>
                <c:pt idx="16">
                  <c:v>8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gapWidth val="33"/>
        <c:axId val="207161216"/>
        <c:axId val="207162752"/>
      </c:barChart>
      <c:catAx>
        <c:axId val="207161216"/>
        <c:scaling>
          <c:orientation val="minMax"/>
        </c:scaling>
        <c:axPos val="b"/>
        <c:numFmt formatCode="General" sourceLinked="1"/>
        <c:tickLblPos val="nextTo"/>
        <c:crossAx val="207162752"/>
        <c:crosses val="autoZero"/>
        <c:auto val="1"/>
        <c:lblAlgn val="ctr"/>
        <c:lblOffset val="100"/>
      </c:catAx>
      <c:valAx>
        <c:axId val="207162752"/>
        <c:scaling>
          <c:orientation val="minMax"/>
        </c:scaling>
        <c:axPos val="l"/>
        <c:majorGridlines/>
        <c:numFmt formatCode="General" sourceLinked="1"/>
        <c:tickLblPos val="nextTo"/>
        <c:crossAx val="207161216"/>
        <c:crosses val="autoZero"/>
        <c:crossBetween val="between"/>
      </c:valAx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58803230617474"/>
          <c:y val="2.8752051566394238E-2"/>
          <c:w val="0.86070613366191662"/>
          <c:h val="0.8213176116436216"/>
        </c:manualLayout>
      </c:layout>
      <c:barChart>
        <c:barDir val="col"/>
        <c:grouping val="clustered"/>
        <c:ser>
          <c:idx val="0"/>
          <c:order val="0"/>
          <c:tx>
            <c:v>Istogamma V</c:v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Foglio1!$N$2:$N$23</c:f>
              <c:strCache>
                <c:ptCount val="22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Altro</c:v>
                </c:pt>
              </c:strCache>
            </c:strRef>
          </c:cat>
          <c:val>
            <c:numRef>
              <c:f>Foglio1!$O$2:$O$23</c:f>
              <c:numCache>
                <c:formatCode>General</c:formatCode>
                <c:ptCount val="22"/>
                <c:pt idx="0">
                  <c:v>0</c:v>
                </c:pt>
                <c:pt idx="1">
                  <c:v>92</c:v>
                </c:pt>
                <c:pt idx="2">
                  <c:v>548</c:v>
                </c:pt>
                <c:pt idx="3">
                  <c:v>2131</c:v>
                </c:pt>
                <c:pt idx="4">
                  <c:v>14047</c:v>
                </c:pt>
                <c:pt idx="5">
                  <c:v>41186</c:v>
                </c:pt>
                <c:pt idx="6">
                  <c:v>51195</c:v>
                </c:pt>
                <c:pt idx="7">
                  <c:v>37821</c:v>
                </c:pt>
                <c:pt idx="8">
                  <c:v>21229</c:v>
                </c:pt>
                <c:pt idx="9">
                  <c:v>9752</c:v>
                </c:pt>
                <c:pt idx="10">
                  <c:v>3937</c:v>
                </c:pt>
                <c:pt idx="11">
                  <c:v>1151</c:v>
                </c:pt>
                <c:pt idx="12">
                  <c:v>356</c:v>
                </c:pt>
                <c:pt idx="13">
                  <c:v>105</c:v>
                </c:pt>
                <c:pt idx="14">
                  <c:v>40</c:v>
                </c:pt>
                <c:pt idx="15">
                  <c:v>6</c:v>
                </c:pt>
                <c:pt idx="16">
                  <c:v>5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</c:ser>
        <c:gapWidth val="42"/>
        <c:axId val="207175040"/>
        <c:axId val="207205504"/>
      </c:barChart>
      <c:catAx>
        <c:axId val="207175040"/>
        <c:scaling>
          <c:orientation val="minMax"/>
        </c:scaling>
        <c:axPos val="b"/>
        <c:tickLblPos val="nextTo"/>
        <c:crossAx val="207205504"/>
        <c:crosses val="autoZero"/>
        <c:auto val="1"/>
        <c:lblAlgn val="ctr"/>
        <c:lblOffset val="100"/>
      </c:catAx>
      <c:valAx>
        <c:axId val="207205504"/>
        <c:scaling>
          <c:orientation val="minMax"/>
        </c:scaling>
        <c:axPos val="l"/>
        <c:majorGridlines/>
        <c:numFmt formatCode="General" sourceLinked="1"/>
        <c:tickLblPos val="nextTo"/>
        <c:crossAx val="207175040"/>
        <c:crosses val="autoZero"/>
        <c:crossBetween val="between"/>
      </c:valAx>
    </c:plotArea>
    <c:plotVisOnly val="1"/>
    <c:dispBlanksAs val="gap"/>
  </c:chart>
  <c:externalData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0.74024</cdr:x>
      <cdr:y>0.02625</cdr:y>
    </cdr:from>
    <cdr:to>
      <cdr:x>0.94499</cdr:x>
      <cdr:y>0.13125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384376" y="7200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3.64292E-17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4639961" cy="280831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0.55824</cdr:x>
      <cdr:y>0.357</cdr:y>
    </cdr:from>
    <cdr:to>
      <cdr:x>0.92637</cdr:x>
      <cdr:y>0.50399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275856" y="1224136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000" dirty="0" smtClean="0">
              <a:solidFill>
                <a:srgbClr val="FFFF00"/>
              </a:solidFill>
            </a:rPr>
            <a:t>σ</a:t>
          </a:r>
          <a:r>
            <a:rPr lang="it-IT" sz="2000" dirty="0" smtClean="0">
              <a:solidFill>
                <a:srgbClr val="FFFF00"/>
              </a:solidFill>
            </a:rPr>
            <a:t>(v) = 4.2 cm/ns</a:t>
          </a:r>
          <a:endParaRPr lang="it-IT" sz="2000" dirty="0">
            <a:solidFill>
              <a:srgbClr val="FFFF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0.89641</cdr:x>
      <cdr:y>0.29502</cdr:y>
    </cdr:from>
    <cdr:to>
      <cdr:x>0.98922</cdr:x>
      <cdr:y>0.37593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100392" y="1988840"/>
          <a:ext cx="838677" cy="54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b="1" dirty="0"/>
            <a:t>Δ</a:t>
          </a:r>
          <a:r>
            <a:rPr lang="it-IT" sz="1800" b="1" dirty="0" err="1"/>
            <a:t>tof</a:t>
          </a:r>
          <a:endParaRPr lang="it-IT" sz="1800" b="1" dirty="0"/>
        </a:p>
      </cdr:txBody>
    </cdr:sp>
  </cdr:relSizeAnchor>
  <cdr:relSizeAnchor xmlns:cdr="http://schemas.openxmlformats.org/drawingml/2006/chartDrawing">
    <cdr:from>
      <cdr:x>0.40236</cdr:x>
      <cdr:y>0.92523</cdr:y>
    </cdr:from>
    <cdr:to>
      <cdr:x>0.79282</cdr:x>
      <cdr:y>0.97864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635896" y="6237312"/>
          <a:ext cx="3528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dirty="0" err="1" smtClean="0"/>
            <a:t>Velocity</a:t>
          </a:r>
          <a:r>
            <a:rPr lang="it-IT" sz="1600" dirty="0" smtClean="0"/>
            <a:t> (cm/ns)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0.90438</cdr:x>
      <cdr:y>0.32706</cdr:y>
    </cdr:from>
    <cdr:to>
      <cdr:x>0.96016</cdr:x>
      <cdr:y>0.39115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8172400" y="2204864"/>
          <a:ext cx="504055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600" b="1" dirty="0" smtClean="0"/>
            <a:t>(ns)</a:t>
          </a:r>
          <a:endParaRPr lang="it-IT" sz="1600" b="1" dirty="0"/>
        </a:p>
      </cdr:txBody>
    </cdr:sp>
  </cdr:relSizeAnchor>
  <cdr:relSizeAnchor xmlns:cdr="http://schemas.openxmlformats.org/drawingml/2006/chartDrawing">
    <cdr:from>
      <cdr:x>0.83266</cdr:x>
      <cdr:y>0.7116</cdr:y>
    </cdr:from>
    <cdr:to>
      <cdr:x>0.97609</cdr:x>
      <cdr:y>0.79834</cdr:y>
    </cdr:to>
    <cdr:sp macro="" textlink="">
      <cdr:nvSpPr>
        <cdr:cNvPr id="6" name="CasellaDiTesto 3"/>
        <cdr:cNvSpPr txBox="1"/>
      </cdr:nvSpPr>
      <cdr:spPr>
        <a:xfrm xmlns:a="http://schemas.openxmlformats.org/drawingml/2006/main">
          <a:off x="7524328" y="4797152"/>
          <a:ext cx="129614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it-IT" sz="1600" dirty="0" smtClean="0"/>
            <a:t>CATA-02</a:t>
          </a:r>
        </a:p>
        <a:p xmlns:a="http://schemas.openxmlformats.org/drawingml/2006/main">
          <a:pPr algn="just"/>
          <a:r>
            <a:rPr lang="it-IT" sz="1600" dirty="0" smtClean="0"/>
            <a:t>17/04/2018</a:t>
          </a:r>
          <a:endParaRPr lang="it-IT" sz="1600" dirty="0"/>
        </a:p>
      </cdr:txBody>
    </cdr:sp>
  </cdr:relSizeAnchor>
  <cdr:relSizeAnchor xmlns:cdr="http://schemas.openxmlformats.org/drawingml/2006/chartDrawing">
    <cdr:from>
      <cdr:x>0.51392</cdr:x>
      <cdr:y>0.28434</cdr:y>
    </cdr:from>
    <cdr:to>
      <cdr:x>0.80875</cdr:x>
      <cdr:y>0.4213</cdr:y>
    </cdr:to>
    <cdr:sp macro="" textlink="">
      <cdr:nvSpPr>
        <cdr:cNvPr id="7" name="CasellaDiTesto 2"/>
        <cdr:cNvSpPr txBox="1"/>
      </cdr:nvSpPr>
      <cdr:spPr>
        <a:xfrm xmlns:a="http://schemas.openxmlformats.org/drawingml/2006/main">
          <a:off x="4644008" y="1916832"/>
          <a:ext cx="2664296" cy="9233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b="1" dirty="0" err="1">
              <a:solidFill>
                <a:schemeClr val="tx2"/>
              </a:solidFill>
            </a:rPr>
            <a:t>V</a:t>
          </a:r>
          <a:r>
            <a:rPr lang="it-IT" b="1" dirty="0" err="1" smtClean="0">
              <a:solidFill>
                <a:schemeClr val="tx2"/>
              </a:solidFill>
            </a:rPr>
            <a:t>elocity</a:t>
          </a:r>
          <a:r>
            <a:rPr lang="it-IT" b="1" dirty="0" smtClean="0">
              <a:solidFill>
                <a:schemeClr val="tx2"/>
              </a:solidFill>
            </a:rPr>
            <a:t> </a:t>
          </a:r>
          <a:r>
            <a:rPr lang="it-IT" b="1" dirty="0" err="1" smtClean="0">
              <a:solidFill>
                <a:schemeClr val="tx2"/>
              </a:solidFill>
            </a:rPr>
            <a:t>distributions</a:t>
          </a:r>
          <a:r>
            <a:rPr lang="it-IT" b="1" dirty="0" smtClean="0">
              <a:solidFill>
                <a:schemeClr val="tx2"/>
              </a:solidFill>
            </a:rPr>
            <a:t> are </a:t>
          </a:r>
          <a:r>
            <a:rPr lang="it-IT" b="1" dirty="0" err="1" smtClean="0">
              <a:solidFill>
                <a:schemeClr val="tx2"/>
              </a:solidFill>
            </a:rPr>
            <a:t>shifted</a:t>
          </a:r>
          <a:r>
            <a:rPr lang="it-IT" b="1" dirty="0" smtClean="0">
              <a:solidFill>
                <a:schemeClr val="tx2"/>
              </a:solidFill>
            </a:rPr>
            <a:t> for </a:t>
          </a:r>
          <a:r>
            <a:rPr lang="it-IT" b="1" dirty="0" err="1" smtClean="0">
              <a:solidFill>
                <a:schemeClr val="tx2"/>
              </a:solidFill>
            </a:rPr>
            <a:t>different</a:t>
          </a:r>
          <a:r>
            <a:rPr lang="it-IT" b="1" dirty="0" smtClean="0">
              <a:solidFill>
                <a:schemeClr val="tx2"/>
              </a:solidFill>
            </a:rPr>
            <a:t> time of </a:t>
          </a:r>
          <a:r>
            <a:rPr lang="it-IT" b="1" dirty="0" err="1" smtClean="0">
              <a:solidFill>
                <a:schemeClr val="tx2"/>
              </a:solidFill>
            </a:rPr>
            <a:t>flight</a:t>
          </a:r>
          <a:r>
            <a:rPr lang="it-IT" b="1" dirty="0" smtClean="0">
              <a:solidFill>
                <a:schemeClr val="tx2"/>
              </a:solidFill>
            </a:rPr>
            <a:t> </a:t>
          </a:r>
          <a:r>
            <a:rPr lang="it-IT" b="1" dirty="0" err="1" smtClean="0">
              <a:solidFill>
                <a:schemeClr val="tx2"/>
              </a:solidFill>
            </a:rPr>
            <a:t>ranges</a:t>
          </a:r>
          <a:endParaRPr lang="it-IT" b="1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02CA9-95A8-4AB1-A2D7-2F01109CC9E3}" type="datetimeFigureOut">
              <a:rPr lang="it-IT" smtClean="0"/>
              <a:pPr/>
              <a:t>02/05/2018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5FCFD-DF41-4890-B00E-6E3583950E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5FCFD-DF41-4890-B00E-6E3583950E1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5B34-732A-47E2-88A3-0D98010307C9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10A0-5DB7-4137-937E-5B879DC7A4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E49C-2F72-49E3-A077-555E518C5269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EFB7-CCA6-4A5F-B36A-8ECA1E577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17FC-E8B3-46BB-A25C-1485FC82C88C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2116-D2F1-4DAA-A587-B5CFC67FC9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6080-1442-4DFC-9608-483BCBBB73D0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2C9F-8838-4EA8-BD25-C6A51CA35E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287A-17F3-4B83-8301-004A5E7FE9D4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C146-D922-4D4C-9975-426A3225F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7735-24B0-402B-8D80-E1E9B63CAB40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8BF4-BA91-48D1-B20B-9B890D61B5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5BEEC-471C-4523-88B0-6C8BFFA4D970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E22B-1F9D-4F38-B924-13262731BA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BD44-FE4E-476C-98CD-123504659599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28A-BE22-4D80-9F66-4D03F621A3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2B47-3BA3-4788-BB15-A03311908347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E7B8-A2B9-4180-84A0-DBF909D5D9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A88A-185B-4E5D-9F6C-5A46ACD99D02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354D-6CCC-4D98-BE92-A205F60AEF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FFB3-267F-4394-A204-8C49F7B2E990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0AEE-F28C-4A06-B858-F852088E35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DB3084-4A1E-40BA-A421-02740C154359}" type="datetime1">
              <a:rPr lang="it-IT" smtClean="0"/>
              <a:pPr>
                <a:defRPr/>
              </a:pPr>
              <a:t>02/05/2018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38F3B-C104-4F73-AFB4-DD3158B21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"/>
          <p:cNvSpPr txBox="1">
            <a:spLocks noChangeArrowheads="1"/>
          </p:cNvSpPr>
          <p:nvPr/>
        </p:nvSpPr>
        <p:spPr bwMode="auto">
          <a:xfrm>
            <a:off x="755576" y="476250"/>
            <a:ext cx="77771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 err="1">
                <a:solidFill>
                  <a:srgbClr val="0070C0"/>
                </a:solidFill>
                <a:latin typeface="Comic Sans MS" pitchFamily="66" charset="0"/>
              </a:rPr>
              <a:t>Measure</a:t>
            </a:r>
            <a:r>
              <a:rPr lang="it-IT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Comic Sans MS" pitchFamily="66" charset="0"/>
              </a:rPr>
              <a:t>of</a:t>
            </a:r>
            <a:r>
              <a:rPr lang="it-IT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Comic Sans MS" pitchFamily="66" charset="0"/>
              </a:rPr>
              <a:t>muon</a:t>
            </a:r>
            <a:r>
              <a:rPr lang="it-IT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Comic Sans MS" pitchFamily="66" charset="0"/>
              </a:rPr>
              <a:t>velocity</a:t>
            </a:r>
            <a:r>
              <a:rPr lang="it-IT" sz="3200" b="1" dirty="0">
                <a:solidFill>
                  <a:srgbClr val="0070C0"/>
                </a:solidFill>
                <a:latin typeface="Comic Sans MS" pitchFamily="66" charset="0"/>
              </a:rPr>
              <a:t> in EEE data </a:t>
            </a:r>
          </a:p>
        </p:txBody>
      </p:sp>
      <p:sp>
        <p:nvSpPr>
          <p:cNvPr id="2056" name="CasellaDiTesto 7"/>
          <p:cNvSpPr txBox="1">
            <a:spLocks noChangeArrowheads="1"/>
          </p:cNvSpPr>
          <p:nvPr/>
        </p:nvSpPr>
        <p:spPr bwMode="auto">
          <a:xfrm>
            <a:off x="684213" y="1268413"/>
            <a:ext cx="76327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Sandro </a:t>
            </a:r>
            <a:r>
              <a:rPr lang="it-IT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Torrisi</a:t>
            </a:r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it-IT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I.I.S.-</a:t>
            </a:r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I.T. Guglielmo Marconi, Catania 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5292725" y="2852936"/>
            <a:ext cx="3671888" cy="2828925"/>
            <a:chOff x="5292725" y="2976563"/>
            <a:chExt cx="3671888" cy="2828925"/>
          </a:xfrm>
        </p:grpSpPr>
        <p:sp>
          <p:nvSpPr>
            <p:cNvPr id="2051" name="CasellaDiTesto 2"/>
            <p:cNvSpPr txBox="1">
              <a:spLocks noChangeArrowheads="1"/>
            </p:cNvSpPr>
            <p:nvPr/>
          </p:nvSpPr>
          <p:spPr bwMode="auto">
            <a:xfrm>
              <a:off x="5292725" y="3471863"/>
              <a:ext cx="33115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 dirty="0">
                  <a:solidFill>
                    <a:srgbClr val="0070C0"/>
                  </a:solidFill>
                  <a:latin typeface="Comic Sans MS" pitchFamily="66" charset="0"/>
                </a:rPr>
                <a:t>50 </a:t>
              </a:r>
              <a:r>
                <a:rPr lang="it-IT" sz="1400" dirty="0" err="1">
                  <a:solidFill>
                    <a:srgbClr val="0070C0"/>
                  </a:solidFill>
                  <a:latin typeface="Comic Sans MS" pitchFamily="66" charset="0"/>
                </a:rPr>
                <a:t>students</a:t>
              </a:r>
              <a:r>
                <a:rPr lang="it-IT" sz="1400" dirty="0">
                  <a:solidFill>
                    <a:srgbClr val="0070C0"/>
                  </a:solidFill>
                  <a:latin typeface="Comic Sans MS" pitchFamily="66" charset="0"/>
                </a:rPr>
                <a:t> and 2 </a:t>
              </a:r>
              <a:r>
                <a:rPr lang="it-IT" sz="1400" dirty="0" err="1">
                  <a:solidFill>
                    <a:srgbClr val="0070C0"/>
                  </a:solidFill>
                  <a:latin typeface="Comic Sans MS" pitchFamily="66" charset="0"/>
                </a:rPr>
                <a:t>teachers</a:t>
              </a:r>
              <a:endParaRPr lang="it-IT" sz="14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2052" name="CasellaDiTesto 3"/>
            <p:cNvSpPr txBox="1">
              <a:spLocks noChangeArrowheads="1"/>
            </p:cNvSpPr>
            <p:nvPr/>
          </p:nvSpPr>
          <p:spPr bwMode="auto">
            <a:xfrm>
              <a:off x="5292725" y="4984750"/>
              <a:ext cx="352742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solidFill>
                    <a:srgbClr val="0070C0"/>
                  </a:solidFill>
                  <a:latin typeface="Comic Sans MS" pitchFamily="66" charset="0"/>
                </a:rPr>
                <a:t>ASL convention 2018: 20 students</a:t>
              </a:r>
            </a:p>
          </p:txBody>
        </p:sp>
        <p:sp>
          <p:nvSpPr>
            <p:cNvPr id="2053" name="CasellaDiTesto 4"/>
            <p:cNvSpPr txBox="1">
              <a:spLocks noChangeArrowheads="1"/>
            </p:cNvSpPr>
            <p:nvPr/>
          </p:nvSpPr>
          <p:spPr bwMode="auto">
            <a:xfrm>
              <a:off x="5292725" y="3976688"/>
              <a:ext cx="3167063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solidFill>
                    <a:srgbClr val="0070C0"/>
                  </a:solidFill>
                  <a:latin typeface="Comic Sans MS" pitchFamily="66" charset="0"/>
                </a:rPr>
                <a:t>ICD 2017 partecipation</a:t>
              </a:r>
            </a:p>
          </p:txBody>
        </p:sp>
        <p:sp>
          <p:nvSpPr>
            <p:cNvPr id="2054" name="CasellaDiTesto 5"/>
            <p:cNvSpPr txBox="1">
              <a:spLocks noChangeArrowheads="1"/>
            </p:cNvSpPr>
            <p:nvPr/>
          </p:nvSpPr>
          <p:spPr bwMode="auto">
            <a:xfrm>
              <a:off x="5292725" y="4479925"/>
              <a:ext cx="34559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solidFill>
                    <a:srgbClr val="0070C0"/>
                  </a:solidFill>
                  <a:latin typeface="Comic Sans MS" pitchFamily="66" charset="0"/>
                </a:rPr>
                <a:t>Erice Conference 2017 partecipation</a:t>
              </a:r>
            </a:p>
          </p:txBody>
        </p:sp>
        <p:sp>
          <p:nvSpPr>
            <p:cNvPr id="2055" name="CasellaDiTesto 6"/>
            <p:cNvSpPr txBox="1">
              <a:spLocks noChangeArrowheads="1"/>
            </p:cNvSpPr>
            <p:nvPr/>
          </p:nvSpPr>
          <p:spPr bwMode="auto">
            <a:xfrm>
              <a:off x="5292725" y="2976563"/>
              <a:ext cx="33115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dirty="0" err="1">
                  <a:solidFill>
                    <a:srgbClr val="0070C0"/>
                  </a:solidFill>
                  <a:latin typeface="Comic Sans MS" pitchFamily="66" charset="0"/>
                </a:rPr>
                <a:t>Joined</a:t>
              </a:r>
              <a:r>
                <a:rPr lang="it-IT" sz="1600" dirty="0">
                  <a:solidFill>
                    <a:srgbClr val="0070C0"/>
                  </a:solidFill>
                  <a:latin typeface="Comic Sans MS" pitchFamily="66" charset="0"/>
                </a:rPr>
                <a:t> </a:t>
              </a:r>
              <a:r>
                <a:rPr lang="it-IT" sz="1600" dirty="0" err="1">
                  <a:solidFill>
                    <a:srgbClr val="0070C0"/>
                  </a:solidFill>
                  <a:latin typeface="Comic Sans MS" pitchFamily="66" charset="0"/>
                </a:rPr>
                <a:t>to</a:t>
              </a:r>
              <a:r>
                <a:rPr lang="it-IT" sz="1600" dirty="0">
                  <a:solidFill>
                    <a:srgbClr val="0070C0"/>
                  </a:solidFill>
                  <a:latin typeface="Comic Sans MS" pitchFamily="66" charset="0"/>
                </a:rPr>
                <a:t> EEE project: 2017 </a:t>
              </a:r>
            </a:p>
          </p:txBody>
        </p:sp>
        <p:sp>
          <p:nvSpPr>
            <p:cNvPr id="2057" name="CasellaDiTesto 8"/>
            <p:cNvSpPr txBox="1">
              <a:spLocks noChangeArrowheads="1"/>
            </p:cNvSpPr>
            <p:nvPr/>
          </p:nvSpPr>
          <p:spPr bwMode="auto">
            <a:xfrm>
              <a:off x="5292725" y="5497513"/>
              <a:ext cx="36718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400">
                  <a:solidFill>
                    <a:srgbClr val="0070C0"/>
                  </a:solidFill>
                  <a:latin typeface="Comic Sans MS" pitchFamily="66" charset="0"/>
                </a:rPr>
                <a:t>Activities at the school on a weekly basis</a:t>
              </a:r>
            </a:p>
          </p:txBody>
        </p:sp>
      </p:grpSp>
      <p:sp>
        <p:nvSpPr>
          <p:cNvPr id="2059" name="CasellaDiTesto 11"/>
          <p:cNvSpPr txBox="1">
            <a:spLocks noChangeArrowheads="1"/>
          </p:cNvSpPr>
          <p:nvPr/>
        </p:nvSpPr>
        <p:spPr bwMode="auto">
          <a:xfrm>
            <a:off x="1763713" y="4016375"/>
            <a:ext cx="1871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/>
              <a:t>FOTO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AE7B8-A2B9-4180-84A0-DBF909D5D9DF}" type="slidenum">
              <a:rPr lang="it-IT" sz="1400" smtClean="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</a:t>
            </a:fld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7"/>
            <a:ext cx="4752528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10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827584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827584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3"/>
          <p:cNvSpPr txBox="1"/>
          <p:nvPr/>
        </p:nvSpPr>
        <p:spPr>
          <a:xfrm>
            <a:off x="5652120" y="1988840"/>
            <a:ext cx="25724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FF0000"/>
                </a:solidFill>
              </a:rPr>
              <a:t>101 </a:t>
            </a:r>
            <a:r>
              <a:rPr lang="it-IT" sz="2000" b="1" baseline="0" dirty="0">
                <a:solidFill>
                  <a:srgbClr val="FF0000"/>
                </a:solidFill>
              </a:rPr>
              <a:t>&lt; </a:t>
            </a:r>
            <a:r>
              <a:rPr lang="it-IT" sz="2000" b="1" baseline="0" dirty="0" err="1">
                <a:solidFill>
                  <a:srgbClr val="FF0000"/>
                </a:solidFill>
              </a:rPr>
              <a:t>Tl</a:t>
            </a:r>
            <a:r>
              <a:rPr lang="it-IT" sz="2000" b="1" baseline="0" dirty="0">
                <a:solidFill>
                  <a:srgbClr val="FF0000"/>
                </a:solidFill>
              </a:rPr>
              <a:t> (cm) &lt; 102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0" name="CasellaDiTesto 4"/>
          <p:cNvSpPr txBox="1"/>
          <p:nvPr/>
        </p:nvSpPr>
        <p:spPr>
          <a:xfrm>
            <a:off x="5724128" y="4725144"/>
            <a:ext cx="2664296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</a:rPr>
              <a:t>105 </a:t>
            </a:r>
            <a:r>
              <a:rPr lang="it-IT" sz="2000" b="1" baseline="0" dirty="0">
                <a:solidFill>
                  <a:schemeClr val="tx1"/>
                </a:solidFill>
              </a:rPr>
              <a:t>&lt; </a:t>
            </a:r>
            <a:r>
              <a:rPr lang="it-IT" sz="2000" b="1" baseline="0" dirty="0" err="1">
                <a:solidFill>
                  <a:schemeClr val="tx1"/>
                </a:solidFill>
              </a:rPr>
              <a:t>Tl</a:t>
            </a:r>
            <a:r>
              <a:rPr lang="it-IT" sz="2000" b="1" baseline="0" dirty="0">
                <a:solidFill>
                  <a:schemeClr val="tx1"/>
                </a:solidFill>
              </a:rPr>
              <a:t> (cm) &lt; 106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1" name="CasellaDiTesto 1"/>
          <p:cNvSpPr txBox="1">
            <a:spLocks noChangeArrowheads="1"/>
          </p:cNvSpPr>
          <p:nvPr/>
        </p:nvSpPr>
        <p:spPr bwMode="auto">
          <a:xfrm>
            <a:off x="683568" y="332656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latin typeface="Comic Sans MS" pitchFamily="66" charset="0"/>
              </a:rPr>
              <a:t>Time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r>
              <a:rPr lang="it-IT" sz="2400" b="1" dirty="0" err="1" smtClean="0">
                <a:latin typeface="Comic Sans MS" pitchFamily="66" charset="0"/>
              </a:rPr>
              <a:t>of</a:t>
            </a:r>
            <a:r>
              <a:rPr lang="it-IT" sz="2400" b="1" dirty="0" smtClean="0">
                <a:latin typeface="Comic Sans MS" pitchFamily="66" charset="0"/>
              </a:rPr>
              <a:t> flight </a:t>
            </a:r>
            <a:r>
              <a:rPr lang="it-IT" sz="2400" b="1" dirty="0" err="1" smtClean="0">
                <a:latin typeface="Comic Sans MS" pitchFamily="66" charset="0"/>
              </a:rPr>
              <a:t>distribution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r>
              <a:rPr lang="it-IT" sz="2400" b="1" dirty="0" err="1" smtClean="0">
                <a:latin typeface="Comic Sans MS" pitchFamily="66" charset="0"/>
              </a:rPr>
              <a:t>for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r>
              <a:rPr lang="it-IT" sz="2400" b="1" dirty="0" err="1" smtClean="0">
                <a:latin typeface="Comic Sans MS" pitchFamily="66" charset="0"/>
              </a:rPr>
              <a:t>muon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vertical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tracks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asellaDiTesto 3"/>
          <p:cNvSpPr txBox="1">
            <a:spLocks noChangeArrowheads="1"/>
          </p:cNvSpPr>
          <p:nvPr/>
        </p:nvSpPr>
        <p:spPr bwMode="auto">
          <a:xfrm>
            <a:off x="2195736" y="1196752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CAGL-01</a:t>
            </a:r>
          </a:p>
        </p:txBody>
      </p:sp>
      <p:sp>
        <p:nvSpPr>
          <p:cNvPr id="12293" name="CasellaDiTesto 5"/>
          <p:cNvSpPr txBox="1">
            <a:spLocks noChangeArrowheads="1"/>
          </p:cNvSpPr>
          <p:nvPr/>
        </p:nvSpPr>
        <p:spPr bwMode="auto">
          <a:xfrm>
            <a:off x="2195736" y="4149080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CATA-02</a:t>
            </a:r>
          </a:p>
        </p:txBody>
      </p:sp>
      <p:sp>
        <p:nvSpPr>
          <p:cNvPr id="12294" name="CasellaDiTesto 6"/>
          <p:cNvSpPr txBox="1">
            <a:spLocks noChangeArrowheads="1"/>
          </p:cNvSpPr>
          <p:nvPr/>
        </p:nvSpPr>
        <p:spPr bwMode="auto">
          <a:xfrm>
            <a:off x="4283968" y="2996952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tof</a:t>
            </a:r>
            <a:r>
              <a:rPr lang="it-IT" dirty="0"/>
              <a:t>(</a:t>
            </a:r>
            <a:r>
              <a:rPr lang="it-IT" dirty="0" err="1"/>
              <a:t>ns</a:t>
            </a:r>
            <a:r>
              <a:rPr lang="it-IT" dirty="0"/>
              <a:t>)</a:t>
            </a:r>
          </a:p>
        </p:txBody>
      </p:sp>
      <p:sp>
        <p:nvSpPr>
          <p:cNvPr id="12295" name="CasellaDiTesto 7"/>
          <p:cNvSpPr txBox="1">
            <a:spLocks noChangeArrowheads="1"/>
          </p:cNvSpPr>
          <p:nvPr/>
        </p:nvSpPr>
        <p:spPr bwMode="auto">
          <a:xfrm>
            <a:off x="4211960" y="6237312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tof</a:t>
            </a:r>
            <a:r>
              <a:rPr lang="it-IT" dirty="0"/>
              <a:t>(</a:t>
            </a:r>
            <a:r>
              <a:rPr lang="it-IT" dirty="0" err="1"/>
              <a:t>ns</a:t>
            </a:r>
            <a:r>
              <a:rPr lang="it-IT" dirty="0"/>
              <a:t>)</a:t>
            </a:r>
          </a:p>
        </p:txBody>
      </p:sp>
      <p:sp>
        <p:nvSpPr>
          <p:cNvPr id="12296" name="CasellaDiTesto 8"/>
          <p:cNvSpPr txBox="1">
            <a:spLocks noChangeArrowheads="1"/>
          </p:cNvSpPr>
          <p:nvPr/>
        </p:nvSpPr>
        <p:spPr bwMode="auto">
          <a:xfrm rot="16200000">
            <a:off x="1084560" y="1515840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tl</a:t>
            </a:r>
            <a:r>
              <a:rPr lang="it-IT" dirty="0"/>
              <a:t>(cm)</a:t>
            </a:r>
          </a:p>
        </p:txBody>
      </p:sp>
      <p:sp>
        <p:nvSpPr>
          <p:cNvPr id="12297" name="CasellaDiTesto 9"/>
          <p:cNvSpPr txBox="1">
            <a:spLocks noChangeArrowheads="1"/>
          </p:cNvSpPr>
          <p:nvPr/>
        </p:nvSpPr>
        <p:spPr bwMode="auto">
          <a:xfrm rot="16200000">
            <a:off x="1084562" y="4540176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tl</a:t>
            </a:r>
            <a:r>
              <a:rPr lang="it-IT" dirty="0"/>
              <a:t>(cm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it-IT" sz="1400" dirty="0" smtClean="0">
                <a:solidFill>
                  <a:schemeClr val="tx1"/>
                </a:solidFill>
                <a:latin typeface="Comic Sans MS" pitchFamily="66" charset="0"/>
              </a:rPr>
              <a:t>11</a:t>
            </a:r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/>
        </p:nvGraphicFramePr>
        <p:xfrm>
          <a:off x="1763688" y="3284984"/>
          <a:ext cx="54726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ico 16"/>
          <p:cNvGraphicFramePr/>
          <p:nvPr/>
        </p:nvGraphicFramePr>
        <p:xfrm>
          <a:off x="1763688" y="332656"/>
          <a:ext cx="54726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3419475" y="519113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omic Sans MS" pitchFamily="66" charset="0"/>
              </a:rPr>
              <a:t>Conclusions</a:t>
            </a:r>
          </a:p>
        </p:txBody>
      </p:sp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1042988" y="1341438"/>
            <a:ext cx="6553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muon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about</a:t>
            </a:r>
            <a:r>
              <a:rPr lang="it-IT" dirty="0">
                <a:latin typeface="Comic Sans MS" pitchFamily="66" charset="0"/>
              </a:rPr>
              <a:t> 26 cm/</a:t>
            </a:r>
            <a:r>
              <a:rPr lang="it-IT" dirty="0" err="1">
                <a:latin typeface="Comic Sans MS" pitchFamily="66" charset="0"/>
              </a:rPr>
              <a:t>ns</a:t>
            </a:r>
            <a:r>
              <a:rPr lang="it-IT" dirty="0">
                <a:latin typeface="Comic Sans MS" pitchFamily="66" charset="0"/>
              </a:rPr>
              <a:t> in CATA-02 data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indipendent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analyzed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period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while</a:t>
            </a:r>
            <a:r>
              <a:rPr lang="it-IT" dirty="0">
                <a:latin typeface="Comic Sans MS" pitchFamily="66" charset="0"/>
              </a:rPr>
              <a:t> the standard </a:t>
            </a:r>
            <a:r>
              <a:rPr lang="it-IT" dirty="0" err="1">
                <a:latin typeface="Comic Sans MS" pitchFamily="66" charset="0"/>
              </a:rPr>
              <a:t>deviation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increase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 3.0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4.2 cm/</a:t>
            </a:r>
            <a:r>
              <a:rPr lang="it-IT" dirty="0" err="1">
                <a:latin typeface="Comic Sans MS" pitchFamily="66" charset="0"/>
              </a:rPr>
              <a:t>ns</a:t>
            </a:r>
            <a:r>
              <a:rPr lang="it-IT" dirty="0">
                <a:latin typeface="Comic Sans MS" pitchFamily="66" charset="0"/>
              </a:rPr>
              <a:t> in </a:t>
            </a:r>
            <a:r>
              <a:rPr lang="it-IT" dirty="0" err="1">
                <a:latin typeface="Comic Sans MS" pitchFamily="66" charset="0"/>
              </a:rPr>
              <a:t>recent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data</a:t>
            </a:r>
            <a:endParaRPr lang="it-IT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  <a:p>
            <a:r>
              <a:rPr lang="it-IT" dirty="0">
                <a:latin typeface="Comic Sans MS" pitchFamily="66" charset="0"/>
              </a:rPr>
              <a:t>CAGL-01 data show a </a:t>
            </a:r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28 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 </a:t>
            </a:r>
            <a:r>
              <a:rPr lang="it-IT" dirty="0" smtClean="0">
                <a:latin typeface="Comic Sans MS" pitchFamily="66" charset="0"/>
                <a:sym typeface="Symbol" pitchFamily="18" charset="2"/>
              </a:rPr>
              <a:t>3 </a:t>
            </a:r>
            <a:r>
              <a:rPr lang="it-IT" dirty="0" smtClean="0">
                <a:latin typeface="Comic Sans MS" pitchFamily="66" charset="0"/>
              </a:rPr>
              <a:t>cm/</a:t>
            </a:r>
            <a:r>
              <a:rPr lang="it-IT" dirty="0" err="1" smtClean="0">
                <a:latin typeface="Comic Sans MS" pitchFamily="66" charset="0"/>
              </a:rPr>
              <a:t>ns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3316" name="CasellaDiTesto 3"/>
          <p:cNvSpPr txBox="1">
            <a:spLocks noChangeArrowheads="1"/>
          </p:cNvSpPr>
          <p:nvPr/>
        </p:nvSpPr>
        <p:spPr bwMode="auto">
          <a:xfrm>
            <a:off x="1043012" y="4077072"/>
            <a:ext cx="633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omic Sans MS" pitchFamily="66" charset="0"/>
              </a:rPr>
              <a:t>The </a:t>
            </a:r>
            <a:r>
              <a:rPr lang="it-IT" dirty="0" err="1">
                <a:latin typeface="Comic Sans MS" pitchFamily="66" charset="0"/>
              </a:rPr>
              <a:t>width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distribution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strongly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related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width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time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 </a:t>
            </a:r>
            <a:r>
              <a:rPr lang="it-IT" dirty="0" err="1" smtClean="0">
                <a:latin typeface="Comic Sans MS" pitchFamily="66" charset="0"/>
              </a:rPr>
              <a:t>distribution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3317" name="CasellaDiTesto 4"/>
          <p:cNvSpPr txBox="1">
            <a:spLocks noChangeArrowheads="1"/>
          </p:cNvSpPr>
          <p:nvPr/>
        </p:nvSpPr>
        <p:spPr bwMode="auto">
          <a:xfrm>
            <a:off x="1043583" y="5013176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lenght-time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 </a:t>
            </a:r>
            <a:r>
              <a:rPr lang="it-IT" dirty="0" err="1" smtClean="0">
                <a:latin typeface="Comic Sans MS" pitchFamily="66" charset="0"/>
              </a:rPr>
              <a:t>scatterplots</a:t>
            </a:r>
            <a:r>
              <a:rPr lang="it-IT" dirty="0" smtClean="0">
                <a:latin typeface="Comic Sans MS" pitchFamily="66" charset="0"/>
              </a:rPr>
              <a:t> show </a:t>
            </a:r>
            <a:r>
              <a:rPr lang="it-IT" dirty="0" err="1" smtClean="0">
                <a:latin typeface="Comic Sans MS" pitchFamily="66" charset="0"/>
              </a:rPr>
              <a:t>small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correlation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3318" name="CasellaDiTesto 6"/>
          <p:cNvSpPr txBox="1">
            <a:spLocks noChangeArrowheads="1"/>
          </p:cNvSpPr>
          <p:nvPr/>
        </p:nvSpPr>
        <p:spPr bwMode="auto">
          <a:xfrm>
            <a:off x="1043608" y="3140968"/>
            <a:ext cx="6697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rather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indipendent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lenght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while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seems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depend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time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it-IT" sz="1400" dirty="0" smtClean="0">
                <a:solidFill>
                  <a:schemeClr val="tx1"/>
                </a:solidFill>
                <a:latin typeface="Comic Sans MS" pitchFamily="66" charset="0"/>
              </a:rPr>
              <a:t>12</a:t>
            </a:r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"/>
          <p:cNvSpPr txBox="1">
            <a:spLocks noChangeArrowheads="1"/>
          </p:cNvSpPr>
          <p:nvPr/>
        </p:nvSpPr>
        <p:spPr bwMode="auto">
          <a:xfrm>
            <a:off x="3851275" y="806450"/>
            <a:ext cx="1512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>
                <a:solidFill>
                  <a:srgbClr val="0070C0"/>
                </a:solidFill>
                <a:latin typeface="Comic Sans MS" pitchFamily="66" charset="0"/>
              </a:rPr>
              <a:t>Outline</a:t>
            </a:r>
            <a:r>
              <a:rPr lang="it-IT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075" name="CasellaDiTesto 3"/>
          <p:cNvSpPr txBox="1">
            <a:spLocks noChangeArrowheads="1"/>
          </p:cNvSpPr>
          <p:nvPr/>
        </p:nvSpPr>
        <p:spPr bwMode="auto">
          <a:xfrm>
            <a:off x="971550" y="1485900"/>
            <a:ext cx="7416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Time of flight, track lenght and velocity distributions  for different data sets of CATA-02 telescope</a:t>
            </a: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Comparison of CATA-02 and CAGL-01 distributions</a:t>
            </a: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Muon velocity distributions for different time of flight and track lenght bins</a:t>
            </a: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Mean muon velocity vs time of flight and track lenght</a:t>
            </a: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Time of flight – track lenght scatterplot</a:t>
            </a: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Conclusions</a:t>
            </a:r>
          </a:p>
          <a:p>
            <a:endParaRPr lang="it-IT"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2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0" y="548680"/>
          <a:ext cx="4283968" cy="288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4139952" y="548680"/>
          <a:ext cx="48245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323528" y="3501008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2" name="CasellaDiTesto 7"/>
          <p:cNvSpPr txBox="1">
            <a:spLocks noChangeArrowheads="1"/>
          </p:cNvSpPr>
          <p:nvPr/>
        </p:nvSpPr>
        <p:spPr bwMode="auto">
          <a:xfrm>
            <a:off x="539750" y="158750"/>
            <a:ext cx="792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70C0"/>
                </a:solidFill>
                <a:latin typeface="Comic Sans MS" pitchFamily="66" charset="0"/>
              </a:rPr>
              <a:t>CATA-02    17/04/2018     ChiSquare &lt;10  RunNumber &lt;10</a:t>
            </a:r>
            <a:endParaRPr lang="it-IT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3" name="CasellaDiTesto 8"/>
          <p:cNvSpPr txBox="1">
            <a:spLocks noChangeArrowheads="1"/>
          </p:cNvSpPr>
          <p:nvPr/>
        </p:nvSpPr>
        <p:spPr bwMode="auto">
          <a:xfrm>
            <a:off x="2268538" y="4346575"/>
            <a:ext cx="1798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cut: tof &gt; o </a:t>
            </a:r>
          </a:p>
        </p:txBody>
      </p:sp>
      <p:sp>
        <p:nvSpPr>
          <p:cNvPr id="4104" name="CasellaDiTesto 1"/>
          <p:cNvSpPr txBox="1">
            <a:spLocks noChangeArrowheads="1"/>
          </p:cNvSpPr>
          <p:nvPr/>
        </p:nvSpPr>
        <p:spPr bwMode="auto">
          <a:xfrm>
            <a:off x="6156325" y="640238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cm/ns</a:t>
            </a:r>
          </a:p>
        </p:txBody>
      </p:sp>
      <p:sp>
        <p:nvSpPr>
          <p:cNvPr id="4105" name="CasellaDiTesto 2"/>
          <p:cNvSpPr txBox="1">
            <a:spLocks noChangeArrowheads="1"/>
          </p:cNvSpPr>
          <p:nvPr/>
        </p:nvSpPr>
        <p:spPr bwMode="auto">
          <a:xfrm>
            <a:off x="2051050" y="3298825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ns</a:t>
            </a:r>
          </a:p>
        </p:txBody>
      </p:sp>
      <p:sp>
        <p:nvSpPr>
          <p:cNvPr id="4106" name="CasellaDiTesto 9"/>
          <p:cNvSpPr txBox="1">
            <a:spLocks noChangeArrowheads="1"/>
          </p:cNvSpPr>
          <p:nvPr/>
        </p:nvSpPr>
        <p:spPr bwMode="auto">
          <a:xfrm>
            <a:off x="1979613" y="644366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ns</a:t>
            </a:r>
          </a:p>
        </p:txBody>
      </p:sp>
      <p:sp>
        <p:nvSpPr>
          <p:cNvPr id="4107" name="CasellaDiTesto 10"/>
          <p:cNvSpPr txBox="1">
            <a:spLocks noChangeArrowheads="1"/>
          </p:cNvSpPr>
          <p:nvPr/>
        </p:nvSpPr>
        <p:spPr bwMode="auto">
          <a:xfrm>
            <a:off x="6156325" y="3357563"/>
            <a:ext cx="719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cm</a:t>
            </a:r>
          </a:p>
        </p:txBody>
      </p:sp>
      <p:sp>
        <p:nvSpPr>
          <p:cNvPr id="4108" name="CasellaDiTesto 11"/>
          <p:cNvSpPr txBox="1">
            <a:spLocks noChangeArrowheads="1"/>
          </p:cNvSpPr>
          <p:nvPr/>
        </p:nvSpPr>
        <p:spPr bwMode="auto">
          <a:xfrm>
            <a:off x="6161088" y="1412875"/>
            <a:ext cx="143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no cut </a:t>
            </a:r>
          </a:p>
        </p:txBody>
      </p:sp>
      <p:sp>
        <p:nvSpPr>
          <p:cNvPr id="4109" name="CasellaDiTesto 12"/>
          <p:cNvSpPr txBox="1">
            <a:spLocks noChangeArrowheads="1"/>
          </p:cNvSpPr>
          <p:nvPr/>
        </p:nvSpPr>
        <p:spPr bwMode="auto">
          <a:xfrm>
            <a:off x="2630488" y="1335088"/>
            <a:ext cx="1435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no cut </a:t>
            </a:r>
          </a:p>
        </p:txBody>
      </p:sp>
      <p:sp>
        <p:nvSpPr>
          <p:cNvPr id="4110" name="CasellaDiTesto 13"/>
          <p:cNvSpPr txBox="1">
            <a:spLocks noChangeArrowheads="1"/>
          </p:cNvSpPr>
          <p:nvPr/>
        </p:nvSpPr>
        <p:spPr bwMode="auto">
          <a:xfrm>
            <a:off x="6300192" y="4345285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cut: </a:t>
            </a:r>
            <a:r>
              <a:rPr lang="it-IT" b="1" dirty="0" err="1">
                <a:solidFill>
                  <a:srgbClr val="FF0000"/>
                </a:solidFill>
                <a:latin typeface="Comic Sans MS" pitchFamily="66" charset="0"/>
              </a:rPr>
              <a:t>tof</a:t>
            </a: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 &gt; o </a:t>
            </a:r>
          </a:p>
        </p:txBody>
      </p:sp>
      <p:sp>
        <p:nvSpPr>
          <p:cNvPr id="4111" name="CasellaDiTesto 14"/>
          <p:cNvSpPr txBox="1">
            <a:spLocks noChangeArrowheads="1"/>
          </p:cNvSpPr>
          <p:nvPr/>
        </p:nvSpPr>
        <p:spPr bwMode="auto">
          <a:xfrm>
            <a:off x="3635375" y="3357563"/>
            <a:ext cx="1800225" cy="5222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/>
              <a:t>Top-bottom chamber distance = 100 cm</a:t>
            </a:r>
          </a:p>
        </p:txBody>
      </p:sp>
      <p:graphicFrame>
        <p:nvGraphicFramePr>
          <p:cNvPr id="17" name="Grafico 16"/>
          <p:cNvGraphicFramePr/>
          <p:nvPr/>
        </p:nvGraphicFramePr>
        <p:xfrm>
          <a:off x="4283968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3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5940425" y="357188"/>
            <a:ext cx="31686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0070C0"/>
                </a:solidFill>
                <a:latin typeface="Comic Sans MS" pitchFamily="66" charset="0"/>
              </a:rPr>
              <a:t>CATA-02 </a:t>
            </a:r>
          </a:p>
          <a:p>
            <a:pPr algn="ctr"/>
            <a:r>
              <a:rPr lang="it-IT" sz="2000" b="1">
                <a:solidFill>
                  <a:srgbClr val="0070C0"/>
                </a:solidFill>
                <a:latin typeface="Comic Sans MS" pitchFamily="66" charset="0"/>
              </a:rPr>
              <a:t>17/04/2018</a:t>
            </a:r>
          </a:p>
          <a:p>
            <a:pPr algn="ctr"/>
            <a:r>
              <a:rPr lang="it-IT" sz="2000" b="1">
                <a:solidFill>
                  <a:srgbClr val="0070C0"/>
                </a:solidFill>
                <a:latin typeface="Comic Sans MS" pitchFamily="66" charset="0"/>
              </a:rPr>
              <a:t>ChiSquare &lt; 10</a:t>
            </a:r>
          </a:p>
          <a:p>
            <a:pPr algn="ctr"/>
            <a:r>
              <a:rPr lang="it-IT" sz="2000" b="1">
                <a:solidFill>
                  <a:srgbClr val="0070C0"/>
                </a:solidFill>
                <a:latin typeface="Comic Sans MS" pitchFamily="66" charset="0"/>
              </a:rPr>
              <a:t>Run Number &lt; 10 </a:t>
            </a:r>
            <a:endParaRPr lang="it-IT" sz="2000" b="1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Cut: 3&lt;tof(ns)&lt;7</a:t>
            </a:r>
          </a:p>
        </p:txBody>
      </p:sp>
      <p:graphicFrame>
        <p:nvGraphicFramePr>
          <p:cNvPr id="3" name="Grafico 2"/>
          <p:cNvGraphicFramePr>
            <a:graphicFrameLocks/>
          </p:cNvGraphicFramePr>
          <p:nvPr/>
        </p:nvGraphicFramePr>
        <p:xfrm>
          <a:off x="5868144" y="4049688"/>
          <a:ext cx="327585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0" y="0"/>
          <a:ext cx="5868144" cy="342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0" y="3429000"/>
          <a:ext cx="586814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tangolo 6"/>
          <p:cNvSpPr/>
          <p:nvPr/>
        </p:nvSpPr>
        <p:spPr>
          <a:xfrm>
            <a:off x="6319838" y="4149725"/>
            <a:ext cx="2355850" cy="358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127" name="CasellaDiTesto 7"/>
          <p:cNvSpPr txBox="1">
            <a:spLocks noChangeArrowheads="1"/>
          </p:cNvSpPr>
          <p:nvPr/>
        </p:nvSpPr>
        <p:spPr bwMode="auto">
          <a:xfrm>
            <a:off x="6859588" y="4149725"/>
            <a:ext cx="2284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chemeClr val="bg1"/>
                </a:solidFill>
              </a:rPr>
              <a:t>Track Lenght</a:t>
            </a:r>
          </a:p>
        </p:txBody>
      </p:sp>
      <p:sp>
        <p:nvSpPr>
          <p:cNvPr id="5128" name="CasellaDiTesto 8"/>
          <p:cNvSpPr txBox="1">
            <a:spLocks noChangeArrowheads="1"/>
          </p:cNvSpPr>
          <p:nvPr/>
        </p:nvSpPr>
        <p:spPr bwMode="auto">
          <a:xfrm>
            <a:off x="3132138" y="4149725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00"/>
                </a:solidFill>
              </a:rPr>
              <a:t>&lt;V&gt; = 25.5 cm/ns</a:t>
            </a:r>
          </a:p>
        </p:txBody>
      </p:sp>
      <p:sp>
        <p:nvSpPr>
          <p:cNvPr id="5129" name="CasellaDiTesto 9"/>
          <p:cNvSpPr txBox="1">
            <a:spLocks noChangeArrowheads="1"/>
          </p:cNvSpPr>
          <p:nvPr/>
        </p:nvSpPr>
        <p:spPr bwMode="auto">
          <a:xfrm>
            <a:off x="5364163" y="263683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ns</a:t>
            </a:r>
          </a:p>
        </p:txBody>
      </p:sp>
      <p:sp>
        <p:nvSpPr>
          <p:cNvPr id="5130" name="CasellaDiTesto 10"/>
          <p:cNvSpPr txBox="1">
            <a:spLocks noChangeArrowheads="1"/>
          </p:cNvSpPr>
          <p:nvPr/>
        </p:nvSpPr>
        <p:spPr bwMode="auto">
          <a:xfrm>
            <a:off x="4643438" y="616585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cm/ns</a:t>
            </a:r>
          </a:p>
        </p:txBody>
      </p:sp>
      <p:sp>
        <p:nvSpPr>
          <p:cNvPr id="5131" name="CasellaDiTesto 11"/>
          <p:cNvSpPr txBox="1">
            <a:spLocks noChangeArrowheads="1"/>
          </p:cNvSpPr>
          <p:nvPr/>
        </p:nvSpPr>
        <p:spPr bwMode="auto">
          <a:xfrm>
            <a:off x="8604250" y="6165850"/>
            <a:ext cx="693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cm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084888" y="2316163"/>
          <a:ext cx="2880321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7"/>
                <a:gridCol w="960107"/>
                <a:gridCol w="96010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Track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Lenght</a:t>
                      </a:r>
                      <a:r>
                        <a:rPr lang="it-IT" sz="1400" dirty="0" smtClean="0"/>
                        <a:t> (cm)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Tof</a:t>
                      </a:r>
                      <a:r>
                        <a:rPr lang="it-IT" sz="1400" dirty="0" smtClean="0"/>
                        <a:t> (ns)</a:t>
                      </a:r>
                    </a:p>
                    <a:p>
                      <a:r>
                        <a:rPr lang="it-IT" sz="1400" dirty="0" smtClean="0"/>
                        <a:t>V =</a:t>
                      </a:r>
                      <a:r>
                        <a:rPr lang="it-IT" sz="1400" baseline="0" dirty="0" smtClean="0"/>
                        <a:t> 30 cm/ns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Tof</a:t>
                      </a:r>
                      <a:r>
                        <a:rPr lang="it-IT" sz="1400" dirty="0" smtClean="0"/>
                        <a:t> (ns)</a:t>
                      </a:r>
                    </a:p>
                    <a:p>
                      <a:r>
                        <a:rPr lang="it-IT" sz="1400" dirty="0" smtClean="0"/>
                        <a:t>V</a:t>
                      </a:r>
                      <a:r>
                        <a:rPr lang="it-IT" sz="1400" baseline="0" dirty="0" smtClean="0"/>
                        <a:t> = 26 cm/ns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3.3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3.8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180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6.3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6.9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>
            <a:off x="6804248" y="0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4</a:t>
            </a:fld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/>
        </p:nvGraphicFramePr>
        <p:xfrm>
          <a:off x="251520" y="332656"/>
          <a:ext cx="4752528" cy="289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CasellaDiTesto 3"/>
          <p:cNvSpPr txBox="1">
            <a:spLocks noChangeArrowheads="1"/>
          </p:cNvSpPr>
          <p:nvPr/>
        </p:nvSpPr>
        <p:spPr bwMode="auto">
          <a:xfrm>
            <a:off x="3276600" y="1125538"/>
            <a:ext cx="1871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16/01/2018</a:t>
            </a:r>
          </a:p>
        </p:txBody>
      </p:sp>
      <p:sp>
        <p:nvSpPr>
          <p:cNvPr id="6148" name="CasellaDiTesto 5"/>
          <p:cNvSpPr txBox="1">
            <a:spLocks noChangeArrowheads="1"/>
          </p:cNvSpPr>
          <p:nvPr/>
        </p:nvSpPr>
        <p:spPr bwMode="auto">
          <a:xfrm>
            <a:off x="3492500" y="3644900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70C0"/>
                </a:solidFill>
              </a:rPr>
              <a:t>23/01/</a:t>
            </a:r>
            <a:r>
              <a:rPr lang="it-IT" b="1">
                <a:solidFill>
                  <a:srgbClr val="FF0000"/>
                </a:solidFill>
              </a:rPr>
              <a:t>2016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251520" y="3194865"/>
          <a:ext cx="4752528" cy="313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148263" y="2852738"/>
          <a:ext cx="374441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979"/>
                <a:gridCol w="1331979"/>
                <a:gridCol w="10804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TIME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&lt;V&gt; (cm/ns)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it-IT" dirty="0" smtClean="0"/>
                        <a:t>(v) (cm/ns)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23/01/201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25.61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3.02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22/01/201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25.78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3.23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16/01/201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25.51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3.02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15/04/2018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25.81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4.21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17/04/2018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25.51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4.17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80" name="CasellaDiTesto 8"/>
          <p:cNvSpPr txBox="1">
            <a:spLocks noChangeArrowheads="1"/>
          </p:cNvSpPr>
          <p:nvPr/>
        </p:nvSpPr>
        <p:spPr bwMode="auto">
          <a:xfrm>
            <a:off x="5435600" y="995363"/>
            <a:ext cx="3168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070C0"/>
                </a:solidFill>
                <a:latin typeface="Comic Sans MS" pitchFamily="66" charset="0"/>
              </a:rPr>
              <a:t>CATA-02 </a:t>
            </a:r>
          </a:p>
          <a:p>
            <a:pPr algn="ctr"/>
            <a:r>
              <a:rPr lang="it-IT" sz="2400" b="1">
                <a:solidFill>
                  <a:srgbClr val="0070C0"/>
                </a:solidFill>
                <a:latin typeface="Comic Sans MS" pitchFamily="66" charset="0"/>
              </a:rPr>
              <a:t>ChiSquare &lt; 10</a:t>
            </a:r>
          </a:p>
          <a:p>
            <a:pPr algn="ctr"/>
            <a:r>
              <a:rPr lang="it-IT" sz="2400" b="1">
                <a:solidFill>
                  <a:srgbClr val="0070C0"/>
                </a:solidFill>
                <a:latin typeface="Comic Sans MS" pitchFamily="66" charset="0"/>
              </a:rPr>
              <a:t>Run Number &lt; 10 </a:t>
            </a:r>
          </a:p>
          <a:p>
            <a:pPr algn="ctr"/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Cut: 3&lt;tof(ns)&lt;7</a:t>
            </a:r>
          </a:p>
        </p:txBody>
      </p:sp>
      <p:sp>
        <p:nvSpPr>
          <p:cNvPr id="6181" name="CasellaDiTesto 10"/>
          <p:cNvSpPr txBox="1">
            <a:spLocks noChangeArrowheads="1"/>
          </p:cNvSpPr>
          <p:nvPr/>
        </p:nvSpPr>
        <p:spPr bwMode="auto">
          <a:xfrm>
            <a:off x="2339975" y="616585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cm/ns</a:t>
            </a:r>
          </a:p>
        </p:txBody>
      </p:sp>
      <p:sp>
        <p:nvSpPr>
          <p:cNvPr id="2" name="Rettangolo 1"/>
          <p:cNvSpPr/>
          <p:nvPr/>
        </p:nvSpPr>
        <p:spPr>
          <a:xfrm>
            <a:off x="3436938" y="3716338"/>
            <a:ext cx="1571625" cy="32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183" name="CasellaDiTesto 9"/>
          <p:cNvSpPr txBox="1">
            <a:spLocks noChangeArrowheads="1"/>
          </p:cNvSpPr>
          <p:nvPr/>
        </p:nvSpPr>
        <p:spPr bwMode="auto">
          <a:xfrm>
            <a:off x="3348038" y="3573463"/>
            <a:ext cx="187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70C0"/>
                </a:solidFill>
                <a:latin typeface="Comic Sans MS" pitchFamily="66" charset="0"/>
              </a:rPr>
              <a:t>23/01/2016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5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5219700" y="3001963"/>
            <a:ext cx="34559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0070C0"/>
                </a:solidFill>
                <a:latin typeface="Comic Sans MS" pitchFamily="66" charset="0"/>
              </a:rPr>
              <a:t>Comparison between the muon velocity distributions obtained from the data of CATA-02 and CAGL-01 in the same day (17/04/2018) with the same time of flight cut: (3.0&lt;tof(ns)&lt;7.0)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323528" y="3501008"/>
          <a:ext cx="40324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CasellaDiTesto 8"/>
          <p:cNvSpPr txBox="1">
            <a:spLocks noChangeArrowheads="1"/>
          </p:cNvSpPr>
          <p:nvPr/>
        </p:nvSpPr>
        <p:spPr bwMode="auto">
          <a:xfrm>
            <a:off x="2339975" y="4356100"/>
            <a:ext cx="2087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&lt;V&gt; = </a:t>
            </a:r>
            <a:r>
              <a:rPr lang="it-IT" dirty="0" smtClean="0">
                <a:solidFill>
                  <a:srgbClr val="FFFF00"/>
                </a:solidFill>
              </a:rPr>
              <a:t>25.5 cm/</a:t>
            </a:r>
            <a:r>
              <a:rPr lang="it-IT" dirty="0" err="1" smtClean="0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0038" y="247650"/>
            <a:ext cx="4032250" cy="3168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aphicFrame>
        <p:nvGraphicFramePr>
          <p:cNvPr id="11" name="Grafico 10"/>
          <p:cNvGraphicFramePr/>
          <p:nvPr/>
        </p:nvGraphicFramePr>
        <p:xfrm>
          <a:off x="287524" y="188640"/>
          <a:ext cx="4045412" cy="328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5" name="CasellaDiTesto 12"/>
          <p:cNvSpPr txBox="1">
            <a:spLocks noChangeArrowheads="1"/>
          </p:cNvSpPr>
          <p:nvPr/>
        </p:nvSpPr>
        <p:spPr bwMode="auto">
          <a:xfrm>
            <a:off x="2339975" y="981075"/>
            <a:ext cx="2087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&lt;V&gt; = </a:t>
            </a:r>
            <a:r>
              <a:rPr lang="it-IT" dirty="0" smtClean="0">
                <a:solidFill>
                  <a:srgbClr val="FFFF00"/>
                </a:solidFill>
              </a:rPr>
              <a:t>28.4 </a:t>
            </a:r>
            <a:r>
              <a:rPr lang="it-IT" dirty="0">
                <a:solidFill>
                  <a:srgbClr val="FFFF00"/>
                </a:solidFill>
              </a:rPr>
              <a:t>cm/</a:t>
            </a:r>
            <a:r>
              <a:rPr lang="it-IT" dirty="0" err="1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176" name="CasellaDiTesto 13"/>
          <p:cNvSpPr txBox="1">
            <a:spLocks noChangeArrowheads="1"/>
          </p:cNvSpPr>
          <p:nvPr/>
        </p:nvSpPr>
        <p:spPr bwMode="auto">
          <a:xfrm>
            <a:off x="5940425" y="1323975"/>
            <a:ext cx="1944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0070C0"/>
                </a:solidFill>
                <a:latin typeface="Comic Sans MS" pitchFamily="66" charset="0"/>
              </a:rPr>
              <a:t>CATA-02 vs </a:t>
            </a:r>
          </a:p>
          <a:p>
            <a:pPr algn="ctr"/>
            <a:r>
              <a:rPr lang="it-IT" sz="2800" b="1">
                <a:solidFill>
                  <a:srgbClr val="0070C0"/>
                </a:solidFill>
                <a:latin typeface="Comic Sans MS" pitchFamily="66" charset="0"/>
              </a:rPr>
              <a:t>CAGL-01</a:t>
            </a:r>
          </a:p>
        </p:txBody>
      </p:sp>
      <p:sp>
        <p:nvSpPr>
          <p:cNvPr id="7177" name="CasellaDiTesto 14"/>
          <p:cNvSpPr txBox="1">
            <a:spLocks noChangeArrowheads="1"/>
          </p:cNvSpPr>
          <p:nvPr/>
        </p:nvSpPr>
        <p:spPr bwMode="auto">
          <a:xfrm>
            <a:off x="3276600" y="2700338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cm/ns</a:t>
            </a:r>
          </a:p>
        </p:txBody>
      </p:sp>
      <p:sp>
        <p:nvSpPr>
          <p:cNvPr id="7178" name="CasellaDiTesto 15"/>
          <p:cNvSpPr txBox="1">
            <a:spLocks noChangeArrowheads="1"/>
          </p:cNvSpPr>
          <p:nvPr/>
        </p:nvSpPr>
        <p:spPr bwMode="auto">
          <a:xfrm>
            <a:off x="3276600" y="6011863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cm/ns</a:t>
            </a:r>
          </a:p>
        </p:txBody>
      </p:sp>
      <p:sp>
        <p:nvSpPr>
          <p:cNvPr id="7179" name="CasellaDiTesto 16"/>
          <p:cNvSpPr txBox="1">
            <a:spLocks noChangeArrowheads="1"/>
          </p:cNvSpPr>
          <p:nvPr/>
        </p:nvSpPr>
        <p:spPr bwMode="auto">
          <a:xfrm>
            <a:off x="2411413" y="1331913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σ</a:t>
            </a:r>
            <a:r>
              <a:rPr lang="it-IT" dirty="0">
                <a:solidFill>
                  <a:srgbClr val="FFFF00"/>
                </a:solidFill>
              </a:rPr>
              <a:t>(v) = </a:t>
            </a:r>
            <a:r>
              <a:rPr lang="it-IT" dirty="0" smtClean="0">
                <a:solidFill>
                  <a:srgbClr val="FFFF00"/>
                </a:solidFill>
              </a:rPr>
              <a:t>3.1 </a:t>
            </a:r>
            <a:r>
              <a:rPr lang="it-IT" dirty="0">
                <a:solidFill>
                  <a:srgbClr val="FFFF00"/>
                </a:solidFill>
              </a:rPr>
              <a:t>cm/</a:t>
            </a:r>
            <a:r>
              <a:rPr lang="it-IT" dirty="0" err="1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180" name="CasellaDiTesto 17"/>
          <p:cNvSpPr txBox="1">
            <a:spLocks noChangeArrowheads="1"/>
          </p:cNvSpPr>
          <p:nvPr/>
        </p:nvSpPr>
        <p:spPr bwMode="auto">
          <a:xfrm>
            <a:off x="2339975" y="4756150"/>
            <a:ext cx="208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σ</a:t>
            </a:r>
            <a:r>
              <a:rPr lang="it-IT" dirty="0">
                <a:solidFill>
                  <a:srgbClr val="FFFF00"/>
                </a:solidFill>
              </a:rPr>
              <a:t>(v) = </a:t>
            </a:r>
            <a:r>
              <a:rPr lang="it-IT" dirty="0" smtClean="0">
                <a:solidFill>
                  <a:srgbClr val="FFFF00"/>
                </a:solidFill>
              </a:rPr>
              <a:t>4.2 cm/</a:t>
            </a:r>
            <a:r>
              <a:rPr lang="it-IT" dirty="0" err="1" smtClean="0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2124075" y="5949950"/>
            <a:ext cx="0" cy="431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124075" y="2636838"/>
            <a:ext cx="0" cy="431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6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79512" y="404664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CasellaDiTesto 4"/>
          <p:cNvSpPr txBox="1">
            <a:spLocks noChangeArrowheads="1"/>
          </p:cNvSpPr>
          <p:nvPr/>
        </p:nvSpPr>
        <p:spPr bwMode="auto">
          <a:xfrm>
            <a:off x="2124075" y="476672"/>
            <a:ext cx="511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/>
              <a:t>Muon</a:t>
            </a:r>
            <a:r>
              <a:rPr lang="it-IT" sz="2400" b="1" dirty="0"/>
              <a:t> </a:t>
            </a:r>
            <a:r>
              <a:rPr lang="it-IT" sz="2400" b="1" dirty="0" err="1"/>
              <a:t>velocity</a:t>
            </a:r>
            <a:r>
              <a:rPr lang="it-IT" sz="2400" b="1" dirty="0"/>
              <a:t> </a:t>
            </a:r>
            <a:r>
              <a:rPr lang="it-IT" sz="2400" b="1" dirty="0" err="1"/>
              <a:t>distributions</a:t>
            </a:r>
            <a:r>
              <a:rPr lang="it-IT" sz="2400" b="1" dirty="0"/>
              <a:t>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</a:t>
            </a:r>
            <a:r>
              <a:rPr lang="el-GR" sz="2400" b="1" dirty="0" smtClean="0"/>
              <a:t>Δ</a:t>
            </a:r>
            <a:r>
              <a:rPr lang="it-IT" sz="2400" b="1" dirty="0"/>
              <a:t>L </a:t>
            </a:r>
            <a:r>
              <a:rPr lang="it-IT" sz="2400" b="1" dirty="0" err="1"/>
              <a:t>bins</a:t>
            </a:r>
            <a:endParaRPr lang="it-IT" sz="2400" b="1" dirty="0"/>
          </a:p>
        </p:txBody>
      </p:sp>
      <p:sp>
        <p:nvSpPr>
          <p:cNvPr id="8196" name="CasellaDiTesto 6"/>
          <p:cNvSpPr txBox="1">
            <a:spLocks noChangeArrowheads="1"/>
          </p:cNvSpPr>
          <p:nvPr/>
        </p:nvSpPr>
        <p:spPr bwMode="auto">
          <a:xfrm>
            <a:off x="8234363" y="1541463"/>
            <a:ext cx="9096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/>
              <a:t>Δ</a:t>
            </a:r>
            <a:r>
              <a:rPr lang="it-IT" sz="1600" b="1"/>
              <a:t>L(cm)</a:t>
            </a:r>
          </a:p>
        </p:txBody>
      </p:sp>
      <p:sp>
        <p:nvSpPr>
          <p:cNvPr id="8197" name="CasellaDiTesto 1"/>
          <p:cNvSpPr txBox="1">
            <a:spLocks noChangeArrowheads="1"/>
          </p:cNvSpPr>
          <p:nvPr/>
        </p:nvSpPr>
        <p:spPr bwMode="auto">
          <a:xfrm>
            <a:off x="3995738" y="6381750"/>
            <a:ext cx="3529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600"/>
              <a:t>Velocity (cm/ns)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16463" y="2206625"/>
            <a:ext cx="3168650" cy="646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chemeClr val="tx2"/>
                </a:solidFill>
                <a:latin typeface="+mn-lt"/>
                <a:cs typeface="+mn-cs"/>
              </a:rPr>
              <a:t>Similar</a:t>
            </a:r>
            <a:r>
              <a:rPr lang="it-IT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+mn-lt"/>
                <a:cs typeface="+mn-cs"/>
              </a:rPr>
              <a:t>velocity</a:t>
            </a:r>
            <a:r>
              <a:rPr lang="it-IT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+mn-lt"/>
                <a:cs typeface="+mn-cs"/>
              </a:rPr>
              <a:t>distribution</a:t>
            </a:r>
            <a:r>
              <a:rPr lang="it-IT" b="1" dirty="0">
                <a:solidFill>
                  <a:schemeClr val="tx2"/>
                </a:solidFill>
                <a:latin typeface="+mn-lt"/>
                <a:cs typeface="+mn-cs"/>
              </a:rPr>
              <a:t> for </a:t>
            </a:r>
            <a:r>
              <a:rPr lang="it-IT" b="1" dirty="0" err="1">
                <a:solidFill>
                  <a:schemeClr val="tx2"/>
                </a:solidFill>
                <a:latin typeface="+mn-lt"/>
                <a:cs typeface="+mn-cs"/>
              </a:rPr>
              <a:t>different</a:t>
            </a:r>
            <a:r>
              <a:rPr lang="it-IT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+mn-lt"/>
                <a:cs typeface="+mn-cs"/>
              </a:rPr>
              <a:t>track</a:t>
            </a:r>
            <a:r>
              <a:rPr lang="it-IT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+mn-lt"/>
                <a:cs typeface="+mn-cs"/>
              </a:rPr>
              <a:t>lenght</a:t>
            </a:r>
            <a:r>
              <a:rPr lang="it-IT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+mn-lt"/>
                <a:cs typeface="+mn-cs"/>
              </a:rPr>
              <a:t>ranges</a:t>
            </a:r>
            <a:endParaRPr lang="it-IT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199" name="CasellaDiTesto 3"/>
          <p:cNvSpPr txBox="1">
            <a:spLocks noChangeArrowheads="1"/>
          </p:cNvSpPr>
          <p:nvPr/>
        </p:nvSpPr>
        <p:spPr bwMode="auto">
          <a:xfrm>
            <a:off x="7380288" y="476250"/>
            <a:ext cx="1655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/>
              <a:t>CATA-02</a:t>
            </a:r>
          </a:p>
          <a:p>
            <a:pPr algn="ctr"/>
            <a:r>
              <a:rPr lang="it-IT" sz="1600"/>
              <a:t>17/04/2018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7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0"/>
          <a:ext cx="903649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8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33537" y="202332"/>
          <a:ext cx="3779911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333375"/>
            <a:ext cx="5153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co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3713163"/>
            <a:ext cx="3103562" cy="27432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211638" y="476250"/>
            <a:ext cx="38893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247" name="CasellaDiTesto 6"/>
          <p:cNvSpPr txBox="1">
            <a:spLocks noChangeArrowheads="1"/>
          </p:cNvSpPr>
          <p:nvPr/>
        </p:nvSpPr>
        <p:spPr bwMode="auto">
          <a:xfrm>
            <a:off x="4643438" y="476250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Mean muon velocity vs time of flight</a:t>
            </a:r>
          </a:p>
        </p:txBody>
      </p:sp>
      <p:sp>
        <p:nvSpPr>
          <p:cNvPr id="10248" name="CasellaDiTesto 8"/>
          <p:cNvSpPr txBox="1">
            <a:spLocks noChangeArrowheads="1"/>
          </p:cNvSpPr>
          <p:nvPr/>
        </p:nvSpPr>
        <p:spPr bwMode="auto">
          <a:xfrm rot="-5400000">
            <a:off x="3347244" y="4972844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/>
              <a:t>cm/</a:t>
            </a:r>
            <a:r>
              <a:rPr lang="it-IT" b="1" dirty="0" err="1"/>
              <a:t>ns</a:t>
            </a:r>
            <a:endParaRPr lang="it-IT" b="1" dirty="0"/>
          </a:p>
        </p:txBody>
      </p:sp>
      <p:sp>
        <p:nvSpPr>
          <p:cNvPr id="10249" name="CasellaDiTesto 9"/>
          <p:cNvSpPr txBox="1">
            <a:spLocks noChangeArrowheads="1"/>
          </p:cNvSpPr>
          <p:nvPr/>
        </p:nvSpPr>
        <p:spPr bwMode="auto">
          <a:xfrm rot="-5400000">
            <a:off x="3204369" y="1553369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cm/ns</a:t>
            </a:r>
          </a:p>
        </p:txBody>
      </p:sp>
      <p:sp>
        <p:nvSpPr>
          <p:cNvPr id="10250" name="CasellaDiTesto 10"/>
          <p:cNvSpPr txBox="1">
            <a:spLocks noChangeArrowheads="1"/>
          </p:cNvSpPr>
          <p:nvPr/>
        </p:nvSpPr>
        <p:spPr bwMode="auto">
          <a:xfrm>
            <a:off x="8026400" y="616585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cm</a:t>
            </a:r>
          </a:p>
        </p:txBody>
      </p:sp>
      <p:sp>
        <p:nvSpPr>
          <p:cNvPr id="10251" name="CasellaDiTesto 11"/>
          <p:cNvSpPr txBox="1">
            <a:spLocks noChangeArrowheads="1"/>
          </p:cNvSpPr>
          <p:nvPr/>
        </p:nvSpPr>
        <p:spPr bwMode="auto">
          <a:xfrm>
            <a:off x="8027988" y="305911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ns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070850" y="1625600"/>
            <a:ext cx="882650" cy="47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9</a:t>
            </a:fld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15" name="Grafico 14"/>
          <p:cNvGraphicFramePr/>
          <p:nvPr/>
        </p:nvGraphicFramePr>
        <p:xfrm>
          <a:off x="3995936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551</Words>
  <Application>Microsoft Office PowerPoint</Application>
  <PresentationFormat>Presentazione su schermo (4:3)</PresentationFormat>
  <Paragraphs>155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Microsoft</dc:creator>
  <cp:lastModifiedBy>PC DOCENTE</cp:lastModifiedBy>
  <cp:revision>79</cp:revision>
  <dcterms:created xsi:type="dcterms:W3CDTF">2018-04-30T08:15:03Z</dcterms:created>
  <dcterms:modified xsi:type="dcterms:W3CDTF">2018-05-02T09:56:37Z</dcterms:modified>
</cp:coreProperties>
</file>