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/>
    <p:restoredTop sz="94643"/>
  </p:normalViewPr>
  <p:slideViewPr>
    <p:cSldViewPr snapToGrid="0" snapToObjects="1">
      <p:cViewPr varScale="1">
        <p:scale>
          <a:sx n="64" d="100"/>
          <a:sy n="64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32D89-5B8B-844D-A566-28A609AC630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97228-39BA-3B4C-B27B-78661E7C80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95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FA55A-0C9B-5D47-83C6-FACF955D7B3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DC8BD-884C-794B-8D86-35C2719A19F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23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DC8BD-884C-794B-8D86-35C2719A1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1FA3-C961-4B2F-B3AB-5C0C6EB428C9}" type="datetime1">
              <a:rPr lang="it-IT" smtClean="0"/>
              <a:t>23/01/2018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043-E093-4C23-BA1A-1F7DCB451883}" type="datetime1">
              <a:rPr lang="it-IT" smtClean="0"/>
              <a:t>23/01/2018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4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15D5-2941-49B1-9469-3B6B800EC714}" type="datetime1">
              <a:rPr lang="it-IT" smtClean="0"/>
              <a:t>23/01/2018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0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2E55-52AE-4D5F-B213-69C8531F761D}" type="datetime1">
              <a:rPr lang="it-IT" smtClean="0"/>
              <a:t>23/01/2018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2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D2F3-9C3D-46A0-98C1-B2688827F5AF}" type="datetime1">
              <a:rPr lang="it-IT" smtClean="0"/>
              <a:t>23/01/2018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3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7BB7-4D19-4773-8FE7-C5C63DA20B23}" type="datetime1">
              <a:rPr lang="it-IT" smtClean="0"/>
              <a:t>23/01/2018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9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6736-39FB-4F98-9CF0-FED49BFD54B9}" type="datetime1">
              <a:rPr lang="it-IT" smtClean="0"/>
              <a:t>23/01/2018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63C1-2537-4E6A-95B3-0633044E6C03}" type="datetime1">
              <a:rPr lang="it-IT" smtClean="0"/>
              <a:t>23/01/2018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2F36-73F2-4D93-8A63-ADBFF843A5E1}" type="datetime1">
              <a:rPr lang="it-IT" smtClean="0"/>
              <a:t>23/01/2018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4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13AA-F911-45AC-9ACE-279363B9F345}" type="datetime1">
              <a:rPr lang="it-IT" smtClean="0"/>
              <a:t>23/01/2018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0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EF96-8475-4CE9-99BC-A17AAF43BA96}" type="datetime1">
              <a:rPr lang="it-IT" smtClean="0"/>
              <a:t>23/01/2018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E19DC-2196-4B55-ABF6-F375FA7A1F57}" type="datetime1">
              <a:rPr lang="it-IT" smtClean="0"/>
              <a:t>23/01/2018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Roma, March 2018 - PTA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F7FDE-11B9-AF4A-8390-A43FBA897EA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1133687"/>
            <a:ext cx="8643938" cy="5144517"/>
          </a:xfrm>
        </p:spPr>
        <p:txBody>
          <a:bodyPr>
            <a:normAutofit/>
          </a:bodyPr>
          <a:lstStyle/>
          <a:p>
            <a:pPr algn="l"/>
            <a:r>
              <a:rPr lang="en-US" sz="2000" b="1" smtClean="0">
                <a:solidFill>
                  <a:schemeClr val="tx1"/>
                </a:solidFill>
                <a:latin typeface="Arial"/>
                <a:cs typeface="Arial"/>
              </a:rPr>
              <a:t>Coordinator:</a:t>
            </a:r>
          </a:p>
          <a:p>
            <a:pPr algn="l"/>
            <a:endParaRPr lang="en-US" sz="2000" b="1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2000" b="1" smtClean="0">
                <a:solidFill>
                  <a:schemeClr val="tx1"/>
                </a:solidFill>
                <a:latin typeface="Arial"/>
                <a:cs typeface="Arial"/>
              </a:rPr>
              <a:t>Participants: </a:t>
            </a:r>
          </a:p>
          <a:p>
            <a:pPr algn="l"/>
            <a:r>
              <a:rPr lang="en-US" sz="1400" i="1" smtClean="0">
                <a:solidFill>
                  <a:schemeClr val="tx1"/>
                </a:solidFill>
                <a:latin typeface="Arial"/>
                <a:cs typeface="Arial"/>
              </a:rPr>
              <a:t>(indicate explicitely CF grants and period)</a:t>
            </a:r>
          </a:p>
          <a:p>
            <a:pPr algn="l"/>
            <a:endParaRPr lang="it-IT" sz="200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2000" b="1" smtClean="0">
                <a:solidFill>
                  <a:srgbClr val="000000"/>
                </a:solidFill>
                <a:latin typeface="Arial"/>
                <a:cs typeface="Arial"/>
              </a:rPr>
              <a:t>Place of Work &amp;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Collaborations:  </a:t>
            </a:r>
          </a:p>
          <a:p>
            <a:pPr algn="l"/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5088" y="194053"/>
            <a:ext cx="119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smtClean="0">
                <a:solidFill>
                  <a:srgbClr val="FF0000"/>
                </a:solidFill>
              </a:rPr>
              <a:t>Other Logo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74773" y="6346876"/>
            <a:ext cx="3429000" cy="365125"/>
          </a:xfrm>
        </p:spPr>
        <p:txBody>
          <a:bodyPr/>
          <a:lstStyle/>
          <a:p>
            <a:r>
              <a:rPr lang="es-ES" smtClean="0">
                <a:solidFill>
                  <a:schemeClr val="tx1"/>
                </a:solidFill>
              </a:rPr>
              <a:t>Roma, March 2018 - PTA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1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52732" y="183422"/>
            <a:ext cx="3651041" cy="847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Project Name</a:t>
            </a:r>
            <a:endParaRPr lang="en-US" sz="32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17963" cy="10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1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8" y="1204728"/>
            <a:ext cx="8484552" cy="514451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Project </a:t>
            </a:r>
            <a:r>
              <a:rPr lang="en-US" sz="2000" b="1" smtClean="0">
                <a:solidFill>
                  <a:srgbClr val="000000"/>
                </a:solidFill>
                <a:latin typeface="Arial"/>
                <a:cs typeface="Arial"/>
              </a:rPr>
              <a:t>main </a:t>
            </a:r>
            <a:r>
              <a:rPr lang="en-US" sz="2000" b="1" smtClean="0">
                <a:solidFill>
                  <a:srgbClr val="000000"/>
                </a:solidFill>
                <a:latin typeface="Arial"/>
                <a:cs typeface="Arial"/>
              </a:rPr>
              <a:t>goals and results achieved in 2017</a:t>
            </a:r>
            <a:endParaRPr lang="en-US" sz="20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it-IT" sz="1400" i="1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it-IT" sz="1400" i="1" u="sng" dirty="0" smtClean="0">
                <a:solidFill>
                  <a:srgbClr val="000000"/>
                </a:solidFill>
                <a:latin typeface="Arial"/>
                <a:cs typeface="Arial"/>
              </a:rPr>
              <a:t>≈ 3 </a:t>
            </a:r>
            <a:r>
              <a:rPr lang="it-IT" sz="1400" i="1" u="sng" err="1" smtClean="0">
                <a:solidFill>
                  <a:srgbClr val="000000"/>
                </a:solidFill>
                <a:latin typeface="Arial"/>
                <a:cs typeface="Arial"/>
              </a:rPr>
              <a:t>slides</a:t>
            </a:r>
            <a:r>
              <a:rPr lang="it-IT" sz="1400" i="1" u="sng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sz="1400" i="1" smtClean="0">
                <a:solidFill>
                  <a:srgbClr val="000000"/>
                </a:solidFill>
                <a:latin typeface="Arial"/>
                <a:cs typeface="Arial"/>
              </a:rPr>
              <a:t>new results from last year presentation)</a:t>
            </a:r>
            <a:endParaRPr lang="en-US" sz="1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2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74773" y="6346876"/>
            <a:ext cx="3429000" cy="365125"/>
          </a:xfrm>
        </p:spPr>
        <p:txBody>
          <a:bodyPr/>
          <a:lstStyle/>
          <a:p>
            <a:r>
              <a:rPr lang="es-ES" smtClean="0">
                <a:solidFill>
                  <a:schemeClr val="tx1"/>
                </a:solidFill>
              </a:rPr>
              <a:t>Roma, March 2018 - PTA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52732" y="183422"/>
            <a:ext cx="3651041" cy="847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Project Name</a:t>
            </a:r>
            <a:endParaRPr lang="en-US" sz="3200" dirty="0"/>
          </a:p>
        </p:txBody>
      </p:sp>
      <p:sp>
        <p:nvSpPr>
          <p:cNvPr id="12" name="TextBox 4"/>
          <p:cNvSpPr txBox="1"/>
          <p:nvPr/>
        </p:nvSpPr>
        <p:spPr>
          <a:xfrm>
            <a:off x="7585088" y="194053"/>
            <a:ext cx="119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smtClean="0">
                <a:solidFill>
                  <a:srgbClr val="FF0000"/>
                </a:solidFill>
              </a:rPr>
              <a:t>Other Logo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17963" cy="10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2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4" y="1204728"/>
            <a:ext cx="8615362" cy="5144517"/>
          </a:xfrm>
        </p:spPr>
        <p:txBody>
          <a:bodyPr>
            <a:normAutofit/>
          </a:bodyPr>
          <a:lstStyle/>
          <a:p>
            <a:pPr algn="l"/>
            <a:r>
              <a:rPr lang="en-US" sz="2400" b="1" smtClean="0">
                <a:solidFill>
                  <a:srgbClr val="000000"/>
                </a:solidFill>
                <a:latin typeface="Arial"/>
                <a:cs typeface="Arial"/>
              </a:rPr>
              <a:t>Milestones 2018 </a:t>
            </a:r>
          </a:p>
          <a:p>
            <a:pPr algn="l"/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en-US" sz="2400" b="1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en-US" sz="2400" b="1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en-US" sz="2400" b="1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en-US" sz="2400" b="1" smtClean="0">
                <a:solidFill>
                  <a:srgbClr val="000000"/>
                </a:solidFill>
                <a:latin typeface="Arial"/>
                <a:cs typeface="Arial"/>
              </a:rPr>
              <a:t>Plan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lang="en-US" sz="2400" b="1" smtClean="0">
                <a:solidFill>
                  <a:srgbClr val="000000"/>
                </a:solidFill>
                <a:latin typeface="Arial"/>
                <a:cs typeface="Arial"/>
              </a:rPr>
              <a:t>activities </a:t>
            </a:r>
            <a:r>
              <a:rPr lang="en-US" sz="2400" b="1" smtClean="0">
                <a:solidFill>
                  <a:srgbClr val="000000"/>
                </a:solidFill>
                <a:latin typeface="Arial"/>
                <a:cs typeface="Arial"/>
              </a:rPr>
              <a:t>2018 </a:t>
            </a:r>
            <a:r>
              <a:rPr lang="en-US" sz="2400" b="1" smtClean="0">
                <a:solidFill>
                  <a:srgbClr val="000000"/>
                </a:solidFill>
                <a:latin typeface="Arial"/>
                <a:cs typeface="Arial"/>
              </a:rPr>
              <a:t>- </a:t>
            </a:r>
            <a:r>
              <a:rPr lang="en-US" sz="2400" b="1" smtClean="0">
                <a:solidFill>
                  <a:srgbClr val="000000"/>
                </a:solidFill>
                <a:latin typeface="Arial"/>
                <a:cs typeface="Arial"/>
              </a:rPr>
              <a:t>2020 </a:t>
            </a:r>
            <a:endParaRPr lang="en-US" sz="2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en-US" sz="1400" i="1" dirty="0" smtClean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it-IT" sz="1400" i="1" u="sng">
                <a:solidFill>
                  <a:srgbClr val="000000"/>
                </a:solidFill>
                <a:latin typeface="Arial"/>
                <a:cs typeface="Arial"/>
              </a:rPr>
              <a:t>≈</a:t>
            </a:r>
            <a:r>
              <a:rPr lang="en-US" sz="1400" i="1" u="sng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400" i="1" u="sng" smtClean="0">
                <a:solidFill>
                  <a:schemeClr val="tx1"/>
                </a:solidFill>
                <a:latin typeface="Arial"/>
                <a:cs typeface="Arial"/>
              </a:rPr>
              <a:t>3 </a:t>
            </a:r>
            <a:r>
              <a:rPr lang="en-US" sz="1400" i="1" u="sng" dirty="0" smtClean="0">
                <a:solidFill>
                  <a:schemeClr val="tx1"/>
                </a:solidFill>
                <a:latin typeface="Arial"/>
                <a:cs typeface="Arial"/>
              </a:rPr>
              <a:t>slides </a:t>
            </a:r>
            <a:r>
              <a:rPr lang="en-US" sz="1400" i="1" dirty="0" smtClean="0">
                <a:solidFill>
                  <a:schemeClr val="tx1"/>
                </a:solidFill>
                <a:latin typeface="Arial"/>
                <a:cs typeface="Arial"/>
              </a:rPr>
              <a:t>including possible collaborations, outreach ….)</a:t>
            </a:r>
            <a:endParaRPr lang="en-US" sz="14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52732" y="183422"/>
            <a:ext cx="3651041" cy="847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Project Name</a:t>
            </a:r>
            <a:endParaRPr lang="en-US" sz="3200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74773" y="6346876"/>
            <a:ext cx="3429000" cy="365125"/>
          </a:xfrm>
        </p:spPr>
        <p:txBody>
          <a:bodyPr/>
          <a:lstStyle/>
          <a:p>
            <a:r>
              <a:rPr lang="es-ES" smtClean="0">
                <a:solidFill>
                  <a:schemeClr val="tx1"/>
                </a:solidFill>
              </a:rPr>
              <a:t>Roma, March 2018 - PTA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7585088" y="194053"/>
            <a:ext cx="119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smtClean="0">
                <a:solidFill>
                  <a:srgbClr val="FF0000"/>
                </a:solidFill>
              </a:rPr>
              <a:t>Other Logo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17963" cy="10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1519523"/>
            <a:ext cx="8441690" cy="240790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Arial"/>
                <a:cs typeface="Arial"/>
              </a:rPr>
              <a:t>Expected funding in the 3-year period:</a:t>
            </a:r>
          </a:p>
          <a:p>
            <a:pPr marL="342900" indent="-342900" algn="l"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/>
                <a:cs typeface="Arial"/>
              </a:rPr>
              <a:t>Request of funding by Centro Fermi</a:t>
            </a:r>
          </a:p>
          <a:p>
            <a:pPr algn="l"/>
            <a:r>
              <a:rPr lang="en-US" sz="1400" i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Grant : number and period requested</a:t>
            </a:r>
          </a:p>
          <a:p>
            <a:pPr algn="l"/>
            <a:r>
              <a:rPr lang="it-IT" sz="1400" i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Specific Consumables/inventory </a:t>
            </a:r>
            <a:r>
              <a:rPr lang="it-IT" sz="1400" i="1" u="sng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per year</a:t>
            </a:r>
            <a:endParaRPr lang="en-US" sz="1400" i="1" u="sng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algn="l"/>
            <a:endParaRPr lang="en-US" sz="1800" i="1" dirty="0">
              <a:latin typeface="Arial"/>
              <a:cs typeface="Arial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Arial"/>
                <a:cs typeface="Arial"/>
              </a:rPr>
              <a:t>- Potential </a:t>
            </a:r>
            <a:r>
              <a:rPr lang="en-US" sz="2000" b="1" smtClean="0">
                <a:solidFill>
                  <a:schemeClr val="tx1"/>
                </a:solidFill>
                <a:latin typeface="Arial"/>
                <a:cs typeface="Arial"/>
              </a:rPr>
              <a:t>external funding</a:t>
            </a:r>
            <a:endParaRPr lang="en-US" sz="2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7FDE-11B9-AF4A-8390-A43FBA897EAE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74773" y="6346876"/>
            <a:ext cx="3429000" cy="365125"/>
          </a:xfrm>
        </p:spPr>
        <p:txBody>
          <a:bodyPr/>
          <a:lstStyle/>
          <a:p>
            <a:r>
              <a:rPr lang="es-ES" smtClean="0">
                <a:solidFill>
                  <a:schemeClr val="tx1"/>
                </a:solidFill>
              </a:rPr>
              <a:t>Roma, March 2018 - PTA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72809" y="186669"/>
            <a:ext cx="3230964" cy="653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Project Name</a:t>
            </a:r>
            <a:endParaRPr lang="en-US" sz="3200" dirty="0"/>
          </a:p>
        </p:txBody>
      </p:sp>
      <p:sp>
        <p:nvSpPr>
          <p:cNvPr id="11" name="TextBox 4"/>
          <p:cNvSpPr txBox="1"/>
          <p:nvPr/>
        </p:nvSpPr>
        <p:spPr>
          <a:xfrm>
            <a:off x="7585088" y="194053"/>
            <a:ext cx="119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smtClean="0">
                <a:solidFill>
                  <a:srgbClr val="FF0000"/>
                </a:solidFill>
              </a:rPr>
              <a:t>Other Logo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17963" cy="10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7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7977</TotalTime>
  <Words>127</Words>
  <Application>Microsoft Office PowerPoint</Application>
  <PresentationFormat>Presentazione su schermo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Centro Fermi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del Progetto</dc:title>
  <dc:creator>Giancarlo Righini</dc:creator>
  <cp:lastModifiedBy>nania</cp:lastModifiedBy>
  <cp:revision>32</cp:revision>
  <dcterms:created xsi:type="dcterms:W3CDTF">2015-11-27T18:27:11Z</dcterms:created>
  <dcterms:modified xsi:type="dcterms:W3CDTF">2018-01-23T15:02:59Z</dcterms:modified>
</cp:coreProperties>
</file>