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7"/>
  </p:notesMasterIdLst>
  <p:handoutMasterIdLst>
    <p:handoutMasterId r:id="rId8"/>
  </p:handoutMasterIdLst>
  <p:sldIdLst>
    <p:sldId id="290" r:id="rId2"/>
    <p:sldId id="291" r:id="rId3"/>
    <p:sldId id="292" r:id="rId4"/>
    <p:sldId id="294" r:id="rId5"/>
    <p:sldId id="295" r:id="rId6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173" autoAdjust="0"/>
    <p:restoredTop sz="98641" autoAdjust="0"/>
  </p:normalViewPr>
  <p:slideViewPr>
    <p:cSldViewPr snapToGrid="0">
      <p:cViewPr varScale="1">
        <p:scale>
          <a:sx n="92" d="100"/>
          <a:sy n="92" d="100"/>
        </p:scale>
        <p:origin x="-1696" y="-6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30B28-BECC-F446-9085-CCEE189A5491}" type="datetimeFigureOut">
              <a:rPr lang="en-US" smtClean="0"/>
              <a:t>05/10/16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4DF9B-58B0-E14C-8F7A-B0747883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493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D9AB7-261C-4E98-979B-37130BB09AB2}" type="datetimeFigureOut">
              <a:rPr lang="it-IT" smtClean="0"/>
              <a:t>05/10/16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66D51-4791-4190-941E-01452862E9C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659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6D51-4791-4190-941E-01452862E9C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54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Picture 69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fld id="{E39C8ADB-8EFF-483F-9B5F-31124681A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4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Stops in the data taking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D</a:t>
            </a:r>
            <a:r>
              <a:rPr lang="it-IT" dirty="0">
                <a:solidFill>
                  <a:schemeClr val="tx1"/>
                </a:solidFill>
              </a:rPr>
              <a:t>. De </a:t>
            </a:r>
            <a:r>
              <a:rPr lang="it-IT" dirty="0" smtClean="0">
                <a:solidFill>
                  <a:schemeClr val="tx1"/>
                </a:solidFill>
              </a:rPr>
              <a:t>Gruttola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15909" y="6176927"/>
            <a:ext cx="3363606" cy="7272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_centroferm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52" y="6237335"/>
            <a:ext cx="1518107" cy="6244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logo_inf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903" y="6237335"/>
            <a:ext cx="981117" cy="6244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LogoUniversitàDiSalern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78" y="6237335"/>
            <a:ext cx="624493" cy="6244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05</a:t>
            </a:r>
            <a:r>
              <a:rPr lang="it-IT" sz="1400" dirty="0" smtClean="0">
                <a:solidFill>
                  <a:srgbClr val="FFFFFF"/>
                </a:solidFill>
              </a:rPr>
              <a:t>/</a:t>
            </a:r>
            <a:r>
              <a:rPr lang="it-IT" sz="1400" dirty="0" smtClean="0">
                <a:solidFill>
                  <a:srgbClr val="FFFFFF"/>
                </a:solidFill>
              </a:rPr>
              <a:t>10</a:t>
            </a:r>
            <a:r>
              <a:rPr lang="it-IT" sz="1400" dirty="0" smtClean="0">
                <a:solidFill>
                  <a:srgbClr val="FFFFFF"/>
                </a:solidFill>
              </a:rPr>
              <a:t>/</a:t>
            </a:r>
            <a:r>
              <a:rPr lang="it-IT" sz="1400" dirty="0" smtClean="0">
                <a:solidFill>
                  <a:srgbClr val="FFFFFF"/>
                </a:solidFill>
              </a:rPr>
              <a:t>2016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5" name="Picture 14" descr="Schermata 2016-05-26 alle 13.34.5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92369"/>
            <a:ext cx="1317008" cy="15584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597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74659"/>
            <a:ext cx="10040039" cy="5062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3000" dirty="0" err="1">
                <a:solidFill>
                  <a:srgbClr val="000000"/>
                </a:solidFill>
              </a:rPr>
              <a:t>s</a:t>
            </a:r>
            <a:r>
              <a:rPr lang="it-IT" sz="3000" dirty="0" err="1" smtClean="0">
                <a:solidFill>
                  <a:srgbClr val="000000"/>
                </a:solidFill>
              </a:rPr>
              <a:t>poradic</a:t>
            </a:r>
            <a:r>
              <a:rPr lang="it-IT" sz="3000" dirty="0" smtClean="0">
                <a:solidFill>
                  <a:srgbClr val="000000"/>
                </a:solidFill>
              </a:rPr>
              <a:t> </a:t>
            </a:r>
            <a:r>
              <a:rPr lang="it-IT" sz="3000" dirty="0" err="1" smtClean="0">
                <a:solidFill>
                  <a:srgbClr val="000000"/>
                </a:solidFill>
              </a:rPr>
              <a:t>holes</a:t>
            </a:r>
            <a:r>
              <a:rPr lang="it-IT" sz="3000" dirty="0" smtClean="0">
                <a:solidFill>
                  <a:srgbClr val="000000"/>
                </a:solidFill>
              </a:rPr>
              <a:t> </a:t>
            </a:r>
            <a:r>
              <a:rPr lang="it-IT" sz="3000" dirty="0" err="1" smtClean="0">
                <a:solidFill>
                  <a:srgbClr val="000000"/>
                </a:solidFill>
              </a:rPr>
              <a:t>present</a:t>
            </a:r>
            <a:r>
              <a:rPr lang="it-IT" sz="3000" dirty="0" smtClean="0">
                <a:solidFill>
                  <a:srgbClr val="000000"/>
                </a:solidFill>
              </a:rPr>
              <a:t> in </a:t>
            </a:r>
            <a:r>
              <a:rPr lang="it-IT" sz="3000" dirty="0" smtClean="0">
                <a:solidFill>
                  <a:srgbClr val="000000"/>
                </a:solidFill>
              </a:rPr>
              <a:t>DQM</a:t>
            </a:r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endParaRPr lang="it-IT" sz="30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3000" dirty="0">
                <a:solidFill>
                  <a:srgbClr val="000000"/>
                </a:solidFill>
              </a:rPr>
              <a:t>d</a:t>
            </a:r>
            <a:r>
              <a:rPr lang="it-IT" sz="3000" dirty="0" smtClean="0">
                <a:solidFill>
                  <a:srgbClr val="000000"/>
                </a:solidFill>
              </a:rPr>
              <a:t>ata </a:t>
            </a:r>
            <a:r>
              <a:rPr lang="it-IT" sz="3000" dirty="0" err="1" smtClean="0">
                <a:solidFill>
                  <a:srgbClr val="000000"/>
                </a:solidFill>
              </a:rPr>
              <a:t>not</a:t>
            </a:r>
            <a:r>
              <a:rPr lang="it-IT" sz="3000" dirty="0" smtClean="0">
                <a:solidFill>
                  <a:srgbClr val="000000"/>
                </a:solidFill>
              </a:rPr>
              <a:t> </a:t>
            </a:r>
            <a:r>
              <a:rPr lang="it-IT" sz="3000" dirty="0" err="1" smtClean="0">
                <a:solidFill>
                  <a:srgbClr val="000000"/>
                </a:solidFill>
              </a:rPr>
              <a:t>processed</a:t>
            </a:r>
            <a:r>
              <a:rPr lang="it-IT" sz="3000" dirty="0" smtClean="0">
                <a:solidFill>
                  <a:srgbClr val="000000"/>
                </a:solidFill>
              </a:rPr>
              <a:t> (or </a:t>
            </a:r>
            <a:r>
              <a:rPr lang="it-IT" sz="3000" dirty="0" err="1" smtClean="0">
                <a:solidFill>
                  <a:srgbClr val="000000"/>
                </a:solidFill>
              </a:rPr>
              <a:t>sent</a:t>
            </a:r>
            <a:r>
              <a:rPr lang="it-IT" sz="3000" dirty="0" smtClean="0">
                <a:solidFill>
                  <a:srgbClr val="000000"/>
                </a:solidFill>
              </a:rPr>
              <a:t>  to CNAF) in some </a:t>
            </a:r>
            <a:r>
              <a:rPr lang="it-IT" sz="3000" dirty="0" err="1" smtClean="0">
                <a:solidFill>
                  <a:srgbClr val="000000"/>
                </a:solidFill>
              </a:rPr>
              <a:t>cases</a:t>
            </a:r>
            <a:endParaRPr lang="it-IT" sz="3000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endParaRPr lang="it-IT" sz="30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3000" dirty="0">
                <a:solidFill>
                  <a:srgbClr val="000000"/>
                </a:solidFill>
              </a:rPr>
              <a:t>d</a:t>
            </a:r>
            <a:r>
              <a:rPr lang="it-IT" sz="3000" dirty="0" smtClean="0">
                <a:solidFill>
                  <a:srgbClr val="000000"/>
                </a:solidFill>
              </a:rPr>
              <a:t>ata </a:t>
            </a:r>
            <a:r>
              <a:rPr lang="it-IT" sz="3000" dirty="0" err="1" smtClean="0">
                <a:solidFill>
                  <a:srgbClr val="000000"/>
                </a:solidFill>
              </a:rPr>
              <a:t>taking</a:t>
            </a:r>
            <a:r>
              <a:rPr lang="it-IT" sz="3000" dirty="0" smtClean="0">
                <a:solidFill>
                  <a:srgbClr val="000000"/>
                </a:solidFill>
              </a:rPr>
              <a:t> </a:t>
            </a:r>
            <a:r>
              <a:rPr lang="it-IT" sz="3000" dirty="0" err="1" smtClean="0">
                <a:solidFill>
                  <a:srgbClr val="000000"/>
                </a:solidFill>
              </a:rPr>
              <a:t>actually</a:t>
            </a:r>
            <a:r>
              <a:rPr lang="it-IT" sz="3000" dirty="0" smtClean="0">
                <a:solidFill>
                  <a:srgbClr val="000000"/>
                </a:solidFill>
              </a:rPr>
              <a:t> </a:t>
            </a:r>
            <a:r>
              <a:rPr lang="it-IT" sz="3000" dirty="0" err="1" smtClean="0">
                <a:solidFill>
                  <a:srgbClr val="FF0000"/>
                </a:solidFill>
              </a:rPr>
              <a:t>stopped</a:t>
            </a:r>
            <a:r>
              <a:rPr lang="it-IT" sz="3000" dirty="0" smtClean="0">
                <a:solidFill>
                  <a:srgbClr val="FF0000"/>
                </a:solidFill>
              </a:rPr>
              <a:t> </a:t>
            </a:r>
            <a:r>
              <a:rPr lang="it-IT" sz="3000" dirty="0" smtClean="0">
                <a:solidFill>
                  <a:srgbClr val="000000"/>
                </a:solidFill>
              </a:rPr>
              <a:t>from time to time</a:t>
            </a:r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endParaRPr lang="it-IT" sz="30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3000" dirty="0" smtClean="0">
                <a:solidFill>
                  <a:srgbClr val="000000"/>
                </a:solidFill>
              </a:rPr>
              <a:t>the </a:t>
            </a:r>
            <a:r>
              <a:rPr lang="it-IT" sz="3000" dirty="0" err="1" smtClean="0">
                <a:solidFill>
                  <a:srgbClr val="000000"/>
                </a:solidFill>
              </a:rPr>
              <a:t>only</a:t>
            </a:r>
            <a:r>
              <a:rPr lang="it-IT" sz="3000" dirty="0" smtClean="0">
                <a:solidFill>
                  <a:srgbClr val="000000"/>
                </a:solidFill>
              </a:rPr>
              <a:t> way to </a:t>
            </a:r>
            <a:r>
              <a:rPr lang="it-IT" sz="3000" dirty="0" err="1" smtClean="0">
                <a:solidFill>
                  <a:srgbClr val="000000"/>
                </a:solidFill>
              </a:rPr>
              <a:t>realize</a:t>
            </a:r>
            <a:r>
              <a:rPr lang="it-IT" sz="3000" dirty="0" smtClean="0">
                <a:solidFill>
                  <a:srgbClr val="000000"/>
                </a:solidFill>
              </a:rPr>
              <a:t> </a:t>
            </a:r>
            <a:r>
              <a:rPr lang="it-IT" sz="3000" dirty="0" err="1" smtClean="0">
                <a:solidFill>
                  <a:srgbClr val="000000"/>
                </a:solidFill>
              </a:rPr>
              <a:t>it</a:t>
            </a:r>
            <a:r>
              <a:rPr lang="it-IT" sz="3000" dirty="0" smtClean="0">
                <a:solidFill>
                  <a:srgbClr val="000000"/>
                </a:solidFill>
              </a:rPr>
              <a:t> </a:t>
            </a:r>
            <a:r>
              <a:rPr lang="it-IT" sz="3000" dirty="0" err="1" smtClean="0">
                <a:solidFill>
                  <a:srgbClr val="000000"/>
                </a:solidFill>
              </a:rPr>
              <a:t>is</a:t>
            </a:r>
            <a:r>
              <a:rPr lang="it-IT" sz="3000" dirty="0" smtClean="0">
                <a:solidFill>
                  <a:srgbClr val="000000"/>
                </a:solidFill>
              </a:rPr>
              <a:t> the </a:t>
            </a:r>
            <a:r>
              <a:rPr lang="it-IT" sz="3000" dirty="0" err="1" smtClean="0">
                <a:solidFill>
                  <a:srgbClr val="FF0000"/>
                </a:solidFill>
              </a:rPr>
              <a:t>missing</a:t>
            </a:r>
            <a:r>
              <a:rPr lang="it-IT" sz="3000" dirty="0" smtClean="0">
                <a:solidFill>
                  <a:srgbClr val="FF0000"/>
                </a:solidFill>
              </a:rPr>
              <a:t> </a:t>
            </a:r>
            <a:r>
              <a:rPr lang="it-IT" sz="3000" dirty="0" err="1" smtClean="0">
                <a:solidFill>
                  <a:srgbClr val="FF0000"/>
                </a:solidFill>
              </a:rPr>
              <a:t>files</a:t>
            </a:r>
            <a:r>
              <a:rPr lang="it-IT" sz="3000" dirty="0" smtClean="0">
                <a:solidFill>
                  <a:srgbClr val="FF0000"/>
                </a:solidFill>
              </a:rPr>
              <a:t> </a:t>
            </a:r>
            <a:r>
              <a:rPr lang="it-IT" sz="3000" dirty="0" smtClean="0">
                <a:solidFill>
                  <a:srgbClr val="000000"/>
                </a:solidFill>
              </a:rPr>
              <a:t>in </a:t>
            </a:r>
            <a:r>
              <a:rPr lang="it-IT" sz="3000" dirty="0" err="1" smtClean="0">
                <a:solidFill>
                  <a:srgbClr val="000000"/>
                </a:solidFill>
              </a:rPr>
              <a:t>local</a:t>
            </a:r>
            <a:endParaRPr lang="it-IT" sz="3000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endParaRPr lang="it-IT" sz="30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3000" dirty="0" smtClean="0">
                <a:solidFill>
                  <a:srgbClr val="000000"/>
                </a:solidFill>
              </a:rPr>
              <a:t>some </a:t>
            </a:r>
            <a:r>
              <a:rPr lang="it-IT" sz="3000" dirty="0" err="1" smtClean="0">
                <a:solidFill>
                  <a:srgbClr val="FF0000"/>
                </a:solidFill>
              </a:rPr>
              <a:t>ideas</a:t>
            </a:r>
            <a:r>
              <a:rPr lang="it-IT" sz="3000" dirty="0" smtClean="0">
                <a:solidFill>
                  <a:srgbClr val="FF0000"/>
                </a:solidFill>
              </a:rPr>
              <a:t> </a:t>
            </a:r>
            <a:r>
              <a:rPr lang="it-IT" sz="3000" dirty="0" smtClean="0">
                <a:solidFill>
                  <a:srgbClr val="000000"/>
                </a:solidFill>
              </a:rPr>
              <a:t>on </a:t>
            </a:r>
            <a:r>
              <a:rPr lang="it-IT" sz="3000" dirty="0" err="1" smtClean="0">
                <a:solidFill>
                  <a:srgbClr val="000000"/>
                </a:solidFill>
              </a:rPr>
              <a:t>how</a:t>
            </a:r>
            <a:r>
              <a:rPr lang="it-IT" sz="3000" dirty="0" smtClean="0">
                <a:solidFill>
                  <a:srgbClr val="000000"/>
                </a:solidFill>
              </a:rPr>
              <a:t> to </a:t>
            </a:r>
            <a:r>
              <a:rPr lang="it-IT" sz="3000" dirty="0" err="1" smtClean="0">
                <a:solidFill>
                  <a:srgbClr val="000000"/>
                </a:solidFill>
              </a:rPr>
              <a:t>better</a:t>
            </a:r>
            <a:r>
              <a:rPr lang="it-IT" sz="3000" dirty="0" smtClean="0">
                <a:solidFill>
                  <a:srgbClr val="000000"/>
                </a:solidFill>
              </a:rPr>
              <a:t> </a:t>
            </a:r>
            <a:r>
              <a:rPr lang="it-IT" sz="3000" dirty="0" err="1" smtClean="0">
                <a:solidFill>
                  <a:srgbClr val="000000"/>
                </a:solidFill>
              </a:rPr>
              <a:t>track</a:t>
            </a:r>
            <a:r>
              <a:rPr lang="it-IT" sz="3000" dirty="0" smtClean="0">
                <a:solidFill>
                  <a:srgbClr val="000000"/>
                </a:solidFill>
              </a:rPr>
              <a:t> </a:t>
            </a:r>
            <a:r>
              <a:rPr lang="it-IT" sz="3000" dirty="0" err="1" smtClean="0">
                <a:solidFill>
                  <a:srgbClr val="000000"/>
                </a:solidFill>
              </a:rPr>
              <a:t>these</a:t>
            </a:r>
            <a:r>
              <a:rPr lang="it-IT" sz="3000" dirty="0" smtClean="0">
                <a:solidFill>
                  <a:srgbClr val="000000"/>
                </a:solidFill>
              </a:rPr>
              <a:t> </a:t>
            </a:r>
            <a:r>
              <a:rPr lang="it-IT" sz="3000" dirty="0" err="1" smtClean="0">
                <a:solidFill>
                  <a:srgbClr val="000000"/>
                </a:solidFill>
              </a:rPr>
              <a:t>cases</a:t>
            </a:r>
            <a:r>
              <a:rPr lang="it-IT" sz="3000" dirty="0">
                <a:solidFill>
                  <a:srgbClr val="000000"/>
                </a:solidFill>
              </a:rPr>
              <a:t>?</a:t>
            </a:r>
            <a:endParaRPr lang="it-IT" sz="30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04209" y="0"/>
            <a:ext cx="1638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Status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05</a:t>
            </a:r>
            <a:r>
              <a:rPr lang="it-IT" sz="1400" dirty="0" smtClean="0">
                <a:solidFill>
                  <a:srgbClr val="FFFFFF"/>
                </a:solidFill>
              </a:rPr>
              <a:t>/</a:t>
            </a:r>
            <a:r>
              <a:rPr lang="it-IT" sz="1400" dirty="0" smtClean="0">
                <a:solidFill>
                  <a:srgbClr val="FFFFFF"/>
                </a:solidFill>
              </a:rPr>
              <a:t>10</a:t>
            </a:r>
            <a:r>
              <a:rPr lang="it-IT" sz="1400" dirty="0" smtClean="0">
                <a:solidFill>
                  <a:srgbClr val="FFFFFF"/>
                </a:solidFill>
              </a:rPr>
              <a:t>/</a:t>
            </a:r>
            <a:r>
              <a:rPr lang="it-IT" sz="1400" dirty="0" smtClean="0">
                <a:solidFill>
                  <a:srgbClr val="FFFFFF"/>
                </a:solidFill>
              </a:rPr>
              <a:t>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>
                <a:solidFill>
                  <a:srgbClr val="FFFFFF"/>
                </a:solidFill>
              </a:rPr>
              <a:t>2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04209" y="0"/>
            <a:ext cx="232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LAQU-01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05</a:t>
            </a:r>
            <a:r>
              <a:rPr lang="it-IT" sz="1400" dirty="0" smtClean="0">
                <a:solidFill>
                  <a:srgbClr val="FFFFFF"/>
                </a:solidFill>
              </a:rPr>
              <a:t>/</a:t>
            </a:r>
            <a:r>
              <a:rPr lang="it-IT" sz="1400" dirty="0" smtClean="0">
                <a:solidFill>
                  <a:srgbClr val="FFFFFF"/>
                </a:solidFill>
              </a:rPr>
              <a:t>10</a:t>
            </a:r>
            <a:r>
              <a:rPr lang="it-IT" sz="1400" dirty="0" smtClean="0">
                <a:solidFill>
                  <a:srgbClr val="FFFFFF"/>
                </a:solidFill>
              </a:rPr>
              <a:t>/</a:t>
            </a:r>
            <a:r>
              <a:rPr lang="it-IT" sz="1400" dirty="0" smtClean="0">
                <a:solidFill>
                  <a:srgbClr val="FFFFFF"/>
                </a:solidFill>
              </a:rPr>
              <a:t>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>
                <a:solidFill>
                  <a:srgbClr val="FFFFFF"/>
                </a:solidFill>
              </a:rPr>
              <a:t>2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2" name="Picture 1" descr="laqu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027"/>
            <a:ext cx="4834116" cy="3307553"/>
          </a:xfrm>
          <a:prstGeom prst="rect">
            <a:avLst/>
          </a:prstGeom>
        </p:spPr>
      </p:pic>
      <p:pic>
        <p:nvPicPr>
          <p:cNvPr id="4" name="Picture 3" descr="Schermata 2016-10-05 alle 11.36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14" y="2919594"/>
            <a:ext cx="6456141" cy="38584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80974" y="1165584"/>
            <a:ext cx="5441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h</a:t>
            </a:r>
            <a:r>
              <a:rPr lang="it-IT" dirty="0" err="1" smtClean="0">
                <a:solidFill>
                  <a:srgbClr val="FF0000"/>
                </a:solidFill>
              </a:rPr>
              <a:t>ole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in DQM </a:t>
            </a:r>
            <a:r>
              <a:rPr lang="is-IS" dirty="0" smtClean="0"/>
              <a:t>from 02/10 at 11 pm to 03/10 at 10 am</a:t>
            </a:r>
          </a:p>
        </p:txBody>
      </p:sp>
      <p:sp>
        <p:nvSpPr>
          <p:cNvPr id="8" name="Rectangle 7"/>
          <p:cNvSpPr/>
          <p:nvPr/>
        </p:nvSpPr>
        <p:spPr>
          <a:xfrm>
            <a:off x="204597" y="4533876"/>
            <a:ext cx="2571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is-IS" dirty="0">
                <a:solidFill>
                  <a:srgbClr val="FF0000"/>
                </a:solidFill>
              </a:rPr>
              <a:t>o files </a:t>
            </a:r>
            <a:r>
              <a:rPr lang="is-IS" dirty="0"/>
              <a:t>produced in the </a:t>
            </a:r>
            <a:endParaRPr lang="is-IS" dirty="0" smtClean="0"/>
          </a:p>
          <a:p>
            <a:r>
              <a:rPr lang="is-IS" dirty="0" smtClean="0"/>
              <a:t>same </a:t>
            </a:r>
            <a:r>
              <a:rPr lang="is-IS" dirty="0"/>
              <a:t>time interval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8519" y="5680198"/>
            <a:ext cx="30841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data </a:t>
            </a:r>
            <a:r>
              <a:rPr lang="it-IT" b="1" dirty="0" err="1" smtClean="0"/>
              <a:t>taking</a:t>
            </a:r>
            <a:r>
              <a:rPr lang="it-IT" b="1" dirty="0" smtClean="0"/>
              <a:t> </a:t>
            </a:r>
            <a:r>
              <a:rPr lang="it-IT" b="1" dirty="0" err="1" smtClean="0"/>
              <a:t>stopped</a:t>
            </a:r>
            <a:r>
              <a:rPr lang="it-IT" b="1" dirty="0" smtClean="0"/>
              <a:t> for </a:t>
            </a:r>
          </a:p>
          <a:p>
            <a:r>
              <a:rPr lang="it-IT" b="1" dirty="0" smtClean="0"/>
              <a:t>some </a:t>
            </a:r>
            <a:r>
              <a:rPr lang="it-IT" b="1" dirty="0" err="1" smtClean="0"/>
              <a:t>reason</a:t>
            </a:r>
            <a:endParaRPr lang="it-IT" b="1" dirty="0" smtClean="0"/>
          </a:p>
          <a:p>
            <a:endParaRPr lang="it-IT" b="1" dirty="0" smtClean="0"/>
          </a:p>
          <a:p>
            <a:r>
              <a:rPr lang="it-IT" u="sng" dirty="0" smtClean="0"/>
              <a:t>no </a:t>
            </a:r>
            <a:r>
              <a:rPr lang="it-IT" u="sng" dirty="0" err="1" smtClean="0"/>
              <a:t>errors</a:t>
            </a:r>
            <a:r>
              <a:rPr lang="it-IT" u="sng" dirty="0" smtClean="0"/>
              <a:t> in the </a:t>
            </a:r>
            <a:r>
              <a:rPr lang="it-IT" u="sng" dirty="0" err="1" smtClean="0"/>
              <a:t>error</a:t>
            </a:r>
            <a:r>
              <a:rPr lang="it-IT" u="sng" dirty="0" smtClean="0"/>
              <a:t> log file!</a:t>
            </a:r>
            <a:endParaRPr lang="is-IS" u="sng" dirty="0"/>
          </a:p>
        </p:txBody>
      </p:sp>
    </p:spTree>
    <p:extLst>
      <p:ext uri="{BB962C8B-B14F-4D97-AF65-F5344CB8AC3E}">
        <p14:creationId xmlns:p14="http://schemas.microsoft.com/office/powerpoint/2010/main" val="95651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04209" y="0"/>
            <a:ext cx="232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LAQU-02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05</a:t>
            </a:r>
            <a:r>
              <a:rPr lang="it-IT" sz="1400" dirty="0" smtClean="0">
                <a:solidFill>
                  <a:srgbClr val="FFFFFF"/>
                </a:solidFill>
              </a:rPr>
              <a:t>/</a:t>
            </a:r>
            <a:r>
              <a:rPr lang="it-IT" sz="1400" dirty="0" smtClean="0">
                <a:solidFill>
                  <a:srgbClr val="FFFFFF"/>
                </a:solidFill>
              </a:rPr>
              <a:t>10</a:t>
            </a:r>
            <a:r>
              <a:rPr lang="it-IT" sz="1400" dirty="0" smtClean="0">
                <a:solidFill>
                  <a:srgbClr val="FFFFFF"/>
                </a:solidFill>
              </a:rPr>
              <a:t>/</a:t>
            </a:r>
            <a:r>
              <a:rPr lang="it-IT" sz="1400" dirty="0" smtClean="0">
                <a:solidFill>
                  <a:srgbClr val="FFFFFF"/>
                </a:solidFill>
              </a:rPr>
              <a:t>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>
                <a:solidFill>
                  <a:srgbClr val="FFFFFF"/>
                </a:solidFill>
              </a:rPr>
              <a:t>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9996" y="1165584"/>
            <a:ext cx="5329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h</a:t>
            </a:r>
            <a:r>
              <a:rPr lang="it-IT" dirty="0" err="1" smtClean="0">
                <a:solidFill>
                  <a:srgbClr val="FF0000"/>
                </a:solidFill>
              </a:rPr>
              <a:t>ole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in DQM </a:t>
            </a:r>
            <a:r>
              <a:rPr lang="is-IS" dirty="0" smtClean="0"/>
              <a:t>from 02/10 at 5 am to 03/10 at 17 am</a:t>
            </a:r>
          </a:p>
        </p:txBody>
      </p:sp>
      <p:sp>
        <p:nvSpPr>
          <p:cNvPr id="8" name="Rectangle 7"/>
          <p:cNvSpPr/>
          <p:nvPr/>
        </p:nvSpPr>
        <p:spPr>
          <a:xfrm>
            <a:off x="204597" y="4533876"/>
            <a:ext cx="2815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is-IS" dirty="0" smtClean="0">
                <a:solidFill>
                  <a:srgbClr val="FF0000"/>
                </a:solidFill>
              </a:rPr>
              <a:t>iles</a:t>
            </a:r>
            <a:r>
              <a:rPr lang="is-IS" dirty="0" smtClean="0"/>
              <a:t> were </a:t>
            </a:r>
            <a:r>
              <a:rPr lang="is-IS" dirty="0">
                <a:solidFill>
                  <a:srgbClr val="FF0000"/>
                </a:solidFill>
              </a:rPr>
              <a:t>produced</a:t>
            </a:r>
            <a:r>
              <a:rPr lang="is-IS" dirty="0"/>
              <a:t> in the </a:t>
            </a:r>
            <a:endParaRPr lang="is-IS" dirty="0" smtClean="0"/>
          </a:p>
          <a:p>
            <a:r>
              <a:rPr lang="is-IS" dirty="0" smtClean="0"/>
              <a:t>same </a:t>
            </a:r>
            <a:r>
              <a:rPr lang="is-IS" dirty="0"/>
              <a:t>time interval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8519" y="5680198"/>
            <a:ext cx="31216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data </a:t>
            </a:r>
            <a:r>
              <a:rPr lang="it-IT" dirty="0" err="1" smtClean="0"/>
              <a:t>taking</a:t>
            </a:r>
            <a:r>
              <a:rPr lang="it-IT" dirty="0" smtClean="0"/>
              <a:t> ok </a:t>
            </a:r>
            <a:r>
              <a:rPr lang="it-IT" dirty="0" smtClean="0">
                <a:sym typeface="Wingdings"/>
              </a:rPr>
              <a:t> </a:t>
            </a:r>
          </a:p>
          <a:p>
            <a:r>
              <a:rPr lang="it-IT" dirty="0" smtClean="0">
                <a:sym typeface="Wingdings"/>
              </a:rPr>
              <a:t>data </a:t>
            </a:r>
            <a:r>
              <a:rPr lang="it-IT" dirty="0" err="1" smtClean="0">
                <a:sym typeface="Wingdings"/>
              </a:rPr>
              <a:t>not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processed</a:t>
            </a:r>
            <a:r>
              <a:rPr lang="it-IT" dirty="0" smtClean="0">
                <a:sym typeface="Wingdings"/>
              </a:rPr>
              <a:t> by DQM (or </a:t>
            </a:r>
            <a:r>
              <a:rPr lang="it-IT" dirty="0" err="1" smtClean="0">
                <a:sym typeface="Wingdings"/>
              </a:rPr>
              <a:t>not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sent</a:t>
            </a:r>
            <a:r>
              <a:rPr lang="it-IT" dirty="0" smtClean="0">
                <a:sym typeface="Wingdings"/>
              </a:rPr>
              <a:t> to CNAF)</a:t>
            </a:r>
            <a:endParaRPr lang="is-IS" dirty="0"/>
          </a:p>
        </p:txBody>
      </p:sp>
      <p:pic>
        <p:nvPicPr>
          <p:cNvPr id="17" name="Picture 16" descr="laqu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4028"/>
            <a:ext cx="4842184" cy="3313074"/>
          </a:xfrm>
          <a:prstGeom prst="rect">
            <a:avLst/>
          </a:prstGeom>
        </p:spPr>
      </p:pic>
      <p:pic>
        <p:nvPicPr>
          <p:cNvPr id="19" name="Picture 18" descr="Schermata 2016-10-05 alle 11.56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941" y="2939208"/>
            <a:ext cx="5485209" cy="427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34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24100" y="0"/>
            <a:ext cx="40624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Other</a:t>
            </a:r>
            <a:r>
              <a:rPr lang="it-IT" sz="4000" dirty="0" smtClean="0"/>
              <a:t> </a:t>
            </a:r>
            <a:r>
              <a:rPr lang="it-IT" sz="4000" dirty="0" err="1" smtClean="0"/>
              <a:t>telescopes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0841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EEE meeting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05</a:t>
            </a:r>
            <a:r>
              <a:rPr lang="it-IT" sz="1400" dirty="0" smtClean="0">
                <a:solidFill>
                  <a:srgbClr val="FFFFFF"/>
                </a:solidFill>
              </a:rPr>
              <a:t>/10/</a:t>
            </a:r>
            <a:r>
              <a:rPr lang="it-IT" sz="1400" dirty="0" smtClean="0">
                <a:solidFill>
                  <a:srgbClr val="FFFFFF"/>
                </a:solidFill>
              </a:rPr>
              <a:t>2016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>
                <a:solidFill>
                  <a:srgbClr val="FFFFFF"/>
                </a:solidFill>
              </a:rPr>
              <a:t>2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2" name="Picture 1" descr="cagl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9" y="769722"/>
            <a:ext cx="4168913" cy="2852415"/>
          </a:xfrm>
          <a:prstGeom prst="rect">
            <a:avLst/>
          </a:prstGeom>
        </p:spPr>
      </p:pic>
      <p:pic>
        <p:nvPicPr>
          <p:cNvPr id="3" name="Picture 2" descr="cern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041" y="770450"/>
            <a:ext cx="4160010" cy="2846322"/>
          </a:xfrm>
          <a:prstGeom prst="rect">
            <a:avLst/>
          </a:prstGeom>
        </p:spPr>
      </p:pic>
      <p:pic>
        <p:nvPicPr>
          <p:cNvPr id="4" name="Picture 3" descr="cern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0" y="3702800"/>
            <a:ext cx="4168912" cy="2852414"/>
          </a:xfrm>
          <a:prstGeom prst="rect">
            <a:avLst/>
          </a:prstGeom>
        </p:spPr>
      </p:pic>
      <p:pic>
        <p:nvPicPr>
          <p:cNvPr id="5" name="Picture 4" descr="trap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044" y="3616351"/>
            <a:ext cx="4293152" cy="293741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08366" y="6618351"/>
            <a:ext cx="6391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it-IT" dirty="0" err="1"/>
              <a:t>h</a:t>
            </a:r>
            <a:r>
              <a:rPr lang="it-IT" dirty="0" err="1" smtClean="0"/>
              <a:t>oles</a:t>
            </a:r>
            <a:r>
              <a:rPr lang="it-IT" dirty="0" smtClean="0"/>
              <a:t> in some of the </a:t>
            </a:r>
            <a:r>
              <a:rPr lang="it-IT" dirty="0" err="1" smtClean="0"/>
              <a:t>telescopes</a:t>
            </a:r>
            <a:r>
              <a:rPr lang="it-IT" dirty="0" smtClean="0"/>
              <a:t> </a:t>
            </a:r>
            <a:r>
              <a:rPr lang="it-IT" dirty="0" err="1" smtClean="0"/>
              <a:t>active</a:t>
            </a:r>
            <a:r>
              <a:rPr lang="it-IT" dirty="0" smtClean="0"/>
              <a:t> in the last </a:t>
            </a:r>
            <a:r>
              <a:rPr lang="it-IT" dirty="0" err="1" smtClean="0"/>
              <a:t>few</a:t>
            </a:r>
            <a:r>
              <a:rPr lang="it-IT" dirty="0" smtClean="0"/>
              <a:t> </a:t>
            </a:r>
            <a:r>
              <a:rPr lang="it-IT" dirty="0" err="1" smtClean="0"/>
              <a:t>days</a:t>
            </a:r>
            <a:endParaRPr lang="it-IT" dirty="0"/>
          </a:p>
          <a:p>
            <a:pPr marL="285750" indent="-285750">
              <a:buFont typeface="Wingdings" charset="2"/>
              <a:buChar char="ü"/>
            </a:pPr>
            <a:r>
              <a:rPr lang="it-IT" dirty="0" err="1" smtClean="0"/>
              <a:t>check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files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produced</a:t>
            </a: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67198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9433</TotalTime>
  <Words>202</Words>
  <Application>Microsoft Macintosh PowerPoint</Application>
  <PresentationFormat>Custom</PresentationFormat>
  <Paragraphs>44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Stops in the data taking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Daniele De Gruttola</cp:lastModifiedBy>
  <cp:revision>99</cp:revision>
  <dcterms:modified xsi:type="dcterms:W3CDTF">2016-10-05T12:28:00Z</dcterms:modified>
</cp:coreProperties>
</file>