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68"/>
  </p:notesMasterIdLst>
  <p:sldIdLst>
    <p:sldId id="256" r:id="rId4"/>
    <p:sldId id="257" r:id="rId5"/>
    <p:sldId id="299" r:id="rId6"/>
    <p:sldId id="300" r:id="rId7"/>
    <p:sldId id="302" r:id="rId8"/>
    <p:sldId id="261" r:id="rId9"/>
    <p:sldId id="263" r:id="rId10"/>
    <p:sldId id="264" r:id="rId11"/>
    <p:sldId id="306" r:id="rId12"/>
    <p:sldId id="265" r:id="rId13"/>
    <p:sldId id="266" r:id="rId14"/>
    <p:sldId id="381" r:id="rId15"/>
    <p:sldId id="310" r:id="rId16"/>
    <p:sldId id="382" r:id="rId17"/>
    <p:sldId id="308" r:id="rId18"/>
    <p:sldId id="309" r:id="rId19"/>
    <p:sldId id="311" r:id="rId20"/>
    <p:sldId id="345" r:id="rId21"/>
    <p:sldId id="349" r:id="rId22"/>
    <p:sldId id="350" r:id="rId23"/>
    <p:sldId id="351" r:id="rId24"/>
    <p:sldId id="312" r:id="rId25"/>
    <p:sldId id="317" r:id="rId26"/>
    <p:sldId id="314" r:id="rId27"/>
    <p:sldId id="315" r:id="rId28"/>
    <p:sldId id="321" r:id="rId29"/>
    <p:sldId id="316" r:id="rId30"/>
    <p:sldId id="313" r:id="rId31"/>
    <p:sldId id="324" r:id="rId32"/>
    <p:sldId id="327" r:id="rId33"/>
    <p:sldId id="329" r:id="rId34"/>
    <p:sldId id="330" r:id="rId35"/>
    <p:sldId id="331" r:id="rId36"/>
    <p:sldId id="332" r:id="rId37"/>
    <p:sldId id="333" r:id="rId38"/>
    <p:sldId id="368" r:id="rId39"/>
    <p:sldId id="358" r:id="rId40"/>
    <p:sldId id="303" r:id="rId41"/>
    <p:sldId id="283" r:id="rId42"/>
    <p:sldId id="372" r:id="rId43"/>
    <p:sldId id="383" r:id="rId44"/>
    <p:sldId id="373" r:id="rId45"/>
    <p:sldId id="386" r:id="rId46"/>
    <p:sldId id="338" r:id="rId47"/>
    <p:sldId id="339" r:id="rId48"/>
    <p:sldId id="340" r:id="rId49"/>
    <p:sldId id="337" r:id="rId50"/>
    <p:sldId id="389" r:id="rId51"/>
    <p:sldId id="407" r:id="rId52"/>
    <p:sldId id="408" r:id="rId53"/>
    <p:sldId id="409" r:id="rId54"/>
    <p:sldId id="410" r:id="rId55"/>
    <p:sldId id="411" r:id="rId56"/>
    <p:sldId id="395" r:id="rId57"/>
    <p:sldId id="397" r:id="rId58"/>
    <p:sldId id="398" r:id="rId59"/>
    <p:sldId id="399" r:id="rId60"/>
    <p:sldId id="400" r:id="rId61"/>
    <p:sldId id="401" r:id="rId62"/>
    <p:sldId id="402" r:id="rId63"/>
    <p:sldId id="403" r:id="rId64"/>
    <p:sldId id="405" r:id="rId65"/>
    <p:sldId id="404" r:id="rId66"/>
    <p:sldId id="341" r:id="rId67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FF0000"/>
    <a:srgbClr val="FF6600"/>
    <a:srgbClr val="00FF00"/>
    <a:srgbClr val="CC0066"/>
    <a:srgbClr val="00FF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>
        <p:scale>
          <a:sx n="80" d="100"/>
          <a:sy n="80" d="100"/>
        </p:scale>
        <p:origin x="384" y="-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968" y="4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paola\Dropbox\paolaXme\Sciame_EEE_300490_dati_i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mpaola\Dropbox\paolaXme\Sciame_EEE_300490_dati_io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paola\Dropbox\showers\sciami\Riepilogo_Particel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mpaola\Dropbox\paolaXme\Sciame_EEE_300490_dati_io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mpaola\Dropbox\paolaXme\Sciame_EEE_300490_dati_io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mpaola\Dropbox\paolaXme\Sciame_EEE_300490_esercizio_risolto%20(1)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mpaola\Dropbox\paolaXme\Sciame_EEE_400019_dati_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417436917199425E-2"/>
          <c:y val="0.16245369186148007"/>
          <c:w val="0.88439588801399827"/>
          <c:h val="0.77736111111111106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rgbClr val="FF0000"/>
              </a:solidFill>
              <a:ln w="3175">
                <a:noFill/>
              </a:ln>
              <a:effectLst/>
            </c:spPr>
          </c:marker>
          <c:xVal>
            <c:numRef>
              <c:f>Sheet1!$D$2:$D$715</c:f>
              <c:numCache>
                <c:formatCode>General</c:formatCode>
                <c:ptCount val="714"/>
                <c:pt idx="0">
                  <c:v>89.209287109000002</c:v>
                </c:pt>
                <c:pt idx="1">
                  <c:v>-78.559521480000001</c:v>
                </c:pt>
                <c:pt idx="2">
                  <c:v>232.32699218000002</c:v>
                </c:pt>
                <c:pt idx="3">
                  <c:v>-421.99570310000001</c:v>
                </c:pt>
                <c:pt idx="4">
                  <c:v>-343.86843750000003</c:v>
                </c:pt>
                <c:pt idx="5">
                  <c:v>330.30710937000003</c:v>
                </c:pt>
                <c:pt idx="6">
                  <c:v>-185.84218749999999</c:v>
                </c:pt>
                <c:pt idx="7">
                  <c:v>-50.934594719999993</c:v>
                </c:pt>
                <c:pt idx="8">
                  <c:v>-282.93224600000002</c:v>
                </c:pt>
                <c:pt idx="9">
                  <c:v>-177.9188867</c:v>
                </c:pt>
                <c:pt idx="10">
                  <c:v>2.0357284545000001</c:v>
                </c:pt>
                <c:pt idx="11">
                  <c:v>76.832573241999995</c:v>
                </c:pt>
                <c:pt idx="12">
                  <c:v>479.89175781</c:v>
                </c:pt>
                <c:pt idx="13">
                  <c:v>-443.3388281</c:v>
                </c:pt>
                <c:pt idx="14">
                  <c:v>-517.28828120000003</c:v>
                </c:pt>
                <c:pt idx="15">
                  <c:v>-197.09617180000001</c:v>
                </c:pt>
                <c:pt idx="16">
                  <c:v>553.98691406</c:v>
                </c:pt>
                <c:pt idx="17">
                  <c:v>470.58582030999997</c:v>
                </c:pt>
                <c:pt idx="18">
                  <c:v>67.105405273000002</c:v>
                </c:pt>
                <c:pt idx="19">
                  <c:v>734.07781250000005</c:v>
                </c:pt>
                <c:pt idx="20">
                  <c:v>65.050659179000007</c:v>
                </c:pt>
                <c:pt idx="21">
                  <c:v>142.65685546</c:v>
                </c:pt>
                <c:pt idx="22">
                  <c:v>-621.11640620000003</c:v>
                </c:pt>
                <c:pt idx="23">
                  <c:v>186.70935546000001</c:v>
                </c:pt>
                <c:pt idx="24">
                  <c:v>201.44800781000001</c:v>
                </c:pt>
                <c:pt idx="25">
                  <c:v>150.33711914</c:v>
                </c:pt>
                <c:pt idx="26">
                  <c:v>1159.4721093000001</c:v>
                </c:pt>
                <c:pt idx="27">
                  <c:v>551.75757812000006</c:v>
                </c:pt>
                <c:pt idx="28">
                  <c:v>-4806.1871870000004</c:v>
                </c:pt>
                <c:pt idx="29">
                  <c:v>791.49984374999997</c:v>
                </c:pt>
                <c:pt idx="30">
                  <c:v>295.90505859000001</c:v>
                </c:pt>
                <c:pt idx="31">
                  <c:v>53.213554686999998</c:v>
                </c:pt>
                <c:pt idx="32">
                  <c:v>-138.2023437</c:v>
                </c:pt>
                <c:pt idx="33">
                  <c:v>116.52741210000001</c:v>
                </c:pt>
                <c:pt idx="34">
                  <c:v>-1709.1465619999999</c:v>
                </c:pt>
                <c:pt idx="35">
                  <c:v>-641.97425780000003</c:v>
                </c:pt>
                <c:pt idx="36">
                  <c:v>-554.33636709999996</c:v>
                </c:pt>
                <c:pt idx="37">
                  <c:v>374.00488280999997</c:v>
                </c:pt>
                <c:pt idx="38">
                  <c:v>-190.13925780000002</c:v>
                </c:pt>
                <c:pt idx="39">
                  <c:v>589.80898437000008</c:v>
                </c:pt>
                <c:pt idx="40">
                  <c:v>-12.023275140000001</c:v>
                </c:pt>
                <c:pt idx="41">
                  <c:v>-69.847709960000003</c:v>
                </c:pt>
                <c:pt idx="42">
                  <c:v>2.1522929382</c:v>
                </c:pt>
                <c:pt idx="43">
                  <c:v>115.97943359000001</c:v>
                </c:pt>
                <c:pt idx="44">
                  <c:v>-144.7059472</c:v>
                </c:pt>
                <c:pt idx="45">
                  <c:v>-174.2029101</c:v>
                </c:pt>
                <c:pt idx="46">
                  <c:v>-158.41070309999998</c:v>
                </c:pt>
                <c:pt idx="47">
                  <c:v>-91.579736319999995</c:v>
                </c:pt>
                <c:pt idx="48">
                  <c:v>235.09388670999999</c:v>
                </c:pt>
                <c:pt idx="49">
                  <c:v>-884.43710929999997</c:v>
                </c:pt>
                <c:pt idx="50">
                  <c:v>589.88867187000005</c:v>
                </c:pt>
                <c:pt idx="51">
                  <c:v>-730.79015620000007</c:v>
                </c:pt>
                <c:pt idx="52">
                  <c:v>360.72082030999997</c:v>
                </c:pt>
                <c:pt idx="53">
                  <c:v>252.73988281000001</c:v>
                </c:pt>
                <c:pt idx="54">
                  <c:v>-15.61070556</c:v>
                </c:pt>
                <c:pt idx="55">
                  <c:v>-1.7357171629999999</c:v>
                </c:pt>
                <c:pt idx="56">
                  <c:v>-6.4590612790000002</c:v>
                </c:pt>
                <c:pt idx="57">
                  <c:v>-522.93507810000006</c:v>
                </c:pt>
                <c:pt idx="58">
                  <c:v>-825.86992180000004</c:v>
                </c:pt>
                <c:pt idx="59">
                  <c:v>291.87085937000001</c:v>
                </c:pt>
                <c:pt idx="60">
                  <c:v>99.468378905999998</c:v>
                </c:pt>
                <c:pt idx="61">
                  <c:v>-81.427343750000006</c:v>
                </c:pt>
                <c:pt idx="62">
                  <c:v>-35.006359859999996</c:v>
                </c:pt>
                <c:pt idx="63">
                  <c:v>-77.910815420000006</c:v>
                </c:pt>
                <c:pt idx="64">
                  <c:v>79.163139647999998</c:v>
                </c:pt>
                <c:pt idx="65">
                  <c:v>-177.30873039999997</c:v>
                </c:pt>
                <c:pt idx="66">
                  <c:v>-286.27863280000003</c:v>
                </c:pt>
                <c:pt idx="67">
                  <c:v>-160.9877343</c:v>
                </c:pt>
                <c:pt idx="68">
                  <c:v>197.79238281000002</c:v>
                </c:pt>
                <c:pt idx="69">
                  <c:v>17.987596435</c:v>
                </c:pt>
                <c:pt idx="70">
                  <c:v>367.27816405999999</c:v>
                </c:pt>
                <c:pt idx="71">
                  <c:v>-263.76650389999998</c:v>
                </c:pt>
                <c:pt idx="72">
                  <c:v>1897.8365624999999</c:v>
                </c:pt>
                <c:pt idx="73">
                  <c:v>-207.7908789</c:v>
                </c:pt>
                <c:pt idx="74">
                  <c:v>0.67558891296000001</c:v>
                </c:pt>
                <c:pt idx="75">
                  <c:v>-1735.0839060000001</c:v>
                </c:pt>
                <c:pt idx="76">
                  <c:v>-654.38250000000005</c:v>
                </c:pt>
                <c:pt idx="77">
                  <c:v>-171.98740229999999</c:v>
                </c:pt>
                <c:pt idx="78">
                  <c:v>-1532.2189060000001</c:v>
                </c:pt>
                <c:pt idx="79">
                  <c:v>-956.55773429999999</c:v>
                </c:pt>
                <c:pt idx="80">
                  <c:v>2179.4871874999999</c:v>
                </c:pt>
                <c:pt idx="81">
                  <c:v>18.287938231999998</c:v>
                </c:pt>
                <c:pt idx="82">
                  <c:v>510.51687500000003</c:v>
                </c:pt>
                <c:pt idx="83">
                  <c:v>1054.6196093000001</c:v>
                </c:pt>
                <c:pt idx="84">
                  <c:v>-306.68214840000002</c:v>
                </c:pt>
                <c:pt idx="85">
                  <c:v>1135.7117187000001</c:v>
                </c:pt>
                <c:pt idx="86">
                  <c:v>-230.47138670000001</c:v>
                </c:pt>
                <c:pt idx="87">
                  <c:v>277.97025389999999</c:v>
                </c:pt>
                <c:pt idx="88">
                  <c:v>-2075.1240619999999</c:v>
                </c:pt>
                <c:pt idx="89">
                  <c:v>-164.766875</c:v>
                </c:pt>
                <c:pt idx="90">
                  <c:v>-21.917187500000001</c:v>
                </c:pt>
                <c:pt idx="91">
                  <c:v>-341.75785150000002</c:v>
                </c:pt>
                <c:pt idx="92">
                  <c:v>-255.00931639999999</c:v>
                </c:pt>
                <c:pt idx="93">
                  <c:v>116.36604492000001</c:v>
                </c:pt>
                <c:pt idx="94">
                  <c:v>-176.46408200000002</c:v>
                </c:pt>
                <c:pt idx="95">
                  <c:v>-1255.2791400000001</c:v>
                </c:pt>
                <c:pt idx="96">
                  <c:v>17.559194335000001</c:v>
                </c:pt>
                <c:pt idx="97">
                  <c:v>465.56945312000005</c:v>
                </c:pt>
                <c:pt idx="98">
                  <c:v>-454.50093750000002</c:v>
                </c:pt>
                <c:pt idx="99">
                  <c:v>-18.485888669999998</c:v>
                </c:pt>
                <c:pt idx="100">
                  <c:v>-35.057499999999997</c:v>
                </c:pt>
                <c:pt idx="101">
                  <c:v>978.30132811999999</c:v>
                </c:pt>
                <c:pt idx="102">
                  <c:v>75.485756835000004</c:v>
                </c:pt>
                <c:pt idx="103">
                  <c:v>-70.933471670000003</c:v>
                </c:pt>
                <c:pt idx="104">
                  <c:v>-152.28830070000001</c:v>
                </c:pt>
                <c:pt idx="105">
                  <c:v>-445.3066796</c:v>
                </c:pt>
                <c:pt idx="106">
                  <c:v>1239.4073437</c:v>
                </c:pt>
                <c:pt idx="107">
                  <c:v>-54.439047849999994</c:v>
                </c:pt>
                <c:pt idx="108">
                  <c:v>-138.69652340000002</c:v>
                </c:pt>
                <c:pt idx="109">
                  <c:v>126.02460936999999</c:v>
                </c:pt>
                <c:pt idx="110">
                  <c:v>809.63031249999995</c:v>
                </c:pt>
                <c:pt idx="111">
                  <c:v>-295.99259760000001</c:v>
                </c:pt>
                <c:pt idx="112">
                  <c:v>-9.1739556879999995</c:v>
                </c:pt>
                <c:pt idx="113">
                  <c:v>178.70945312000001</c:v>
                </c:pt>
                <c:pt idx="114">
                  <c:v>-232.06203119999998</c:v>
                </c:pt>
                <c:pt idx="115">
                  <c:v>646.87371093000002</c:v>
                </c:pt>
                <c:pt idx="116">
                  <c:v>-227.55431639999998</c:v>
                </c:pt>
                <c:pt idx="117">
                  <c:v>102.25381835</c:v>
                </c:pt>
                <c:pt idx="118">
                  <c:v>1242.4376562</c:v>
                </c:pt>
                <c:pt idx="119">
                  <c:v>-494.02394529999998</c:v>
                </c:pt>
                <c:pt idx="120">
                  <c:v>-244.9495703</c:v>
                </c:pt>
                <c:pt idx="121">
                  <c:v>-429.19460930000002</c:v>
                </c:pt>
                <c:pt idx="122">
                  <c:v>191.21333984</c:v>
                </c:pt>
                <c:pt idx="123">
                  <c:v>-534.39300779999996</c:v>
                </c:pt>
                <c:pt idx="124">
                  <c:v>21.580615234000003</c:v>
                </c:pt>
                <c:pt idx="125">
                  <c:v>181.79242187</c:v>
                </c:pt>
                <c:pt idx="126">
                  <c:v>-658.3773437000001</c:v>
                </c:pt>
                <c:pt idx="127">
                  <c:v>-55.845107420000005</c:v>
                </c:pt>
                <c:pt idx="128">
                  <c:v>9.7699200439000009</c:v>
                </c:pt>
                <c:pt idx="129">
                  <c:v>-91.305507809999995</c:v>
                </c:pt>
                <c:pt idx="130">
                  <c:v>301.71324218000001</c:v>
                </c:pt>
                <c:pt idx="131">
                  <c:v>145.58518554</c:v>
                </c:pt>
                <c:pt idx="132">
                  <c:v>-1498.1610930000002</c:v>
                </c:pt>
                <c:pt idx="133">
                  <c:v>421.10632812000006</c:v>
                </c:pt>
                <c:pt idx="134">
                  <c:v>-265.34695310000001</c:v>
                </c:pt>
                <c:pt idx="135">
                  <c:v>979.70171875000005</c:v>
                </c:pt>
                <c:pt idx="136">
                  <c:v>2.5701132202000001</c:v>
                </c:pt>
                <c:pt idx="137">
                  <c:v>-579.06027340000003</c:v>
                </c:pt>
                <c:pt idx="138">
                  <c:v>-1397.284375</c:v>
                </c:pt>
                <c:pt idx="139">
                  <c:v>-809.33</c:v>
                </c:pt>
                <c:pt idx="140">
                  <c:v>235.08089843000002</c:v>
                </c:pt>
                <c:pt idx="141">
                  <c:v>821.14242186999991</c:v>
                </c:pt>
                <c:pt idx="142">
                  <c:v>716.995</c:v>
                </c:pt>
                <c:pt idx="143">
                  <c:v>-55.977436519999998</c:v>
                </c:pt>
                <c:pt idx="144">
                  <c:v>95.239707030999995</c:v>
                </c:pt>
                <c:pt idx="145">
                  <c:v>411.26273437000003</c:v>
                </c:pt>
                <c:pt idx="146">
                  <c:v>365.84722655999997</c:v>
                </c:pt>
                <c:pt idx="147">
                  <c:v>422.03785155999998</c:v>
                </c:pt>
                <c:pt idx="148">
                  <c:v>-577.20941400000004</c:v>
                </c:pt>
                <c:pt idx="149">
                  <c:v>233.32642577999999</c:v>
                </c:pt>
                <c:pt idx="150">
                  <c:v>-231.266289</c:v>
                </c:pt>
                <c:pt idx="151">
                  <c:v>-184.89375000000001</c:v>
                </c:pt>
                <c:pt idx="152">
                  <c:v>-299.16968750000001</c:v>
                </c:pt>
                <c:pt idx="153">
                  <c:v>250.13054686999999</c:v>
                </c:pt>
                <c:pt idx="154">
                  <c:v>564.83042968000007</c:v>
                </c:pt>
                <c:pt idx="155">
                  <c:v>-136.10219719999998</c:v>
                </c:pt>
                <c:pt idx="156">
                  <c:v>-553.14667959999997</c:v>
                </c:pt>
                <c:pt idx="157">
                  <c:v>-1021.29039</c:v>
                </c:pt>
                <c:pt idx="158">
                  <c:v>-262.99738280000003</c:v>
                </c:pt>
                <c:pt idx="159">
                  <c:v>95.785458984000002</c:v>
                </c:pt>
                <c:pt idx="160">
                  <c:v>-31.331875</c:v>
                </c:pt>
                <c:pt idx="161">
                  <c:v>-169.48238280000001</c:v>
                </c:pt>
                <c:pt idx="162">
                  <c:v>9.4456555175000005</c:v>
                </c:pt>
                <c:pt idx="163">
                  <c:v>93.193417967999991</c:v>
                </c:pt>
                <c:pt idx="164">
                  <c:v>406.43414062000005</c:v>
                </c:pt>
                <c:pt idx="165">
                  <c:v>-56.241533200000006</c:v>
                </c:pt>
                <c:pt idx="166">
                  <c:v>-61.097182609999997</c:v>
                </c:pt>
                <c:pt idx="167">
                  <c:v>105.46521484</c:v>
                </c:pt>
                <c:pt idx="168">
                  <c:v>23.654179686999999</c:v>
                </c:pt>
                <c:pt idx="169">
                  <c:v>1347.7889061999999</c:v>
                </c:pt>
                <c:pt idx="170">
                  <c:v>419.68289062000002</c:v>
                </c:pt>
                <c:pt idx="171">
                  <c:v>1133.6478125000001</c:v>
                </c:pt>
                <c:pt idx="172">
                  <c:v>936.33828125000002</c:v>
                </c:pt>
                <c:pt idx="173">
                  <c:v>-209.13914059999999</c:v>
                </c:pt>
                <c:pt idx="174">
                  <c:v>-530.82105460000002</c:v>
                </c:pt>
                <c:pt idx="175">
                  <c:v>-878.08468749999997</c:v>
                </c:pt>
                <c:pt idx="176">
                  <c:v>2551.7742186999999</c:v>
                </c:pt>
                <c:pt idx="177">
                  <c:v>64.004707030999995</c:v>
                </c:pt>
                <c:pt idx="178">
                  <c:v>152.49334959999999</c:v>
                </c:pt>
                <c:pt idx="179">
                  <c:v>-248.5607421</c:v>
                </c:pt>
                <c:pt idx="180">
                  <c:v>517.35371093000003</c:v>
                </c:pt>
                <c:pt idx="181">
                  <c:v>1251.253125</c:v>
                </c:pt>
                <c:pt idx="182">
                  <c:v>572.42261717999997</c:v>
                </c:pt>
                <c:pt idx="183">
                  <c:v>-137.30061519999998</c:v>
                </c:pt>
                <c:pt idx="184">
                  <c:v>-514.00562500000001</c:v>
                </c:pt>
                <c:pt idx="185">
                  <c:v>60.922846679000003</c:v>
                </c:pt>
                <c:pt idx="186">
                  <c:v>345.74394530999996</c:v>
                </c:pt>
                <c:pt idx="187">
                  <c:v>741.75070311999991</c:v>
                </c:pt>
                <c:pt idx="188">
                  <c:v>-359.75011710000001</c:v>
                </c:pt>
                <c:pt idx="189">
                  <c:v>-248.64416010000002</c:v>
                </c:pt>
                <c:pt idx="190">
                  <c:v>616.48109375000001</c:v>
                </c:pt>
                <c:pt idx="191">
                  <c:v>109.65954101</c:v>
                </c:pt>
                <c:pt idx="192">
                  <c:v>42.384667968000002</c:v>
                </c:pt>
                <c:pt idx="193">
                  <c:v>-904.86093749999998</c:v>
                </c:pt>
                <c:pt idx="194">
                  <c:v>396.77675780999999</c:v>
                </c:pt>
                <c:pt idx="195">
                  <c:v>86.572636717999998</c:v>
                </c:pt>
                <c:pt idx="196">
                  <c:v>-152.304248</c:v>
                </c:pt>
                <c:pt idx="197">
                  <c:v>129.95759765</c:v>
                </c:pt>
                <c:pt idx="198">
                  <c:v>117.0925</c:v>
                </c:pt>
                <c:pt idx="199">
                  <c:v>641.20214842999997</c:v>
                </c:pt>
                <c:pt idx="200">
                  <c:v>294.71748045999999</c:v>
                </c:pt>
                <c:pt idx="201">
                  <c:v>635.00859375000005</c:v>
                </c:pt>
                <c:pt idx="202">
                  <c:v>-190.27078119999999</c:v>
                </c:pt>
                <c:pt idx="203">
                  <c:v>-555.49210930000004</c:v>
                </c:pt>
                <c:pt idx="204">
                  <c:v>498.88933593000002</c:v>
                </c:pt>
                <c:pt idx="205">
                  <c:v>-43.980937500000003</c:v>
                </c:pt>
                <c:pt idx="206">
                  <c:v>62.349125975999996</c:v>
                </c:pt>
                <c:pt idx="207">
                  <c:v>-233.29566399999999</c:v>
                </c:pt>
                <c:pt idx="208">
                  <c:v>-53.800107420000003</c:v>
                </c:pt>
                <c:pt idx="209">
                  <c:v>58.230849608999996</c:v>
                </c:pt>
                <c:pt idx="210">
                  <c:v>-110.6860253</c:v>
                </c:pt>
                <c:pt idx="211">
                  <c:v>285.85099609000002</c:v>
                </c:pt>
                <c:pt idx="212">
                  <c:v>-114.52974599999999</c:v>
                </c:pt>
                <c:pt idx="213">
                  <c:v>-143.94044919999999</c:v>
                </c:pt>
                <c:pt idx="214">
                  <c:v>-2788.8934370000002</c:v>
                </c:pt>
                <c:pt idx="215">
                  <c:v>113.19262694999999</c:v>
                </c:pt>
                <c:pt idx="216">
                  <c:v>-154.99551750000001</c:v>
                </c:pt>
                <c:pt idx="217">
                  <c:v>-1910.467187</c:v>
                </c:pt>
                <c:pt idx="218">
                  <c:v>735.948125</c:v>
                </c:pt>
                <c:pt idx="219">
                  <c:v>-228.7649414</c:v>
                </c:pt>
                <c:pt idx="220">
                  <c:v>181.80134765</c:v>
                </c:pt>
                <c:pt idx="221">
                  <c:v>-1029.5531249999999</c:v>
                </c:pt>
                <c:pt idx="222">
                  <c:v>-150.8739941</c:v>
                </c:pt>
                <c:pt idx="223">
                  <c:v>-503.33636709999996</c:v>
                </c:pt>
                <c:pt idx="224">
                  <c:v>-222.31552729999999</c:v>
                </c:pt>
                <c:pt idx="225">
                  <c:v>-401.34816400000005</c:v>
                </c:pt>
                <c:pt idx="226">
                  <c:v>94.787324217999995</c:v>
                </c:pt>
                <c:pt idx="227">
                  <c:v>-177.15976559999999</c:v>
                </c:pt>
                <c:pt idx="228">
                  <c:v>2994.2406249999999</c:v>
                </c:pt>
                <c:pt idx="229">
                  <c:v>-202.0474414</c:v>
                </c:pt>
                <c:pt idx="230">
                  <c:v>-1820.9237499999999</c:v>
                </c:pt>
                <c:pt idx="231">
                  <c:v>14.519947509000001</c:v>
                </c:pt>
                <c:pt idx="232">
                  <c:v>20.36696289</c:v>
                </c:pt>
                <c:pt idx="233">
                  <c:v>2483.5317187000001</c:v>
                </c:pt>
                <c:pt idx="234">
                  <c:v>127.39749999999999</c:v>
                </c:pt>
                <c:pt idx="235">
                  <c:v>1.0648544311000001</c:v>
                </c:pt>
                <c:pt idx="236">
                  <c:v>-63.549370109999998</c:v>
                </c:pt>
                <c:pt idx="237">
                  <c:v>-183.7828906</c:v>
                </c:pt>
                <c:pt idx="238">
                  <c:v>-151.94302729999998</c:v>
                </c:pt>
                <c:pt idx="239">
                  <c:v>777.87414061999993</c:v>
                </c:pt>
                <c:pt idx="240">
                  <c:v>-0.34774932860000002</c:v>
                </c:pt>
                <c:pt idx="241">
                  <c:v>-46.821958000000002</c:v>
                </c:pt>
                <c:pt idx="242">
                  <c:v>-5.0359222409999997</c:v>
                </c:pt>
                <c:pt idx="243">
                  <c:v>-134.61459959999999</c:v>
                </c:pt>
                <c:pt idx="244">
                  <c:v>-208.75068350000001</c:v>
                </c:pt>
                <c:pt idx="245">
                  <c:v>-812.82687499999997</c:v>
                </c:pt>
                <c:pt idx="246">
                  <c:v>-91.224873040000006</c:v>
                </c:pt>
                <c:pt idx="247">
                  <c:v>-860.34554679999997</c:v>
                </c:pt>
                <c:pt idx="248">
                  <c:v>1383.4581250000001</c:v>
                </c:pt>
                <c:pt idx="249">
                  <c:v>264.03373046000002</c:v>
                </c:pt>
                <c:pt idx="250">
                  <c:v>-202.66421869999999</c:v>
                </c:pt>
                <c:pt idx="251">
                  <c:v>-349.58347650000002</c:v>
                </c:pt>
                <c:pt idx="252">
                  <c:v>-929.06656250000003</c:v>
                </c:pt>
                <c:pt idx="253">
                  <c:v>20.650754394</c:v>
                </c:pt>
                <c:pt idx="254">
                  <c:v>82.929824217999993</c:v>
                </c:pt>
                <c:pt idx="255">
                  <c:v>-21.801513669999999</c:v>
                </c:pt>
                <c:pt idx="256">
                  <c:v>-43.866103510000002</c:v>
                </c:pt>
                <c:pt idx="257">
                  <c:v>-445.87</c:v>
                </c:pt>
                <c:pt idx="258">
                  <c:v>1267.8673437</c:v>
                </c:pt>
                <c:pt idx="259">
                  <c:v>257.69417967999999</c:v>
                </c:pt>
                <c:pt idx="260">
                  <c:v>-440.80820310000001</c:v>
                </c:pt>
                <c:pt idx="261">
                  <c:v>118.92855467999999</c:v>
                </c:pt>
                <c:pt idx="262">
                  <c:v>-5.2470043940000002</c:v>
                </c:pt>
                <c:pt idx="263">
                  <c:v>21.659125975999999</c:v>
                </c:pt>
                <c:pt idx="264">
                  <c:v>-298.76433589999999</c:v>
                </c:pt>
                <c:pt idx="265">
                  <c:v>849.52851562000001</c:v>
                </c:pt>
                <c:pt idx="266">
                  <c:v>-93.340390619999994</c:v>
                </c:pt>
                <c:pt idx="267">
                  <c:v>2.4963760375999997</c:v>
                </c:pt>
                <c:pt idx="268">
                  <c:v>-154.42948239999998</c:v>
                </c:pt>
                <c:pt idx="269">
                  <c:v>-340.61171869999998</c:v>
                </c:pt>
                <c:pt idx="270">
                  <c:v>182.1502539</c:v>
                </c:pt>
                <c:pt idx="271">
                  <c:v>5.4715649413999996</c:v>
                </c:pt>
                <c:pt idx="272">
                  <c:v>2649.2815624999998</c:v>
                </c:pt>
                <c:pt idx="273">
                  <c:v>-84.359091790000008</c:v>
                </c:pt>
                <c:pt idx="274">
                  <c:v>-335.88628900000003</c:v>
                </c:pt>
                <c:pt idx="275">
                  <c:v>-710.53070309999998</c:v>
                </c:pt>
                <c:pt idx="276">
                  <c:v>-144.61213860000001</c:v>
                </c:pt>
                <c:pt idx="277">
                  <c:v>-128.45759760000001</c:v>
                </c:pt>
                <c:pt idx="278">
                  <c:v>-319.9830078</c:v>
                </c:pt>
                <c:pt idx="279">
                  <c:v>406.99800780999999</c:v>
                </c:pt>
                <c:pt idx="280">
                  <c:v>-2181.2937499999998</c:v>
                </c:pt>
                <c:pt idx="281">
                  <c:v>199.48275389999998</c:v>
                </c:pt>
                <c:pt idx="282">
                  <c:v>-1418.1475</c:v>
                </c:pt>
                <c:pt idx="283">
                  <c:v>316.79277343000001</c:v>
                </c:pt>
                <c:pt idx="284">
                  <c:v>3.6504989623999999</c:v>
                </c:pt>
                <c:pt idx="285">
                  <c:v>361.39113280999999</c:v>
                </c:pt>
                <c:pt idx="286">
                  <c:v>85.559843749999999</c:v>
                </c:pt>
                <c:pt idx="287">
                  <c:v>514.29164062000007</c:v>
                </c:pt>
                <c:pt idx="288">
                  <c:v>-140.02533199999999</c:v>
                </c:pt>
                <c:pt idx="289">
                  <c:v>3.6394424437999997</c:v>
                </c:pt>
                <c:pt idx="290">
                  <c:v>-313.44949209999999</c:v>
                </c:pt>
                <c:pt idx="291">
                  <c:v>257.74056639999998</c:v>
                </c:pt>
                <c:pt idx="292">
                  <c:v>756.79804687000001</c:v>
                </c:pt>
                <c:pt idx="293">
                  <c:v>-169.47671869999999</c:v>
                </c:pt>
                <c:pt idx="294">
                  <c:v>37.016574706999997</c:v>
                </c:pt>
                <c:pt idx="295">
                  <c:v>9.9186413574000003</c:v>
                </c:pt>
                <c:pt idx="296">
                  <c:v>150.08112303999999</c:v>
                </c:pt>
                <c:pt idx="297">
                  <c:v>-959.61070309999991</c:v>
                </c:pt>
                <c:pt idx="298">
                  <c:v>1745.4965625</c:v>
                </c:pt>
                <c:pt idx="299">
                  <c:v>-84.71536132</c:v>
                </c:pt>
                <c:pt idx="300">
                  <c:v>-12.896538080000001</c:v>
                </c:pt>
                <c:pt idx="301">
                  <c:v>-132.82118159999999</c:v>
                </c:pt>
                <c:pt idx="302">
                  <c:v>150.62380859000001</c:v>
                </c:pt>
                <c:pt idx="303">
                  <c:v>1231.2713280999999</c:v>
                </c:pt>
                <c:pt idx="304">
                  <c:v>-238.74339840000002</c:v>
                </c:pt>
                <c:pt idx="305">
                  <c:v>407.34265625</c:v>
                </c:pt>
                <c:pt idx="306">
                  <c:v>56.288027343000003</c:v>
                </c:pt>
                <c:pt idx="307">
                  <c:v>-139.4806054</c:v>
                </c:pt>
                <c:pt idx="308">
                  <c:v>-24.61193115</c:v>
                </c:pt>
                <c:pt idx="309">
                  <c:v>147.75977538999999</c:v>
                </c:pt>
                <c:pt idx="310">
                  <c:v>466.37144530999996</c:v>
                </c:pt>
                <c:pt idx="311">
                  <c:v>-56.671245110000001</c:v>
                </c:pt>
                <c:pt idx="312">
                  <c:v>791.67382811999994</c:v>
                </c:pt>
                <c:pt idx="313">
                  <c:v>-152.75255849999999</c:v>
                </c:pt>
                <c:pt idx="314">
                  <c:v>1173.2637500000001</c:v>
                </c:pt>
                <c:pt idx="315">
                  <c:v>333.20386718000003</c:v>
                </c:pt>
                <c:pt idx="316">
                  <c:v>145.03509765000001</c:v>
                </c:pt>
                <c:pt idx="317">
                  <c:v>-33.482639159999998</c:v>
                </c:pt>
                <c:pt idx="318">
                  <c:v>53.493442382000005</c:v>
                </c:pt>
                <c:pt idx="319">
                  <c:v>-162.16444330000002</c:v>
                </c:pt>
                <c:pt idx="320">
                  <c:v>-63.537421869999996</c:v>
                </c:pt>
                <c:pt idx="321">
                  <c:v>-118.6787695</c:v>
                </c:pt>
                <c:pt idx="322">
                  <c:v>35.659892577999997</c:v>
                </c:pt>
                <c:pt idx="323">
                  <c:v>609.04097655999999</c:v>
                </c:pt>
                <c:pt idx="324">
                  <c:v>11.500499267</c:v>
                </c:pt>
                <c:pt idx="325">
                  <c:v>110.25819335</c:v>
                </c:pt>
                <c:pt idx="326">
                  <c:v>-101.8588476</c:v>
                </c:pt>
                <c:pt idx="327">
                  <c:v>698.0625</c:v>
                </c:pt>
                <c:pt idx="328">
                  <c:v>466.95445312000004</c:v>
                </c:pt>
                <c:pt idx="329">
                  <c:v>-3536.7953120000002</c:v>
                </c:pt>
                <c:pt idx="330">
                  <c:v>-634.62253900000007</c:v>
                </c:pt>
                <c:pt idx="331">
                  <c:v>68.003208006999998</c:v>
                </c:pt>
                <c:pt idx="332">
                  <c:v>-25.40965576</c:v>
                </c:pt>
                <c:pt idx="333">
                  <c:v>339.35015625</c:v>
                </c:pt>
                <c:pt idx="334">
                  <c:v>-303.86109369999997</c:v>
                </c:pt>
                <c:pt idx="335">
                  <c:v>-20.051883539999999</c:v>
                </c:pt>
                <c:pt idx="336">
                  <c:v>257.31736328</c:v>
                </c:pt>
                <c:pt idx="337">
                  <c:v>249.55136718000003</c:v>
                </c:pt>
                <c:pt idx="338">
                  <c:v>242.87380859000001</c:v>
                </c:pt>
                <c:pt idx="339">
                  <c:v>-44.640927730000001</c:v>
                </c:pt>
                <c:pt idx="340">
                  <c:v>775.11859374999995</c:v>
                </c:pt>
                <c:pt idx="341">
                  <c:v>-1153.3656249999999</c:v>
                </c:pt>
                <c:pt idx="342">
                  <c:v>106.03779296</c:v>
                </c:pt>
                <c:pt idx="343">
                  <c:v>176.8249414</c:v>
                </c:pt>
                <c:pt idx="344">
                  <c:v>-111.3277246</c:v>
                </c:pt>
                <c:pt idx="345">
                  <c:v>-552.16175780000003</c:v>
                </c:pt>
                <c:pt idx="346">
                  <c:v>-81.968984370000001</c:v>
                </c:pt>
                <c:pt idx="347">
                  <c:v>-48.221220700000003</c:v>
                </c:pt>
                <c:pt idx="348">
                  <c:v>400.98011718000004</c:v>
                </c:pt>
                <c:pt idx="349">
                  <c:v>304.01105468000003</c:v>
                </c:pt>
                <c:pt idx="350">
                  <c:v>-352.73406249999999</c:v>
                </c:pt>
                <c:pt idx="351">
                  <c:v>-1471.974062</c:v>
                </c:pt>
                <c:pt idx="352">
                  <c:v>-385.90289060000003</c:v>
                </c:pt>
                <c:pt idx="353">
                  <c:v>-87.394843750000007</c:v>
                </c:pt>
                <c:pt idx="354">
                  <c:v>-369.30500000000001</c:v>
                </c:pt>
                <c:pt idx="355">
                  <c:v>680.58015624999996</c:v>
                </c:pt>
                <c:pt idx="356">
                  <c:v>156.57951171000002</c:v>
                </c:pt>
                <c:pt idx="357">
                  <c:v>105.88162109000001</c:v>
                </c:pt>
                <c:pt idx="358">
                  <c:v>494.66812499999997</c:v>
                </c:pt>
                <c:pt idx="359">
                  <c:v>-957.95</c:v>
                </c:pt>
                <c:pt idx="360">
                  <c:v>-75.917939450000006</c:v>
                </c:pt>
                <c:pt idx="361">
                  <c:v>223.69683593000002</c:v>
                </c:pt>
                <c:pt idx="362">
                  <c:v>143.43458006999998</c:v>
                </c:pt>
                <c:pt idx="363">
                  <c:v>95.208271483999994</c:v>
                </c:pt>
                <c:pt idx="364">
                  <c:v>-47.691572260000001</c:v>
                </c:pt>
                <c:pt idx="365">
                  <c:v>173.62554686999999</c:v>
                </c:pt>
                <c:pt idx="366">
                  <c:v>28.269262695000002</c:v>
                </c:pt>
                <c:pt idx="367">
                  <c:v>355.31789062000001</c:v>
                </c:pt>
                <c:pt idx="368">
                  <c:v>234.27119139999999</c:v>
                </c:pt>
                <c:pt idx="369">
                  <c:v>-159.55511710000002</c:v>
                </c:pt>
                <c:pt idx="370">
                  <c:v>-237.9026562</c:v>
                </c:pt>
                <c:pt idx="371">
                  <c:v>71.496347655999998</c:v>
                </c:pt>
                <c:pt idx="372">
                  <c:v>41.358710936999998</c:v>
                </c:pt>
                <c:pt idx="373">
                  <c:v>29.600839842999999</c:v>
                </c:pt>
                <c:pt idx="374">
                  <c:v>62.129379882000002</c:v>
                </c:pt>
                <c:pt idx="375">
                  <c:v>-193.97662100000002</c:v>
                </c:pt>
                <c:pt idx="376">
                  <c:v>54.239965819999995</c:v>
                </c:pt>
                <c:pt idx="377">
                  <c:v>206.87916014999999</c:v>
                </c:pt>
                <c:pt idx="378">
                  <c:v>-331.7654296</c:v>
                </c:pt>
                <c:pt idx="379">
                  <c:v>-303.90148429999999</c:v>
                </c:pt>
                <c:pt idx="380">
                  <c:v>-519.97773430000007</c:v>
                </c:pt>
                <c:pt idx="381">
                  <c:v>278.17794921000001</c:v>
                </c:pt>
                <c:pt idx="382">
                  <c:v>138.51469725999999</c:v>
                </c:pt>
                <c:pt idx="383">
                  <c:v>15.460455322</c:v>
                </c:pt>
                <c:pt idx="384">
                  <c:v>659.63546874999997</c:v>
                </c:pt>
                <c:pt idx="385">
                  <c:v>686.71007811999993</c:v>
                </c:pt>
                <c:pt idx="386">
                  <c:v>-1588.4910930000001</c:v>
                </c:pt>
                <c:pt idx="387">
                  <c:v>-214.59582030000001</c:v>
                </c:pt>
                <c:pt idx="388">
                  <c:v>459.94757812000006</c:v>
                </c:pt>
                <c:pt idx="389">
                  <c:v>-598.07355459999997</c:v>
                </c:pt>
                <c:pt idx="390">
                  <c:v>-1061.0558590000001</c:v>
                </c:pt>
                <c:pt idx="391">
                  <c:v>95.448916014999995</c:v>
                </c:pt>
                <c:pt idx="392">
                  <c:v>-40.9968164</c:v>
                </c:pt>
                <c:pt idx="393">
                  <c:v>-865.33335929999998</c:v>
                </c:pt>
                <c:pt idx="394">
                  <c:v>447.8075</c:v>
                </c:pt>
                <c:pt idx="395">
                  <c:v>-61.408676750000005</c:v>
                </c:pt>
                <c:pt idx="396">
                  <c:v>151.64250000000001</c:v>
                </c:pt>
                <c:pt idx="397">
                  <c:v>-429.48406249999999</c:v>
                </c:pt>
                <c:pt idx="398">
                  <c:v>-3.492096557</c:v>
                </c:pt>
                <c:pt idx="399">
                  <c:v>3.7156280517</c:v>
                </c:pt>
                <c:pt idx="400">
                  <c:v>157.56307617000002</c:v>
                </c:pt>
                <c:pt idx="401">
                  <c:v>-86.686855460000004</c:v>
                </c:pt>
                <c:pt idx="402">
                  <c:v>-670.85874999999999</c:v>
                </c:pt>
                <c:pt idx="403">
                  <c:v>2066.1871875000002</c:v>
                </c:pt>
                <c:pt idx="404">
                  <c:v>306.37687499999998</c:v>
                </c:pt>
                <c:pt idx="405">
                  <c:v>-746.6</c:v>
                </c:pt>
                <c:pt idx="406">
                  <c:v>-580.84296870000003</c:v>
                </c:pt>
                <c:pt idx="407">
                  <c:v>1118.4361718</c:v>
                </c:pt>
                <c:pt idx="408">
                  <c:v>474.89906250000001</c:v>
                </c:pt>
                <c:pt idx="409">
                  <c:v>-535.3608203</c:v>
                </c:pt>
                <c:pt idx="410">
                  <c:v>-855.90117180000004</c:v>
                </c:pt>
                <c:pt idx="411">
                  <c:v>-226.46154289999998</c:v>
                </c:pt>
                <c:pt idx="412">
                  <c:v>37.3203125</c:v>
                </c:pt>
                <c:pt idx="413">
                  <c:v>-32.324584960000003</c:v>
                </c:pt>
                <c:pt idx="414">
                  <c:v>-99.639541009999988</c:v>
                </c:pt>
                <c:pt idx="415">
                  <c:v>163.37392578000001</c:v>
                </c:pt>
                <c:pt idx="416">
                  <c:v>1022.6597655999999</c:v>
                </c:pt>
                <c:pt idx="417">
                  <c:v>51.015717772999999</c:v>
                </c:pt>
                <c:pt idx="418">
                  <c:v>444.99601562000004</c:v>
                </c:pt>
                <c:pt idx="419">
                  <c:v>-3356.0743750000001</c:v>
                </c:pt>
                <c:pt idx="420">
                  <c:v>-24.022419429999999</c:v>
                </c:pt>
                <c:pt idx="421">
                  <c:v>-212.35382809999999</c:v>
                </c:pt>
                <c:pt idx="422">
                  <c:v>-69.166577140000001</c:v>
                </c:pt>
                <c:pt idx="423">
                  <c:v>-306.59394530000003</c:v>
                </c:pt>
                <c:pt idx="424">
                  <c:v>363.16281249999997</c:v>
                </c:pt>
                <c:pt idx="425">
                  <c:v>1760.0915625</c:v>
                </c:pt>
                <c:pt idx="426">
                  <c:v>-144.9309667</c:v>
                </c:pt>
                <c:pt idx="427">
                  <c:v>-101.5149804</c:v>
                </c:pt>
                <c:pt idx="428">
                  <c:v>-446.86800779999999</c:v>
                </c:pt>
                <c:pt idx="429">
                  <c:v>-180.49841789999999</c:v>
                </c:pt>
                <c:pt idx="430">
                  <c:v>-28.015000000000001</c:v>
                </c:pt>
                <c:pt idx="431">
                  <c:v>-82.566396480000009</c:v>
                </c:pt>
                <c:pt idx="432">
                  <c:v>-51.354628899999994</c:v>
                </c:pt>
                <c:pt idx="433">
                  <c:v>-349.87792960000002</c:v>
                </c:pt>
                <c:pt idx="434">
                  <c:v>6.2293316650000001</c:v>
                </c:pt>
                <c:pt idx="435">
                  <c:v>-60.286416010000003</c:v>
                </c:pt>
                <c:pt idx="436">
                  <c:v>104.75788085000001</c:v>
                </c:pt>
                <c:pt idx="437">
                  <c:v>49.187846679000003</c:v>
                </c:pt>
                <c:pt idx="438">
                  <c:v>6.6185064696999998</c:v>
                </c:pt>
                <c:pt idx="439">
                  <c:v>-191.52132810000001</c:v>
                </c:pt>
                <c:pt idx="440">
                  <c:v>614.33386717999997</c:v>
                </c:pt>
                <c:pt idx="441">
                  <c:v>-417.26410150000004</c:v>
                </c:pt>
                <c:pt idx="442">
                  <c:v>286.26873046000003</c:v>
                </c:pt>
                <c:pt idx="443">
                  <c:v>-2122.4724999999999</c:v>
                </c:pt>
                <c:pt idx="444">
                  <c:v>-8.0086535639999994</c:v>
                </c:pt>
                <c:pt idx="445">
                  <c:v>-37.695808100000001</c:v>
                </c:pt>
                <c:pt idx="446">
                  <c:v>2481.6068749999999</c:v>
                </c:pt>
                <c:pt idx="447">
                  <c:v>190.90103514999998</c:v>
                </c:pt>
                <c:pt idx="448">
                  <c:v>452.71105468000002</c:v>
                </c:pt>
                <c:pt idx="449">
                  <c:v>1879.5179687</c:v>
                </c:pt>
                <c:pt idx="450">
                  <c:v>620.24562500000002</c:v>
                </c:pt>
                <c:pt idx="451">
                  <c:v>670.13695311999993</c:v>
                </c:pt>
                <c:pt idx="452">
                  <c:v>-5.0001263419999997</c:v>
                </c:pt>
                <c:pt idx="453">
                  <c:v>65.637260741999995</c:v>
                </c:pt>
                <c:pt idx="454">
                  <c:v>-446.71375</c:v>
                </c:pt>
                <c:pt idx="455">
                  <c:v>-322.14439450000003</c:v>
                </c:pt>
                <c:pt idx="456">
                  <c:v>1549.2906250000001</c:v>
                </c:pt>
                <c:pt idx="457">
                  <c:v>-272.99925780000001</c:v>
                </c:pt>
                <c:pt idx="458">
                  <c:v>-146.64334959999999</c:v>
                </c:pt>
                <c:pt idx="459">
                  <c:v>604.33519531000002</c:v>
                </c:pt>
                <c:pt idx="460">
                  <c:v>26.835405273000003</c:v>
                </c:pt>
                <c:pt idx="461">
                  <c:v>-42.364228510000004</c:v>
                </c:pt>
                <c:pt idx="462">
                  <c:v>-460.8885937</c:v>
                </c:pt>
                <c:pt idx="463">
                  <c:v>-5.489223022</c:v>
                </c:pt>
                <c:pt idx="464">
                  <c:v>255.00261718000002</c:v>
                </c:pt>
                <c:pt idx="465">
                  <c:v>-258.83441399999998</c:v>
                </c:pt>
                <c:pt idx="466">
                  <c:v>241.10759765</c:v>
                </c:pt>
                <c:pt idx="467">
                  <c:v>-502.99175779999996</c:v>
                </c:pt>
                <c:pt idx="468">
                  <c:v>290.42494139999997</c:v>
                </c:pt>
                <c:pt idx="469">
                  <c:v>-363.65910150000002</c:v>
                </c:pt>
                <c:pt idx="470">
                  <c:v>3140.8031249999999</c:v>
                </c:pt>
                <c:pt idx="471">
                  <c:v>89.066689452999995</c:v>
                </c:pt>
                <c:pt idx="472">
                  <c:v>2026.9428124999999</c:v>
                </c:pt>
                <c:pt idx="473">
                  <c:v>1205.2070312000001</c:v>
                </c:pt>
                <c:pt idx="474">
                  <c:v>-815.96257809999997</c:v>
                </c:pt>
                <c:pt idx="475">
                  <c:v>-1896.6389060000001</c:v>
                </c:pt>
                <c:pt idx="476">
                  <c:v>-225.4737695</c:v>
                </c:pt>
                <c:pt idx="477">
                  <c:v>-334.91535150000004</c:v>
                </c:pt>
                <c:pt idx="478">
                  <c:v>381.30210937000004</c:v>
                </c:pt>
                <c:pt idx="479">
                  <c:v>-143.36146479999999</c:v>
                </c:pt>
                <c:pt idx="480">
                  <c:v>672.97828125000001</c:v>
                </c:pt>
                <c:pt idx="481">
                  <c:v>115.9121875</c:v>
                </c:pt>
                <c:pt idx="482">
                  <c:v>400.73042968000004</c:v>
                </c:pt>
                <c:pt idx="483">
                  <c:v>-2128.392656</c:v>
                </c:pt>
                <c:pt idx="484">
                  <c:v>-203.95837889999999</c:v>
                </c:pt>
                <c:pt idx="485">
                  <c:v>417.17445312000001</c:v>
                </c:pt>
                <c:pt idx="486">
                  <c:v>449.82671875</c:v>
                </c:pt>
                <c:pt idx="487">
                  <c:v>60.431547850999998</c:v>
                </c:pt>
                <c:pt idx="488">
                  <c:v>128.53464843</c:v>
                </c:pt>
                <c:pt idx="489">
                  <c:v>-289.43683590000001</c:v>
                </c:pt>
                <c:pt idx="490">
                  <c:v>-339.57363279999998</c:v>
                </c:pt>
                <c:pt idx="491">
                  <c:v>-1438.738906</c:v>
                </c:pt>
                <c:pt idx="492">
                  <c:v>662.92789061999997</c:v>
                </c:pt>
                <c:pt idx="493">
                  <c:v>-170.70583980000001</c:v>
                </c:pt>
                <c:pt idx="494">
                  <c:v>1281.7130468</c:v>
                </c:pt>
                <c:pt idx="495">
                  <c:v>-1115.8842179999999</c:v>
                </c:pt>
                <c:pt idx="496">
                  <c:v>-19.406813960000001</c:v>
                </c:pt>
                <c:pt idx="497">
                  <c:v>-534.50878899999998</c:v>
                </c:pt>
                <c:pt idx="498">
                  <c:v>-62.824394529999999</c:v>
                </c:pt>
                <c:pt idx="499">
                  <c:v>-454.52511709999999</c:v>
                </c:pt>
                <c:pt idx="500">
                  <c:v>165.73486327999998</c:v>
                </c:pt>
                <c:pt idx="501">
                  <c:v>375.93933593000003</c:v>
                </c:pt>
                <c:pt idx="502">
                  <c:v>506.83359374999998</c:v>
                </c:pt>
                <c:pt idx="503">
                  <c:v>-54.215673819999999</c:v>
                </c:pt>
                <c:pt idx="504">
                  <c:v>-33.934606930000001</c:v>
                </c:pt>
                <c:pt idx="505">
                  <c:v>-294.77695310000001</c:v>
                </c:pt>
                <c:pt idx="506">
                  <c:v>-635.42124999999999</c:v>
                </c:pt>
                <c:pt idx="507">
                  <c:v>-180.52599600000002</c:v>
                </c:pt>
                <c:pt idx="508">
                  <c:v>-66.826274409999996</c:v>
                </c:pt>
                <c:pt idx="509">
                  <c:v>-959.27609370000005</c:v>
                </c:pt>
                <c:pt idx="510">
                  <c:v>-122.80386710000001</c:v>
                </c:pt>
                <c:pt idx="511">
                  <c:v>895.98585936999996</c:v>
                </c:pt>
                <c:pt idx="512">
                  <c:v>-1060.448828</c:v>
                </c:pt>
                <c:pt idx="513">
                  <c:v>206.03361328</c:v>
                </c:pt>
                <c:pt idx="514">
                  <c:v>155.0017871</c:v>
                </c:pt>
                <c:pt idx="515">
                  <c:v>512.88457030999996</c:v>
                </c:pt>
                <c:pt idx="516">
                  <c:v>-760.77609370000005</c:v>
                </c:pt>
                <c:pt idx="517">
                  <c:v>-431.35546869999996</c:v>
                </c:pt>
                <c:pt idx="518">
                  <c:v>-738.35</c:v>
                </c:pt>
                <c:pt idx="519">
                  <c:v>430.96031249999999</c:v>
                </c:pt>
                <c:pt idx="520">
                  <c:v>550.98609375000001</c:v>
                </c:pt>
                <c:pt idx="521">
                  <c:v>238.74099609000001</c:v>
                </c:pt>
                <c:pt idx="522">
                  <c:v>169.22783203</c:v>
                </c:pt>
                <c:pt idx="523">
                  <c:v>449.73761718000003</c:v>
                </c:pt>
                <c:pt idx="524">
                  <c:v>1309.9638281</c:v>
                </c:pt>
                <c:pt idx="525">
                  <c:v>817.78218749999996</c:v>
                </c:pt>
                <c:pt idx="526">
                  <c:v>317.43492186999998</c:v>
                </c:pt>
                <c:pt idx="527">
                  <c:v>96.777226561999996</c:v>
                </c:pt>
                <c:pt idx="528">
                  <c:v>-132.10965819999998</c:v>
                </c:pt>
                <c:pt idx="529">
                  <c:v>-86.90353515000001</c:v>
                </c:pt>
                <c:pt idx="530">
                  <c:v>3.3581881713000001</c:v>
                </c:pt>
                <c:pt idx="531">
                  <c:v>1113.8573437</c:v>
                </c:pt>
                <c:pt idx="532">
                  <c:v>434.90499999999997</c:v>
                </c:pt>
                <c:pt idx="533">
                  <c:v>-4.9291186520000005</c:v>
                </c:pt>
                <c:pt idx="534">
                  <c:v>-663.26726559999997</c:v>
                </c:pt>
                <c:pt idx="535">
                  <c:v>684.35374999999999</c:v>
                </c:pt>
                <c:pt idx="536">
                  <c:v>-111.8145117</c:v>
                </c:pt>
                <c:pt idx="537">
                  <c:v>806.17664061999994</c:v>
                </c:pt>
                <c:pt idx="538">
                  <c:v>-35.45182861</c:v>
                </c:pt>
                <c:pt idx="539">
                  <c:v>-87.29658203000001</c:v>
                </c:pt>
                <c:pt idx="540">
                  <c:v>-213.75187500000001</c:v>
                </c:pt>
                <c:pt idx="541">
                  <c:v>34.379956053999997</c:v>
                </c:pt>
                <c:pt idx="542">
                  <c:v>2282.0549999999998</c:v>
                </c:pt>
                <c:pt idx="543">
                  <c:v>-92.630732420000001</c:v>
                </c:pt>
                <c:pt idx="544">
                  <c:v>312.61314453</c:v>
                </c:pt>
                <c:pt idx="545">
                  <c:v>-26.238320309999999</c:v>
                </c:pt>
                <c:pt idx="546">
                  <c:v>1078.7657812</c:v>
                </c:pt>
                <c:pt idx="547">
                  <c:v>-925.33749999999998</c:v>
                </c:pt>
                <c:pt idx="548">
                  <c:v>249.00423827999998</c:v>
                </c:pt>
                <c:pt idx="549">
                  <c:v>446.93972656</c:v>
                </c:pt>
                <c:pt idx="550">
                  <c:v>-86.160078119999994</c:v>
                </c:pt>
                <c:pt idx="551">
                  <c:v>-88.131240230000003</c:v>
                </c:pt>
                <c:pt idx="552">
                  <c:v>8.8206134032999994</c:v>
                </c:pt>
                <c:pt idx="553">
                  <c:v>104.45916015</c:v>
                </c:pt>
                <c:pt idx="554">
                  <c:v>-13.608175040000001</c:v>
                </c:pt>
                <c:pt idx="555">
                  <c:v>-531.61562500000002</c:v>
                </c:pt>
                <c:pt idx="556">
                  <c:v>159.18550780999999</c:v>
                </c:pt>
                <c:pt idx="557">
                  <c:v>181.05277343</c:v>
                </c:pt>
                <c:pt idx="558">
                  <c:v>822.55617186999996</c:v>
                </c:pt>
                <c:pt idx="559">
                  <c:v>34.185183105</c:v>
                </c:pt>
                <c:pt idx="560">
                  <c:v>-244.4440625</c:v>
                </c:pt>
                <c:pt idx="561">
                  <c:v>-3.8898455810000003</c:v>
                </c:pt>
                <c:pt idx="562">
                  <c:v>44.049301757000002</c:v>
                </c:pt>
                <c:pt idx="563">
                  <c:v>-77.263701170000004</c:v>
                </c:pt>
                <c:pt idx="564">
                  <c:v>277.58673827999996</c:v>
                </c:pt>
                <c:pt idx="565">
                  <c:v>183.65687500000001</c:v>
                </c:pt>
                <c:pt idx="566">
                  <c:v>-202.37523430000002</c:v>
                </c:pt>
                <c:pt idx="567">
                  <c:v>12.739118652</c:v>
                </c:pt>
                <c:pt idx="568">
                  <c:v>325.46457031</c:v>
                </c:pt>
                <c:pt idx="569">
                  <c:v>51.520424804000001</c:v>
                </c:pt>
                <c:pt idx="570">
                  <c:v>-1691.1851560000002</c:v>
                </c:pt>
                <c:pt idx="571">
                  <c:v>463.48894530999996</c:v>
                </c:pt>
                <c:pt idx="572">
                  <c:v>-5.2765783690000001</c:v>
                </c:pt>
                <c:pt idx="573">
                  <c:v>-543.93429679999997</c:v>
                </c:pt>
                <c:pt idx="574">
                  <c:v>-3341.2321870000001</c:v>
                </c:pt>
                <c:pt idx="575">
                  <c:v>-267.30771479999999</c:v>
                </c:pt>
                <c:pt idx="576">
                  <c:v>-664.46218750000003</c:v>
                </c:pt>
                <c:pt idx="577">
                  <c:v>620.62675780999996</c:v>
                </c:pt>
                <c:pt idx="578">
                  <c:v>437.00175780999996</c:v>
                </c:pt>
                <c:pt idx="579">
                  <c:v>56.504916991999998</c:v>
                </c:pt>
                <c:pt idx="580">
                  <c:v>39.789704588999996</c:v>
                </c:pt>
                <c:pt idx="581">
                  <c:v>687.97140624999997</c:v>
                </c:pt>
                <c:pt idx="582">
                  <c:v>-81.680659169999998</c:v>
                </c:pt>
                <c:pt idx="583">
                  <c:v>-356.49105459999998</c:v>
                </c:pt>
                <c:pt idx="584">
                  <c:v>-103.01598630000001</c:v>
                </c:pt>
                <c:pt idx="585">
                  <c:v>153.37653319999998</c:v>
                </c:pt>
                <c:pt idx="586">
                  <c:v>1371.1979686999998</c:v>
                </c:pt>
                <c:pt idx="587">
                  <c:v>296.69103515</c:v>
                </c:pt>
                <c:pt idx="588">
                  <c:v>-103.6086816</c:v>
                </c:pt>
                <c:pt idx="589">
                  <c:v>55.109853515000005</c:v>
                </c:pt>
                <c:pt idx="590">
                  <c:v>-200.59154289999998</c:v>
                </c:pt>
                <c:pt idx="591">
                  <c:v>46.082851561999995</c:v>
                </c:pt>
                <c:pt idx="592">
                  <c:v>3.4629278563999999</c:v>
                </c:pt>
                <c:pt idx="593">
                  <c:v>-167.78578119999997</c:v>
                </c:pt>
                <c:pt idx="594">
                  <c:v>87.453828125000001</c:v>
                </c:pt>
                <c:pt idx="595">
                  <c:v>611.04070311999999</c:v>
                </c:pt>
                <c:pt idx="596">
                  <c:v>166.57300781000001</c:v>
                </c:pt>
                <c:pt idx="597">
                  <c:v>625.34800781000001</c:v>
                </c:pt>
                <c:pt idx="598">
                  <c:v>-147.58097649999999</c:v>
                </c:pt>
                <c:pt idx="599">
                  <c:v>-76.989755849999995</c:v>
                </c:pt>
                <c:pt idx="600">
                  <c:v>194.29902343000001</c:v>
                </c:pt>
                <c:pt idx="601">
                  <c:v>249.23707031000001</c:v>
                </c:pt>
                <c:pt idx="602">
                  <c:v>1142.4964062000001</c:v>
                </c:pt>
                <c:pt idx="603">
                  <c:v>-124.5660058</c:v>
                </c:pt>
                <c:pt idx="604">
                  <c:v>318.66250000000002</c:v>
                </c:pt>
                <c:pt idx="605">
                  <c:v>1090.4611718000001</c:v>
                </c:pt>
                <c:pt idx="606">
                  <c:v>188.43388671</c:v>
                </c:pt>
                <c:pt idx="607">
                  <c:v>419.23425780999997</c:v>
                </c:pt>
                <c:pt idx="608">
                  <c:v>226.57634765</c:v>
                </c:pt>
                <c:pt idx="609">
                  <c:v>1437.3442186999998</c:v>
                </c:pt>
                <c:pt idx="610">
                  <c:v>-84.94</c:v>
                </c:pt>
                <c:pt idx="611">
                  <c:v>262.51337889999996</c:v>
                </c:pt>
                <c:pt idx="612">
                  <c:v>-388.97429679999999</c:v>
                </c:pt>
                <c:pt idx="613">
                  <c:v>813.58007811999994</c:v>
                </c:pt>
                <c:pt idx="614">
                  <c:v>190.10708984000001</c:v>
                </c:pt>
                <c:pt idx="615">
                  <c:v>-554.86058590000005</c:v>
                </c:pt>
                <c:pt idx="616">
                  <c:v>315.86818359</c:v>
                </c:pt>
                <c:pt idx="617">
                  <c:v>-134.95115229999999</c:v>
                </c:pt>
                <c:pt idx="618">
                  <c:v>-95.875302730000001</c:v>
                </c:pt>
                <c:pt idx="619">
                  <c:v>-347.95187499999997</c:v>
                </c:pt>
                <c:pt idx="620">
                  <c:v>31.055102539</c:v>
                </c:pt>
                <c:pt idx="621">
                  <c:v>-107.2807031</c:v>
                </c:pt>
                <c:pt idx="622">
                  <c:v>23.610800780999998</c:v>
                </c:pt>
                <c:pt idx="623">
                  <c:v>-91.763457030000012</c:v>
                </c:pt>
                <c:pt idx="624">
                  <c:v>-168.7744726</c:v>
                </c:pt>
                <c:pt idx="625">
                  <c:v>9.8999255370999997</c:v>
                </c:pt>
                <c:pt idx="626">
                  <c:v>411.26429687000001</c:v>
                </c:pt>
                <c:pt idx="627">
                  <c:v>-196.24062499999999</c:v>
                </c:pt>
                <c:pt idx="628">
                  <c:v>91.519013670999996</c:v>
                </c:pt>
                <c:pt idx="629">
                  <c:v>49.493730468000003</c:v>
                </c:pt>
                <c:pt idx="630">
                  <c:v>86.719746092999998</c:v>
                </c:pt>
                <c:pt idx="631">
                  <c:v>512.16210937000005</c:v>
                </c:pt>
                <c:pt idx="632">
                  <c:v>-70.244082030000001</c:v>
                </c:pt>
                <c:pt idx="633">
                  <c:v>129.94069335</c:v>
                </c:pt>
                <c:pt idx="634">
                  <c:v>-40.957170409999996</c:v>
                </c:pt>
                <c:pt idx="635">
                  <c:v>325.95201171000002</c:v>
                </c:pt>
                <c:pt idx="636">
                  <c:v>-1158.7616399999999</c:v>
                </c:pt>
                <c:pt idx="637">
                  <c:v>-27.754736320000003</c:v>
                </c:pt>
                <c:pt idx="638">
                  <c:v>4317.9606249999997</c:v>
                </c:pt>
                <c:pt idx="639">
                  <c:v>-331.83195310000002</c:v>
                </c:pt>
                <c:pt idx="640">
                  <c:v>39.225505370999997</c:v>
                </c:pt>
                <c:pt idx="641">
                  <c:v>234.70906249999999</c:v>
                </c:pt>
                <c:pt idx="642">
                  <c:v>9.3824663161999999E-2</c:v>
                </c:pt>
                <c:pt idx="643">
                  <c:v>1149.6970312000001</c:v>
                </c:pt>
                <c:pt idx="644">
                  <c:v>65.974619140000001</c:v>
                </c:pt>
                <c:pt idx="645">
                  <c:v>-516.95652340000004</c:v>
                </c:pt>
                <c:pt idx="646">
                  <c:v>-178.87744139999998</c:v>
                </c:pt>
                <c:pt idx="647">
                  <c:v>-16.572692870000001</c:v>
                </c:pt>
                <c:pt idx="648">
                  <c:v>315.92791015</c:v>
                </c:pt>
                <c:pt idx="649">
                  <c:v>110.75545898</c:v>
                </c:pt>
                <c:pt idx="650">
                  <c:v>-366.0970312</c:v>
                </c:pt>
                <c:pt idx="651">
                  <c:v>-216.72031250000001</c:v>
                </c:pt>
                <c:pt idx="652">
                  <c:v>-740.39656249999996</c:v>
                </c:pt>
                <c:pt idx="653">
                  <c:v>866.49062500000002</c:v>
                </c:pt>
                <c:pt idx="654">
                  <c:v>136.86006835000001</c:v>
                </c:pt>
                <c:pt idx="655">
                  <c:v>-57.332832029999999</c:v>
                </c:pt>
                <c:pt idx="656">
                  <c:v>74.158901366999999</c:v>
                </c:pt>
                <c:pt idx="657">
                  <c:v>365.20054687000004</c:v>
                </c:pt>
                <c:pt idx="658">
                  <c:v>-515.55136709999999</c:v>
                </c:pt>
                <c:pt idx="659">
                  <c:v>617.69808593000005</c:v>
                </c:pt>
                <c:pt idx="660">
                  <c:v>16.610855711999999</c:v>
                </c:pt>
                <c:pt idx="661">
                  <c:v>73.774877928999999</c:v>
                </c:pt>
                <c:pt idx="662">
                  <c:v>274.98513671000001</c:v>
                </c:pt>
                <c:pt idx="663">
                  <c:v>3.8190682982999999</c:v>
                </c:pt>
                <c:pt idx="664">
                  <c:v>-34.35019775</c:v>
                </c:pt>
                <c:pt idx="665">
                  <c:v>89.835957030999992</c:v>
                </c:pt>
                <c:pt idx="666">
                  <c:v>-48.086030270000002</c:v>
                </c:pt>
                <c:pt idx="667">
                  <c:v>3.5401733397999999</c:v>
                </c:pt>
                <c:pt idx="668">
                  <c:v>407.33648437000005</c:v>
                </c:pt>
                <c:pt idx="669">
                  <c:v>-50.197539059999997</c:v>
                </c:pt>
                <c:pt idx="670">
                  <c:v>-650.02175779999993</c:v>
                </c:pt>
                <c:pt idx="671">
                  <c:v>-22.68022216</c:v>
                </c:pt>
                <c:pt idx="672">
                  <c:v>113.55384765000001</c:v>
                </c:pt>
                <c:pt idx="673">
                  <c:v>-192.28222650000001</c:v>
                </c:pt>
                <c:pt idx="674">
                  <c:v>-113.20645500000001</c:v>
                </c:pt>
                <c:pt idx="675">
                  <c:v>173.14259765</c:v>
                </c:pt>
                <c:pt idx="676">
                  <c:v>-395.64257810000004</c:v>
                </c:pt>
                <c:pt idx="677">
                  <c:v>-359.32597650000002</c:v>
                </c:pt>
                <c:pt idx="678">
                  <c:v>-547.21281250000004</c:v>
                </c:pt>
                <c:pt idx="679">
                  <c:v>246.74</c:v>
                </c:pt>
                <c:pt idx="680">
                  <c:v>-10.468974599999999</c:v>
                </c:pt>
                <c:pt idx="681">
                  <c:v>-14.714669180000001</c:v>
                </c:pt>
                <c:pt idx="682">
                  <c:v>145.10022459999999</c:v>
                </c:pt>
                <c:pt idx="683">
                  <c:v>-205.5253515</c:v>
                </c:pt>
                <c:pt idx="684">
                  <c:v>456.90863280999997</c:v>
                </c:pt>
                <c:pt idx="685">
                  <c:v>-414.60789060000002</c:v>
                </c:pt>
                <c:pt idx="686">
                  <c:v>413.4453125</c:v>
                </c:pt>
                <c:pt idx="687">
                  <c:v>-182.02744139999999</c:v>
                </c:pt>
                <c:pt idx="688">
                  <c:v>-299.52337890000001</c:v>
                </c:pt>
                <c:pt idx="689">
                  <c:v>-902.3516406</c:v>
                </c:pt>
                <c:pt idx="690">
                  <c:v>475.71207031</c:v>
                </c:pt>
                <c:pt idx="691">
                  <c:v>-394.3076562</c:v>
                </c:pt>
                <c:pt idx="692">
                  <c:v>42.845708007000006</c:v>
                </c:pt>
                <c:pt idx="693">
                  <c:v>4.540203247</c:v>
                </c:pt>
                <c:pt idx="694">
                  <c:v>-80.38671386</c:v>
                </c:pt>
                <c:pt idx="695">
                  <c:v>-637.27910150000002</c:v>
                </c:pt>
                <c:pt idx="696">
                  <c:v>-250.51564450000001</c:v>
                </c:pt>
                <c:pt idx="697">
                  <c:v>-202.19681639999999</c:v>
                </c:pt>
                <c:pt idx="698">
                  <c:v>-97.157304679999996</c:v>
                </c:pt>
                <c:pt idx="699">
                  <c:v>-1858.264375</c:v>
                </c:pt>
                <c:pt idx="700">
                  <c:v>1298.8732031</c:v>
                </c:pt>
                <c:pt idx="701">
                  <c:v>-404.04164060000005</c:v>
                </c:pt>
                <c:pt idx="702">
                  <c:v>-53.183662099999999</c:v>
                </c:pt>
                <c:pt idx="703">
                  <c:v>-411.50414060000003</c:v>
                </c:pt>
                <c:pt idx="704">
                  <c:v>1072.5666406</c:v>
                </c:pt>
                <c:pt idx="705">
                  <c:v>519.39523437000003</c:v>
                </c:pt>
                <c:pt idx="706">
                  <c:v>-923.08585930000004</c:v>
                </c:pt>
                <c:pt idx="707">
                  <c:v>-168.98357419999999</c:v>
                </c:pt>
                <c:pt idx="708">
                  <c:v>203.70685546000001</c:v>
                </c:pt>
                <c:pt idx="709">
                  <c:v>-3.5091226189999998</c:v>
                </c:pt>
                <c:pt idx="710">
                  <c:v>-155.28640619999999</c:v>
                </c:pt>
                <c:pt idx="711">
                  <c:v>-356.4042968</c:v>
                </c:pt>
                <c:pt idx="712">
                  <c:v>492.11726562000001</c:v>
                </c:pt>
                <c:pt idx="713">
                  <c:v>813.53203125000005</c:v>
                </c:pt>
              </c:numCache>
            </c:numRef>
          </c:xVal>
          <c:yVal>
            <c:numRef>
              <c:f>Sheet1!$E$2:$E$715</c:f>
              <c:numCache>
                <c:formatCode>General</c:formatCode>
                <c:ptCount val="714"/>
                <c:pt idx="0">
                  <c:v>-225.68349600000002</c:v>
                </c:pt>
                <c:pt idx="1">
                  <c:v>199.17669921000001</c:v>
                </c:pt>
                <c:pt idx="2">
                  <c:v>-174.8344726</c:v>
                </c:pt>
                <c:pt idx="3">
                  <c:v>-229.41978510000001</c:v>
                </c:pt>
                <c:pt idx="4">
                  <c:v>-39.004616689999999</c:v>
                </c:pt>
                <c:pt idx="5">
                  <c:v>-170.6148632</c:v>
                </c:pt>
                <c:pt idx="6">
                  <c:v>-372.43519529999998</c:v>
                </c:pt>
                <c:pt idx="7">
                  <c:v>32.746611328</c:v>
                </c:pt>
                <c:pt idx="8">
                  <c:v>-2294.905937</c:v>
                </c:pt>
                <c:pt idx="9">
                  <c:v>579.96519531000001</c:v>
                </c:pt>
                <c:pt idx="10">
                  <c:v>118.0321289</c:v>
                </c:pt>
                <c:pt idx="11">
                  <c:v>-190.79257809999999</c:v>
                </c:pt>
                <c:pt idx="12">
                  <c:v>173.11318359000001</c:v>
                </c:pt>
                <c:pt idx="13">
                  <c:v>-29.647954100000003</c:v>
                </c:pt>
                <c:pt idx="14">
                  <c:v>20.079919433000001</c:v>
                </c:pt>
                <c:pt idx="15">
                  <c:v>-352.03613279999996</c:v>
                </c:pt>
                <c:pt idx="16">
                  <c:v>184.70939453</c:v>
                </c:pt>
                <c:pt idx="17">
                  <c:v>397.3984375</c:v>
                </c:pt>
                <c:pt idx="18">
                  <c:v>27.537983398000002</c:v>
                </c:pt>
                <c:pt idx="19">
                  <c:v>29.168625487999996</c:v>
                </c:pt>
                <c:pt idx="20">
                  <c:v>-112.9970507</c:v>
                </c:pt>
                <c:pt idx="21">
                  <c:v>247.05769531000001</c:v>
                </c:pt>
                <c:pt idx="22">
                  <c:v>-341.56187499999999</c:v>
                </c:pt>
                <c:pt idx="23">
                  <c:v>-1794.9435930000002</c:v>
                </c:pt>
                <c:pt idx="24">
                  <c:v>-160.09052729999999</c:v>
                </c:pt>
                <c:pt idx="25">
                  <c:v>-76.356206049999997</c:v>
                </c:pt>
                <c:pt idx="26">
                  <c:v>60.775249022999994</c:v>
                </c:pt>
                <c:pt idx="27">
                  <c:v>-316.14482420000002</c:v>
                </c:pt>
                <c:pt idx="28">
                  <c:v>-1082.4465620000001</c:v>
                </c:pt>
                <c:pt idx="29">
                  <c:v>1603.3645311999999</c:v>
                </c:pt>
                <c:pt idx="30">
                  <c:v>169.63101562</c:v>
                </c:pt>
                <c:pt idx="31">
                  <c:v>393.57718749999998</c:v>
                </c:pt>
                <c:pt idx="32">
                  <c:v>873.07242186999997</c:v>
                </c:pt>
                <c:pt idx="33">
                  <c:v>36.586635741999999</c:v>
                </c:pt>
                <c:pt idx="34">
                  <c:v>-808.79648429999997</c:v>
                </c:pt>
                <c:pt idx="35">
                  <c:v>-509.73707029999997</c:v>
                </c:pt>
                <c:pt idx="36">
                  <c:v>-49.226000969999994</c:v>
                </c:pt>
                <c:pt idx="37">
                  <c:v>81.30365234300001</c:v>
                </c:pt>
                <c:pt idx="38">
                  <c:v>753.54710936999993</c:v>
                </c:pt>
                <c:pt idx="39">
                  <c:v>-2462.1734369999999</c:v>
                </c:pt>
                <c:pt idx="40">
                  <c:v>207.19978515</c:v>
                </c:pt>
                <c:pt idx="41">
                  <c:v>10.518026123</c:v>
                </c:pt>
                <c:pt idx="42">
                  <c:v>-48.082636709999996</c:v>
                </c:pt>
                <c:pt idx="43">
                  <c:v>211.24789061999999</c:v>
                </c:pt>
                <c:pt idx="44">
                  <c:v>-12.189887690000001</c:v>
                </c:pt>
                <c:pt idx="45">
                  <c:v>866.73859374999995</c:v>
                </c:pt>
                <c:pt idx="46">
                  <c:v>75.648872069999996</c:v>
                </c:pt>
                <c:pt idx="47">
                  <c:v>-140.99788079999999</c:v>
                </c:pt>
                <c:pt idx="48">
                  <c:v>145.60541992</c:v>
                </c:pt>
                <c:pt idx="49">
                  <c:v>80.070356445000002</c:v>
                </c:pt>
                <c:pt idx="50">
                  <c:v>-83.515312499999993</c:v>
                </c:pt>
                <c:pt idx="51">
                  <c:v>516.82753905999994</c:v>
                </c:pt>
                <c:pt idx="52">
                  <c:v>133.05368164000001</c:v>
                </c:pt>
                <c:pt idx="53">
                  <c:v>29.900090332000001</c:v>
                </c:pt>
                <c:pt idx="54">
                  <c:v>-49.002329099999997</c:v>
                </c:pt>
                <c:pt idx="55">
                  <c:v>-78.526269529999993</c:v>
                </c:pt>
                <c:pt idx="56">
                  <c:v>7.1792590332000001</c:v>
                </c:pt>
                <c:pt idx="57">
                  <c:v>-943.92695309999999</c:v>
                </c:pt>
                <c:pt idx="58">
                  <c:v>314.45898437</c:v>
                </c:pt>
                <c:pt idx="59">
                  <c:v>-37.399743649999998</c:v>
                </c:pt>
                <c:pt idx="60">
                  <c:v>691.87515625000003</c:v>
                </c:pt>
                <c:pt idx="61">
                  <c:v>-129.55599599999999</c:v>
                </c:pt>
                <c:pt idx="62">
                  <c:v>113.71067382</c:v>
                </c:pt>
                <c:pt idx="63">
                  <c:v>-223.43156250000001</c:v>
                </c:pt>
                <c:pt idx="64">
                  <c:v>-51.271206050000004</c:v>
                </c:pt>
                <c:pt idx="65">
                  <c:v>53.121245117000001</c:v>
                </c:pt>
                <c:pt idx="66">
                  <c:v>-679.20148430000006</c:v>
                </c:pt>
                <c:pt idx="67">
                  <c:v>-499.5682812</c:v>
                </c:pt>
                <c:pt idx="68">
                  <c:v>142.56775390000001</c:v>
                </c:pt>
                <c:pt idx="69">
                  <c:v>1096.6219530999999</c:v>
                </c:pt>
                <c:pt idx="70">
                  <c:v>310.85632812</c:v>
                </c:pt>
                <c:pt idx="71">
                  <c:v>14.344570312</c:v>
                </c:pt>
                <c:pt idx="72">
                  <c:v>46.635097655999999</c:v>
                </c:pt>
                <c:pt idx="73">
                  <c:v>67.732553710000005</c:v>
                </c:pt>
                <c:pt idx="74">
                  <c:v>45.673461914000001</c:v>
                </c:pt>
                <c:pt idx="75">
                  <c:v>-247.05240229999998</c:v>
                </c:pt>
                <c:pt idx="76">
                  <c:v>476.87074218000004</c:v>
                </c:pt>
                <c:pt idx="77">
                  <c:v>-714.26734370000008</c:v>
                </c:pt>
                <c:pt idx="78">
                  <c:v>2026.0921874999999</c:v>
                </c:pt>
                <c:pt idx="79">
                  <c:v>1599.5846875</c:v>
                </c:pt>
                <c:pt idx="80">
                  <c:v>-375.88300779999997</c:v>
                </c:pt>
                <c:pt idx="81">
                  <c:v>-285.42574209999998</c:v>
                </c:pt>
                <c:pt idx="82">
                  <c:v>1338.83375</c:v>
                </c:pt>
                <c:pt idx="83">
                  <c:v>-881.94984370000009</c:v>
                </c:pt>
                <c:pt idx="84">
                  <c:v>224.77812499999999</c:v>
                </c:pt>
                <c:pt idx="85">
                  <c:v>913.52765624999995</c:v>
                </c:pt>
                <c:pt idx="86">
                  <c:v>-69.03902832</c:v>
                </c:pt>
                <c:pt idx="87">
                  <c:v>301.08486327999998</c:v>
                </c:pt>
                <c:pt idx="88">
                  <c:v>-20.488920889999999</c:v>
                </c:pt>
                <c:pt idx="89">
                  <c:v>67.995761717999997</c:v>
                </c:pt>
                <c:pt idx="90">
                  <c:v>347.73832031000001</c:v>
                </c:pt>
                <c:pt idx="91">
                  <c:v>62.997929686999996</c:v>
                </c:pt>
                <c:pt idx="92">
                  <c:v>-52.893359369999999</c:v>
                </c:pt>
                <c:pt idx="93">
                  <c:v>399.65878906</c:v>
                </c:pt>
                <c:pt idx="94">
                  <c:v>-111.8614062</c:v>
                </c:pt>
                <c:pt idx="95">
                  <c:v>-447.08808590000001</c:v>
                </c:pt>
                <c:pt idx="96">
                  <c:v>-1376.9121869999999</c:v>
                </c:pt>
                <c:pt idx="97">
                  <c:v>-234.09437500000001</c:v>
                </c:pt>
                <c:pt idx="98">
                  <c:v>273.60042967999999</c:v>
                </c:pt>
                <c:pt idx="99">
                  <c:v>0.50405220030999998</c:v>
                </c:pt>
                <c:pt idx="100">
                  <c:v>155.41045898000002</c:v>
                </c:pt>
                <c:pt idx="101">
                  <c:v>-1549.2239060000002</c:v>
                </c:pt>
                <c:pt idx="102">
                  <c:v>71.552578124999997</c:v>
                </c:pt>
                <c:pt idx="103">
                  <c:v>71.108847655999995</c:v>
                </c:pt>
                <c:pt idx="104">
                  <c:v>-377.4795312</c:v>
                </c:pt>
                <c:pt idx="105">
                  <c:v>-66.126147459999999</c:v>
                </c:pt>
                <c:pt idx="106">
                  <c:v>285.70740233999999</c:v>
                </c:pt>
                <c:pt idx="107">
                  <c:v>-259.51050780000003</c:v>
                </c:pt>
                <c:pt idx="108">
                  <c:v>154.41081054</c:v>
                </c:pt>
                <c:pt idx="109">
                  <c:v>215.39509765</c:v>
                </c:pt>
                <c:pt idx="110">
                  <c:v>-435.86257810000001</c:v>
                </c:pt>
                <c:pt idx="111">
                  <c:v>437.50789062000001</c:v>
                </c:pt>
                <c:pt idx="112">
                  <c:v>-18.608825679999999</c:v>
                </c:pt>
                <c:pt idx="113">
                  <c:v>926.50296875000004</c:v>
                </c:pt>
                <c:pt idx="114">
                  <c:v>-772.42929679999997</c:v>
                </c:pt>
                <c:pt idx="115">
                  <c:v>238.63419921000002</c:v>
                </c:pt>
                <c:pt idx="116">
                  <c:v>412.29246093</c:v>
                </c:pt>
                <c:pt idx="117">
                  <c:v>-222.05384760000001</c:v>
                </c:pt>
                <c:pt idx="118">
                  <c:v>219.92994139999999</c:v>
                </c:pt>
                <c:pt idx="119">
                  <c:v>-40.325283200000001</c:v>
                </c:pt>
                <c:pt idx="120">
                  <c:v>219.40363281</c:v>
                </c:pt>
                <c:pt idx="121">
                  <c:v>2633.4578124999998</c:v>
                </c:pt>
                <c:pt idx="122">
                  <c:v>131.93262694999999</c:v>
                </c:pt>
                <c:pt idx="123">
                  <c:v>-806.78054680000002</c:v>
                </c:pt>
                <c:pt idx="124">
                  <c:v>38.145458984000001</c:v>
                </c:pt>
                <c:pt idx="125">
                  <c:v>-147.19960929999999</c:v>
                </c:pt>
                <c:pt idx="126">
                  <c:v>-213.39724600000002</c:v>
                </c:pt>
                <c:pt idx="127">
                  <c:v>103.33704100999999</c:v>
                </c:pt>
                <c:pt idx="128">
                  <c:v>104.38836913999999</c:v>
                </c:pt>
                <c:pt idx="129">
                  <c:v>65.402133789000004</c:v>
                </c:pt>
                <c:pt idx="130">
                  <c:v>274.88433593000002</c:v>
                </c:pt>
                <c:pt idx="131">
                  <c:v>90.498535156000003</c:v>
                </c:pt>
                <c:pt idx="132">
                  <c:v>904.69820312000002</c:v>
                </c:pt>
                <c:pt idx="133">
                  <c:v>9.7751324462000007</c:v>
                </c:pt>
                <c:pt idx="134">
                  <c:v>-849.10703120000005</c:v>
                </c:pt>
                <c:pt idx="135">
                  <c:v>-645.95640619999995</c:v>
                </c:pt>
                <c:pt idx="136">
                  <c:v>130.49320312</c:v>
                </c:pt>
                <c:pt idx="137">
                  <c:v>-233.1046484</c:v>
                </c:pt>
                <c:pt idx="138">
                  <c:v>1152.8907030999999</c:v>
                </c:pt>
                <c:pt idx="139">
                  <c:v>737.33273436999991</c:v>
                </c:pt>
                <c:pt idx="140">
                  <c:v>207.11482420999999</c:v>
                </c:pt>
                <c:pt idx="141">
                  <c:v>-818.34249999999997</c:v>
                </c:pt>
                <c:pt idx="142">
                  <c:v>303.86697264999998</c:v>
                </c:pt>
                <c:pt idx="143">
                  <c:v>-4.5229809569999997</c:v>
                </c:pt>
                <c:pt idx="144">
                  <c:v>-45.72562988</c:v>
                </c:pt>
                <c:pt idx="145">
                  <c:v>-162.3498046</c:v>
                </c:pt>
                <c:pt idx="146">
                  <c:v>883.87187500000005</c:v>
                </c:pt>
                <c:pt idx="147">
                  <c:v>263.32078124999998</c:v>
                </c:pt>
                <c:pt idx="148">
                  <c:v>150.94593750000001</c:v>
                </c:pt>
                <c:pt idx="149">
                  <c:v>-20.228441159999999</c:v>
                </c:pt>
                <c:pt idx="150">
                  <c:v>54.894287108999997</c:v>
                </c:pt>
                <c:pt idx="151">
                  <c:v>-28.037312010000001</c:v>
                </c:pt>
                <c:pt idx="152">
                  <c:v>357.89914062000003</c:v>
                </c:pt>
                <c:pt idx="153">
                  <c:v>-128.46705069999999</c:v>
                </c:pt>
                <c:pt idx="154">
                  <c:v>583.83019531000002</c:v>
                </c:pt>
                <c:pt idx="155">
                  <c:v>610.07253905999994</c:v>
                </c:pt>
                <c:pt idx="156">
                  <c:v>-325.73347649999999</c:v>
                </c:pt>
                <c:pt idx="157">
                  <c:v>-116.2649121</c:v>
                </c:pt>
                <c:pt idx="158">
                  <c:v>3.7455984496999997</c:v>
                </c:pt>
                <c:pt idx="159">
                  <c:v>-69.435937499999994</c:v>
                </c:pt>
                <c:pt idx="160">
                  <c:v>7.9931475829999998</c:v>
                </c:pt>
                <c:pt idx="161">
                  <c:v>-132.46525389999999</c:v>
                </c:pt>
                <c:pt idx="162">
                  <c:v>-84.537978509999988</c:v>
                </c:pt>
                <c:pt idx="163">
                  <c:v>41.881005858999998</c:v>
                </c:pt>
                <c:pt idx="164">
                  <c:v>-58.108144529999997</c:v>
                </c:pt>
                <c:pt idx="165">
                  <c:v>-15.49484863</c:v>
                </c:pt>
                <c:pt idx="166">
                  <c:v>-536.87183589999995</c:v>
                </c:pt>
                <c:pt idx="167">
                  <c:v>193.76169921000002</c:v>
                </c:pt>
                <c:pt idx="168">
                  <c:v>-84.152402340000009</c:v>
                </c:pt>
                <c:pt idx="169">
                  <c:v>-219.41361319999999</c:v>
                </c:pt>
                <c:pt idx="170">
                  <c:v>-19.59800903</c:v>
                </c:pt>
                <c:pt idx="171">
                  <c:v>1117.068125</c:v>
                </c:pt>
                <c:pt idx="172">
                  <c:v>-1844.9921870000001</c:v>
                </c:pt>
                <c:pt idx="173">
                  <c:v>-14.784665520000001</c:v>
                </c:pt>
                <c:pt idx="174">
                  <c:v>658.74335937000001</c:v>
                </c:pt>
                <c:pt idx="175">
                  <c:v>261.36441406</c:v>
                </c:pt>
                <c:pt idx="176">
                  <c:v>-2.6424108880000001</c:v>
                </c:pt>
                <c:pt idx="177">
                  <c:v>51.072431640000005</c:v>
                </c:pt>
                <c:pt idx="178">
                  <c:v>-85.900390619999996</c:v>
                </c:pt>
                <c:pt idx="179">
                  <c:v>-5.8939099120000007</c:v>
                </c:pt>
                <c:pt idx="180">
                  <c:v>-260.34041009999999</c:v>
                </c:pt>
                <c:pt idx="181">
                  <c:v>2777.7265625</c:v>
                </c:pt>
                <c:pt idx="182">
                  <c:v>-365.8167578</c:v>
                </c:pt>
                <c:pt idx="183">
                  <c:v>-1547.0048430000002</c:v>
                </c:pt>
                <c:pt idx="184">
                  <c:v>1627.9335936999998</c:v>
                </c:pt>
                <c:pt idx="185">
                  <c:v>1374.1812500000001</c:v>
                </c:pt>
                <c:pt idx="186">
                  <c:v>-340.01804680000004</c:v>
                </c:pt>
                <c:pt idx="187">
                  <c:v>393.47917968000002</c:v>
                </c:pt>
                <c:pt idx="188">
                  <c:v>-379.8753906</c:v>
                </c:pt>
                <c:pt idx="189">
                  <c:v>-292.47343749999999</c:v>
                </c:pt>
                <c:pt idx="190">
                  <c:v>1110.7285937000001</c:v>
                </c:pt>
                <c:pt idx="191">
                  <c:v>-260.65613280000002</c:v>
                </c:pt>
                <c:pt idx="192">
                  <c:v>-81.867109369999994</c:v>
                </c:pt>
                <c:pt idx="193">
                  <c:v>-1438.6431250000001</c:v>
                </c:pt>
                <c:pt idx="194">
                  <c:v>386.61374999999998</c:v>
                </c:pt>
                <c:pt idx="195">
                  <c:v>130.60792967999998</c:v>
                </c:pt>
                <c:pt idx="196">
                  <c:v>-254.83681639999998</c:v>
                </c:pt>
                <c:pt idx="197">
                  <c:v>-695.43507809999994</c:v>
                </c:pt>
                <c:pt idx="198">
                  <c:v>-139.9625097</c:v>
                </c:pt>
                <c:pt idx="199">
                  <c:v>548.91671874999997</c:v>
                </c:pt>
                <c:pt idx="200">
                  <c:v>442.7059375</c:v>
                </c:pt>
                <c:pt idx="201">
                  <c:v>106.2352832</c:v>
                </c:pt>
                <c:pt idx="202">
                  <c:v>327.83375000000001</c:v>
                </c:pt>
                <c:pt idx="203">
                  <c:v>83.078564452999998</c:v>
                </c:pt>
                <c:pt idx="204">
                  <c:v>-305.77070309999999</c:v>
                </c:pt>
                <c:pt idx="205">
                  <c:v>11.049558105000001</c:v>
                </c:pt>
                <c:pt idx="206">
                  <c:v>86.110927734000001</c:v>
                </c:pt>
                <c:pt idx="207">
                  <c:v>708.62874999999997</c:v>
                </c:pt>
                <c:pt idx="208">
                  <c:v>-315.8621875</c:v>
                </c:pt>
                <c:pt idx="209">
                  <c:v>-32.461874999999999</c:v>
                </c:pt>
                <c:pt idx="210">
                  <c:v>1.8882600402</c:v>
                </c:pt>
                <c:pt idx="211">
                  <c:v>-145.81057609999999</c:v>
                </c:pt>
                <c:pt idx="212">
                  <c:v>-318.99822260000002</c:v>
                </c:pt>
                <c:pt idx="213">
                  <c:v>-349.66761709999997</c:v>
                </c:pt>
                <c:pt idx="214">
                  <c:v>-874.1073437</c:v>
                </c:pt>
                <c:pt idx="215">
                  <c:v>21.38229248</c:v>
                </c:pt>
                <c:pt idx="216">
                  <c:v>242.70908202999999</c:v>
                </c:pt>
                <c:pt idx="217">
                  <c:v>636.73687500000005</c:v>
                </c:pt>
                <c:pt idx="218">
                  <c:v>-119.21857420000001</c:v>
                </c:pt>
                <c:pt idx="219">
                  <c:v>-336.79511709999997</c:v>
                </c:pt>
                <c:pt idx="220">
                  <c:v>-216.13908200000003</c:v>
                </c:pt>
                <c:pt idx="221">
                  <c:v>-959.04070309999997</c:v>
                </c:pt>
                <c:pt idx="222">
                  <c:v>-1.005335922</c:v>
                </c:pt>
                <c:pt idx="223">
                  <c:v>479.50183593000003</c:v>
                </c:pt>
                <c:pt idx="224">
                  <c:v>527.63117187</c:v>
                </c:pt>
                <c:pt idx="225">
                  <c:v>334.17910155999999</c:v>
                </c:pt>
                <c:pt idx="226">
                  <c:v>-390.34101560000005</c:v>
                </c:pt>
                <c:pt idx="227">
                  <c:v>81.702998046000005</c:v>
                </c:pt>
                <c:pt idx="228">
                  <c:v>-1066.057734</c:v>
                </c:pt>
                <c:pt idx="229">
                  <c:v>324.24359375</c:v>
                </c:pt>
                <c:pt idx="230">
                  <c:v>-254.02734369999999</c:v>
                </c:pt>
                <c:pt idx="231">
                  <c:v>-517.86792960000002</c:v>
                </c:pt>
                <c:pt idx="232">
                  <c:v>73.404091796000003</c:v>
                </c:pt>
                <c:pt idx="233">
                  <c:v>-1252.5125</c:v>
                </c:pt>
                <c:pt idx="234">
                  <c:v>897.37664061999999</c:v>
                </c:pt>
                <c:pt idx="235">
                  <c:v>-49.61310546</c:v>
                </c:pt>
                <c:pt idx="236">
                  <c:v>39.008593750000003</c:v>
                </c:pt>
                <c:pt idx="237">
                  <c:v>-183.15357420000001</c:v>
                </c:pt>
                <c:pt idx="238">
                  <c:v>-17.082327880000001</c:v>
                </c:pt>
                <c:pt idx="239">
                  <c:v>97.821201170999998</c:v>
                </c:pt>
                <c:pt idx="240">
                  <c:v>4.4053973387999994</c:v>
                </c:pt>
                <c:pt idx="241">
                  <c:v>-10.718874510000001</c:v>
                </c:pt>
                <c:pt idx="242">
                  <c:v>-11.206339109999998</c:v>
                </c:pt>
                <c:pt idx="243">
                  <c:v>476.56425780999996</c:v>
                </c:pt>
                <c:pt idx="244">
                  <c:v>538.58160155999997</c:v>
                </c:pt>
                <c:pt idx="245">
                  <c:v>-647.95074209999996</c:v>
                </c:pt>
                <c:pt idx="246">
                  <c:v>352.12265624999998</c:v>
                </c:pt>
                <c:pt idx="247">
                  <c:v>539.75410155999998</c:v>
                </c:pt>
                <c:pt idx="248">
                  <c:v>-540.42226560000006</c:v>
                </c:pt>
                <c:pt idx="249">
                  <c:v>129.81369140000001</c:v>
                </c:pt>
                <c:pt idx="250">
                  <c:v>-146.02980460000001</c:v>
                </c:pt>
                <c:pt idx="251">
                  <c:v>-164.33271479999999</c:v>
                </c:pt>
                <c:pt idx="252">
                  <c:v>-279.23267570000002</c:v>
                </c:pt>
                <c:pt idx="253">
                  <c:v>-2.2091305539999997</c:v>
                </c:pt>
                <c:pt idx="254">
                  <c:v>-252.99617180000001</c:v>
                </c:pt>
                <c:pt idx="255">
                  <c:v>16.890386962000001</c:v>
                </c:pt>
                <c:pt idx="256">
                  <c:v>-97.570791009999994</c:v>
                </c:pt>
                <c:pt idx="257">
                  <c:v>365.13953125</c:v>
                </c:pt>
                <c:pt idx="258">
                  <c:v>-1.6821949760000001</c:v>
                </c:pt>
                <c:pt idx="259">
                  <c:v>847.53273436999996</c:v>
                </c:pt>
                <c:pt idx="260">
                  <c:v>-774.37140620000002</c:v>
                </c:pt>
                <c:pt idx="261">
                  <c:v>92.741962889999996</c:v>
                </c:pt>
                <c:pt idx="262">
                  <c:v>-30.62907714</c:v>
                </c:pt>
                <c:pt idx="263">
                  <c:v>22.692661131999998</c:v>
                </c:pt>
                <c:pt idx="264">
                  <c:v>-98.299355460000001</c:v>
                </c:pt>
                <c:pt idx="265">
                  <c:v>-603.82113279999999</c:v>
                </c:pt>
                <c:pt idx="266">
                  <c:v>-11.45276123</c:v>
                </c:pt>
                <c:pt idx="267">
                  <c:v>41.101997069999996</c:v>
                </c:pt>
                <c:pt idx="268">
                  <c:v>240.01759765</c:v>
                </c:pt>
                <c:pt idx="269">
                  <c:v>978.07265625000002</c:v>
                </c:pt>
                <c:pt idx="270">
                  <c:v>48.610117186999993</c:v>
                </c:pt>
                <c:pt idx="271">
                  <c:v>153.63441406000001</c:v>
                </c:pt>
                <c:pt idx="272">
                  <c:v>-376.4863671</c:v>
                </c:pt>
                <c:pt idx="273">
                  <c:v>350.65472655999997</c:v>
                </c:pt>
                <c:pt idx="274">
                  <c:v>-225.37875</c:v>
                </c:pt>
                <c:pt idx="275">
                  <c:v>26.577143553999999</c:v>
                </c:pt>
                <c:pt idx="276">
                  <c:v>-194.98470700000001</c:v>
                </c:pt>
                <c:pt idx="277">
                  <c:v>547.50414062000004</c:v>
                </c:pt>
                <c:pt idx="278">
                  <c:v>424.13558592999999</c:v>
                </c:pt>
                <c:pt idx="279">
                  <c:v>290.81246093000004</c:v>
                </c:pt>
                <c:pt idx="280">
                  <c:v>1008.4622655999999</c:v>
                </c:pt>
                <c:pt idx="281">
                  <c:v>168.66597656000002</c:v>
                </c:pt>
                <c:pt idx="282">
                  <c:v>-577.23976560000006</c:v>
                </c:pt>
                <c:pt idx="283">
                  <c:v>-113.73386710000001</c:v>
                </c:pt>
                <c:pt idx="284">
                  <c:v>-17.748730460000001</c:v>
                </c:pt>
                <c:pt idx="285">
                  <c:v>-487.9896875</c:v>
                </c:pt>
                <c:pt idx="286">
                  <c:v>-462.69996090000001</c:v>
                </c:pt>
                <c:pt idx="287">
                  <c:v>-1820.065468</c:v>
                </c:pt>
                <c:pt idx="288">
                  <c:v>6.4112445068000001</c:v>
                </c:pt>
                <c:pt idx="289">
                  <c:v>305.50679687000002</c:v>
                </c:pt>
                <c:pt idx="290">
                  <c:v>665.92117186999997</c:v>
                </c:pt>
                <c:pt idx="291">
                  <c:v>-537.35964839999997</c:v>
                </c:pt>
                <c:pt idx="292">
                  <c:v>265.48041015000001</c:v>
                </c:pt>
                <c:pt idx="293">
                  <c:v>-10.50720458</c:v>
                </c:pt>
                <c:pt idx="294">
                  <c:v>-50.697983389999997</c:v>
                </c:pt>
                <c:pt idx="295">
                  <c:v>-450.41613279999996</c:v>
                </c:pt>
                <c:pt idx="296">
                  <c:v>472.58460937000001</c:v>
                </c:pt>
                <c:pt idx="297">
                  <c:v>-352.77976560000002</c:v>
                </c:pt>
                <c:pt idx="298">
                  <c:v>102.99240234000001</c:v>
                </c:pt>
                <c:pt idx="299">
                  <c:v>-100.58532219999999</c:v>
                </c:pt>
                <c:pt idx="300">
                  <c:v>-83.692001949999991</c:v>
                </c:pt>
                <c:pt idx="301">
                  <c:v>-109.2011425</c:v>
                </c:pt>
                <c:pt idx="302">
                  <c:v>52.818935546000006</c:v>
                </c:pt>
                <c:pt idx="303">
                  <c:v>-698.37054680000006</c:v>
                </c:pt>
                <c:pt idx="304">
                  <c:v>-4.9997372430000002</c:v>
                </c:pt>
                <c:pt idx="305">
                  <c:v>-354.12433590000001</c:v>
                </c:pt>
                <c:pt idx="306">
                  <c:v>-114.99476559999999</c:v>
                </c:pt>
                <c:pt idx="307">
                  <c:v>-286.79904289999996</c:v>
                </c:pt>
                <c:pt idx="308">
                  <c:v>-150.74751950000001</c:v>
                </c:pt>
                <c:pt idx="309">
                  <c:v>-330.3935156</c:v>
                </c:pt>
                <c:pt idx="310">
                  <c:v>-127.17896479999999</c:v>
                </c:pt>
                <c:pt idx="311">
                  <c:v>549.43433592999997</c:v>
                </c:pt>
                <c:pt idx="312">
                  <c:v>405.99367187000001</c:v>
                </c:pt>
                <c:pt idx="313">
                  <c:v>-27.138056639999999</c:v>
                </c:pt>
                <c:pt idx="314">
                  <c:v>432.23566405999998</c:v>
                </c:pt>
                <c:pt idx="315">
                  <c:v>-270.31396480000001</c:v>
                </c:pt>
                <c:pt idx="316">
                  <c:v>-422.26242180000003</c:v>
                </c:pt>
                <c:pt idx="317">
                  <c:v>-382.04261709999997</c:v>
                </c:pt>
                <c:pt idx="318">
                  <c:v>247.22037109000001</c:v>
                </c:pt>
                <c:pt idx="319">
                  <c:v>-186.99822260000002</c:v>
                </c:pt>
                <c:pt idx="320">
                  <c:v>25.174172362999997</c:v>
                </c:pt>
                <c:pt idx="321">
                  <c:v>-116.6041699</c:v>
                </c:pt>
                <c:pt idx="322">
                  <c:v>0.96614059448000011</c:v>
                </c:pt>
                <c:pt idx="323">
                  <c:v>2941.6656250000001</c:v>
                </c:pt>
                <c:pt idx="324">
                  <c:v>-118.73660149999999</c:v>
                </c:pt>
                <c:pt idx="325">
                  <c:v>34.091564941000001</c:v>
                </c:pt>
                <c:pt idx="326">
                  <c:v>86.199257811999999</c:v>
                </c:pt>
                <c:pt idx="327">
                  <c:v>-66.800009760000009</c:v>
                </c:pt>
                <c:pt idx="328">
                  <c:v>13.617056884</c:v>
                </c:pt>
                <c:pt idx="329">
                  <c:v>1386.8426562</c:v>
                </c:pt>
                <c:pt idx="330">
                  <c:v>121.44225585</c:v>
                </c:pt>
                <c:pt idx="331">
                  <c:v>-68.002187500000005</c:v>
                </c:pt>
                <c:pt idx="332">
                  <c:v>231.28634764999998</c:v>
                </c:pt>
                <c:pt idx="333">
                  <c:v>19.967836913999999</c:v>
                </c:pt>
                <c:pt idx="334">
                  <c:v>165.13167968000002</c:v>
                </c:pt>
                <c:pt idx="335">
                  <c:v>37.000249023000002</c:v>
                </c:pt>
                <c:pt idx="336">
                  <c:v>-301.56205069999999</c:v>
                </c:pt>
                <c:pt idx="337">
                  <c:v>-192.31898430000001</c:v>
                </c:pt>
                <c:pt idx="338">
                  <c:v>-98.917148429999997</c:v>
                </c:pt>
                <c:pt idx="339">
                  <c:v>5.8245959472000006</c:v>
                </c:pt>
                <c:pt idx="340">
                  <c:v>263.53826171000003</c:v>
                </c:pt>
                <c:pt idx="341">
                  <c:v>-366.16109369999998</c:v>
                </c:pt>
                <c:pt idx="342">
                  <c:v>-164.8067968</c:v>
                </c:pt>
                <c:pt idx="343">
                  <c:v>-536.67843749999997</c:v>
                </c:pt>
                <c:pt idx="344">
                  <c:v>-186.9996093</c:v>
                </c:pt>
                <c:pt idx="345">
                  <c:v>243.74244139999999</c:v>
                </c:pt>
                <c:pt idx="346">
                  <c:v>-30.335998530000001</c:v>
                </c:pt>
                <c:pt idx="347">
                  <c:v>90.530761717999994</c:v>
                </c:pt>
                <c:pt idx="348">
                  <c:v>74.839160155999991</c:v>
                </c:pt>
                <c:pt idx="349">
                  <c:v>164.24976562000001</c:v>
                </c:pt>
                <c:pt idx="350">
                  <c:v>77.190683593000003</c:v>
                </c:pt>
                <c:pt idx="351">
                  <c:v>-243.9566015</c:v>
                </c:pt>
                <c:pt idx="352">
                  <c:v>-792.10992180000005</c:v>
                </c:pt>
                <c:pt idx="353">
                  <c:v>-19.768288569999999</c:v>
                </c:pt>
                <c:pt idx="354">
                  <c:v>1211.2417187000001</c:v>
                </c:pt>
                <c:pt idx="355">
                  <c:v>165.68978514999998</c:v>
                </c:pt>
                <c:pt idx="356">
                  <c:v>-161.4755859</c:v>
                </c:pt>
                <c:pt idx="357">
                  <c:v>155.75085937</c:v>
                </c:pt>
                <c:pt idx="358">
                  <c:v>753.1171875</c:v>
                </c:pt>
                <c:pt idx="359">
                  <c:v>685.43210936999992</c:v>
                </c:pt>
                <c:pt idx="360">
                  <c:v>43.855185546000001</c:v>
                </c:pt>
                <c:pt idx="361">
                  <c:v>222.00783203</c:v>
                </c:pt>
                <c:pt idx="362">
                  <c:v>-2035.952031</c:v>
                </c:pt>
                <c:pt idx="363">
                  <c:v>159.55215820000001</c:v>
                </c:pt>
                <c:pt idx="364">
                  <c:v>19.156456298000002</c:v>
                </c:pt>
                <c:pt idx="365">
                  <c:v>-72.142998040000009</c:v>
                </c:pt>
                <c:pt idx="366">
                  <c:v>106.45868163999999</c:v>
                </c:pt>
                <c:pt idx="367">
                  <c:v>1839.8029686999998</c:v>
                </c:pt>
                <c:pt idx="368">
                  <c:v>-111.6442871</c:v>
                </c:pt>
                <c:pt idx="369">
                  <c:v>795.10500000000002</c:v>
                </c:pt>
                <c:pt idx="370">
                  <c:v>-885.38007809999999</c:v>
                </c:pt>
                <c:pt idx="371">
                  <c:v>-72.06623046</c:v>
                </c:pt>
                <c:pt idx="372">
                  <c:v>-20.682973630000003</c:v>
                </c:pt>
                <c:pt idx="373">
                  <c:v>690.53984375000005</c:v>
                </c:pt>
                <c:pt idx="374">
                  <c:v>510.79921875000002</c:v>
                </c:pt>
                <c:pt idx="375">
                  <c:v>-163.14733390000001</c:v>
                </c:pt>
                <c:pt idx="376">
                  <c:v>-85.652451170000006</c:v>
                </c:pt>
                <c:pt idx="377">
                  <c:v>335.6040625</c:v>
                </c:pt>
                <c:pt idx="378">
                  <c:v>172.43222656</c:v>
                </c:pt>
                <c:pt idx="379">
                  <c:v>-73.801225579999993</c:v>
                </c:pt>
                <c:pt idx="380">
                  <c:v>164.89085936999999</c:v>
                </c:pt>
                <c:pt idx="381">
                  <c:v>207.84554686999999</c:v>
                </c:pt>
                <c:pt idx="382">
                  <c:v>-77.743710929999992</c:v>
                </c:pt>
                <c:pt idx="383">
                  <c:v>44.573525390000007</c:v>
                </c:pt>
                <c:pt idx="384">
                  <c:v>-774.29867179999997</c:v>
                </c:pt>
                <c:pt idx="385">
                  <c:v>-134.32998040000001</c:v>
                </c:pt>
                <c:pt idx="386">
                  <c:v>233.73902343</c:v>
                </c:pt>
                <c:pt idx="387">
                  <c:v>565.20558592999998</c:v>
                </c:pt>
                <c:pt idx="388">
                  <c:v>-182.97720700000002</c:v>
                </c:pt>
                <c:pt idx="389">
                  <c:v>-697.66882809999993</c:v>
                </c:pt>
                <c:pt idx="390">
                  <c:v>-66.06080566</c:v>
                </c:pt>
                <c:pt idx="391">
                  <c:v>209.91861327999999</c:v>
                </c:pt>
                <c:pt idx="392">
                  <c:v>20.662993164</c:v>
                </c:pt>
                <c:pt idx="393">
                  <c:v>326.42027343000001</c:v>
                </c:pt>
                <c:pt idx="394">
                  <c:v>116.17173828000001</c:v>
                </c:pt>
                <c:pt idx="395">
                  <c:v>44.935385742000001</c:v>
                </c:pt>
                <c:pt idx="396">
                  <c:v>137.97875976</c:v>
                </c:pt>
                <c:pt idx="397">
                  <c:v>263.78044921000003</c:v>
                </c:pt>
                <c:pt idx="398">
                  <c:v>1.3529725647000002</c:v>
                </c:pt>
                <c:pt idx="399">
                  <c:v>-1.1990998070000001</c:v>
                </c:pt>
                <c:pt idx="400">
                  <c:v>300.78914062000001</c:v>
                </c:pt>
                <c:pt idx="401">
                  <c:v>209.00046875000001</c:v>
                </c:pt>
                <c:pt idx="402">
                  <c:v>-30.274018550000001</c:v>
                </c:pt>
                <c:pt idx="403">
                  <c:v>641.85242187000006</c:v>
                </c:pt>
                <c:pt idx="404">
                  <c:v>-300.70074210000001</c:v>
                </c:pt>
                <c:pt idx="405">
                  <c:v>756.94953124999995</c:v>
                </c:pt>
                <c:pt idx="406">
                  <c:v>419.48695312000001</c:v>
                </c:pt>
                <c:pt idx="407">
                  <c:v>479.52792968</c:v>
                </c:pt>
                <c:pt idx="408">
                  <c:v>-938.5711718</c:v>
                </c:pt>
                <c:pt idx="409">
                  <c:v>870.72929686999998</c:v>
                </c:pt>
                <c:pt idx="410">
                  <c:v>1386.1515625</c:v>
                </c:pt>
                <c:pt idx="411">
                  <c:v>70.157778319999991</c:v>
                </c:pt>
                <c:pt idx="412">
                  <c:v>7.5692071532999998</c:v>
                </c:pt>
                <c:pt idx="413">
                  <c:v>0.97267799377000008</c:v>
                </c:pt>
                <c:pt idx="414">
                  <c:v>-141.90263670000002</c:v>
                </c:pt>
                <c:pt idx="415">
                  <c:v>-1204.365546</c:v>
                </c:pt>
                <c:pt idx="416">
                  <c:v>-329.35328119999997</c:v>
                </c:pt>
                <c:pt idx="417">
                  <c:v>55.728149414000001</c:v>
                </c:pt>
                <c:pt idx="418">
                  <c:v>455.25386718000004</c:v>
                </c:pt>
                <c:pt idx="419">
                  <c:v>-569.9276562</c:v>
                </c:pt>
                <c:pt idx="420">
                  <c:v>17.294787596999999</c:v>
                </c:pt>
                <c:pt idx="421">
                  <c:v>-76.136069329999998</c:v>
                </c:pt>
                <c:pt idx="422">
                  <c:v>161.29611328000001</c:v>
                </c:pt>
                <c:pt idx="423">
                  <c:v>942.94835936999993</c:v>
                </c:pt>
                <c:pt idx="424">
                  <c:v>147.61080078000001</c:v>
                </c:pt>
                <c:pt idx="425">
                  <c:v>-2118.3651560000003</c:v>
                </c:pt>
                <c:pt idx="426">
                  <c:v>-282.83468749999997</c:v>
                </c:pt>
                <c:pt idx="427">
                  <c:v>57.440146483999996</c:v>
                </c:pt>
                <c:pt idx="428">
                  <c:v>-886.99187500000005</c:v>
                </c:pt>
                <c:pt idx="429">
                  <c:v>287.83304686999998</c:v>
                </c:pt>
                <c:pt idx="430">
                  <c:v>-60.90068359</c:v>
                </c:pt>
                <c:pt idx="431">
                  <c:v>-429.01089840000003</c:v>
                </c:pt>
                <c:pt idx="432">
                  <c:v>149.14926757000001</c:v>
                </c:pt>
                <c:pt idx="433">
                  <c:v>-579.86980459999995</c:v>
                </c:pt>
                <c:pt idx="434">
                  <c:v>49.896728515000007</c:v>
                </c:pt>
                <c:pt idx="435">
                  <c:v>39.197407226000003</c:v>
                </c:pt>
                <c:pt idx="436">
                  <c:v>44.740400390000005</c:v>
                </c:pt>
                <c:pt idx="437">
                  <c:v>21.473967285000001</c:v>
                </c:pt>
                <c:pt idx="438">
                  <c:v>58.264296874999999</c:v>
                </c:pt>
                <c:pt idx="439">
                  <c:v>-1165.6743750000001</c:v>
                </c:pt>
                <c:pt idx="440">
                  <c:v>-505.2895312</c:v>
                </c:pt>
                <c:pt idx="441">
                  <c:v>29.932070312</c:v>
                </c:pt>
                <c:pt idx="442">
                  <c:v>755.35726561999991</c:v>
                </c:pt>
                <c:pt idx="443">
                  <c:v>-261.68126950000004</c:v>
                </c:pt>
                <c:pt idx="444">
                  <c:v>43.196865234000001</c:v>
                </c:pt>
                <c:pt idx="445">
                  <c:v>29.781708984000002</c:v>
                </c:pt>
                <c:pt idx="446">
                  <c:v>-412.95035150000001</c:v>
                </c:pt>
                <c:pt idx="447">
                  <c:v>-271.48615230000001</c:v>
                </c:pt>
                <c:pt idx="448">
                  <c:v>456.70828125000003</c:v>
                </c:pt>
                <c:pt idx="449">
                  <c:v>1589.6570311999999</c:v>
                </c:pt>
                <c:pt idx="450">
                  <c:v>-104.8620019</c:v>
                </c:pt>
                <c:pt idx="451">
                  <c:v>917.35351561999994</c:v>
                </c:pt>
                <c:pt idx="452">
                  <c:v>-16.938425290000001</c:v>
                </c:pt>
                <c:pt idx="453">
                  <c:v>92.290175781000002</c:v>
                </c:pt>
                <c:pt idx="454">
                  <c:v>-256.51328119999999</c:v>
                </c:pt>
                <c:pt idx="455">
                  <c:v>146.09231445</c:v>
                </c:pt>
                <c:pt idx="456">
                  <c:v>-1243.162343</c:v>
                </c:pt>
                <c:pt idx="457">
                  <c:v>102.33339843</c:v>
                </c:pt>
                <c:pt idx="458">
                  <c:v>155.25639648000001</c:v>
                </c:pt>
                <c:pt idx="459">
                  <c:v>-387.7054296</c:v>
                </c:pt>
                <c:pt idx="460">
                  <c:v>130.36527343</c:v>
                </c:pt>
                <c:pt idx="461">
                  <c:v>273.45744139999999</c:v>
                </c:pt>
                <c:pt idx="462">
                  <c:v>-747.35679679999998</c:v>
                </c:pt>
                <c:pt idx="463">
                  <c:v>-3.701849975</c:v>
                </c:pt>
                <c:pt idx="464">
                  <c:v>-77.196250000000006</c:v>
                </c:pt>
                <c:pt idx="465">
                  <c:v>-60.69378906</c:v>
                </c:pt>
                <c:pt idx="466">
                  <c:v>-110.8483593</c:v>
                </c:pt>
                <c:pt idx="467">
                  <c:v>-36.602988279999998</c:v>
                </c:pt>
                <c:pt idx="468">
                  <c:v>862.68585937</c:v>
                </c:pt>
                <c:pt idx="469">
                  <c:v>-147.08870110000001</c:v>
                </c:pt>
                <c:pt idx="470">
                  <c:v>-693.51171870000007</c:v>
                </c:pt>
                <c:pt idx="471">
                  <c:v>-62.48841796</c:v>
                </c:pt>
                <c:pt idx="472">
                  <c:v>-1716.4346869999999</c:v>
                </c:pt>
                <c:pt idx="473">
                  <c:v>-721.62765620000005</c:v>
                </c:pt>
                <c:pt idx="474">
                  <c:v>2796.6921874999998</c:v>
                </c:pt>
                <c:pt idx="475">
                  <c:v>373.43328124999999</c:v>
                </c:pt>
                <c:pt idx="476">
                  <c:v>-192.38005850000002</c:v>
                </c:pt>
                <c:pt idx="477">
                  <c:v>-88.759482419999998</c:v>
                </c:pt>
                <c:pt idx="478">
                  <c:v>192.16896484</c:v>
                </c:pt>
                <c:pt idx="479">
                  <c:v>4.2872357176999998</c:v>
                </c:pt>
                <c:pt idx="480">
                  <c:v>-401.3046875</c:v>
                </c:pt>
                <c:pt idx="481">
                  <c:v>109.95935546000001</c:v>
                </c:pt>
                <c:pt idx="482">
                  <c:v>130.99579101</c:v>
                </c:pt>
                <c:pt idx="483">
                  <c:v>409.12863281</c:v>
                </c:pt>
                <c:pt idx="484">
                  <c:v>689.58359374999998</c:v>
                </c:pt>
                <c:pt idx="485">
                  <c:v>-443.35117180000003</c:v>
                </c:pt>
                <c:pt idx="486">
                  <c:v>-609.09695310000006</c:v>
                </c:pt>
                <c:pt idx="487">
                  <c:v>-72.806533200000004</c:v>
                </c:pt>
                <c:pt idx="488">
                  <c:v>-67.302084960000002</c:v>
                </c:pt>
                <c:pt idx="489">
                  <c:v>66.568144531000002</c:v>
                </c:pt>
                <c:pt idx="490">
                  <c:v>-312.05480460000001</c:v>
                </c:pt>
                <c:pt idx="491">
                  <c:v>-20.297578120000001</c:v>
                </c:pt>
                <c:pt idx="492">
                  <c:v>344.16160156000001</c:v>
                </c:pt>
                <c:pt idx="493">
                  <c:v>-212.88890619999998</c:v>
                </c:pt>
                <c:pt idx="494">
                  <c:v>285.66636718000001</c:v>
                </c:pt>
                <c:pt idx="495">
                  <c:v>776.21523436999996</c:v>
                </c:pt>
                <c:pt idx="496">
                  <c:v>-6.3026495360000006</c:v>
                </c:pt>
                <c:pt idx="497">
                  <c:v>355.85113280999997</c:v>
                </c:pt>
                <c:pt idx="498">
                  <c:v>38.867497557999997</c:v>
                </c:pt>
                <c:pt idx="499">
                  <c:v>-107.2004003</c:v>
                </c:pt>
                <c:pt idx="500">
                  <c:v>-76.373603510000009</c:v>
                </c:pt>
                <c:pt idx="501">
                  <c:v>-551.78261710000004</c:v>
                </c:pt>
                <c:pt idx="502">
                  <c:v>-87.877216790000006</c:v>
                </c:pt>
                <c:pt idx="503">
                  <c:v>-75.287963860000005</c:v>
                </c:pt>
                <c:pt idx="504">
                  <c:v>-15.259830320000001</c:v>
                </c:pt>
                <c:pt idx="505">
                  <c:v>414.31789062000001</c:v>
                </c:pt>
                <c:pt idx="506">
                  <c:v>1137.6584375</c:v>
                </c:pt>
                <c:pt idx="507">
                  <c:v>47.74215332</c:v>
                </c:pt>
                <c:pt idx="508">
                  <c:v>-363.02269529999995</c:v>
                </c:pt>
                <c:pt idx="509">
                  <c:v>-2124.7310930000003</c:v>
                </c:pt>
                <c:pt idx="510">
                  <c:v>-40.96677734</c:v>
                </c:pt>
                <c:pt idx="511">
                  <c:v>591.18863280999994</c:v>
                </c:pt>
                <c:pt idx="512">
                  <c:v>300.12683593000003</c:v>
                </c:pt>
                <c:pt idx="513">
                  <c:v>-1311.5948430000001</c:v>
                </c:pt>
                <c:pt idx="514">
                  <c:v>-102.3971093</c:v>
                </c:pt>
                <c:pt idx="515">
                  <c:v>-428.54789060000002</c:v>
                </c:pt>
                <c:pt idx="516">
                  <c:v>-409.83570310000005</c:v>
                </c:pt>
                <c:pt idx="517">
                  <c:v>-277.95056640000001</c:v>
                </c:pt>
                <c:pt idx="518">
                  <c:v>419.50105468000004</c:v>
                </c:pt>
                <c:pt idx="519">
                  <c:v>196.86544921000001</c:v>
                </c:pt>
                <c:pt idx="520">
                  <c:v>-354.54980460000002</c:v>
                </c:pt>
                <c:pt idx="521">
                  <c:v>70.249262694999999</c:v>
                </c:pt>
                <c:pt idx="522">
                  <c:v>-161.3031738</c:v>
                </c:pt>
                <c:pt idx="523">
                  <c:v>-190.27232420000001</c:v>
                </c:pt>
                <c:pt idx="524">
                  <c:v>-109.8868945</c:v>
                </c:pt>
                <c:pt idx="525">
                  <c:v>-867.98226560000001</c:v>
                </c:pt>
                <c:pt idx="526">
                  <c:v>-305.13740230000002</c:v>
                </c:pt>
                <c:pt idx="527">
                  <c:v>-252.6699414</c:v>
                </c:pt>
                <c:pt idx="528">
                  <c:v>120.59228515000001</c:v>
                </c:pt>
                <c:pt idx="529">
                  <c:v>-63.897158200000007</c:v>
                </c:pt>
                <c:pt idx="530">
                  <c:v>6.4218756102999999</c:v>
                </c:pt>
                <c:pt idx="531">
                  <c:v>-1123.092656</c:v>
                </c:pt>
                <c:pt idx="532">
                  <c:v>176.09654295999999</c:v>
                </c:pt>
                <c:pt idx="533">
                  <c:v>-2.4290463249999998</c:v>
                </c:pt>
                <c:pt idx="534">
                  <c:v>499.98222655999996</c:v>
                </c:pt>
                <c:pt idx="535">
                  <c:v>-149.63214840000001</c:v>
                </c:pt>
                <c:pt idx="536">
                  <c:v>-314.05693350000001</c:v>
                </c:pt>
                <c:pt idx="537">
                  <c:v>126.14923828000001</c:v>
                </c:pt>
                <c:pt idx="538">
                  <c:v>87.451289062000001</c:v>
                </c:pt>
                <c:pt idx="539">
                  <c:v>239.27121093000002</c:v>
                </c:pt>
                <c:pt idx="540">
                  <c:v>432.87144530999996</c:v>
                </c:pt>
                <c:pt idx="541">
                  <c:v>75.516352538999996</c:v>
                </c:pt>
                <c:pt idx="542">
                  <c:v>-1702.4754680000001</c:v>
                </c:pt>
                <c:pt idx="543">
                  <c:v>130.79266601</c:v>
                </c:pt>
                <c:pt idx="544">
                  <c:v>-29.493156729999999</c:v>
                </c:pt>
                <c:pt idx="545">
                  <c:v>-34.103000479999999</c:v>
                </c:pt>
                <c:pt idx="546">
                  <c:v>245.45414062</c:v>
                </c:pt>
                <c:pt idx="547">
                  <c:v>-400.20675779999999</c:v>
                </c:pt>
                <c:pt idx="548">
                  <c:v>-1306.1930460000001</c:v>
                </c:pt>
                <c:pt idx="549">
                  <c:v>-620.93828120000001</c:v>
                </c:pt>
                <c:pt idx="550">
                  <c:v>-40.405305169999998</c:v>
                </c:pt>
                <c:pt idx="551">
                  <c:v>-77.28740234</c:v>
                </c:pt>
                <c:pt idx="552">
                  <c:v>446.41039062000004</c:v>
                </c:pt>
                <c:pt idx="553">
                  <c:v>-95.718515620000005</c:v>
                </c:pt>
                <c:pt idx="554">
                  <c:v>-158.69846670000001</c:v>
                </c:pt>
                <c:pt idx="555">
                  <c:v>-615.34644530000003</c:v>
                </c:pt>
                <c:pt idx="556">
                  <c:v>-84.650156249999995</c:v>
                </c:pt>
                <c:pt idx="557">
                  <c:v>-6.5214483640000003</c:v>
                </c:pt>
                <c:pt idx="558">
                  <c:v>-2090.6068749999999</c:v>
                </c:pt>
                <c:pt idx="559">
                  <c:v>137.74697265</c:v>
                </c:pt>
                <c:pt idx="560">
                  <c:v>238.21277343000003</c:v>
                </c:pt>
                <c:pt idx="561">
                  <c:v>-124.40302729999999</c:v>
                </c:pt>
                <c:pt idx="562">
                  <c:v>-217.1344335</c:v>
                </c:pt>
                <c:pt idx="563">
                  <c:v>103.46627929</c:v>
                </c:pt>
                <c:pt idx="564">
                  <c:v>605.35988280999993</c:v>
                </c:pt>
                <c:pt idx="565">
                  <c:v>89.833398437</c:v>
                </c:pt>
                <c:pt idx="566">
                  <c:v>379.65867187000003</c:v>
                </c:pt>
                <c:pt idx="567">
                  <c:v>49.514145507000002</c:v>
                </c:pt>
                <c:pt idx="568">
                  <c:v>127.70208984000001</c:v>
                </c:pt>
                <c:pt idx="569">
                  <c:v>631.81765625000003</c:v>
                </c:pt>
                <c:pt idx="570">
                  <c:v>-288.54564450000004</c:v>
                </c:pt>
                <c:pt idx="571">
                  <c:v>-231.20121090000001</c:v>
                </c:pt>
                <c:pt idx="572">
                  <c:v>-432.54960929999999</c:v>
                </c:pt>
                <c:pt idx="573">
                  <c:v>277.31630859000001</c:v>
                </c:pt>
                <c:pt idx="574">
                  <c:v>-895.42632809999998</c:v>
                </c:pt>
                <c:pt idx="575">
                  <c:v>-2284.1076560000001</c:v>
                </c:pt>
                <c:pt idx="576">
                  <c:v>-108.32751949999999</c:v>
                </c:pt>
                <c:pt idx="577">
                  <c:v>-549.83929680000006</c:v>
                </c:pt>
                <c:pt idx="578">
                  <c:v>-317.79482419999999</c:v>
                </c:pt>
                <c:pt idx="579">
                  <c:v>-231.46798820000001</c:v>
                </c:pt>
                <c:pt idx="580">
                  <c:v>-379.82855459999996</c:v>
                </c:pt>
                <c:pt idx="581">
                  <c:v>65.841699218000002</c:v>
                </c:pt>
                <c:pt idx="582">
                  <c:v>426.02859375000003</c:v>
                </c:pt>
                <c:pt idx="583">
                  <c:v>44.954306640000006</c:v>
                </c:pt>
                <c:pt idx="584">
                  <c:v>-122.36243159999999</c:v>
                </c:pt>
                <c:pt idx="585">
                  <c:v>312.96453124999999</c:v>
                </c:pt>
                <c:pt idx="586">
                  <c:v>1848.8320311999998</c:v>
                </c:pt>
                <c:pt idx="587">
                  <c:v>180.10513671000001</c:v>
                </c:pt>
                <c:pt idx="588">
                  <c:v>177.75853515</c:v>
                </c:pt>
                <c:pt idx="589">
                  <c:v>257.71208984000003</c:v>
                </c:pt>
                <c:pt idx="590">
                  <c:v>162.05755859000001</c:v>
                </c:pt>
                <c:pt idx="591">
                  <c:v>261.78146484000001</c:v>
                </c:pt>
                <c:pt idx="592">
                  <c:v>10.731901855</c:v>
                </c:pt>
                <c:pt idx="593">
                  <c:v>289.24738281000003</c:v>
                </c:pt>
                <c:pt idx="594">
                  <c:v>-7.3105487059999996</c:v>
                </c:pt>
                <c:pt idx="595">
                  <c:v>7.0943084715999998</c:v>
                </c:pt>
                <c:pt idx="596">
                  <c:v>-495.88242180000003</c:v>
                </c:pt>
                <c:pt idx="597">
                  <c:v>-1868.7804680000002</c:v>
                </c:pt>
                <c:pt idx="598">
                  <c:v>47.490600585000003</c:v>
                </c:pt>
                <c:pt idx="599">
                  <c:v>88.466533202999997</c:v>
                </c:pt>
                <c:pt idx="600">
                  <c:v>-538.69699209999999</c:v>
                </c:pt>
                <c:pt idx="601">
                  <c:v>34.893752441000004</c:v>
                </c:pt>
                <c:pt idx="602">
                  <c:v>-371.95644529999998</c:v>
                </c:pt>
                <c:pt idx="603">
                  <c:v>144.4733789</c:v>
                </c:pt>
                <c:pt idx="604">
                  <c:v>-83.649863280000005</c:v>
                </c:pt>
                <c:pt idx="605">
                  <c:v>-405.68843750000002</c:v>
                </c:pt>
                <c:pt idx="606">
                  <c:v>-159.16473630000002</c:v>
                </c:pt>
                <c:pt idx="607">
                  <c:v>-292.39421870000001</c:v>
                </c:pt>
                <c:pt idx="608">
                  <c:v>-1097.2996090000001</c:v>
                </c:pt>
                <c:pt idx="609">
                  <c:v>-679.71390620000011</c:v>
                </c:pt>
                <c:pt idx="610">
                  <c:v>368.49003905999996</c:v>
                </c:pt>
                <c:pt idx="611">
                  <c:v>1709.8182812</c:v>
                </c:pt>
                <c:pt idx="612">
                  <c:v>598.32132812000009</c:v>
                </c:pt>
                <c:pt idx="613">
                  <c:v>-977.51382809999996</c:v>
                </c:pt>
                <c:pt idx="614">
                  <c:v>276.04142578</c:v>
                </c:pt>
                <c:pt idx="615">
                  <c:v>633.38078125000004</c:v>
                </c:pt>
                <c:pt idx="616">
                  <c:v>213.91800781000001</c:v>
                </c:pt>
                <c:pt idx="617">
                  <c:v>1662.9904686999998</c:v>
                </c:pt>
                <c:pt idx="618">
                  <c:v>-151.42922850000002</c:v>
                </c:pt>
                <c:pt idx="619">
                  <c:v>-1050.466093</c:v>
                </c:pt>
                <c:pt idx="620">
                  <c:v>-1.6169955440000001</c:v>
                </c:pt>
                <c:pt idx="621">
                  <c:v>-151.7861035</c:v>
                </c:pt>
                <c:pt idx="622">
                  <c:v>55.810864257000006</c:v>
                </c:pt>
                <c:pt idx="623">
                  <c:v>25.230422362999999</c:v>
                </c:pt>
                <c:pt idx="624">
                  <c:v>-826.00054680000005</c:v>
                </c:pt>
                <c:pt idx="625">
                  <c:v>-278.21296869999998</c:v>
                </c:pt>
                <c:pt idx="626">
                  <c:v>201.84199218000001</c:v>
                </c:pt>
                <c:pt idx="627">
                  <c:v>510.78601562000006</c:v>
                </c:pt>
                <c:pt idx="628">
                  <c:v>80.640332031</c:v>
                </c:pt>
                <c:pt idx="629">
                  <c:v>460.31625000000003</c:v>
                </c:pt>
                <c:pt idx="630">
                  <c:v>-457.95140620000001</c:v>
                </c:pt>
                <c:pt idx="631">
                  <c:v>-83.370498040000001</c:v>
                </c:pt>
                <c:pt idx="632">
                  <c:v>-90.026425780000011</c:v>
                </c:pt>
                <c:pt idx="633">
                  <c:v>129.77449218000001</c:v>
                </c:pt>
                <c:pt idx="634">
                  <c:v>22.297788085000001</c:v>
                </c:pt>
                <c:pt idx="635">
                  <c:v>-329.34078119999998</c:v>
                </c:pt>
                <c:pt idx="636">
                  <c:v>-176.14441399999998</c:v>
                </c:pt>
                <c:pt idx="637">
                  <c:v>45.734375</c:v>
                </c:pt>
                <c:pt idx="638">
                  <c:v>4051.9906249999999</c:v>
                </c:pt>
                <c:pt idx="639">
                  <c:v>204.82685546000002</c:v>
                </c:pt>
                <c:pt idx="640">
                  <c:v>451.92816405999997</c:v>
                </c:pt>
                <c:pt idx="641">
                  <c:v>419.79300781000001</c:v>
                </c:pt>
                <c:pt idx="642">
                  <c:v>137.24692382000001</c:v>
                </c:pt>
                <c:pt idx="643">
                  <c:v>369.94101562000003</c:v>
                </c:pt>
                <c:pt idx="644">
                  <c:v>-181.2014648</c:v>
                </c:pt>
                <c:pt idx="645">
                  <c:v>-1440.9498430000001</c:v>
                </c:pt>
                <c:pt idx="646">
                  <c:v>-310.99810539999999</c:v>
                </c:pt>
                <c:pt idx="647">
                  <c:v>-116.67619140000001</c:v>
                </c:pt>
                <c:pt idx="648">
                  <c:v>74.321108397999993</c:v>
                </c:pt>
                <c:pt idx="649">
                  <c:v>456.33390624999998</c:v>
                </c:pt>
                <c:pt idx="650">
                  <c:v>289.45634765</c:v>
                </c:pt>
                <c:pt idx="651">
                  <c:v>-670.81218750000005</c:v>
                </c:pt>
                <c:pt idx="652">
                  <c:v>-1443.1757810000001</c:v>
                </c:pt>
                <c:pt idx="653">
                  <c:v>-998.14015620000009</c:v>
                </c:pt>
                <c:pt idx="654">
                  <c:v>-396.67128900000006</c:v>
                </c:pt>
                <c:pt idx="655">
                  <c:v>-757.11046870000007</c:v>
                </c:pt>
                <c:pt idx="656">
                  <c:v>401.73304687000001</c:v>
                </c:pt>
                <c:pt idx="657">
                  <c:v>-276.49042959999997</c:v>
                </c:pt>
                <c:pt idx="658">
                  <c:v>-112.3966015</c:v>
                </c:pt>
                <c:pt idx="659">
                  <c:v>1905.326875</c:v>
                </c:pt>
                <c:pt idx="660">
                  <c:v>-59.673320310000001</c:v>
                </c:pt>
                <c:pt idx="661">
                  <c:v>-213.4928515</c:v>
                </c:pt>
                <c:pt idx="662">
                  <c:v>272.10230468000003</c:v>
                </c:pt>
                <c:pt idx="663">
                  <c:v>18.788897705</c:v>
                </c:pt>
                <c:pt idx="664">
                  <c:v>513.38593749999995</c:v>
                </c:pt>
                <c:pt idx="665">
                  <c:v>134.8714746</c:v>
                </c:pt>
                <c:pt idx="666">
                  <c:v>-667.90851559999999</c:v>
                </c:pt>
                <c:pt idx="667">
                  <c:v>-27.608452140000001</c:v>
                </c:pt>
                <c:pt idx="668">
                  <c:v>157.51225585</c:v>
                </c:pt>
                <c:pt idx="669">
                  <c:v>-235.97474600000001</c:v>
                </c:pt>
                <c:pt idx="670">
                  <c:v>97.904199217999988</c:v>
                </c:pt>
                <c:pt idx="671">
                  <c:v>1.6911091613</c:v>
                </c:pt>
                <c:pt idx="672">
                  <c:v>46.482480468000006</c:v>
                </c:pt>
                <c:pt idx="673">
                  <c:v>-32.212207030000002</c:v>
                </c:pt>
                <c:pt idx="674">
                  <c:v>181.1580664</c:v>
                </c:pt>
                <c:pt idx="675">
                  <c:v>55.601977538999996</c:v>
                </c:pt>
                <c:pt idx="676">
                  <c:v>-449.5307421</c:v>
                </c:pt>
                <c:pt idx="677">
                  <c:v>442.77132812000002</c:v>
                </c:pt>
                <c:pt idx="678">
                  <c:v>-388.65652340000003</c:v>
                </c:pt>
                <c:pt idx="679">
                  <c:v>699.05640625000001</c:v>
                </c:pt>
                <c:pt idx="680">
                  <c:v>7.423629760699999</c:v>
                </c:pt>
                <c:pt idx="681">
                  <c:v>-95.846562500000005</c:v>
                </c:pt>
                <c:pt idx="682">
                  <c:v>-120.2693261</c:v>
                </c:pt>
                <c:pt idx="683">
                  <c:v>-27.078063959999998</c:v>
                </c:pt>
                <c:pt idx="684">
                  <c:v>-71.111206050000007</c:v>
                </c:pt>
                <c:pt idx="685">
                  <c:v>-117.87490229999999</c:v>
                </c:pt>
                <c:pt idx="686">
                  <c:v>545.45937500000002</c:v>
                </c:pt>
                <c:pt idx="687">
                  <c:v>-159.72958</c:v>
                </c:pt>
                <c:pt idx="688">
                  <c:v>142.62819335</c:v>
                </c:pt>
                <c:pt idx="689">
                  <c:v>-134.37694329999999</c:v>
                </c:pt>
                <c:pt idx="690">
                  <c:v>-44.681894530000001</c:v>
                </c:pt>
                <c:pt idx="691">
                  <c:v>5.9875018309999994</c:v>
                </c:pt>
                <c:pt idx="692">
                  <c:v>112.06449218</c:v>
                </c:pt>
                <c:pt idx="693">
                  <c:v>2.3314338684</c:v>
                </c:pt>
                <c:pt idx="694">
                  <c:v>-16.800086659999998</c:v>
                </c:pt>
                <c:pt idx="695">
                  <c:v>938.05375000000004</c:v>
                </c:pt>
                <c:pt idx="696">
                  <c:v>6.9112988281000005</c:v>
                </c:pt>
                <c:pt idx="697">
                  <c:v>80.321367186999993</c:v>
                </c:pt>
                <c:pt idx="698">
                  <c:v>-99.111835929999998</c:v>
                </c:pt>
                <c:pt idx="699">
                  <c:v>-743.82296870000005</c:v>
                </c:pt>
                <c:pt idx="700">
                  <c:v>124.44</c:v>
                </c:pt>
                <c:pt idx="701">
                  <c:v>754.53687500000001</c:v>
                </c:pt>
                <c:pt idx="702">
                  <c:v>12.030831298000001</c:v>
                </c:pt>
                <c:pt idx="703">
                  <c:v>-886.94976559999998</c:v>
                </c:pt>
                <c:pt idx="704">
                  <c:v>423.25589843</c:v>
                </c:pt>
                <c:pt idx="705">
                  <c:v>-238.35777340000001</c:v>
                </c:pt>
                <c:pt idx="706">
                  <c:v>173.73447264999999</c:v>
                </c:pt>
                <c:pt idx="707">
                  <c:v>-346.05691400000001</c:v>
                </c:pt>
                <c:pt idx="708">
                  <c:v>258.20257812</c:v>
                </c:pt>
                <c:pt idx="709">
                  <c:v>-142.1265722</c:v>
                </c:pt>
                <c:pt idx="710">
                  <c:v>-48.438344719999996</c:v>
                </c:pt>
                <c:pt idx="711">
                  <c:v>13.608133543999999</c:v>
                </c:pt>
                <c:pt idx="712">
                  <c:v>-458.21386710000002</c:v>
                </c:pt>
                <c:pt idx="713">
                  <c:v>-1527.7779680000001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823808"/>
        <c:axId val="63824368"/>
      </c:scatterChart>
      <c:valAx>
        <c:axId val="63823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824368"/>
        <c:crosses val="autoZero"/>
        <c:crossBetween val="midCat"/>
      </c:valAx>
      <c:valAx>
        <c:axId val="63824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823808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826334208223969E-2"/>
          <c:y val="0.16245370370370371"/>
          <c:w val="0.88439588801399827"/>
          <c:h val="0.77736111111111106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rgbClr val="FF0000"/>
              </a:solidFill>
              <a:ln w="3175">
                <a:noFill/>
              </a:ln>
              <a:effectLst/>
            </c:spPr>
          </c:marker>
          <c:xVal>
            <c:numRef>
              <c:f>Sheet1!$D$2:$D$715</c:f>
              <c:numCache>
                <c:formatCode>General</c:formatCode>
                <c:ptCount val="714"/>
                <c:pt idx="0">
                  <c:v>89.209287109000002</c:v>
                </c:pt>
                <c:pt idx="1">
                  <c:v>-78.559521480000001</c:v>
                </c:pt>
                <c:pt idx="2">
                  <c:v>232.32699218000002</c:v>
                </c:pt>
                <c:pt idx="3">
                  <c:v>-421.99570310000001</c:v>
                </c:pt>
                <c:pt idx="4">
                  <c:v>-343.86843750000003</c:v>
                </c:pt>
                <c:pt idx="5">
                  <c:v>330.30710937000003</c:v>
                </c:pt>
                <c:pt idx="6">
                  <c:v>-185.84218749999999</c:v>
                </c:pt>
                <c:pt idx="7">
                  <c:v>-50.934594719999993</c:v>
                </c:pt>
                <c:pt idx="8">
                  <c:v>-282.93224600000002</c:v>
                </c:pt>
                <c:pt idx="9">
                  <c:v>-177.9188867</c:v>
                </c:pt>
                <c:pt idx="10">
                  <c:v>2.0357284545000001</c:v>
                </c:pt>
                <c:pt idx="11">
                  <c:v>76.832573241999995</c:v>
                </c:pt>
                <c:pt idx="12">
                  <c:v>479.89175781</c:v>
                </c:pt>
                <c:pt idx="13">
                  <c:v>-443.3388281</c:v>
                </c:pt>
                <c:pt idx="14">
                  <c:v>-517.28828120000003</c:v>
                </c:pt>
                <c:pt idx="15">
                  <c:v>-197.09617180000001</c:v>
                </c:pt>
                <c:pt idx="16">
                  <c:v>553.98691406</c:v>
                </c:pt>
                <c:pt idx="17">
                  <c:v>470.58582030999997</c:v>
                </c:pt>
                <c:pt idx="18">
                  <c:v>67.105405273000002</c:v>
                </c:pt>
                <c:pt idx="19">
                  <c:v>734.07781250000005</c:v>
                </c:pt>
                <c:pt idx="20">
                  <c:v>65.050659179000007</c:v>
                </c:pt>
                <c:pt idx="21">
                  <c:v>142.65685546</c:v>
                </c:pt>
                <c:pt idx="22">
                  <c:v>-621.11640620000003</c:v>
                </c:pt>
                <c:pt idx="23">
                  <c:v>186.70935546000001</c:v>
                </c:pt>
                <c:pt idx="24">
                  <c:v>201.44800781000001</c:v>
                </c:pt>
                <c:pt idx="25">
                  <c:v>150.33711914</c:v>
                </c:pt>
                <c:pt idx="26">
                  <c:v>1159.4721093000001</c:v>
                </c:pt>
                <c:pt idx="27">
                  <c:v>551.75757812000006</c:v>
                </c:pt>
                <c:pt idx="28">
                  <c:v>-4806.1871870000004</c:v>
                </c:pt>
                <c:pt idx="29">
                  <c:v>791.49984374999997</c:v>
                </c:pt>
                <c:pt idx="30">
                  <c:v>295.90505859000001</c:v>
                </c:pt>
                <c:pt idx="31">
                  <c:v>53.213554686999998</c:v>
                </c:pt>
                <c:pt idx="32">
                  <c:v>-138.2023437</c:v>
                </c:pt>
                <c:pt idx="33">
                  <c:v>116.52741210000001</c:v>
                </c:pt>
                <c:pt idx="34">
                  <c:v>-1709.1465619999999</c:v>
                </c:pt>
                <c:pt idx="35">
                  <c:v>-641.97425780000003</c:v>
                </c:pt>
                <c:pt idx="36">
                  <c:v>-554.33636709999996</c:v>
                </c:pt>
                <c:pt idx="37">
                  <c:v>374.00488280999997</c:v>
                </c:pt>
                <c:pt idx="38">
                  <c:v>-190.13925780000002</c:v>
                </c:pt>
                <c:pt idx="39">
                  <c:v>589.80898437000008</c:v>
                </c:pt>
                <c:pt idx="40">
                  <c:v>-12.023275140000001</c:v>
                </c:pt>
                <c:pt idx="41">
                  <c:v>-69.847709960000003</c:v>
                </c:pt>
                <c:pt idx="42">
                  <c:v>2.1522929382</c:v>
                </c:pt>
                <c:pt idx="43">
                  <c:v>115.97943359000001</c:v>
                </c:pt>
                <c:pt idx="44">
                  <c:v>-144.7059472</c:v>
                </c:pt>
                <c:pt idx="45">
                  <c:v>-174.2029101</c:v>
                </c:pt>
                <c:pt idx="46">
                  <c:v>-158.41070309999998</c:v>
                </c:pt>
                <c:pt idx="47">
                  <c:v>-91.579736319999995</c:v>
                </c:pt>
                <c:pt idx="48">
                  <c:v>235.09388670999999</c:v>
                </c:pt>
                <c:pt idx="49">
                  <c:v>-884.43710929999997</c:v>
                </c:pt>
                <c:pt idx="50">
                  <c:v>589.88867187000005</c:v>
                </c:pt>
                <c:pt idx="51">
                  <c:v>-730.79015620000007</c:v>
                </c:pt>
                <c:pt idx="52">
                  <c:v>360.72082030999997</c:v>
                </c:pt>
                <c:pt idx="53">
                  <c:v>252.73988281000001</c:v>
                </c:pt>
                <c:pt idx="54">
                  <c:v>-15.61070556</c:v>
                </c:pt>
                <c:pt idx="55">
                  <c:v>-1.7357171629999999</c:v>
                </c:pt>
                <c:pt idx="56">
                  <c:v>-6.4590612790000002</c:v>
                </c:pt>
                <c:pt idx="57">
                  <c:v>-522.93507810000006</c:v>
                </c:pt>
                <c:pt idx="58">
                  <c:v>-825.86992180000004</c:v>
                </c:pt>
                <c:pt idx="59">
                  <c:v>291.87085937000001</c:v>
                </c:pt>
                <c:pt idx="60">
                  <c:v>99.468378905999998</c:v>
                </c:pt>
                <c:pt idx="61">
                  <c:v>-81.427343750000006</c:v>
                </c:pt>
                <c:pt idx="62">
                  <c:v>-35.006359859999996</c:v>
                </c:pt>
                <c:pt idx="63">
                  <c:v>-77.910815420000006</c:v>
                </c:pt>
                <c:pt idx="64">
                  <c:v>79.163139647999998</c:v>
                </c:pt>
                <c:pt idx="65">
                  <c:v>-177.30873039999997</c:v>
                </c:pt>
                <c:pt idx="66">
                  <c:v>-286.27863280000003</c:v>
                </c:pt>
                <c:pt idx="67">
                  <c:v>-160.9877343</c:v>
                </c:pt>
                <c:pt idx="68">
                  <c:v>197.79238281000002</c:v>
                </c:pt>
                <c:pt idx="69">
                  <c:v>17.987596435</c:v>
                </c:pt>
                <c:pt idx="70">
                  <c:v>367.27816405999999</c:v>
                </c:pt>
                <c:pt idx="71">
                  <c:v>-263.76650389999998</c:v>
                </c:pt>
                <c:pt idx="72">
                  <c:v>1897.8365624999999</c:v>
                </c:pt>
                <c:pt idx="73">
                  <c:v>-207.7908789</c:v>
                </c:pt>
                <c:pt idx="74">
                  <c:v>0.67558891296000001</c:v>
                </c:pt>
                <c:pt idx="75">
                  <c:v>-1735.0839060000001</c:v>
                </c:pt>
                <c:pt idx="76">
                  <c:v>-654.38250000000005</c:v>
                </c:pt>
                <c:pt idx="77">
                  <c:v>-171.98740229999999</c:v>
                </c:pt>
                <c:pt idx="78">
                  <c:v>-1532.2189060000001</c:v>
                </c:pt>
                <c:pt idx="79">
                  <c:v>-956.55773429999999</c:v>
                </c:pt>
                <c:pt idx="80">
                  <c:v>2179.4871874999999</c:v>
                </c:pt>
                <c:pt idx="81">
                  <c:v>18.287938231999998</c:v>
                </c:pt>
                <c:pt idx="82">
                  <c:v>510.51687500000003</c:v>
                </c:pt>
                <c:pt idx="83">
                  <c:v>1054.6196093000001</c:v>
                </c:pt>
                <c:pt idx="84">
                  <c:v>-306.68214840000002</c:v>
                </c:pt>
                <c:pt idx="85">
                  <c:v>1135.7117187000001</c:v>
                </c:pt>
                <c:pt idx="86">
                  <c:v>-230.47138670000001</c:v>
                </c:pt>
                <c:pt idx="87">
                  <c:v>277.97025389999999</c:v>
                </c:pt>
                <c:pt idx="88">
                  <c:v>-2075.1240619999999</c:v>
                </c:pt>
                <c:pt idx="89">
                  <c:v>-164.766875</c:v>
                </c:pt>
                <c:pt idx="90">
                  <c:v>-21.917187500000001</c:v>
                </c:pt>
                <c:pt idx="91">
                  <c:v>-341.75785150000002</c:v>
                </c:pt>
                <c:pt idx="92">
                  <c:v>-255.00931639999999</c:v>
                </c:pt>
                <c:pt idx="93">
                  <c:v>116.36604492000001</c:v>
                </c:pt>
                <c:pt idx="94">
                  <c:v>-176.46408200000002</c:v>
                </c:pt>
                <c:pt idx="95">
                  <c:v>-1255.2791400000001</c:v>
                </c:pt>
                <c:pt idx="96">
                  <c:v>17.559194335000001</c:v>
                </c:pt>
                <c:pt idx="97">
                  <c:v>465.56945312000005</c:v>
                </c:pt>
                <c:pt idx="98">
                  <c:v>-454.50093750000002</c:v>
                </c:pt>
                <c:pt idx="99">
                  <c:v>-18.485888669999998</c:v>
                </c:pt>
                <c:pt idx="100">
                  <c:v>-35.057499999999997</c:v>
                </c:pt>
                <c:pt idx="101">
                  <c:v>978.30132811999999</c:v>
                </c:pt>
                <c:pt idx="102">
                  <c:v>75.485756835000004</c:v>
                </c:pt>
                <c:pt idx="103">
                  <c:v>-70.933471670000003</c:v>
                </c:pt>
                <c:pt idx="104">
                  <c:v>-152.28830070000001</c:v>
                </c:pt>
                <c:pt idx="105">
                  <c:v>-445.3066796</c:v>
                </c:pt>
                <c:pt idx="106">
                  <c:v>1239.4073437</c:v>
                </c:pt>
                <c:pt idx="107">
                  <c:v>-54.439047849999994</c:v>
                </c:pt>
                <c:pt idx="108">
                  <c:v>-138.69652340000002</c:v>
                </c:pt>
                <c:pt idx="109">
                  <c:v>126.02460936999999</c:v>
                </c:pt>
                <c:pt idx="110">
                  <c:v>809.63031249999995</c:v>
                </c:pt>
                <c:pt idx="111">
                  <c:v>-295.99259760000001</c:v>
                </c:pt>
                <c:pt idx="112">
                  <c:v>-9.1739556879999995</c:v>
                </c:pt>
                <c:pt idx="113">
                  <c:v>178.70945312000001</c:v>
                </c:pt>
                <c:pt idx="114">
                  <c:v>-232.06203119999998</c:v>
                </c:pt>
                <c:pt idx="115">
                  <c:v>646.87371093000002</c:v>
                </c:pt>
                <c:pt idx="116">
                  <c:v>-227.55431639999998</c:v>
                </c:pt>
                <c:pt idx="117">
                  <c:v>102.25381835</c:v>
                </c:pt>
                <c:pt idx="118">
                  <c:v>1242.4376562</c:v>
                </c:pt>
                <c:pt idx="119">
                  <c:v>-494.02394529999998</c:v>
                </c:pt>
                <c:pt idx="120">
                  <c:v>-244.9495703</c:v>
                </c:pt>
                <c:pt idx="121">
                  <c:v>-429.19460930000002</c:v>
                </c:pt>
                <c:pt idx="122">
                  <c:v>191.21333984</c:v>
                </c:pt>
                <c:pt idx="123">
                  <c:v>-534.39300779999996</c:v>
                </c:pt>
                <c:pt idx="124">
                  <c:v>21.580615234000003</c:v>
                </c:pt>
                <c:pt idx="125">
                  <c:v>181.79242187</c:v>
                </c:pt>
                <c:pt idx="126">
                  <c:v>-658.3773437000001</c:v>
                </c:pt>
                <c:pt idx="127">
                  <c:v>-55.845107420000005</c:v>
                </c:pt>
                <c:pt idx="128">
                  <c:v>9.7699200439000009</c:v>
                </c:pt>
                <c:pt idx="129">
                  <c:v>-91.305507809999995</c:v>
                </c:pt>
                <c:pt idx="130">
                  <c:v>301.71324218000001</c:v>
                </c:pt>
                <c:pt idx="131">
                  <c:v>145.58518554</c:v>
                </c:pt>
                <c:pt idx="132">
                  <c:v>-1498.1610930000002</c:v>
                </c:pt>
                <c:pt idx="133">
                  <c:v>421.10632812000006</c:v>
                </c:pt>
                <c:pt idx="134">
                  <c:v>-265.34695310000001</c:v>
                </c:pt>
                <c:pt idx="135">
                  <c:v>979.70171875000005</c:v>
                </c:pt>
                <c:pt idx="136">
                  <c:v>2.5701132202000001</c:v>
                </c:pt>
                <c:pt idx="137">
                  <c:v>-579.06027340000003</c:v>
                </c:pt>
                <c:pt idx="138">
                  <c:v>-1397.284375</c:v>
                </c:pt>
                <c:pt idx="139">
                  <c:v>-809.33</c:v>
                </c:pt>
                <c:pt idx="140">
                  <c:v>235.08089843000002</c:v>
                </c:pt>
                <c:pt idx="141">
                  <c:v>821.14242186999991</c:v>
                </c:pt>
                <c:pt idx="142">
                  <c:v>716.995</c:v>
                </c:pt>
                <c:pt idx="143">
                  <c:v>-55.977436519999998</c:v>
                </c:pt>
                <c:pt idx="144">
                  <c:v>95.239707030999995</c:v>
                </c:pt>
                <c:pt idx="145">
                  <c:v>411.26273437000003</c:v>
                </c:pt>
                <c:pt idx="146">
                  <c:v>365.84722655999997</c:v>
                </c:pt>
                <c:pt idx="147">
                  <c:v>422.03785155999998</c:v>
                </c:pt>
                <c:pt idx="148">
                  <c:v>-577.20941400000004</c:v>
                </c:pt>
                <c:pt idx="149">
                  <c:v>233.32642577999999</c:v>
                </c:pt>
                <c:pt idx="150">
                  <c:v>-231.266289</c:v>
                </c:pt>
                <c:pt idx="151">
                  <c:v>-184.89375000000001</c:v>
                </c:pt>
                <c:pt idx="152">
                  <c:v>-299.16968750000001</c:v>
                </c:pt>
                <c:pt idx="153">
                  <c:v>250.13054686999999</c:v>
                </c:pt>
                <c:pt idx="154">
                  <c:v>564.83042968000007</c:v>
                </c:pt>
                <c:pt idx="155">
                  <c:v>-136.10219719999998</c:v>
                </c:pt>
                <c:pt idx="156">
                  <c:v>-553.14667959999997</c:v>
                </c:pt>
                <c:pt idx="157">
                  <c:v>-1021.29039</c:v>
                </c:pt>
                <c:pt idx="158">
                  <c:v>-262.99738280000003</c:v>
                </c:pt>
                <c:pt idx="159">
                  <c:v>95.785458984000002</c:v>
                </c:pt>
                <c:pt idx="160">
                  <c:v>-31.331875</c:v>
                </c:pt>
                <c:pt idx="161">
                  <c:v>-169.48238280000001</c:v>
                </c:pt>
                <c:pt idx="162">
                  <c:v>9.4456555175000005</c:v>
                </c:pt>
                <c:pt idx="163">
                  <c:v>93.193417967999991</c:v>
                </c:pt>
                <c:pt idx="164">
                  <c:v>406.43414062000005</c:v>
                </c:pt>
                <c:pt idx="165">
                  <c:v>-56.241533200000006</c:v>
                </c:pt>
                <c:pt idx="166">
                  <c:v>-61.097182609999997</c:v>
                </c:pt>
                <c:pt idx="167">
                  <c:v>105.46521484</c:v>
                </c:pt>
                <c:pt idx="168">
                  <c:v>23.654179686999999</c:v>
                </c:pt>
                <c:pt idx="169">
                  <c:v>1347.7889061999999</c:v>
                </c:pt>
                <c:pt idx="170">
                  <c:v>419.68289062000002</c:v>
                </c:pt>
                <c:pt idx="171">
                  <c:v>1133.6478125000001</c:v>
                </c:pt>
                <c:pt idx="172">
                  <c:v>936.33828125000002</c:v>
                </c:pt>
                <c:pt idx="173">
                  <c:v>-209.13914059999999</c:v>
                </c:pt>
                <c:pt idx="174">
                  <c:v>-530.82105460000002</c:v>
                </c:pt>
                <c:pt idx="175">
                  <c:v>-878.08468749999997</c:v>
                </c:pt>
                <c:pt idx="176">
                  <c:v>2551.7742186999999</c:v>
                </c:pt>
                <c:pt idx="177">
                  <c:v>64.004707030999995</c:v>
                </c:pt>
                <c:pt idx="178">
                  <c:v>152.49334959999999</c:v>
                </c:pt>
                <c:pt idx="179">
                  <c:v>-248.5607421</c:v>
                </c:pt>
                <c:pt idx="180">
                  <c:v>517.35371093000003</c:v>
                </c:pt>
                <c:pt idx="181">
                  <c:v>1251.253125</c:v>
                </c:pt>
                <c:pt idx="182">
                  <c:v>572.42261717999997</c:v>
                </c:pt>
                <c:pt idx="183">
                  <c:v>-137.30061519999998</c:v>
                </c:pt>
                <c:pt idx="184">
                  <c:v>-514.00562500000001</c:v>
                </c:pt>
                <c:pt idx="185">
                  <c:v>60.922846679000003</c:v>
                </c:pt>
                <c:pt idx="186">
                  <c:v>345.74394530999996</c:v>
                </c:pt>
                <c:pt idx="187">
                  <c:v>741.75070311999991</c:v>
                </c:pt>
                <c:pt idx="188">
                  <c:v>-359.75011710000001</c:v>
                </c:pt>
                <c:pt idx="189">
                  <c:v>-248.64416010000002</c:v>
                </c:pt>
                <c:pt idx="190">
                  <c:v>616.48109375000001</c:v>
                </c:pt>
                <c:pt idx="191">
                  <c:v>109.65954101</c:v>
                </c:pt>
                <c:pt idx="192">
                  <c:v>42.384667968000002</c:v>
                </c:pt>
                <c:pt idx="193">
                  <c:v>-904.86093749999998</c:v>
                </c:pt>
                <c:pt idx="194">
                  <c:v>396.77675780999999</c:v>
                </c:pt>
                <c:pt idx="195">
                  <c:v>86.572636717999998</c:v>
                </c:pt>
                <c:pt idx="196">
                  <c:v>-152.304248</c:v>
                </c:pt>
                <c:pt idx="197">
                  <c:v>129.95759765</c:v>
                </c:pt>
                <c:pt idx="198">
                  <c:v>117.0925</c:v>
                </c:pt>
                <c:pt idx="199">
                  <c:v>641.20214842999997</c:v>
                </c:pt>
                <c:pt idx="200">
                  <c:v>294.71748045999999</c:v>
                </c:pt>
                <c:pt idx="201">
                  <c:v>635.00859375000005</c:v>
                </c:pt>
                <c:pt idx="202">
                  <c:v>-190.27078119999999</c:v>
                </c:pt>
                <c:pt idx="203">
                  <c:v>-555.49210930000004</c:v>
                </c:pt>
                <c:pt idx="204">
                  <c:v>498.88933593000002</c:v>
                </c:pt>
                <c:pt idx="205">
                  <c:v>-43.980937500000003</c:v>
                </c:pt>
                <c:pt idx="206">
                  <c:v>62.349125975999996</c:v>
                </c:pt>
                <c:pt idx="207">
                  <c:v>-233.29566399999999</c:v>
                </c:pt>
                <c:pt idx="208">
                  <c:v>-53.800107420000003</c:v>
                </c:pt>
                <c:pt idx="209">
                  <c:v>58.230849608999996</c:v>
                </c:pt>
                <c:pt idx="210">
                  <c:v>-110.6860253</c:v>
                </c:pt>
                <c:pt idx="211">
                  <c:v>285.85099609000002</c:v>
                </c:pt>
                <c:pt idx="212">
                  <c:v>-114.52974599999999</c:v>
                </c:pt>
                <c:pt idx="213">
                  <c:v>-143.94044919999999</c:v>
                </c:pt>
                <c:pt idx="214">
                  <c:v>-2788.8934370000002</c:v>
                </c:pt>
                <c:pt idx="215">
                  <c:v>113.19262694999999</c:v>
                </c:pt>
                <c:pt idx="216">
                  <c:v>-154.99551750000001</c:v>
                </c:pt>
                <c:pt idx="217">
                  <c:v>-1910.467187</c:v>
                </c:pt>
                <c:pt idx="218">
                  <c:v>735.948125</c:v>
                </c:pt>
                <c:pt idx="219">
                  <c:v>-228.7649414</c:v>
                </c:pt>
                <c:pt idx="220">
                  <c:v>181.80134765</c:v>
                </c:pt>
                <c:pt idx="221">
                  <c:v>-1029.5531249999999</c:v>
                </c:pt>
                <c:pt idx="222">
                  <c:v>-150.8739941</c:v>
                </c:pt>
                <c:pt idx="223">
                  <c:v>-503.33636709999996</c:v>
                </c:pt>
                <c:pt idx="224">
                  <c:v>-222.31552729999999</c:v>
                </c:pt>
                <c:pt idx="225">
                  <c:v>-401.34816400000005</c:v>
                </c:pt>
                <c:pt idx="226">
                  <c:v>94.787324217999995</c:v>
                </c:pt>
                <c:pt idx="227">
                  <c:v>-177.15976559999999</c:v>
                </c:pt>
                <c:pt idx="228">
                  <c:v>2994.2406249999999</c:v>
                </c:pt>
                <c:pt idx="229">
                  <c:v>-202.0474414</c:v>
                </c:pt>
                <c:pt idx="230">
                  <c:v>-1820.9237499999999</c:v>
                </c:pt>
                <c:pt idx="231">
                  <c:v>14.519947509000001</c:v>
                </c:pt>
                <c:pt idx="232">
                  <c:v>20.36696289</c:v>
                </c:pt>
                <c:pt idx="233">
                  <c:v>2483.5317187000001</c:v>
                </c:pt>
                <c:pt idx="234">
                  <c:v>127.39749999999999</c:v>
                </c:pt>
                <c:pt idx="235">
                  <c:v>1.0648544311000001</c:v>
                </c:pt>
                <c:pt idx="236">
                  <c:v>-63.549370109999998</c:v>
                </c:pt>
                <c:pt idx="237">
                  <c:v>-183.7828906</c:v>
                </c:pt>
                <c:pt idx="238">
                  <c:v>-151.94302729999998</c:v>
                </c:pt>
                <c:pt idx="239">
                  <c:v>777.87414061999993</c:v>
                </c:pt>
                <c:pt idx="240">
                  <c:v>-0.34774932860000002</c:v>
                </c:pt>
                <c:pt idx="241">
                  <c:v>-46.821958000000002</c:v>
                </c:pt>
                <c:pt idx="242">
                  <c:v>-5.0359222409999997</c:v>
                </c:pt>
                <c:pt idx="243">
                  <c:v>-134.61459959999999</c:v>
                </c:pt>
                <c:pt idx="244">
                  <c:v>-208.75068350000001</c:v>
                </c:pt>
                <c:pt idx="245">
                  <c:v>-812.82687499999997</c:v>
                </c:pt>
                <c:pt idx="246">
                  <c:v>-91.224873040000006</c:v>
                </c:pt>
                <c:pt idx="247">
                  <c:v>-860.34554679999997</c:v>
                </c:pt>
                <c:pt idx="248">
                  <c:v>1383.4581250000001</c:v>
                </c:pt>
                <c:pt idx="249">
                  <c:v>264.03373046000002</c:v>
                </c:pt>
                <c:pt idx="250">
                  <c:v>-202.66421869999999</c:v>
                </c:pt>
                <c:pt idx="251">
                  <c:v>-349.58347650000002</c:v>
                </c:pt>
                <c:pt idx="252">
                  <c:v>-929.06656250000003</c:v>
                </c:pt>
                <c:pt idx="253">
                  <c:v>20.650754394</c:v>
                </c:pt>
                <c:pt idx="254">
                  <c:v>82.929824217999993</c:v>
                </c:pt>
                <c:pt idx="255">
                  <c:v>-21.801513669999999</c:v>
                </c:pt>
                <c:pt idx="256">
                  <c:v>-43.866103510000002</c:v>
                </c:pt>
                <c:pt idx="257">
                  <c:v>-445.87</c:v>
                </c:pt>
                <c:pt idx="258">
                  <c:v>1267.8673437</c:v>
                </c:pt>
                <c:pt idx="259">
                  <c:v>257.69417967999999</c:v>
                </c:pt>
                <c:pt idx="260">
                  <c:v>-440.80820310000001</c:v>
                </c:pt>
                <c:pt idx="261">
                  <c:v>118.92855467999999</c:v>
                </c:pt>
                <c:pt idx="262">
                  <c:v>-5.2470043940000002</c:v>
                </c:pt>
                <c:pt idx="263">
                  <c:v>21.659125975999999</c:v>
                </c:pt>
                <c:pt idx="264">
                  <c:v>-298.76433589999999</c:v>
                </c:pt>
                <c:pt idx="265">
                  <c:v>849.52851562000001</c:v>
                </c:pt>
                <c:pt idx="266">
                  <c:v>-93.340390619999994</c:v>
                </c:pt>
                <c:pt idx="267">
                  <c:v>2.4963760375999997</c:v>
                </c:pt>
                <c:pt idx="268">
                  <c:v>-154.42948239999998</c:v>
                </c:pt>
                <c:pt idx="269">
                  <c:v>-340.61171869999998</c:v>
                </c:pt>
                <c:pt idx="270">
                  <c:v>182.1502539</c:v>
                </c:pt>
                <c:pt idx="271">
                  <c:v>5.4715649413999996</c:v>
                </c:pt>
                <c:pt idx="272">
                  <c:v>2649.2815624999998</c:v>
                </c:pt>
                <c:pt idx="273">
                  <c:v>-84.359091790000008</c:v>
                </c:pt>
                <c:pt idx="274">
                  <c:v>-335.88628900000003</c:v>
                </c:pt>
                <c:pt idx="275">
                  <c:v>-710.53070309999998</c:v>
                </c:pt>
                <c:pt idx="276">
                  <c:v>-144.61213860000001</c:v>
                </c:pt>
                <c:pt idx="277">
                  <c:v>-128.45759760000001</c:v>
                </c:pt>
                <c:pt idx="278">
                  <c:v>-319.9830078</c:v>
                </c:pt>
                <c:pt idx="279">
                  <c:v>406.99800780999999</c:v>
                </c:pt>
                <c:pt idx="280">
                  <c:v>-2181.2937499999998</c:v>
                </c:pt>
                <c:pt idx="281">
                  <c:v>199.48275389999998</c:v>
                </c:pt>
                <c:pt idx="282">
                  <c:v>-1418.1475</c:v>
                </c:pt>
                <c:pt idx="283">
                  <c:v>316.79277343000001</c:v>
                </c:pt>
                <c:pt idx="284">
                  <c:v>3.6504989623999999</c:v>
                </c:pt>
                <c:pt idx="285">
                  <c:v>361.39113280999999</c:v>
                </c:pt>
                <c:pt idx="286">
                  <c:v>85.559843749999999</c:v>
                </c:pt>
                <c:pt idx="287">
                  <c:v>514.29164062000007</c:v>
                </c:pt>
                <c:pt idx="288">
                  <c:v>-140.02533199999999</c:v>
                </c:pt>
                <c:pt idx="289">
                  <c:v>3.6394424437999997</c:v>
                </c:pt>
                <c:pt idx="290">
                  <c:v>-313.44949209999999</c:v>
                </c:pt>
                <c:pt idx="291">
                  <c:v>257.74056639999998</c:v>
                </c:pt>
                <c:pt idx="292">
                  <c:v>756.79804687000001</c:v>
                </c:pt>
                <c:pt idx="293">
                  <c:v>-169.47671869999999</c:v>
                </c:pt>
                <c:pt idx="294">
                  <c:v>37.016574706999997</c:v>
                </c:pt>
                <c:pt idx="295">
                  <c:v>9.9186413574000003</c:v>
                </c:pt>
                <c:pt idx="296">
                  <c:v>150.08112303999999</c:v>
                </c:pt>
                <c:pt idx="297">
                  <c:v>-959.61070309999991</c:v>
                </c:pt>
                <c:pt idx="298">
                  <c:v>1745.4965625</c:v>
                </c:pt>
                <c:pt idx="299">
                  <c:v>-84.71536132</c:v>
                </c:pt>
                <c:pt idx="300">
                  <c:v>-12.896538080000001</c:v>
                </c:pt>
                <c:pt idx="301">
                  <c:v>-132.82118159999999</c:v>
                </c:pt>
                <c:pt idx="302">
                  <c:v>150.62380859000001</c:v>
                </c:pt>
                <c:pt idx="303">
                  <c:v>1231.2713280999999</c:v>
                </c:pt>
                <c:pt idx="304">
                  <c:v>-238.74339840000002</c:v>
                </c:pt>
                <c:pt idx="305">
                  <c:v>407.34265625</c:v>
                </c:pt>
                <c:pt idx="306">
                  <c:v>56.288027343000003</c:v>
                </c:pt>
                <c:pt idx="307">
                  <c:v>-139.4806054</c:v>
                </c:pt>
                <c:pt idx="308">
                  <c:v>-24.61193115</c:v>
                </c:pt>
                <c:pt idx="309">
                  <c:v>147.75977538999999</c:v>
                </c:pt>
                <c:pt idx="310">
                  <c:v>466.37144530999996</c:v>
                </c:pt>
                <c:pt idx="311">
                  <c:v>-56.671245110000001</c:v>
                </c:pt>
                <c:pt idx="312">
                  <c:v>791.67382811999994</c:v>
                </c:pt>
                <c:pt idx="313">
                  <c:v>-152.75255849999999</c:v>
                </c:pt>
                <c:pt idx="314">
                  <c:v>1173.2637500000001</c:v>
                </c:pt>
                <c:pt idx="315">
                  <c:v>333.20386718000003</c:v>
                </c:pt>
                <c:pt idx="316">
                  <c:v>145.03509765000001</c:v>
                </c:pt>
                <c:pt idx="317">
                  <c:v>-33.482639159999998</c:v>
                </c:pt>
                <c:pt idx="318">
                  <c:v>53.493442382000005</c:v>
                </c:pt>
                <c:pt idx="319">
                  <c:v>-162.16444330000002</c:v>
                </c:pt>
                <c:pt idx="320">
                  <c:v>-63.537421869999996</c:v>
                </c:pt>
                <c:pt idx="321">
                  <c:v>-118.6787695</c:v>
                </c:pt>
                <c:pt idx="322">
                  <c:v>35.659892577999997</c:v>
                </c:pt>
                <c:pt idx="323">
                  <c:v>609.04097655999999</c:v>
                </c:pt>
                <c:pt idx="324">
                  <c:v>11.500499267</c:v>
                </c:pt>
                <c:pt idx="325">
                  <c:v>110.25819335</c:v>
                </c:pt>
                <c:pt idx="326">
                  <c:v>-101.8588476</c:v>
                </c:pt>
                <c:pt idx="327">
                  <c:v>698.0625</c:v>
                </c:pt>
                <c:pt idx="328">
                  <c:v>466.95445312000004</c:v>
                </c:pt>
                <c:pt idx="329">
                  <c:v>-3536.7953120000002</c:v>
                </c:pt>
                <c:pt idx="330">
                  <c:v>-634.62253900000007</c:v>
                </c:pt>
                <c:pt idx="331">
                  <c:v>68.003208006999998</c:v>
                </c:pt>
                <c:pt idx="332">
                  <c:v>-25.40965576</c:v>
                </c:pt>
                <c:pt idx="333">
                  <c:v>339.35015625</c:v>
                </c:pt>
                <c:pt idx="334">
                  <c:v>-303.86109369999997</c:v>
                </c:pt>
                <c:pt idx="335">
                  <c:v>-20.051883539999999</c:v>
                </c:pt>
                <c:pt idx="336">
                  <c:v>257.31736328</c:v>
                </c:pt>
                <c:pt idx="337">
                  <c:v>249.55136718000003</c:v>
                </c:pt>
                <c:pt idx="338">
                  <c:v>242.87380859000001</c:v>
                </c:pt>
                <c:pt idx="339">
                  <c:v>-44.640927730000001</c:v>
                </c:pt>
                <c:pt idx="340">
                  <c:v>775.11859374999995</c:v>
                </c:pt>
                <c:pt idx="341">
                  <c:v>-1153.3656249999999</c:v>
                </c:pt>
                <c:pt idx="342">
                  <c:v>106.03779296</c:v>
                </c:pt>
                <c:pt idx="343">
                  <c:v>176.8249414</c:v>
                </c:pt>
                <c:pt idx="344">
                  <c:v>-111.3277246</c:v>
                </c:pt>
                <c:pt idx="345">
                  <c:v>-552.16175780000003</c:v>
                </c:pt>
                <c:pt idx="346">
                  <c:v>-81.968984370000001</c:v>
                </c:pt>
                <c:pt idx="347">
                  <c:v>-48.221220700000003</c:v>
                </c:pt>
                <c:pt idx="348">
                  <c:v>400.98011718000004</c:v>
                </c:pt>
                <c:pt idx="349">
                  <c:v>304.01105468000003</c:v>
                </c:pt>
                <c:pt idx="350">
                  <c:v>-352.73406249999999</c:v>
                </c:pt>
                <c:pt idx="351">
                  <c:v>-1471.974062</c:v>
                </c:pt>
                <c:pt idx="352">
                  <c:v>-385.90289060000003</c:v>
                </c:pt>
                <c:pt idx="353">
                  <c:v>-87.394843750000007</c:v>
                </c:pt>
                <c:pt idx="354">
                  <c:v>-369.30500000000001</c:v>
                </c:pt>
                <c:pt idx="355">
                  <c:v>680.58015624999996</c:v>
                </c:pt>
                <c:pt idx="356">
                  <c:v>156.57951171000002</c:v>
                </c:pt>
                <c:pt idx="357">
                  <c:v>105.88162109000001</c:v>
                </c:pt>
                <c:pt idx="358">
                  <c:v>494.66812499999997</c:v>
                </c:pt>
                <c:pt idx="359">
                  <c:v>-957.95</c:v>
                </c:pt>
                <c:pt idx="360">
                  <c:v>-75.917939450000006</c:v>
                </c:pt>
                <c:pt idx="361">
                  <c:v>223.69683593000002</c:v>
                </c:pt>
                <c:pt idx="362">
                  <c:v>143.43458006999998</c:v>
                </c:pt>
                <c:pt idx="363">
                  <c:v>95.208271483999994</c:v>
                </c:pt>
                <c:pt idx="364">
                  <c:v>-47.691572260000001</c:v>
                </c:pt>
                <c:pt idx="365">
                  <c:v>173.62554686999999</c:v>
                </c:pt>
                <c:pt idx="366">
                  <c:v>28.269262695000002</c:v>
                </c:pt>
                <c:pt idx="367">
                  <c:v>355.31789062000001</c:v>
                </c:pt>
                <c:pt idx="368">
                  <c:v>234.27119139999999</c:v>
                </c:pt>
                <c:pt idx="369">
                  <c:v>-159.55511710000002</c:v>
                </c:pt>
                <c:pt idx="370">
                  <c:v>-237.9026562</c:v>
                </c:pt>
                <c:pt idx="371">
                  <c:v>71.496347655999998</c:v>
                </c:pt>
                <c:pt idx="372">
                  <c:v>41.358710936999998</c:v>
                </c:pt>
                <c:pt idx="373">
                  <c:v>29.600839842999999</c:v>
                </c:pt>
                <c:pt idx="374">
                  <c:v>62.129379882000002</c:v>
                </c:pt>
                <c:pt idx="375">
                  <c:v>-193.97662100000002</c:v>
                </c:pt>
                <c:pt idx="376">
                  <c:v>54.239965819999995</c:v>
                </c:pt>
                <c:pt idx="377">
                  <c:v>206.87916014999999</c:v>
                </c:pt>
                <c:pt idx="378">
                  <c:v>-331.7654296</c:v>
                </c:pt>
                <c:pt idx="379">
                  <c:v>-303.90148429999999</c:v>
                </c:pt>
                <c:pt idx="380">
                  <c:v>-519.97773430000007</c:v>
                </c:pt>
                <c:pt idx="381">
                  <c:v>278.17794921000001</c:v>
                </c:pt>
                <c:pt idx="382">
                  <c:v>138.51469725999999</c:v>
                </c:pt>
                <c:pt idx="383">
                  <c:v>15.460455322</c:v>
                </c:pt>
                <c:pt idx="384">
                  <c:v>659.63546874999997</c:v>
                </c:pt>
                <c:pt idx="385">
                  <c:v>686.71007811999993</c:v>
                </c:pt>
                <c:pt idx="386">
                  <c:v>-1588.4910930000001</c:v>
                </c:pt>
                <c:pt idx="387">
                  <c:v>-214.59582030000001</c:v>
                </c:pt>
                <c:pt idx="388">
                  <c:v>459.94757812000006</c:v>
                </c:pt>
                <c:pt idx="389">
                  <c:v>-598.07355459999997</c:v>
                </c:pt>
                <c:pt idx="390">
                  <c:v>-1061.0558590000001</c:v>
                </c:pt>
                <c:pt idx="391">
                  <c:v>95.448916014999995</c:v>
                </c:pt>
                <c:pt idx="392">
                  <c:v>-40.9968164</c:v>
                </c:pt>
                <c:pt idx="393">
                  <c:v>-865.33335929999998</c:v>
                </c:pt>
                <c:pt idx="394">
                  <c:v>447.8075</c:v>
                </c:pt>
                <c:pt idx="395">
                  <c:v>-61.408676750000005</c:v>
                </c:pt>
                <c:pt idx="396">
                  <c:v>151.64250000000001</c:v>
                </c:pt>
                <c:pt idx="397">
                  <c:v>-429.48406249999999</c:v>
                </c:pt>
                <c:pt idx="398">
                  <c:v>-3.492096557</c:v>
                </c:pt>
                <c:pt idx="399">
                  <c:v>3.7156280517</c:v>
                </c:pt>
                <c:pt idx="400">
                  <c:v>157.56307617000002</c:v>
                </c:pt>
                <c:pt idx="401">
                  <c:v>-86.686855460000004</c:v>
                </c:pt>
                <c:pt idx="402">
                  <c:v>-670.85874999999999</c:v>
                </c:pt>
                <c:pt idx="403">
                  <c:v>2066.1871875000002</c:v>
                </c:pt>
                <c:pt idx="404">
                  <c:v>306.37687499999998</c:v>
                </c:pt>
                <c:pt idx="405">
                  <c:v>-746.6</c:v>
                </c:pt>
                <c:pt idx="406">
                  <c:v>-580.84296870000003</c:v>
                </c:pt>
                <c:pt idx="407">
                  <c:v>1118.4361718</c:v>
                </c:pt>
                <c:pt idx="408">
                  <c:v>474.89906250000001</c:v>
                </c:pt>
                <c:pt idx="409">
                  <c:v>-535.3608203</c:v>
                </c:pt>
                <c:pt idx="410">
                  <c:v>-855.90117180000004</c:v>
                </c:pt>
                <c:pt idx="411">
                  <c:v>-226.46154289999998</c:v>
                </c:pt>
                <c:pt idx="412">
                  <c:v>37.3203125</c:v>
                </c:pt>
                <c:pt idx="413">
                  <c:v>-32.324584960000003</c:v>
                </c:pt>
                <c:pt idx="414">
                  <c:v>-99.639541009999988</c:v>
                </c:pt>
                <c:pt idx="415">
                  <c:v>163.37392578000001</c:v>
                </c:pt>
                <c:pt idx="416">
                  <c:v>1022.6597655999999</c:v>
                </c:pt>
                <c:pt idx="417">
                  <c:v>51.015717772999999</c:v>
                </c:pt>
                <c:pt idx="418">
                  <c:v>444.99601562000004</c:v>
                </c:pt>
                <c:pt idx="419">
                  <c:v>-3356.0743750000001</c:v>
                </c:pt>
                <c:pt idx="420">
                  <c:v>-24.022419429999999</c:v>
                </c:pt>
                <c:pt idx="421">
                  <c:v>-212.35382809999999</c:v>
                </c:pt>
                <c:pt idx="422">
                  <c:v>-69.166577140000001</c:v>
                </c:pt>
                <c:pt idx="423">
                  <c:v>-306.59394530000003</c:v>
                </c:pt>
                <c:pt idx="424">
                  <c:v>363.16281249999997</c:v>
                </c:pt>
                <c:pt idx="425">
                  <c:v>1760.0915625</c:v>
                </c:pt>
                <c:pt idx="426">
                  <c:v>-144.9309667</c:v>
                </c:pt>
                <c:pt idx="427">
                  <c:v>-101.5149804</c:v>
                </c:pt>
                <c:pt idx="428">
                  <c:v>-446.86800779999999</c:v>
                </c:pt>
                <c:pt idx="429">
                  <c:v>-180.49841789999999</c:v>
                </c:pt>
                <c:pt idx="430">
                  <c:v>-28.015000000000001</c:v>
                </c:pt>
                <c:pt idx="431">
                  <c:v>-82.566396480000009</c:v>
                </c:pt>
                <c:pt idx="432">
                  <c:v>-51.354628899999994</c:v>
                </c:pt>
                <c:pt idx="433">
                  <c:v>-349.87792960000002</c:v>
                </c:pt>
                <c:pt idx="434">
                  <c:v>6.2293316650000001</c:v>
                </c:pt>
                <c:pt idx="435">
                  <c:v>-60.286416010000003</c:v>
                </c:pt>
                <c:pt idx="436">
                  <c:v>104.75788085000001</c:v>
                </c:pt>
                <c:pt idx="437">
                  <c:v>49.187846679000003</c:v>
                </c:pt>
                <c:pt idx="438">
                  <c:v>6.6185064696999998</c:v>
                </c:pt>
                <c:pt idx="439">
                  <c:v>-191.52132810000001</c:v>
                </c:pt>
                <c:pt idx="440">
                  <c:v>614.33386717999997</c:v>
                </c:pt>
                <c:pt idx="441">
                  <c:v>-417.26410150000004</c:v>
                </c:pt>
                <c:pt idx="442">
                  <c:v>286.26873046000003</c:v>
                </c:pt>
                <c:pt idx="443">
                  <c:v>-2122.4724999999999</c:v>
                </c:pt>
                <c:pt idx="444">
                  <c:v>-8.0086535639999994</c:v>
                </c:pt>
                <c:pt idx="445">
                  <c:v>-37.695808100000001</c:v>
                </c:pt>
                <c:pt idx="446">
                  <c:v>2481.6068749999999</c:v>
                </c:pt>
                <c:pt idx="447">
                  <c:v>190.90103514999998</c:v>
                </c:pt>
                <c:pt idx="448">
                  <c:v>452.71105468000002</c:v>
                </c:pt>
                <c:pt idx="449">
                  <c:v>1879.5179687</c:v>
                </c:pt>
                <c:pt idx="450">
                  <c:v>620.24562500000002</c:v>
                </c:pt>
                <c:pt idx="451">
                  <c:v>670.13695311999993</c:v>
                </c:pt>
                <c:pt idx="452">
                  <c:v>-5.0001263419999997</c:v>
                </c:pt>
                <c:pt idx="453">
                  <c:v>65.637260741999995</c:v>
                </c:pt>
                <c:pt idx="454">
                  <c:v>-446.71375</c:v>
                </c:pt>
                <c:pt idx="455">
                  <c:v>-322.14439450000003</c:v>
                </c:pt>
                <c:pt idx="456">
                  <c:v>1549.2906250000001</c:v>
                </c:pt>
                <c:pt idx="457">
                  <c:v>-272.99925780000001</c:v>
                </c:pt>
                <c:pt idx="458">
                  <c:v>-146.64334959999999</c:v>
                </c:pt>
                <c:pt idx="459">
                  <c:v>604.33519531000002</c:v>
                </c:pt>
                <c:pt idx="460">
                  <c:v>26.835405273000003</c:v>
                </c:pt>
                <c:pt idx="461">
                  <c:v>-42.364228510000004</c:v>
                </c:pt>
                <c:pt idx="462">
                  <c:v>-460.8885937</c:v>
                </c:pt>
                <c:pt idx="463">
                  <c:v>-5.489223022</c:v>
                </c:pt>
                <c:pt idx="464">
                  <c:v>255.00261718000002</c:v>
                </c:pt>
                <c:pt idx="465">
                  <c:v>-258.83441399999998</c:v>
                </c:pt>
                <c:pt idx="466">
                  <c:v>241.10759765</c:v>
                </c:pt>
                <c:pt idx="467">
                  <c:v>-502.99175779999996</c:v>
                </c:pt>
                <c:pt idx="468">
                  <c:v>290.42494139999997</c:v>
                </c:pt>
                <c:pt idx="469">
                  <c:v>-363.65910150000002</c:v>
                </c:pt>
                <c:pt idx="470">
                  <c:v>3140.8031249999999</c:v>
                </c:pt>
                <c:pt idx="471">
                  <c:v>89.066689452999995</c:v>
                </c:pt>
                <c:pt idx="472">
                  <c:v>2026.9428124999999</c:v>
                </c:pt>
                <c:pt idx="473">
                  <c:v>1205.2070312000001</c:v>
                </c:pt>
                <c:pt idx="474">
                  <c:v>-815.96257809999997</c:v>
                </c:pt>
                <c:pt idx="475">
                  <c:v>-1896.6389060000001</c:v>
                </c:pt>
                <c:pt idx="476">
                  <c:v>-225.4737695</c:v>
                </c:pt>
                <c:pt idx="477">
                  <c:v>-334.91535150000004</c:v>
                </c:pt>
                <c:pt idx="478">
                  <c:v>381.30210937000004</c:v>
                </c:pt>
                <c:pt idx="479">
                  <c:v>-143.36146479999999</c:v>
                </c:pt>
                <c:pt idx="480">
                  <c:v>672.97828125000001</c:v>
                </c:pt>
                <c:pt idx="481">
                  <c:v>115.9121875</c:v>
                </c:pt>
                <c:pt idx="482">
                  <c:v>400.73042968000004</c:v>
                </c:pt>
                <c:pt idx="483">
                  <c:v>-2128.392656</c:v>
                </c:pt>
                <c:pt idx="484">
                  <c:v>-203.95837889999999</c:v>
                </c:pt>
                <c:pt idx="485">
                  <c:v>417.17445312000001</c:v>
                </c:pt>
                <c:pt idx="486">
                  <c:v>449.82671875</c:v>
                </c:pt>
                <c:pt idx="487">
                  <c:v>60.431547850999998</c:v>
                </c:pt>
                <c:pt idx="488">
                  <c:v>128.53464843</c:v>
                </c:pt>
                <c:pt idx="489">
                  <c:v>-289.43683590000001</c:v>
                </c:pt>
                <c:pt idx="490">
                  <c:v>-339.57363279999998</c:v>
                </c:pt>
                <c:pt idx="491">
                  <c:v>-1438.738906</c:v>
                </c:pt>
                <c:pt idx="492">
                  <c:v>662.92789061999997</c:v>
                </c:pt>
                <c:pt idx="493">
                  <c:v>-170.70583980000001</c:v>
                </c:pt>
                <c:pt idx="494">
                  <c:v>1281.7130468</c:v>
                </c:pt>
                <c:pt idx="495">
                  <c:v>-1115.8842179999999</c:v>
                </c:pt>
                <c:pt idx="496">
                  <c:v>-19.406813960000001</c:v>
                </c:pt>
                <c:pt idx="497">
                  <c:v>-534.50878899999998</c:v>
                </c:pt>
                <c:pt idx="498">
                  <c:v>-62.824394529999999</c:v>
                </c:pt>
                <c:pt idx="499">
                  <c:v>-454.52511709999999</c:v>
                </c:pt>
                <c:pt idx="500">
                  <c:v>165.73486327999998</c:v>
                </c:pt>
                <c:pt idx="501">
                  <c:v>375.93933593000003</c:v>
                </c:pt>
                <c:pt idx="502">
                  <c:v>506.83359374999998</c:v>
                </c:pt>
                <c:pt idx="503">
                  <c:v>-54.215673819999999</c:v>
                </c:pt>
                <c:pt idx="504">
                  <c:v>-33.934606930000001</c:v>
                </c:pt>
                <c:pt idx="505">
                  <c:v>-294.77695310000001</c:v>
                </c:pt>
                <c:pt idx="506">
                  <c:v>-635.42124999999999</c:v>
                </c:pt>
                <c:pt idx="507">
                  <c:v>-180.52599600000002</c:v>
                </c:pt>
                <c:pt idx="508">
                  <c:v>-66.826274409999996</c:v>
                </c:pt>
                <c:pt idx="509">
                  <c:v>-959.27609370000005</c:v>
                </c:pt>
                <c:pt idx="510">
                  <c:v>-122.80386710000001</c:v>
                </c:pt>
                <c:pt idx="511">
                  <c:v>895.98585936999996</c:v>
                </c:pt>
                <c:pt idx="512">
                  <c:v>-1060.448828</c:v>
                </c:pt>
                <c:pt idx="513">
                  <c:v>206.03361328</c:v>
                </c:pt>
                <c:pt idx="514">
                  <c:v>155.0017871</c:v>
                </c:pt>
                <c:pt idx="515">
                  <c:v>512.88457030999996</c:v>
                </c:pt>
                <c:pt idx="516">
                  <c:v>-760.77609370000005</c:v>
                </c:pt>
                <c:pt idx="517">
                  <c:v>-431.35546869999996</c:v>
                </c:pt>
                <c:pt idx="518">
                  <c:v>-738.35</c:v>
                </c:pt>
                <c:pt idx="519">
                  <c:v>430.96031249999999</c:v>
                </c:pt>
                <c:pt idx="520">
                  <c:v>550.98609375000001</c:v>
                </c:pt>
                <c:pt idx="521">
                  <c:v>238.74099609000001</c:v>
                </c:pt>
                <c:pt idx="522">
                  <c:v>169.22783203</c:v>
                </c:pt>
                <c:pt idx="523">
                  <c:v>449.73761718000003</c:v>
                </c:pt>
                <c:pt idx="524">
                  <c:v>1309.9638281</c:v>
                </c:pt>
                <c:pt idx="525">
                  <c:v>817.78218749999996</c:v>
                </c:pt>
                <c:pt idx="526">
                  <c:v>317.43492186999998</c:v>
                </c:pt>
                <c:pt idx="527">
                  <c:v>96.777226561999996</c:v>
                </c:pt>
                <c:pt idx="528">
                  <c:v>-132.10965819999998</c:v>
                </c:pt>
                <c:pt idx="529">
                  <c:v>-86.90353515000001</c:v>
                </c:pt>
                <c:pt idx="530">
                  <c:v>3.3581881713000001</c:v>
                </c:pt>
                <c:pt idx="531">
                  <c:v>1113.8573437</c:v>
                </c:pt>
                <c:pt idx="532">
                  <c:v>434.90499999999997</c:v>
                </c:pt>
                <c:pt idx="533">
                  <c:v>-4.9291186520000005</c:v>
                </c:pt>
                <c:pt idx="534">
                  <c:v>-663.26726559999997</c:v>
                </c:pt>
                <c:pt idx="535">
                  <c:v>684.35374999999999</c:v>
                </c:pt>
                <c:pt idx="536">
                  <c:v>-111.8145117</c:v>
                </c:pt>
                <c:pt idx="537">
                  <c:v>806.17664061999994</c:v>
                </c:pt>
                <c:pt idx="538">
                  <c:v>-35.45182861</c:v>
                </c:pt>
                <c:pt idx="539">
                  <c:v>-87.29658203000001</c:v>
                </c:pt>
                <c:pt idx="540">
                  <c:v>-213.75187500000001</c:v>
                </c:pt>
                <c:pt idx="541">
                  <c:v>34.379956053999997</c:v>
                </c:pt>
                <c:pt idx="542">
                  <c:v>2282.0549999999998</c:v>
                </c:pt>
                <c:pt idx="543">
                  <c:v>-92.630732420000001</c:v>
                </c:pt>
                <c:pt idx="544">
                  <c:v>312.61314453</c:v>
                </c:pt>
                <c:pt idx="545">
                  <c:v>-26.238320309999999</c:v>
                </c:pt>
                <c:pt idx="546">
                  <c:v>1078.7657812</c:v>
                </c:pt>
                <c:pt idx="547">
                  <c:v>-925.33749999999998</c:v>
                </c:pt>
                <c:pt idx="548">
                  <c:v>249.00423827999998</c:v>
                </c:pt>
                <c:pt idx="549">
                  <c:v>446.93972656</c:v>
                </c:pt>
                <c:pt idx="550">
                  <c:v>-86.160078119999994</c:v>
                </c:pt>
                <c:pt idx="551">
                  <c:v>-88.131240230000003</c:v>
                </c:pt>
                <c:pt idx="552">
                  <c:v>8.8206134032999994</c:v>
                </c:pt>
                <c:pt idx="553">
                  <c:v>104.45916015</c:v>
                </c:pt>
                <c:pt idx="554">
                  <c:v>-13.608175040000001</c:v>
                </c:pt>
                <c:pt idx="555">
                  <c:v>-531.61562500000002</c:v>
                </c:pt>
                <c:pt idx="556">
                  <c:v>159.18550780999999</c:v>
                </c:pt>
                <c:pt idx="557">
                  <c:v>181.05277343</c:v>
                </c:pt>
                <c:pt idx="558">
                  <c:v>822.55617186999996</c:v>
                </c:pt>
                <c:pt idx="559">
                  <c:v>34.185183105</c:v>
                </c:pt>
                <c:pt idx="560">
                  <c:v>-244.4440625</c:v>
                </c:pt>
                <c:pt idx="561">
                  <c:v>-3.8898455810000003</c:v>
                </c:pt>
                <c:pt idx="562">
                  <c:v>44.049301757000002</c:v>
                </c:pt>
                <c:pt idx="563">
                  <c:v>-77.263701170000004</c:v>
                </c:pt>
                <c:pt idx="564">
                  <c:v>277.58673827999996</c:v>
                </c:pt>
                <c:pt idx="565">
                  <c:v>183.65687500000001</c:v>
                </c:pt>
                <c:pt idx="566">
                  <c:v>-202.37523430000002</c:v>
                </c:pt>
                <c:pt idx="567">
                  <c:v>12.739118652</c:v>
                </c:pt>
                <c:pt idx="568">
                  <c:v>325.46457031</c:v>
                </c:pt>
                <c:pt idx="569">
                  <c:v>51.520424804000001</c:v>
                </c:pt>
                <c:pt idx="570">
                  <c:v>-1691.1851560000002</c:v>
                </c:pt>
                <c:pt idx="571">
                  <c:v>463.48894530999996</c:v>
                </c:pt>
                <c:pt idx="572">
                  <c:v>-5.2765783690000001</c:v>
                </c:pt>
                <c:pt idx="573">
                  <c:v>-543.93429679999997</c:v>
                </c:pt>
                <c:pt idx="574">
                  <c:v>-3341.2321870000001</c:v>
                </c:pt>
                <c:pt idx="575">
                  <c:v>-267.30771479999999</c:v>
                </c:pt>
                <c:pt idx="576">
                  <c:v>-664.46218750000003</c:v>
                </c:pt>
                <c:pt idx="577">
                  <c:v>620.62675780999996</c:v>
                </c:pt>
                <c:pt idx="578">
                  <c:v>437.00175780999996</c:v>
                </c:pt>
                <c:pt idx="579">
                  <c:v>56.504916991999998</c:v>
                </c:pt>
                <c:pt idx="580">
                  <c:v>39.789704588999996</c:v>
                </c:pt>
                <c:pt idx="581">
                  <c:v>687.97140624999997</c:v>
                </c:pt>
                <c:pt idx="582">
                  <c:v>-81.680659169999998</c:v>
                </c:pt>
                <c:pt idx="583">
                  <c:v>-356.49105459999998</c:v>
                </c:pt>
                <c:pt idx="584">
                  <c:v>-103.01598630000001</c:v>
                </c:pt>
                <c:pt idx="585">
                  <c:v>153.37653319999998</c:v>
                </c:pt>
                <c:pt idx="586">
                  <c:v>1371.1979686999998</c:v>
                </c:pt>
                <c:pt idx="587">
                  <c:v>296.69103515</c:v>
                </c:pt>
                <c:pt idx="588">
                  <c:v>-103.6086816</c:v>
                </c:pt>
                <c:pt idx="589">
                  <c:v>55.109853515000005</c:v>
                </c:pt>
                <c:pt idx="590">
                  <c:v>-200.59154289999998</c:v>
                </c:pt>
                <c:pt idx="591">
                  <c:v>46.082851561999995</c:v>
                </c:pt>
                <c:pt idx="592">
                  <c:v>3.4629278563999999</c:v>
                </c:pt>
                <c:pt idx="593">
                  <c:v>-167.78578119999997</c:v>
                </c:pt>
                <c:pt idx="594">
                  <c:v>87.453828125000001</c:v>
                </c:pt>
                <c:pt idx="595">
                  <c:v>611.04070311999999</c:v>
                </c:pt>
                <c:pt idx="596">
                  <c:v>166.57300781000001</c:v>
                </c:pt>
                <c:pt idx="597">
                  <c:v>625.34800781000001</c:v>
                </c:pt>
                <c:pt idx="598">
                  <c:v>-147.58097649999999</c:v>
                </c:pt>
                <c:pt idx="599">
                  <c:v>-76.989755849999995</c:v>
                </c:pt>
                <c:pt idx="600">
                  <c:v>194.29902343000001</c:v>
                </c:pt>
                <c:pt idx="601">
                  <c:v>249.23707031000001</c:v>
                </c:pt>
                <c:pt idx="602">
                  <c:v>1142.4964062000001</c:v>
                </c:pt>
                <c:pt idx="603">
                  <c:v>-124.5660058</c:v>
                </c:pt>
                <c:pt idx="604">
                  <c:v>318.66250000000002</c:v>
                </c:pt>
                <c:pt idx="605">
                  <c:v>1090.4611718000001</c:v>
                </c:pt>
                <c:pt idx="606">
                  <c:v>188.43388671</c:v>
                </c:pt>
                <c:pt idx="607">
                  <c:v>419.23425780999997</c:v>
                </c:pt>
                <c:pt idx="608">
                  <c:v>226.57634765</c:v>
                </c:pt>
                <c:pt idx="609">
                  <c:v>1437.3442186999998</c:v>
                </c:pt>
                <c:pt idx="610">
                  <c:v>-84.94</c:v>
                </c:pt>
                <c:pt idx="611">
                  <c:v>262.51337889999996</c:v>
                </c:pt>
                <c:pt idx="612">
                  <c:v>-388.97429679999999</c:v>
                </c:pt>
                <c:pt idx="613">
                  <c:v>813.58007811999994</c:v>
                </c:pt>
                <c:pt idx="614">
                  <c:v>190.10708984000001</c:v>
                </c:pt>
                <c:pt idx="615">
                  <c:v>-554.86058590000005</c:v>
                </c:pt>
                <c:pt idx="616">
                  <c:v>315.86818359</c:v>
                </c:pt>
                <c:pt idx="617">
                  <c:v>-134.95115229999999</c:v>
                </c:pt>
                <c:pt idx="618">
                  <c:v>-95.875302730000001</c:v>
                </c:pt>
                <c:pt idx="619">
                  <c:v>-347.95187499999997</c:v>
                </c:pt>
                <c:pt idx="620">
                  <c:v>31.055102539</c:v>
                </c:pt>
                <c:pt idx="621">
                  <c:v>-107.2807031</c:v>
                </c:pt>
                <c:pt idx="622">
                  <c:v>23.610800780999998</c:v>
                </c:pt>
                <c:pt idx="623">
                  <c:v>-91.763457030000012</c:v>
                </c:pt>
                <c:pt idx="624">
                  <c:v>-168.7744726</c:v>
                </c:pt>
                <c:pt idx="625">
                  <c:v>9.8999255370999997</c:v>
                </c:pt>
                <c:pt idx="626">
                  <c:v>411.26429687000001</c:v>
                </c:pt>
                <c:pt idx="627">
                  <c:v>-196.24062499999999</c:v>
                </c:pt>
                <c:pt idx="628">
                  <c:v>91.519013670999996</c:v>
                </c:pt>
                <c:pt idx="629">
                  <c:v>49.493730468000003</c:v>
                </c:pt>
                <c:pt idx="630">
                  <c:v>86.719746092999998</c:v>
                </c:pt>
                <c:pt idx="631">
                  <c:v>512.16210937000005</c:v>
                </c:pt>
                <c:pt idx="632">
                  <c:v>-70.244082030000001</c:v>
                </c:pt>
                <c:pt idx="633">
                  <c:v>129.94069335</c:v>
                </c:pt>
                <c:pt idx="634">
                  <c:v>-40.957170409999996</c:v>
                </c:pt>
                <c:pt idx="635">
                  <c:v>325.95201171000002</c:v>
                </c:pt>
                <c:pt idx="636">
                  <c:v>-1158.7616399999999</c:v>
                </c:pt>
                <c:pt idx="637">
                  <c:v>-27.754736320000003</c:v>
                </c:pt>
                <c:pt idx="638">
                  <c:v>4317.9606249999997</c:v>
                </c:pt>
                <c:pt idx="639">
                  <c:v>-331.83195310000002</c:v>
                </c:pt>
                <c:pt idx="640">
                  <c:v>39.225505370999997</c:v>
                </c:pt>
                <c:pt idx="641">
                  <c:v>234.70906249999999</c:v>
                </c:pt>
                <c:pt idx="642">
                  <c:v>9.3824663161999999E-2</c:v>
                </c:pt>
                <c:pt idx="643">
                  <c:v>1149.6970312000001</c:v>
                </c:pt>
                <c:pt idx="644">
                  <c:v>65.974619140000001</c:v>
                </c:pt>
                <c:pt idx="645">
                  <c:v>-516.95652340000004</c:v>
                </c:pt>
                <c:pt idx="646">
                  <c:v>-178.87744139999998</c:v>
                </c:pt>
                <c:pt idx="647">
                  <c:v>-16.572692870000001</c:v>
                </c:pt>
                <c:pt idx="648">
                  <c:v>315.92791015</c:v>
                </c:pt>
                <c:pt idx="649">
                  <c:v>110.75545898</c:v>
                </c:pt>
                <c:pt idx="650">
                  <c:v>-366.0970312</c:v>
                </c:pt>
                <c:pt idx="651">
                  <c:v>-216.72031250000001</c:v>
                </c:pt>
                <c:pt idx="652">
                  <c:v>-740.39656249999996</c:v>
                </c:pt>
                <c:pt idx="653">
                  <c:v>866.49062500000002</c:v>
                </c:pt>
                <c:pt idx="654">
                  <c:v>136.86006835000001</c:v>
                </c:pt>
                <c:pt idx="655">
                  <c:v>-57.332832029999999</c:v>
                </c:pt>
                <c:pt idx="656">
                  <c:v>74.158901366999999</c:v>
                </c:pt>
                <c:pt idx="657">
                  <c:v>365.20054687000004</c:v>
                </c:pt>
                <c:pt idx="658">
                  <c:v>-515.55136709999999</c:v>
                </c:pt>
                <c:pt idx="659">
                  <c:v>617.69808593000005</c:v>
                </c:pt>
                <c:pt idx="660">
                  <c:v>16.610855711999999</c:v>
                </c:pt>
                <c:pt idx="661">
                  <c:v>73.774877928999999</c:v>
                </c:pt>
                <c:pt idx="662">
                  <c:v>274.98513671000001</c:v>
                </c:pt>
                <c:pt idx="663">
                  <c:v>3.8190682982999999</c:v>
                </c:pt>
                <c:pt idx="664">
                  <c:v>-34.35019775</c:v>
                </c:pt>
                <c:pt idx="665">
                  <c:v>89.835957030999992</c:v>
                </c:pt>
                <c:pt idx="666">
                  <c:v>-48.086030270000002</c:v>
                </c:pt>
                <c:pt idx="667">
                  <c:v>3.5401733397999999</c:v>
                </c:pt>
                <c:pt idx="668">
                  <c:v>407.33648437000005</c:v>
                </c:pt>
                <c:pt idx="669">
                  <c:v>-50.197539059999997</c:v>
                </c:pt>
                <c:pt idx="670">
                  <c:v>-650.02175779999993</c:v>
                </c:pt>
                <c:pt idx="671">
                  <c:v>-22.68022216</c:v>
                </c:pt>
                <c:pt idx="672">
                  <c:v>113.55384765000001</c:v>
                </c:pt>
                <c:pt idx="673">
                  <c:v>-192.28222650000001</c:v>
                </c:pt>
                <c:pt idx="674">
                  <c:v>-113.20645500000001</c:v>
                </c:pt>
                <c:pt idx="675">
                  <c:v>173.14259765</c:v>
                </c:pt>
                <c:pt idx="676">
                  <c:v>-395.64257810000004</c:v>
                </c:pt>
                <c:pt idx="677">
                  <c:v>-359.32597650000002</c:v>
                </c:pt>
                <c:pt idx="678">
                  <c:v>-547.21281250000004</c:v>
                </c:pt>
                <c:pt idx="679">
                  <c:v>246.74</c:v>
                </c:pt>
                <c:pt idx="680">
                  <c:v>-10.468974599999999</c:v>
                </c:pt>
                <c:pt idx="681">
                  <c:v>-14.714669180000001</c:v>
                </c:pt>
                <c:pt idx="682">
                  <c:v>145.10022459999999</c:v>
                </c:pt>
                <c:pt idx="683">
                  <c:v>-205.5253515</c:v>
                </c:pt>
                <c:pt idx="684">
                  <c:v>456.90863280999997</c:v>
                </c:pt>
                <c:pt idx="685">
                  <c:v>-414.60789060000002</c:v>
                </c:pt>
                <c:pt idx="686">
                  <c:v>413.4453125</c:v>
                </c:pt>
                <c:pt idx="687">
                  <c:v>-182.02744139999999</c:v>
                </c:pt>
                <c:pt idx="688">
                  <c:v>-299.52337890000001</c:v>
                </c:pt>
                <c:pt idx="689">
                  <c:v>-902.3516406</c:v>
                </c:pt>
                <c:pt idx="690">
                  <c:v>475.71207031</c:v>
                </c:pt>
                <c:pt idx="691">
                  <c:v>-394.3076562</c:v>
                </c:pt>
                <c:pt idx="692">
                  <c:v>42.845708007000006</c:v>
                </c:pt>
                <c:pt idx="693">
                  <c:v>4.540203247</c:v>
                </c:pt>
                <c:pt idx="694">
                  <c:v>-80.38671386</c:v>
                </c:pt>
                <c:pt idx="695">
                  <c:v>-637.27910150000002</c:v>
                </c:pt>
                <c:pt idx="696">
                  <c:v>-250.51564450000001</c:v>
                </c:pt>
                <c:pt idx="697">
                  <c:v>-202.19681639999999</c:v>
                </c:pt>
                <c:pt idx="698">
                  <c:v>-97.157304679999996</c:v>
                </c:pt>
                <c:pt idx="699">
                  <c:v>-1858.264375</c:v>
                </c:pt>
                <c:pt idx="700">
                  <c:v>1298.8732031</c:v>
                </c:pt>
                <c:pt idx="701">
                  <c:v>-404.04164060000005</c:v>
                </c:pt>
                <c:pt idx="702">
                  <c:v>-53.183662099999999</c:v>
                </c:pt>
                <c:pt idx="703">
                  <c:v>-411.50414060000003</c:v>
                </c:pt>
                <c:pt idx="704">
                  <c:v>1072.5666406</c:v>
                </c:pt>
                <c:pt idx="705">
                  <c:v>519.39523437000003</c:v>
                </c:pt>
                <c:pt idx="706">
                  <c:v>-923.08585930000004</c:v>
                </c:pt>
                <c:pt idx="707">
                  <c:v>-168.98357419999999</c:v>
                </c:pt>
                <c:pt idx="708">
                  <c:v>203.70685546000001</c:v>
                </c:pt>
                <c:pt idx="709">
                  <c:v>-3.5091226189999998</c:v>
                </c:pt>
                <c:pt idx="710">
                  <c:v>-155.28640619999999</c:v>
                </c:pt>
                <c:pt idx="711">
                  <c:v>-356.4042968</c:v>
                </c:pt>
                <c:pt idx="712">
                  <c:v>492.11726562000001</c:v>
                </c:pt>
                <c:pt idx="713">
                  <c:v>813.53203125000005</c:v>
                </c:pt>
              </c:numCache>
            </c:numRef>
          </c:xVal>
          <c:yVal>
            <c:numRef>
              <c:f>Sheet1!$E$2:$E$715</c:f>
              <c:numCache>
                <c:formatCode>General</c:formatCode>
                <c:ptCount val="714"/>
                <c:pt idx="0">
                  <c:v>-225.68349600000002</c:v>
                </c:pt>
                <c:pt idx="1">
                  <c:v>199.17669921000001</c:v>
                </c:pt>
                <c:pt idx="2">
                  <c:v>-174.8344726</c:v>
                </c:pt>
                <c:pt idx="3">
                  <c:v>-229.41978510000001</c:v>
                </c:pt>
                <c:pt idx="4">
                  <c:v>-39.004616689999999</c:v>
                </c:pt>
                <c:pt idx="5">
                  <c:v>-170.6148632</c:v>
                </c:pt>
                <c:pt idx="6">
                  <c:v>-372.43519529999998</c:v>
                </c:pt>
                <c:pt idx="7">
                  <c:v>32.746611328</c:v>
                </c:pt>
                <c:pt idx="8">
                  <c:v>-2294.905937</c:v>
                </c:pt>
                <c:pt idx="9">
                  <c:v>579.96519531000001</c:v>
                </c:pt>
                <c:pt idx="10">
                  <c:v>118.0321289</c:v>
                </c:pt>
                <c:pt idx="11">
                  <c:v>-190.79257809999999</c:v>
                </c:pt>
                <c:pt idx="12">
                  <c:v>173.11318359000001</c:v>
                </c:pt>
                <c:pt idx="13">
                  <c:v>-29.647954100000003</c:v>
                </c:pt>
                <c:pt idx="14">
                  <c:v>20.079919433000001</c:v>
                </c:pt>
                <c:pt idx="15">
                  <c:v>-352.03613279999996</c:v>
                </c:pt>
                <c:pt idx="16">
                  <c:v>184.70939453</c:v>
                </c:pt>
                <c:pt idx="17">
                  <c:v>397.3984375</c:v>
                </c:pt>
                <c:pt idx="18">
                  <c:v>27.537983398000002</c:v>
                </c:pt>
                <c:pt idx="19">
                  <c:v>29.168625487999996</c:v>
                </c:pt>
                <c:pt idx="20">
                  <c:v>-112.9970507</c:v>
                </c:pt>
                <c:pt idx="21">
                  <c:v>247.05769531000001</c:v>
                </c:pt>
                <c:pt idx="22">
                  <c:v>-341.56187499999999</c:v>
                </c:pt>
                <c:pt idx="23">
                  <c:v>-1794.9435930000002</c:v>
                </c:pt>
                <c:pt idx="24">
                  <c:v>-160.09052729999999</c:v>
                </c:pt>
                <c:pt idx="25">
                  <c:v>-76.356206049999997</c:v>
                </c:pt>
                <c:pt idx="26">
                  <c:v>60.775249022999994</c:v>
                </c:pt>
                <c:pt idx="27">
                  <c:v>-316.14482420000002</c:v>
                </c:pt>
                <c:pt idx="28">
                  <c:v>-1082.4465620000001</c:v>
                </c:pt>
                <c:pt idx="29">
                  <c:v>1603.3645311999999</c:v>
                </c:pt>
                <c:pt idx="30">
                  <c:v>169.63101562</c:v>
                </c:pt>
                <c:pt idx="31">
                  <c:v>393.57718749999998</c:v>
                </c:pt>
                <c:pt idx="32">
                  <c:v>873.07242186999997</c:v>
                </c:pt>
                <c:pt idx="33">
                  <c:v>36.586635741999999</c:v>
                </c:pt>
                <c:pt idx="34">
                  <c:v>-808.79648429999997</c:v>
                </c:pt>
                <c:pt idx="35">
                  <c:v>-509.73707029999997</c:v>
                </c:pt>
                <c:pt idx="36">
                  <c:v>-49.226000969999994</c:v>
                </c:pt>
                <c:pt idx="37">
                  <c:v>81.30365234300001</c:v>
                </c:pt>
                <c:pt idx="38">
                  <c:v>753.54710936999993</c:v>
                </c:pt>
                <c:pt idx="39">
                  <c:v>-2462.1734369999999</c:v>
                </c:pt>
                <c:pt idx="40">
                  <c:v>207.19978515</c:v>
                </c:pt>
                <c:pt idx="41">
                  <c:v>10.518026123</c:v>
                </c:pt>
                <c:pt idx="42">
                  <c:v>-48.082636709999996</c:v>
                </c:pt>
                <c:pt idx="43">
                  <c:v>211.24789061999999</c:v>
                </c:pt>
                <c:pt idx="44">
                  <c:v>-12.189887690000001</c:v>
                </c:pt>
                <c:pt idx="45">
                  <c:v>866.73859374999995</c:v>
                </c:pt>
                <c:pt idx="46">
                  <c:v>75.648872069999996</c:v>
                </c:pt>
                <c:pt idx="47">
                  <c:v>-140.99788079999999</c:v>
                </c:pt>
                <c:pt idx="48">
                  <c:v>145.60541992</c:v>
                </c:pt>
                <c:pt idx="49">
                  <c:v>80.070356445000002</c:v>
                </c:pt>
                <c:pt idx="50">
                  <c:v>-83.515312499999993</c:v>
                </c:pt>
                <c:pt idx="51">
                  <c:v>516.82753905999994</c:v>
                </c:pt>
                <c:pt idx="52">
                  <c:v>133.05368164000001</c:v>
                </c:pt>
                <c:pt idx="53">
                  <c:v>29.900090332000001</c:v>
                </c:pt>
                <c:pt idx="54">
                  <c:v>-49.002329099999997</c:v>
                </c:pt>
                <c:pt idx="55">
                  <c:v>-78.526269529999993</c:v>
                </c:pt>
                <c:pt idx="56">
                  <c:v>7.1792590332000001</c:v>
                </c:pt>
                <c:pt idx="57">
                  <c:v>-943.92695309999999</c:v>
                </c:pt>
                <c:pt idx="58">
                  <c:v>314.45898437</c:v>
                </c:pt>
                <c:pt idx="59">
                  <c:v>-37.399743649999998</c:v>
                </c:pt>
                <c:pt idx="60">
                  <c:v>691.87515625000003</c:v>
                </c:pt>
                <c:pt idx="61">
                  <c:v>-129.55599599999999</c:v>
                </c:pt>
                <c:pt idx="62">
                  <c:v>113.71067382</c:v>
                </c:pt>
                <c:pt idx="63">
                  <c:v>-223.43156250000001</c:v>
                </c:pt>
                <c:pt idx="64">
                  <c:v>-51.271206050000004</c:v>
                </c:pt>
                <c:pt idx="65">
                  <c:v>53.121245117000001</c:v>
                </c:pt>
                <c:pt idx="66">
                  <c:v>-679.20148430000006</c:v>
                </c:pt>
                <c:pt idx="67">
                  <c:v>-499.5682812</c:v>
                </c:pt>
                <c:pt idx="68">
                  <c:v>142.56775390000001</c:v>
                </c:pt>
                <c:pt idx="69">
                  <c:v>1096.6219530999999</c:v>
                </c:pt>
                <c:pt idx="70">
                  <c:v>310.85632812</c:v>
                </c:pt>
                <c:pt idx="71">
                  <c:v>14.344570312</c:v>
                </c:pt>
                <c:pt idx="72">
                  <c:v>46.635097655999999</c:v>
                </c:pt>
                <c:pt idx="73">
                  <c:v>67.732553710000005</c:v>
                </c:pt>
                <c:pt idx="74">
                  <c:v>45.673461914000001</c:v>
                </c:pt>
                <c:pt idx="75">
                  <c:v>-247.05240229999998</c:v>
                </c:pt>
                <c:pt idx="76">
                  <c:v>476.87074218000004</c:v>
                </c:pt>
                <c:pt idx="77">
                  <c:v>-714.26734370000008</c:v>
                </c:pt>
                <c:pt idx="78">
                  <c:v>2026.0921874999999</c:v>
                </c:pt>
                <c:pt idx="79">
                  <c:v>1599.5846875</c:v>
                </c:pt>
                <c:pt idx="80">
                  <c:v>-375.88300779999997</c:v>
                </c:pt>
                <c:pt idx="81">
                  <c:v>-285.42574209999998</c:v>
                </c:pt>
                <c:pt idx="82">
                  <c:v>1338.83375</c:v>
                </c:pt>
                <c:pt idx="83">
                  <c:v>-881.94984370000009</c:v>
                </c:pt>
                <c:pt idx="84">
                  <c:v>224.77812499999999</c:v>
                </c:pt>
                <c:pt idx="85">
                  <c:v>913.52765624999995</c:v>
                </c:pt>
                <c:pt idx="86">
                  <c:v>-69.03902832</c:v>
                </c:pt>
                <c:pt idx="87">
                  <c:v>301.08486327999998</c:v>
                </c:pt>
                <c:pt idx="88">
                  <c:v>-20.488920889999999</c:v>
                </c:pt>
                <c:pt idx="89">
                  <c:v>67.995761717999997</c:v>
                </c:pt>
                <c:pt idx="90">
                  <c:v>347.73832031000001</c:v>
                </c:pt>
                <c:pt idx="91">
                  <c:v>62.997929686999996</c:v>
                </c:pt>
                <c:pt idx="92">
                  <c:v>-52.893359369999999</c:v>
                </c:pt>
                <c:pt idx="93">
                  <c:v>399.65878906</c:v>
                </c:pt>
                <c:pt idx="94">
                  <c:v>-111.8614062</c:v>
                </c:pt>
                <c:pt idx="95">
                  <c:v>-447.08808590000001</c:v>
                </c:pt>
                <c:pt idx="96">
                  <c:v>-1376.9121869999999</c:v>
                </c:pt>
                <c:pt idx="97">
                  <c:v>-234.09437500000001</c:v>
                </c:pt>
                <c:pt idx="98">
                  <c:v>273.60042967999999</c:v>
                </c:pt>
                <c:pt idx="99">
                  <c:v>0.50405220030999998</c:v>
                </c:pt>
                <c:pt idx="100">
                  <c:v>155.41045898000002</c:v>
                </c:pt>
                <c:pt idx="101">
                  <c:v>-1549.2239060000002</c:v>
                </c:pt>
                <c:pt idx="102">
                  <c:v>71.552578124999997</c:v>
                </c:pt>
                <c:pt idx="103">
                  <c:v>71.108847655999995</c:v>
                </c:pt>
                <c:pt idx="104">
                  <c:v>-377.4795312</c:v>
                </c:pt>
                <c:pt idx="105">
                  <c:v>-66.126147459999999</c:v>
                </c:pt>
                <c:pt idx="106">
                  <c:v>285.70740233999999</c:v>
                </c:pt>
                <c:pt idx="107">
                  <c:v>-259.51050780000003</c:v>
                </c:pt>
                <c:pt idx="108">
                  <c:v>154.41081054</c:v>
                </c:pt>
                <c:pt idx="109">
                  <c:v>215.39509765</c:v>
                </c:pt>
                <c:pt idx="110">
                  <c:v>-435.86257810000001</c:v>
                </c:pt>
                <c:pt idx="111">
                  <c:v>437.50789062000001</c:v>
                </c:pt>
                <c:pt idx="112">
                  <c:v>-18.608825679999999</c:v>
                </c:pt>
                <c:pt idx="113">
                  <c:v>926.50296875000004</c:v>
                </c:pt>
                <c:pt idx="114">
                  <c:v>-772.42929679999997</c:v>
                </c:pt>
                <c:pt idx="115">
                  <c:v>238.63419921000002</c:v>
                </c:pt>
                <c:pt idx="116">
                  <c:v>412.29246093</c:v>
                </c:pt>
                <c:pt idx="117">
                  <c:v>-222.05384760000001</c:v>
                </c:pt>
                <c:pt idx="118">
                  <c:v>219.92994139999999</c:v>
                </c:pt>
                <c:pt idx="119">
                  <c:v>-40.325283200000001</c:v>
                </c:pt>
                <c:pt idx="120">
                  <c:v>219.40363281</c:v>
                </c:pt>
                <c:pt idx="121">
                  <c:v>2633.4578124999998</c:v>
                </c:pt>
                <c:pt idx="122">
                  <c:v>131.93262694999999</c:v>
                </c:pt>
                <c:pt idx="123">
                  <c:v>-806.78054680000002</c:v>
                </c:pt>
                <c:pt idx="124">
                  <c:v>38.145458984000001</c:v>
                </c:pt>
                <c:pt idx="125">
                  <c:v>-147.19960929999999</c:v>
                </c:pt>
                <c:pt idx="126">
                  <c:v>-213.39724600000002</c:v>
                </c:pt>
                <c:pt idx="127">
                  <c:v>103.33704100999999</c:v>
                </c:pt>
                <c:pt idx="128">
                  <c:v>104.38836913999999</c:v>
                </c:pt>
                <c:pt idx="129">
                  <c:v>65.402133789000004</c:v>
                </c:pt>
                <c:pt idx="130">
                  <c:v>274.88433593000002</c:v>
                </c:pt>
                <c:pt idx="131">
                  <c:v>90.498535156000003</c:v>
                </c:pt>
                <c:pt idx="132">
                  <c:v>904.69820312000002</c:v>
                </c:pt>
                <c:pt idx="133">
                  <c:v>9.7751324462000007</c:v>
                </c:pt>
                <c:pt idx="134">
                  <c:v>-849.10703120000005</c:v>
                </c:pt>
                <c:pt idx="135">
                  <c:v>-645.95640619999995</c:v>
                </c:pt>
                <c:pt idx="136">
                  <c:v>130.49320312</c:v>
                </c:pt>
                <c:pt idx="137">
                  <c:v>-233.1046484</c:v>
                </c:pt>
                <c:pt idx="138">
                  <c:v>1152.8907030999999</c:v>
                </c:pt>
                <c:pt idx="139">
                  <c:v>737.33273436999991</c:v>
                </c:pt>
                <c:pt idx="140">
                  <c:v>207.11482420999999</c:v>
                </c:pt>
                <c:pt idx="141">
                  <c:v>-818.34249999999997</c:v>
                </c:pt>
                <c:pt idx="142">
                  <c:v>303.86697264999998</c:v>
                </c:pt>
                <c:pt idx="143">
                  <c:v>-4.5229809569999997</c:v>
                </c:pt>
                <c:pt idx="144">
                  <c:v>-45.72562988</c:v>
                </c:pt>
                <c:pt idx="145">
                  <c:v>-162.3498046</c:v>
                </c:pt>
                <c:pt idx="146">
                  <c:v>883.87187500000005</c:v>
                </c:pt>
                <c:pt idx="147">
                  <c:v>263.32078124999998</c:v>
                </c:pt>
                <c:pt idx="148">
                  <c:v>150.94593750000001</c:v>
                </c:pt>
                <c:pt idx="149">
                  <c:v>-20.228441159999999</c:v>
                </c:pt>
                <c:pt idx="150">
                  <c:v>54.894287108999997</c:v>
                </c:pt>
                <c:pt idx="151">
                  <c:v>-28.037312010000001</c:v>
                </c:pt>
                <c:pt idx="152">
                  <c:v>357.89914062000003</c:v>
                </c:pt>
                <c:pt idx="153">
                  <c:v>-128.46705069999999</c:v>
                </c:pt>
                <c:pt idx="154">
                  <c:v>583.83019531000002</c:v>
                </c:pt>
                <c:pt idx="155">
                  <c:v>610.07253905999994</c:v>
                </c:pt>
                <c:pt idx="156">
                  <c:v>-325.73347649999999</c:v>
                </c:pt>
                <c:pt idx="157">
                  <c:v>-116.2649121</c:v>
                </c:pt>
                <c:pt idx="158">
                  <c:v>3.7455984496999997</c:v>
                </c:pt>
                <c:pt idx="159">
                  <c:v>-69.435937499999994</c:v>
                </c:pt>
                <c:pt idx="160">
                  <c:v>7.9931475829999998</c:v>
                </c:pt>
                <c:pt idx="161">
                  <c:v>-132.46525389999999</c:v>
                </c:pt>
                <c:pt idx="162">
                  <c:v>-84.537978509999988</c:v>
                </c:pt>
                <c:pt idx="163">
                  <c:v>41.881005858999998</c:v>
                </c:pt>
                <c:pt idx="164">
                  <c:v>-58.108144529999997</c:v>
                </c:pt>
                <c:pt idx="165">
                  <c:v>-15.49484863</c:v>
                </c:pt>
                <c:pt idx="166">
                  <c:v>-536.87183589999995</c:v>
                </c:pt>
                <c:pt idx="167">
                  <c:v>193.76169921000002</c:v>
                </c:pt>
                <c:pt idx="168">
                  <c:v>-84.152402340000009</c:v>
                </c:pt>
                <c:pt idx="169">
                  <c:v>-219.41361319999999</c:v>
                </c:pt>
                <c:pt idx="170">
                  <c:v>-19.59800903</c:v>
                </c:pt>
                <c:pt idx="171">
                  <c:v>1117.068125</c:v>
                </c:pt>
                <c:pt idx="172">
                  <c:v>-1844.9921870000001</c:v>
                </c:pt>
                <c:pt idx="173">
                  <c:v>-14.784665520000001</c:v>
                </c:pt>
                <c:pt idx="174">
                  <c:v>658.74335937000001</c:v>
                </c:pt>
                <c:pt idx="175">
                  <c:v>261.36441406</c:v>
                </c:pt>
                <c:pt idx="176">
                  <c:v>-2.6424108880000001</c:v>
                </c:pt>
                <c:pt idx="177">
                  <c:v>51.072431640000005</c:v>
                </c:pt>
                <c:pt idx="178">
                  <c:v>-85.900390619999996</c:v>
                </c:pt>
                <c:pt idx="179">
                  <c:v>-5.8939099120000007</c:v>
                </c:pt>
                <c:pt idx="180">
                  <c:v>-260.34041009999999</c:v>
                </c:pt>
                <c:pt idx="181">
                  <c:v>2777.7265625</c:v>
                </c:pt>
                <c:pt idx="182">
                  <c:v>-365.8167578</c:v>
                </c:pt>
                <c:pt idx="183">
                  <c:v>-1547.0048430000002</c:v>
                </c:pt>
                <c:pt idx="184">
                  <c:v>1627.9335936999998</c:v>
                </c:pt>
                <c:pt idx="185">
                  <c:v>1374.1812500000001</c:v>
                </c:pt>
                <c:pt idx="186">
                  <c:v>-340.01804680000004</c:v>
                </c:pt>
                <c:pt idx="187">
                  <c:v>393.47917968000002</c:v>
                </c:pt>
                <c:pt idx="188">
                  <c:v>-379.8753906</c:v>
                </c:pt>
                <c:pt idx="189">
                  <c:v>-292.47343749999999</c:v>
                </c:pt>
                <c:pt idx="190">
                  <c:v>1110.7285937000001</c:v>
                </c:pt>
                <c:pt idx="191">
                  <c:v>-260.65613280000002</c:v>
                </c:pt>
                <c:pt idx="192">
                  <c:v>-81.867109369999994</c:v>
                </c:pt>
                <c:pt idx="193">
                  <c:v>-1438.6431250000001</c:v>
                </c:pt>
                <c:pt idx="194">
                  <c:v>386.61374999999998</c:v>
                </c:pt>
                <c:pt idx="195">
                  <c:v>130.60792967999998</c:v>
                </c:pt>
                <c:pt idx="196">
                  <c:v>-254.83681639999998</c:v>
                </c:pt>
                <c:pt idx="197">
                  <c:v>-695.43507809999994</c:v>
                </c:pt>
                <c:pt idx="198">
                  <c:v>-139.9625097</c:v>
                </c:pt>
                <c:pt idx="199">
                  <c:v>548.91671874999997</c:v>
                </c:pt>
                <c:pt idx="200">
                  <c:v>442.7059375</c:v>
                </c:pt>
                <c:pt idx="201">
                  <c:v>106.2352832</c:v>
                </c:pt>
                <c:pt idx="202">
                  <c:v>327.83375000000001</c:v>
                </c:pt>
                <c:pt idx="203">
                  <c:v>83.078564452999998</c:v>
                </c:pt>
                <c:pt idx="204">
                  <c:v>-305.77070309999999</c:v>
                </c:pt>
                <c:pt idx="205">
                  <c:v>11.049558105000001</c:v>
                </c:pt>
                <c:pt idx="206">
                  <c:v>86.110927734000001</c:v>
                </c:pt>
                <c:pt idx="207">
                  <c:v>708.62874999999997</c:v>
                </c:pt>
                <c:pt idx="208">
                  <c:v>-315.8621875</c:v>
                </c:pt>
                <c:pt idx="209">
                  <c:v>-32.461874999999999</c:v>
                </c:pt>
                <c:pt idx="210">
                  <c:v>1.8882600402</c:v>
                </c:pt>
                <c:pt idx="211">
                  <c:v>-145.81057609999999</c:v>
                </c:pt>
                <c:pt idx="212">
                  <c:v>-318.99822260000002</c:v>
                </c:pt>
                <c:pt idx="213">
                  <c:v>-349.66761709999997</c:v>
                </c:pt>
                <c:pt idx="214">
                  <c:v>-874.1073437</c:v>
                </c:pt>
                <c:pt idx="215">
                  <c:v>21.38229248</c:v>
                </c:pt>
                <c:pt idx="216">
                  <c:v>242.70908202999999</c:v>
                </c:pt>
                <c:pt idx="217">
                  <c:v>636.73687500000005</c:v>
                </c:pt>
                <c:pt idx="218">
                  <c:v>-119.21857420000001</c:v>
                </c:pt>
                <c:pt idx="219">
                  <c:v>-336.79511709999997</c:v>
                </c:pt>
                <c:pt idx="220">
                  <c:v>-216.13908200000003</c:v>
                </c:pt>
                <c:pt idx="221">
                  <c:v>-959.04070309999997</c:v>
                </c:pt>
                <c:pt idx="222">
                  <c:v>-1.005335922</c:v>
                </c:pt>
                <c:pt idx="223">
                  <c:v>479.50183593000003</c:v>
                </c:pt>
                <c:pt idx="224">
                  <c:v>527.63117187</c:v>
                </c:pt>
                <c:pt idx="225">
                  <c:v>334.17910155999999</c:v>
                </c:pt>
                <c:pt idx="226">
                  <c:v>-390.34101560000005</c:v>
                </c:pt>
                <c:pt idx="227">
                  <c:v>81.702998046000005</c:v>
                </c:pt>
                <c:pt idx="228">
                  <c:v>-1066.057734</c:v>
                </c:pt>
                <c:pt idx="229">
                  <c:v>324.24359375</c:v>
                </c:pt>
                <c:pt idx="230">
                  <c:v>-254.02734369999999</c:v>
                </c:pt>
                <c:pt idx="231">
                  <c:v>-517.86792960000002</c:v>
                </c:pt>
                <c:pt idx="232">
                  <c:v>73.404091796000003</c:v>
                </c:pt>
                <c:pt idx="233">
                  <c:v>-1252.5125</c:v>
                </c:pt>
                <c:pt idx="234">
                  <c:v>897.37664061999999</c:v>
                </c:pt>
                <c:pt idx="235">
                  <c:v>-49.61310546</c:v>
                </c:pt>
                <c:pt idx="236">
                  <c:v>39.008593750000003</c:v>
                </c:pt>
                <c:pt idx="237">
                  <c:v>-183.15357420000001</c:v>
                </c:pt>
                <c:pt idx="238">
                  <c:v>-17.082327880000001</c:v>
                </c:pt>
                <c:pt idx="239">
                  <c:v>97.821201170999998</c:v>
                </c:pt>
                <c:pt idx="240">
                  <c:v>4.4053973387999994</c:v>
                </c:pt>
                <c:pt idx="241">
                  <c:v>-10.718874510000001</c:v>
                </c:pt>
                <c:pt idx="242">
                  <c:v>-11.206339109999998</c:v>
                </c:pt>
                <c:pt idx="243">
                  <c:v>476.56425780999996</c:v>
                </c:pt>
                <c:pt idx="244">
                  <c:v>538.58160155999997</c:v>
                </c:pt>
                <c:pt idx="245">
                  <c:v>-647.95074209999996</c:v>
                </c:pt>
                <c:pt idx="246">
                  <c:v>352.12265624999998</c:v>
                </c:pt>
                <c:pt idx="247">
                  <c:v>539.75410155999998</c:v>
                </c:pt>
                <c:pt idx="248">
                  <c:v>-540.42226560000006</c:v>
                </c:pt>
                <c:pt idx="249">
                  <c:v>129.81369140000001</c:v>
                </c:pt>
                <c:pt idx="250">
                  <c:v>-146.02980460000001</c:v>
                </c:pt>
                <c:pt idx="251">
                  <c:v>-164.33271479999999</c:v>
                </c:pt>
                <c:pt idx="252">
                  <c:v>-279.23267570000002</c:v>
                </c:pt>
                <c:pt idx="253">
                  <c:v>-2.2091305539999997</c:v>
                </c:pt>
                <c:pt idx="254">
                  <c:v>-252.99617180000001</c:v>
                </c:pt>
                <c:pt idx="255">
                  <c:v>16.890386962000001</c:v>
                </c:pt>
                <c:pt idx="256">
                  <c:v>-97.570791009999994</c:v>
                </c:pt>
                <c:pt idx="257">
                  <c:v>365.13953125</c:v>
                </c:pt>
                <c:pt idx="258">
                  <c:v>-1.6821949760000001</c:v>
                </c:pt>
                <c:pt idx="259">
                  <c:v>847.53273436999996</c:v>
                </c:pt>
                <c:pt idx="260">
                  <c:v>-774.37140620000002</c:v>
                </c:pt>
                <c:pt idx="261">
                  <c:v>92.741962889999996</c:v>
                </c:pt>
                <c:pt idx="262">
                  <c:v>-30.62907714</c:v>
                </c:pt>
                <c:pt idx="263">
                  <c:v>22.692661131999998</c:v>
                </c:pt>
                <c:pt idx="264">
                  <c:v>-98.299355460000001</c:v>
                </c:pt>
                <c:pt idx="265">
                  <c:v>-603.82113279999999</c:v>
                </c:pt>
                <c:pt idx="266">
                  <c:v>-11.45276123</c:v>
                </c:pt>
                <c:pt idx="267">
                  <c:v>41.101997069999996</c:v>
                </c:pt>
                <c:pt idx="268">
                  <c:v>240.01759765</c:v>
                </c:pt>
                <c:pt idx="269">
                  <c:v>978.07265625000002</c:v>
                </c:pt>
                <c:pt idx="270">
                  <c:v>48.610117186999993</c:v>
                </c:pt>
                <c:pt idx="271">
                  <c:v>153.63441406000001</c:v>
                </c:pt>
                <c:pt idx="272">
                  <c:v>-376.4863671</c:v>
                </c:pt>
                <c:pt idx="273">
                  <c:v>350.65472655999997</c:v>
                </c:pt>
                <c:pt idx="274">
                  <c:v>-225.37875</c:v>
                </c:pt>
                <c:pt idx="275">
                  <c:v>26.577143553999999</c:v>
                </c:pt>
                <c:pt idx="276">
                  <c:v>-194.98470700000001</c:v>
                </c:pt>
                <c:pt idx="277">
                  <c:v>547.50414062000004</c:v>
                </c:pt>
                <c:pt idx="278">
                  <c:v>424.13558592999999</c:v>
                </c:pt>
                <c:pt idx="279">
                  <c:v>290.81246093000004</c:v>
                </c:pt>
                <c:pt idx="280">
                  <c:v>1008.4622655999999</c:v>
                </c:pt>
                <c:pt idx="281">
                  <c:v>168.66597656000002</c:v>
                </c:pt>
                <c:pt idx="282">
                  <c:v>-577.23976560000006</c:v>
                </c:pt>
                <c:pt idx="283">
                  <c:v>-113.73386710000001</c:v>
                </c:pt>
                <c:pt idx="284">
                  <c:v>-17.748730460000001</c:v>
                </c:pt>
                <c:pt idx="285">
                  <c:v>-487.9896875</c:v>
                </c:pt>
                <c:pt idx="286">
                  <c:v>-462.69996090000001</c:v>
                </c:pt>
                <c:pt idx="287">
                  <c:v>-1820.065468</c:v>
                </c:pt>
                <c:pt idx="288">
                  <c:v>6.4112445068000001</c:v>
                </c:pt>
                <c:pt idx="289">
                  <c:v>305.50679687000002</c:v>
                </c:pt>
                <c:pt idx="290">
                  <c:v>665.92117186999997</c:v>
                </c:pt>
                <c:pt idx="291">
                  <c:v>-537.35964839999997</c:v>
                </c:pt>
                <c:pt idx="292">
                  <c:v>265.48041015000001</c:v>
                </c:pt>
                <c:pt idx="293">
                  <c:v>-10.50720458</c:v>
                </c:pt>
                <c:pt idx="294">
                  <c:v>-50.697983389999997</c:v>
                </c:pt>
                <c:pt idx="295">
                  <c:v>-450.41613279999996</c:v>
                </c:pt>
                <c:pt idx="296">
                  <c:v>472.58460937000001</c:v>
                </c:pt>
                <c:pt idx="297">
                  <c:v>-352.77976560000002</c:v>
                </c:pt>
                <c:pt idx="298">
                  <c:v>102.99240234000001</c:v>
                </c:pt>
                <c:pt idx="299">
                  <c:v>-100.58532219999999</c:v>
                </c:pt>
                <c:pt idx="300">
                  <c:v>-83.692001949999991</c:v>
                </c:pt>
                <c:pt idx="301">
                  <c:v>-109.2011425</c:v>
                </c:pt>
                <c:pt idx="302">
                  <c:v>52.818935546000006</c:v>
                </c:pt>
                <c:pt idx="303">
                  <c:v>-698.37054680000006</c:v>
                </c:pt>
                <c:pt idx="304">
                  <c:v>-4.9997372430000002</c:v>
                </c:pt>
                <c:pt idx="305">
                  <c:v>-354.12433590000001</c:v>
                </c:pt>
                <c:pt idx="306">
                  <c:v>-114.99476559999999</c:v>
                </c:pt>
                <c:pt idx="307">
                  <c:v>-286.79904289999996</c:v>
                </c:pt>
                <c:pt idx="308">
                  <c:v>-150.74751950000001</c:v>
                </c:pt>
                <c:pt idx="309">
                  <c:v>-330.3935156</c:v>
                </c:pt>
                <c:pt idx="310">
                  <c:v>-127.17896479999999</c:v>
                </c:pt>
                <c:pt idx="311">
                  <c:v>549.43433592999997</c:v>
                </c:pt>
                <c:pt idx="312">
                  <c:v>405.99367187000001</c:v>
                </c:pt>
                <c:pt idx="313">
                  <c:v>-27.138056639999999</c:v>
                </c:pt>
                <c:pt idx="314">
                  <c:v>432.23566405999998</c:v>
                </c:pt>
                <c:pt idx="315">
                  <c:v>-270.31396480000001</c:v>
                </c:pt>
                <c:pt idx="316">
                  <c:v>-422.26242180000003</c:v>
                </c:pt>
                <c:pt idx="317">
                  <c:v>-382.04261709999997</c:v>
                </c:pt>
                <c:pt idx="318">
                  <c:v>247.22037109000001</c:v>
                </c:pt>
                <c:pt idx="319">
                  <c:v>-186.99822260000002</c:v>
                </c:pt>
                <c:pt idx="320">
                  <c:v>25.174172362999997</c:v>
                </c:pt>
                <c:pt idx="321">
                  <c:v>-116.6041699</c:v>
                </c:pt>
                <c:pt idx="322">
                  <c:v>0.96614059448000011</c:v>
                </c:pt>
                <c:pt idx="323">
                  <c:v>2941.6656250000001</c:v>
                </c:pt>
                <c:pt idx="324">
                  <c:v>-118.73660149999999</c:v>
                </c:pt>
                <c:pt idx="325">
                  <c:v>34.091564941000001</c:v>
                </c:pt>
                <c:pt idx="326">
                  <c:v>86.199257811999999</c:v>
                </c:pt>
                <c:pt idx="327">
                  <c:v>-66.800009760000009</c:v>
                </c:pt>
                <c:pt idx="328">
                  <c:v>13.617056884</c:v>
                </c:pt>
                <c:pt idx="329">
                  <c:v>1386.8426562</c:v>
                </c:pt>
                <c:pt idx="330">
                  <c:v>121.44225585</c:v>
                </c:pt>
                <c:pt idx="331">
                  <c:v>-68.002187500000005</c:v>
                </c:pt>
                <c:pt idx="332">
                  <c:v>231.28634764999998</c:v>
                </c:pt>
                <c:pt idx="333">
                  <c:v>19.967836913999999</c:v>
                </c:pt>
                <c:pt idx="334">
                  <c:v>165.13167968000002</c:v>
                </c:pt>
                <c:pt idx="335">
                  <c:v>37.000249023000002</c:v>
                </c:pt>
                <c:pt idx="336">
                  <c:v>-301.56205069999999</c:v>
                </c:pt>
                <c:pt idx="337">
                  <c:v>-192.31898430000001</c:v>
                </c:pt>
                <c:pt idx="338">
                  <c:v>-98.917148429999997</c:v>
                </c:pt>
                <c:pt idx="339">
                  <c:v>5.8245959472000006</c:v>
                </c:pt>
                <c:pt idx="340">
                  <c:v>263.53826171000003</c:v>
                </c:pt>
                <c:pt idx="341">
                  <c:v>-366.16109369999998</c:v>
                </c:pt>
                <c:pt idx="342">
                  <c:v>-164.8067968</c:v>
                </c:pt>
                <c:pt idx="343">
                  <c:v>-536.67843749999997</c:v>
                </c:pt>
                <c:pt idx="344">
                  <c:v>-186.9996093</c:v>
                </c:pt>
                <c:pt idx="345">
                  <c:v>243.74244139999999</c:v>
                </c:pt>
                <c:pt idx="346">
                  <c:v>-30.335998530000001</c:v>
                </c:pt>
                <c:pt idx="347">
                  <c:v>90.530761717999994</c:v>
                </c:pt>
                <c:pt idx="348">
                  <c:v>74.839160155999991</c:v>
                </c:pt>
                <c:pt idx="349">
                  <c:v>164.24976562000001</c:v>
                </c:pt>
                <c:pt idx="350">
                  <c:v>77.190683593000003</c:v>
                </c:pt>
                <c:pt idx="351">
                  <c:v>-243.9566015</c:v>
                </c:pt>
                <c:pt idx="352">
                  <c:v>-792.10992180000005</c:v>
                </c:pt>
                <c:pt idx="353">
                  <c:v>-19.768288569999999</c:v>
                </c:pt>
                <c:pt idx="354">
                  <c:v>1211.2417187000001</c:v>
                </c:pt>
                <c:pt idx="355">
                  <c:v>165.68978514999998</c:v>
                </c:pt>
                <c:pt idx="356">
                  <c:v>-161.4755859</c:v>
                </c:pt>
                <c:pt idx="357">
                  <c:v>155.75085937</c:v>
                </c:pt>
                <c:pt idx="358">
                  <c:v>753.1171875</c:v>
                </c:pt>
                <c:pt idx="359">
                  <c:v>685.43210936999992</c:v>
                </c:pt>
                <c:pt idx="360">
                  <c:v>43.855185546000001</c:v>
                </c:pt>
                <c:pt idx="361">
                  <c:v>222.00783203</c:v>
                </c:pt>
                <c:pt idx="362">
                  <c:v>-2035.952031</c:v>
                </c:pt>
                <c:pt idx="363">
                  <c:v>159.55215820000001</c:v>
                </c:pt>
                <c:pt idx="364">
                  <c:v>19.156456298000002</c:v>
                </c:pt>
                <c:pt idx="365">
                  <c:v>-72.142998040000009</c:v>
                </c:pt>
                <c:pt idx="366">
                  <c:v>106.45868163999999</c:v>
                </c:pt>
                <c:pt idx="367">
                  <c:v>1839.8029686999998</c:v>
                </c:pt>
                <c:pt idx="368">
                  <c:v>-111.6442871</c:v>
                </c:pt>
                <c:pt idx="369">
                  <c:v>795.10500000000002</c:v>
                </c:pt>
                <c:pt idx="370">
                  <c:v>-885.38007809999999</c:v>
                </c:pt>
                <c:pt idx="371">
                  <c:v>-72.06623046</c:v>
                </c:pt>
                <c:pt idx="372">
                  <c:v>-20.682973630000003</c:v>
                </c:pt>
                <c:pt idx="373">
                  <c:v>690.53984375000005</c:v>
                </c:pt>
                <c:pt idx="374">
                  <c:v>510.79921875000002</c:v>
                </c:pt>
                <c:pt idx="375">
                  <c:v>-163.14733390000001</c:v>
                </c:pt>
                <c:pt idx="376">
                  <c:v>-85.652451170000006</c:v>
                </c:pt>
                <c:pt idx="377">
                  <c:v>335.6040625</c:v>
                </c:pt>
                <c:pt idx="378">
                  <c:v>172.43222656</c:v>
                </c:pt>
                <c:pt idx="379">
                  <c:v>-73.801225579999993</c:v>
                </c:pt>
                <c:pt idx="380">
                  <c:v>164.89085936999999</c:v>
                </c:pt>
                <c:pt idx="381">
                  <c:v>207.84554686999999</c:v>
                </c:pt>
                <c:pt idx="382">
                  <c:v>-77.743710929999992</c:v>
                </c:pt>
                <c:pt idx="383">
                  <c:v>44.573525390000007</c:v>
                </c:pt>
                <c:pt idx="384">
                  <c:v>-774.29867179999997</c:v>
                </c:pt>
                <c:pt idx="385">
                  <c:v>-134.32998040000001</c:v>
                </c:pt>
                <c:pt idx="386">
                  <c:v>233.73902343</c:v>
                </c:pt>
                <c:pt idx="387">
                  <c:v>565.20558592999998</c:v>
                </c:pt>
                <c:pt idx="388">
                  <c:v>-182.97720700000002</c:v>
                </c:pt>
                <c:pt idx="389">
                  <c:v>-697.66882809999993</c:v>
                </c:pt>
                <c:pt idx="390">
                  <c:v>-66.06080566</c:v>
                </c:pt>
                <c:pt idx="391">
                  <c:v>209.91861327999999</c:v>
                </c:pt>
                <c:pt idx="392">
                  <c:v>20.662993164</c:v>
                </c:pt>
                <c:pt idx="393">
                  <c:v>326.42027343000001</c:v>
                </c:pt>
                <c:pt idx="394">
                  <c:v>116.17173828000001</c:v>
                </c:pt>
                <c:pt idx="395">
                  <c:v>44.935385742000001</c:v>
                </c:pt>
                <c:pt idx="396">
                  <c:v>137.97875976</c:v>
                </c:pt>
                <c:pt idx="397">
                  <c:v>263.78044921000003</c:v>
                </c:pt>
                <c:pt idx="398">
                  <c:v>1.3529725647000002</c:v>
                </c:pt>
                <c:pt idx="399">
                  <c:v>-1.1990998070000001</c:v>
                </c:pt>
                <c:pt idx="400">
                  <c:v>300.78914062000001</c:v>
                </c:pt>
                <c:pt idx="401">
                  <c:v>209.00046875000001</c:v>
                </c:pt>
                <c:pt idx="402">
                  <c:v>-30.274018550000001</c:v>
                </c:pt>
                <c:pt idx="403">
                  <c:v>641.85242187000006</c:v>
                </c:pt>
                <c:pt idx="404">
                  <c:v>-300.70074210000001</c:v>
                </c:pt>
                <c:pt idx="405">
                  <c:v>756.94953124999995</c:v>
                </c:pt>
                <c:pt idx="406">
                  <c:v>419.48695312000001</c:v>
                </c:pt>
                <c:pt idx="407">
                  <c:v>479.52792968</c:v>
                </c:pt>
                <c:pt idx="408">
                  <c:v>-938.5711718</c:v>
                </c:pt>
                <c:pt idx="409">
                  <c:v>870.72929686999998</c:v>
                </c:pt>
                <c:pt idx="410">
                  <c:v>1386.1515625</c:v>
                </c:pt>
                <c:pt idx="411">
                  <c:v>70.157778319999991</c:v>
                </c:pt>
                <c:pt idx="412">
                  <c:v>7.5692071532999998</c:v>
                </c:pt>
                <c:pt idx="413">
                  <c:v>0.97267799377000008</c:v>
                </c:pt>
                <c:pt idx="414">
                  <c:v>-141.90263670000002</c:v>
                </c:pt>
                <c:pt idx="415">
                  <c:v>-1204.365546</c:v>
                </c:pt>
                <c:pt idx="416">
                  <c:v>-329.35328119999997</c:v>
                </c:pt>
                <c:pt idx="417">
                  <c:v>55.728149414000001</c:v>
                </c:pt>
                <c:pt idx="418">
                  <c:v>455.25386718000004</c:v>
                </c:pt>
                <c:pt idx="419">
                  <c:v>-569.9276562</c:v>
                </c:pt>
                <c:pt idx="420">
                  <c:v>17.294787596999999</c:v>
                </c:pt>
                <c:pt idx="421">
                  <c:v>-76.136069329999998</c:v>
                </c:pt>
                <c:pt idx="422">
                  <c:v>161.29611328000001</c:v>
                </c:pt>
                <c:pt idx="423">
                  <c:v>942.94835936999993</c:v>
                </c:pt>
                <c:pt idx="424">
                  <c:v>147.61080078000001</c:v>
                </c:pt>
                <c:pt idx="425">
                  <c:v>-2118.3651560000003</c:v>
                </c:pt>
                <c:pt idx="426">
                  <c:v>-282.83468749999997</c:v>
                </c:pt>
                <c:pt idx="427">
                  <c:v>57.440146483999996</c:v>
                </c:pt>
                <c:pt idx="428">
                  <c:v>-886.99187500000005</c:v>
                </c:pt>
                <c:pt idx="429">
                  <c:v>287.83304686999998</c:v>
                </c:pt>
                <c:pt idx="430">
                  <c:v>-60.90068359</c:v>
                </c:pt>
                <c:pt idx="431">
                  <c:v>-429.01089840000003</c:v>
                </c:pt>
                <c:pt idx="432">
                  <c:v>149.14926757000001</c:v>
                </c:pt>
                <c:pt idx="433">
                  <c:v>-579.86980459999995</c:v>
                </c:pt>
                <c:pt idx="434">
                  <c:v>49.896728515000007</c:v>
                </c:pt>
                <c:pt idx="435">
                  <c:v>39.197407226000003</c:v>
                </c:pt>
                <c:pt idx="436">
                  <c:v>44.740400390000005</c:v>
                </c:pt>
                <c:pt idx="437">
                  <c:v>21.473967285000001</c:v>
                </c:pt>
                <c:pt idx="438">
                  <c:v>58.264296874999999</c:v>
                </c:pt>
                <c:pt idx="439">
                  <c:v>-1165.6743750000001</c:v>
                </c:pt>
                <c:pt idx="440">
                  <c:v>-505.2895312</c:v>
                </c:pt>
                <c:pt idx="441">
                  <c:v>29.932070312</c:v>
                </c:pt>
                <c:pt idx="442">
                  <c:v>755.35726561999991</c:v>
                </c:pt>
                <c:pt idx="443">
                  <c:v>-261.68126950000004</c:v>
                </c:pt>
                <c:pt idx="444">
                  <c:v>43.196865234000001</c:v>
                </c:pt>
                <c:pt idx="445">
                  <c:v>29.781708984000002</c:v>
                </c:pt>
                <c:pt idx="446">
                  <c:v>-412.95035150000001</c:v>
                </c:pt>
                <c:pt idx="447">
                  <c:v>-271.48615230000001</c:v>
                </c:pt>
                <c:pt idx="448">
                  <c:v>456.70828125000003</c:v>
                </c:pt>
                <c:pt idx="449">
                  <c:v>1589.6570311999999</c:v>
                </c:pt>
                <c:pt idx="450">
                  <c:v>-104.8620019</c:v>
                </c:pt>
                <c:pt idx="451">
                  <c:v>917.35351561999994</c:v>
                </c:pt>
                <c:pt idx="452">
                  <c:v>-16.938425290000001</c:v>
                </c:pt>
                <c:pt idx="453">
                  <c:v>92.290175781000002</c:v>
                </c:pt>
                <c:pt idx="454">
                  <c:v>-256.51328119999999</c:v>
                </c:pt>
                <c:pt idx="455">
                  <c:v>146.09231445</c:v>
                </c:pt>
                <c:pt idx="456">
                  <c:v>-1243.162343</c:v>
                </c:pt>
                <c:pt idx="457">
                  <c:v>102.33339843</c:v>
                </c:pt>
                <c:pt idx="458">
                  <c:v>155.25639648000001</c:v>
                </c:pt>
                <c:pt idx="459">
                  <c:v>-387.7054296</c:v>
                </c:pt>
                <c:pt idx="460">
                  <c:v>130.36527343</c:v>
                </c:pt>
                <c:pt idx="461">
                  <c:v>273.45744139999999</c:v>
                </c:pt>
                <c:pt idx="462">
                  <c:v>-747.35679679999998</c:v>
                </c:pt>
                <c:pt idx="463">
                  <c:v>-3.701849975</c:v>
                </c:pt>
                <c:pt idx="464">
                  <c:v>-77.196250000000006</c:v>
                </c:pt>
                <c:pt idx="465">
                  <c:v>-60.69378906</c:v>
                </c:pt>
                <c:pt idx="466">
                  <c:v>-110.8483593</c:v>
                </c:pt>
                <c:pt idx="467">
                  <c:v>-36.602988279999998</c:v>
                </c:pt>
                <c:pt idx="468">
                  <c:v>862.68585937</c:v>
                </c:pt>
                <c:pt idx="469">
                  <c:v>-147.08870110000001</c:v>
                </c:pt>
                <c:pt idx="470">
                  <c:v>-693.51171870000007</c:v>
                </c:pt>
                <c:pt idx="471">
                  <c:v>-62.48841796</c:v>
                </c:pt>
                <c:pt idx="472">
                  <c:v>-1716.4346869999999</c:v>
                </c:pt>
                <c:pt idx="473">
                  <c:v>-721.62765620000005</c:v>
                </c:pt>
                <c:pt idx="474">
                  <c:v>2796.6921874999998</c:v>
                </c:pt>
                <c:pt idx="475">
                  <c:v>373.43328124999999</c:v>
                </c:pt>
                <c:pt idx="476">
                  <c:v>-192.38005850000002</c:v>
                </c:pt>
                <c:pt idx="477">
                  <c:v>-88.759482419999998</c:v>
                </c:pt>
                <c:pt idx="478">
                  <c:v>192.16896484</c:v>
                </c:pt>
                <c:pt idx="479">
                  <c:v>4.2872357176999998</c:v>
                </c:pt>
                <c:pt idx="480">
                  <c:v>-401.3046875</c:v>
                </c:pt>
                <c:pt idx="481">
                  <c:v>109.95935546000001</c:v>
                </c:pt>
                <c:pt idx="482">
                  <c:v>130.99579101</c:v>
                </c:pt>
                <c:pt idx="483">
                  <c:v>409.12863281</c:v>
                </c:pt>
                <c:pt idx="484">
                  <c:v>689.58359374999998</c:v>
                </c:pt>
                <c:pt idx="485">
                  <c:v>-443.35117180000003</c:v>
                </c:pt>
                <c:pt idx="486">
                  <c:v>-609.09695310000006</c:v>
                </c:pt>
                <c:pt idx="487">
                  <c:v>-72.806533200000004</c:v>
                </c:pt>
                <c:pt idx="488">
                  <c:v>-67.302084960000002</c:v>
                </c:pt>
                <c:pt idx="489">
                  <c:v>66.568144531000002</c:v>
                </c:pt>
                <c:pt idx="490">
                  <c:v>-312.05480460000001</c:v>
                </c:pt>
                <c:pt idx="491">
                  <c:v>-20.297578120000001</c:v>
                </c:pt>
                <c:pt idx="492">
                  <c:v>344.16160156000001</c:v>
                </c:pt>
                <c:pt idx="493">
                  <c:v>-212.88890619999998</c:v>
                </c:pt>
                <c:pt idx="494">
                  <c:v>285.66636718000001</c:v>
                </c:pt>
                <c:pt idx="495">
                  <c:v>776.21523436999996</c:v>
                </c:pt>
                <c:pt idx="496">
                  <c:v>-6.3026495360000006</c:v>
                </c:pt>
                <c:pt idx="497">
                  <c:v>355.85113280999997</c:v>
                </c:pt>
                <c:pt idx="498">
                  <c:v>38.867497557999997</c:v>
                </c:pt>
                <c:pt idx="499">
                  <c:v>-107.2004003</c:v>
                </c:pt>
                <c:pt idx="500">
                  <c:v>-76.373603510000009</c:v>
                </c:pt>
                <c:pt idx="501">
                  <c:v>-551.78261710000004</c:v>
                </c:pt>
                <c:pt idx="502">
                  <c:v>-87.877216790000006</c:v>
                </c:pt>
                <c:pt idx="503">
                  <c:v>-75.287963860000005</c:v>
                </c:pt>
                <c:pt idx="504">
                  <c:v>-15.259830320000001</c:v>
                </c:pt>
                <c:pt idx="505">
                  <c:v>414.31789062000001</c:v>
                </c:pt>
                <c:pt idx="506">
                  <c:v>1137.6584375</c:v>
                </c:pt>
                <c:pt idx="507">
                  <c:v>47.74215332</c:v>
                </c:pt>
                <c:pt idx="508">
                  <c:v>-363.02269529999995</c:v>
                </c:pt>
                <c:pt idx="509">
                  <c:v>-2124.7310930000003</c:v>
                </c:pt>
                <c:pt idx="510">
                  <c:v>-40.96677734</c:v>
                </c:pt>
                <c:pt idx="511">
                  <c:v>591.18863280999994</c:v>
                </c:pt>
                <c:pt idx="512">
                  <c:v>300.12683593000003</c:v>
                </c:pt>
                <c:pt idx="513">
                  <c:v>-1311.5948430000001</c:v>
                </c:pt>
                <c:pt idx="514">
                  <c:v>-102.3971093</c:v>
                </c:pt>
                <c:pt idx="515">
                  <c:v>-428.54789060000002</c:v>
                </c:pt>
                <c:pt idx="516">
                  <c:v>-409.83570310000005</c:v>
                </c:pt>
                <c:pt idx="517">
                  <c:v>-277.95056640000001</c:v>
                </c:pt>
                <c:pt idx="518">
                  <c:v>419.50105468000004</c:v>
                </c:pt>
                <c:pt idx="519">
                  <c:v>196.86544921000001</c:v>
                </c:pt>
                <c:pt idx="520">
                  <c:v>-354.54980460000002</c:v>
                </c:pt>
                <c:pt idx="521">
                  <c:v>70.249262694999999</c:v>
                </c:pt>
                <c:pt idx="522">
                  <c:v>-161.3031738</c:v>
                </c:pt>
                <c:pt idx="523">
                  <c:v>-190.27232420000001</c:v>
                </c:pt>
                <c:pt idx="524">
                  <c:v>-109.8868945</c:v>
                </c:pt>
                <c:pt idx="525">
                  <c:v>-867.98226560000001</c:v>
                </c:pt>
                <c:pt idx="526">
                  <c:v>-305.13740230000002</c:v>
                </c:pt>
                <c:pt idx="527">
                  <c:v>-252.6699414</c:v>
                </c:pt>
                <c:pt idx="528">
                  <c:v>120.59228515000001</c:v>
                </c:pt>
                <c:pt idx="529">
                  <c:v>-63.897158200000007</c:v>
                </c:pt>
                <c:pt idx="530">
                  <c:v>6.4218756102999999</c:v>
                </c:pt>
                <c:pt idx="531">
                  <c:v>-1123.092656</c:v>
                </c:pt>
                <c:pt idx="532">
                  <c:v>176.09654295999999</c:v>
                </c:pt>
                <c:pt idx="533">
                  <c:v>-2.4290463249999998</c:v>
                </c:pt>
                <c:pt idx="534">
                  <c:v>499.98222655999996</c:v>
                </c:pt>
                <c:pt idx="535">
                  <c:v>-149.63214840000001</c:v>
                </c:pt>
                <c:pt idx="536">
                  <c:v>-314.05693350000001</c:v>
                </c:pt>
                <c:pt idx="537">
                  <c:v>126.14923828000001</c:v>
                </c:pt>
                <c:pt idx="538">
                  <c:v>87.451289062000001</c:v>
                </c:pt>
                <c:pt idx="539">
                  <c:v>239.27121093000002</c:v>
                </c:pt>
                <c:pt idx="540">
                  <c:v>432.87144530999996</c:v>
                </c:pt>
                <c:pt idx="541">
                  <c:v>75.516352538999996</c:v>
                </c:pt>
                <c:pt idx="542">
                  <c:v>-1702.4754680000001</c:v>
                </c:pt>
                <c:pt idx="543">
                  <c:v>130.79266601</c:v>
                </c:pt>
                <c:pt idx="544">
                  <c:v>-29.493156729999999</c:v>
                </c:pt>
                <c:pt idx="545">
                  <c:v>-34.103000479999999</c:v>
                </c:pt>
                <c:pt idx="546">
                  <c:v>245.45414062</c:v>
                </c:pt>
                <c:pt idx="547">
                  <c:v>-400.20675779999999</c:v>
                </c:pt>
                <c:pt idx="548">
                  <c:v>-1306.1930460000001</c:v>
                </c:pt>
                <c:pt idx="549">
                  <c:v>-620.93828120000001</c:v>
                </c:pt>
                <c:pt idx="550">
                  <c:v>-40.405305169999998</c:v>
                </c:pt>
                <c:pt idx="551">
                  <c:v>-77.28740234</c:v>
                </c:pt>
                <c:pt idx="552">
                  <c:v>446.41039062000004</c:v>
                </c:pt>
                <c:pt idx="553">
                  <c:v>-95.718515620000005</c:v>
                </c:pt>
                <c:pt idx="554">
                  <c:v>-158.69846670000001</c:v>
                </c:pt>
                <c:pt idx="555">
                  <c:v>-615.34644530000003</c:v>
                </c:pt>
                <c:pt idx="556">
                  <c:v>-84.650156249999995</c:v>
                </c:pt>
                <c:pt idx="557">
                  <c:v>-6.5214483640000003</c:v>
                </c:pt>
                <c:pt idx="558">
                  <c:v>-2090.6068749999999</c:v>
                </c:pt>
                <c:pt idx="559">
                  <c:v>137.74697265</c:v>
                </c:pt>
                <c:pt idx="560">
                  <c:v>238.21277343000003</c:v>
                </c:pt>
                <c:pt idx="561">
                  <c:v>-124.40302729999999</c:v>
                </c:pt>
                <c:pt idx="562">
                  <c:v>-217.1344335</c:v>
                </c:pt>
                <c:pt idx="563">
                  <c:v>103.46627929</c:v>
                </c:pt>
                <c:pt idx="564">
                  <c:v>605.35988280999993</c:v>
                </c:pt>
                <c:pt idx="565">
                  <c:v>89.833398437</c:v>
                </c:pt>
                <c:pt idx="566">
                  <c:v>379.65867187000003</c:v>
                </c:pt>
                <c:pt idx="567">
                  <c:v>49.514145507000002</c:v>
                </c:pt>
                <c:pt idx="568">
                  <c:v>127.70208984000001</c:v>
                </c:pt>
                <c:pt idx="569">
                  <c:v>631.81765625000003</c:v>
                </c:pt>
                <c:pt idx="570">
                  <c:v>-288.54564450000004</c:v>
                </c:pt>
                <c:pt idx="571">
                  <c:v>-231.20121090000001</c:v>
                </c:pt>
                <c:pt idx="572">
                  <c:v>-432.54960929999999</c:v>
                </c:pt>
                <c:pt idx="573">
                  <c:v>277.31630859000001</c:v>
                </c:pt>
                <c:pt idx="574">
                  <c:v>-895.42632809999998</c:v>
                </c:pt>
                <c:pt idx="575">
                  <c:v>-2284.1076560000001</c:v>
                </c:pt>
                <c:pt idx="576">
                  <c:v>-108.32751949999999</c:v>
                </c:pt>
                <c:pt idx="577">
                  <c:v>-549.83929680000006</c:v>
                </c:pt>
                <c:pt idx="578">
                  <c:v>-317.79482419999999</c:v>
                </c:pt>
                <c:pt idx="579">
                  <c:v>-231.46798820000001</c:v>
                </c:pt>
                <c:pt idx="580">
                  <c:v>-379.82855459999996</c:v>
                </c:pt>
                <c:pt idx="581">
                  <c:v>65.841699218000002</c:v>
                </c:pt>
                <c:pt idx="582">
                  <c:v>426.02859375000003</c:v>
                </c:pt>
                <c:pt idx="583">
                  <c:v>44.954306640000006</c:v>
                </c:pt>
                <c:pt idx="584">
                  <c:v>-122.36243159999999</c:v>
                </c:pt>
                <c:pt idx="585">
                  <c:v>312.96453124999999</c:v>
                </c:pt>
                <c:pt idx="586">
                  <c:v>1848.8320311999998</c:v>
                </c:pt>
                <c:pt idx="587">
                  <c:v>180.10513671000001</c:v>
                </c:pt>
                <c:pt idx="588">
                  <c:v>177.75853515</c:v>
                </c:pt>
                <c:pt idx="589">
                  <c:v>257.71208984000003</c:v>
                </c:pt>
                <c:pt idx="590">
                  <c:v>162.05755859000001</c:v>
                </c:pt>
                <c:pt idx="591">
                  <c:v>261.78146484000001</c:v>
                </c:pt>
                <c:pt idx="592">
                  <c:v>10.731901855</c:v>
                </c:pt>
                <c:pt idx="593">
                  <c:v>289.24738281000003</c:v>
                </c:pt>
                <c:pt idx="594">
                  <c:v>-7.3105487059999996</c:v>
                </c:pt>
                <c:pt idx="595">
                  <c:v>7.0943084715999998</c:v>
                </c:pt>
                <c:pt idx="596">
                  <c:v>-495.88242180000003</c:v>
                </c:pt>
                <c:pt idx="597">
                  <c:v>-1868.7804680000002</c:v>
                </c:pt>
                <c:pt idx="598">
                  <c:v>47.490600585000003</c:v>
                </c:pt>
                <c:pt idx="599">
                  <c:v>88.466533202999997</c:v>
                </c:pt>
                <c:pt idx="600">
                  <c:v>-538.69699209999999</c:v>
                </c:pt>
                <c:pt idx="601">
                  <c:v>34.893752441000004</c:v>
                </c:pt>
                <c:pt idx="602">
                  <c:v>-371.95644529999998</c:v>
                </c:pt>
                <c:pt idx="603">
                  <c:v>144.4733789</c:v>
                </c:pt>
                <c:pt idx="604">
                  <c:v>-83.649863280000005</c:v>
                </c:pt>
                <c:pt idx="605">
                  <c:v>-405.68843750000002</c:v>
                </c:pt>
                <c:pt idx="606">
                  <c:v>-159.16473630000002</c:v>
                </c:pt>
                <c:pt idx="607">
                  <c:v>-292.39421870000001</c:v>
                </c:pt>
                <c:pt idx="608">
                  <c:v>-1097.2996090000001</c:v>
                </c:pt>
                <c:pt idx="609">
                  <c:v>-679.71390620000011</c:v>
                </c:pt>
                <c:pt idx="610">
                  <c:v>368.49003905999996</c:v>
                </c:pt>
                <c:pt idx="611">
                  <c:v>1709.8182812</c:v>
                </c:pt>
                <c:pt idx="612">
                  <c:v>598.32132812000009</c:v>
                </c:pt>
                <c:pt idx="613">
                  <c:v>-977.51382809999996</c:v>
                </c:pt>
                <c:pt idx="614">
                  <c:v>276.04142578</c:v>
                </c:pt>
                <c:pt idx="615">
                  <c:v>633.38078125000004</c:v>
                </c:pt>
                <c:pt idx="616">
                  <c:v>213.91800781000001</c:v>
                </c:pt>
                <c:pt idx="617">
                  <c:v>1662.9904686999998</c:v>
                </c:pt>
                <c:pt idx="618">
                  <c:v>-151.42922850000002</c:v>
                </c:pt>
                <c:pt idx="619">
                  <c:v>-1050.466093</c:v>
                </c:pt>
                <c:pt idx="620">
                  <c:v>-1.6169955440000001</c:v>
                </c:pt>
                <c:pt idx="621">
                  <c:v>-151.7861035</c:v>
                </c:pt>
                <c:pt idx="622">
                  <c:v>55.810864257000006</c:v>
                </c:pt>
                <c:pt idx="623">
                  <c:v>25.230422362999999</c:v>
                </c:pt>
                <c:pt idx="624">
                  <c:v>-826.00054680000005</c:v>
                </c:pt>
                <c:pt idx="625">
                  <c:v>-278.21296869999998</c:v>
                </c:pt>
                <c:pt idx="626">
                  <c:v>201.84199218000001</c:v>
                </c:pt>
                <c:pt idx="627">
                  <c:v>510.78601562000006</c:v>
                </c:pt>
                <c:pt idx="628">
                  <c:v>80.640332031</c:v>
                </c:pt>
                <c:pt idx="629">
                  <c:v>460.31625000000003</c:v>
                </c:pt>
                <c:pt idx="630">
                  <c:v>-457.95140620000001</c:v>
                </c:pt>
                <c:pt idx="631">
                  <c:v>-83.370498040000001</c:v>
                </c:pt>
                <c:pt idx="632">
                  <c:v>-90.026425780000011</c:v>
                </c:pt>
                <c:pt idx="633">
                  <c:v>129.77449218000001</c:v>
                </c:pt>
                <c:pt idx="634">
                  <c:v>22.297788085000001</c:v>
                </c:pt>
                <c:pt idx="635">
                  <c:v>-329.34078119999998</c:v>
                </c:pt>
                <c:pt idx="636">
                  <c:v>-176.14441399999998</c:v>
                </c:pt>
                <c:pt idx="637">
                  <c:v>45.734375</c:v>
                </c:pt>
                <c:pt idx="638">
                  <c:v>4051.9906249999999</c:v>
                </c:pt>
                <c:pt idx="639">
                  <c:v>204.82685546000002</c:v>
                </c:pt>
                <c:pt idx="640">
                  <c:v>451.92816405999997</c:v>
                </c:pt>
                <c:pt idx="641">
                  <c:v>419.79300781000001</c:v>
                </c:pt>
                <c:pt idx="642">
                  <c:v>137.24692382000001</c:v>
                </c:pt>
                <c:pt idx="643">
                  <c:v>369.94101562000003</c:v>
                </c:pt>
                <c:pt idx="644">
                  <c:v>-181.2014648</c:v>
                </c:pt>
                <c:pt idx="645">
                  <c:v>-1440.9498430000001</c:v>
                </c:pt>
                <c:pt idx="646">
                  <c:v>-310.99810539999999</c:v>
                </c:pt>
                <c:pt idx="647">
                  <c:v>-116.67619140000001</c:v>
                </c:pt>
                <c:pt idx="648">
                  <c:v>74.321108397999993</c:v>
                </c:pt>
                <c:pt idx="649">
                  <c:v>456.33390624999998</c:v>
                </c:pt>
                <c:pt idx="650">
                  <c:v>289.45634765</c:v>
                </c:pt>
                <c:pt idx="651">
                  <c:v>-670.81218750000005</c:v>
                </c:pt>
                <c:pt idx="652">
                  <c:v>-1443.1757810000001</c:v>
                </c:pt>
                <c:pt idx="653">
                  <c:v>-998.14015620000009</c:v>
                </c:pt>
                <c:pt idx="654">
                  <c:v>-396.67128900000006</c:v>
                </c:pt>
                <c:pt idx="655">
                  <c:v>-757.11046870000007</c:v>
                </c:pt>
                <c:pt idx="656">
                  <c:v>401.73304687000001</c:v>
                </c:pt>
                <c:pt idx="657">
                  <c:v>-276.49042959999997</c:v>
                </c:pt>
                <c:pt idx="658">
                  <c:v>-112.3966015</c:v>
                </c:pt>
                <c:pt idx="659">
                  <c:v>1905.326875</c:v>
                </c:pt>
                <c:pt idx="660">
                  <c:v>-59.673320310000001</c:v>
                </c:pt>
                <c:pt idx="661">
                  <c:v>-213.4928515</c:v>
                </c:pt>
                <c:pt idx="662">
                  <c:v>272.10230468000003</c:v>
                </c:pt>
                <c:pt idx="663">
                  <c:v>18.788897705</c:v>
                </c:pt>
                <c:pt idx="664">
                  <c:v>513.38593749999995</c:v>
                </c:pt>
                <c:pt idx="665">
                  <c:v>134.8714746</c:v>
                </c:pt>
                <c:pt idx="666">
                  <c:v>-667.90851559999999</c:v>
                </c:pt>
                <c:pt idx="667">
                  <c:v>-27.608452140000001</c:v>
                </c:pt>
                <c:pt idx="668">
                  <c:v>157.51225585</c:v>
                </c:pt>
                <c:pt idx="669">
                  <c:v>-235.97474600000001</c:v>
                </c:pt>
                <c:pt idx="670">
                  <c:v>97.904199217999988</c:v>
                </c:pt>
                <c:pt idx="671">
                  <c:v>1.6911091613</c:v>
                </c:pt>
                <c:pt idx="672">
                  <c:v>46.482480468000006</c:v>
                </c:pt>
                <c:pt idx="673">
                  <c:v>-32.212207030000002</c:v>
                </c:pt>
                <c:pt idx="674">
                  <c:v>181.1580664</c:v>
                </c:pt>
                <c:pt idx="675">
                  <c:v>55.601977538999996</c:v>
                </c:pt>
                <c:pt idx="676">
                  <c:v>-449.5307421</c:v>
                </c:pt>
                <c:pt idx="677">
                  <c:v>442.77132812000002</c:v>
                </c:pt>
                <c:pt idx="678">
                  <c:v>-388.65652340000003</c:v>
                </c:pt>
                <c:pt idx="679">
                  <c:v>699.05640625000001</c:v>
                </c:pt>
                <c:pt idx="680">
                  <c:v>7.423629760699999</c:v>
                </c:pt>
                <c:pt idx="681">
                  <c:v>-95.846562500000005</c:v>
                </c:pt>
                <c:pt idx="682">
                  <c:v>-120.2693261</c:v>
                </c:pt>
                <c:pt idx="683">
                  <c:v>-27.078063959999998</c:v>
                </c:pt>
                <c:pt idx="684">
                  <c:v>-71.111206050000007</c:v>
                </c:pt>
                <c:pt idx="685">
                  <c:v>-117.87490229999999</c:v>
                </c:pt>
                <c:pt idx="686">
                  <c:v>545.45937500000002</c:v>
                </c:pt>
                <c:pt idx="687">
                  <c:v>-159.72958</c:v>
                </c:pt>
                <c:pt idx="688">
                  <c:v>142.62819335</c:v>
                </c:pt>
                <c:pt idx="689">
                  <c:v>-134.37694329999999</c:v>
                </c:pt>
                <c:pt idx="690">
                  <c:v>-44.681894530000001</c:v>
                </c:pt>
                <c:pt idx="691">
                  <c:v>5.9875018309999994</c:v>
                </c:pt>
                <c:pt idx="692">
                  <c:v>112.06449218</c:v>
                </c:pt>
                <c:pt idx="693">
                  <c:v>2.3314338684</c:v>
                </c:pt>
                <c:pt idx="694">
                  <c:v>-16.800086659999998</c:v>
                </c:pt>
                <c:pt idx="695">
                  <c:v>938.05375000000004</c:v>
                </c:pt>
                <c:pt idx="696">
                  <c:v>6.9112988281000005</c:v>
                </c:pt>
                <c:pt idx="697">
                  <c:v>80.321367186999993</c:v>
                </c:pt>
                <c:pt idx="698">
                  <c:v>-99.111835929999998</c:v>
                </c:pt>
                <c:pt idx="699">
                  <c:v>-743.82296870000005</c:v>
                </c:pt>
                <c:pt idx="700">
                  <c:v>124.44</c:v>
                </c:pt>
                <c:pt idx="701">
                  <c:v>754.53687500000001</c:v>
                </c:pt>
                <c:pt idx="702">
                  <c:v>12.030831298000001</c:v>
                </c:pt>
                <c:pt idx="703">
                  <c:v>-886.94976559999998</c:v>
                </c:pt>
                <c:pt idx="704">
                  <c:v>423.25589843</c:v>
                </c:pt>
                <c:pt idx="705">
                  <c:v>-238.35777340000001</c:v>
                </c:pt>
                <c:pt idx="706">
                  <c:v>173.73447264999999</c:v>
                </c:pt>
                <c:pt idx="707">
                  <c:v>-346.05691400000001</c:v>
                </c:pt>
                <c:pt idx="708">
                  <c:v>258.20257812</c:v>
                </c:pt>
                <c:pt idx="709">
                  <c:v>-142.1265722</c:v>
                </c:pt>
                <c:pt idx="710">
                  <c:v>-48.438344719999996</c:v>
                </c:pt>
                <c:pt idx="711">
                  <c:v>13.608133543999999</c:v>
                </c:pt>
                <c:pt idx="712">
                  <c:v>-458.21386710000002</c:v>
                </c:pt>
                <c:pt idx="713">
                  <c:v>-1527.7779680000001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826608"/>
        <c:axId val="231596224"/>
      </c:scatterChart>
      <c:valAx>
        <c:axId val="638266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1596224"/>
        <c:crosses val="autoZero"/>
        <c:crossBetween val="midCat"/>
      </c:valAx>
      <c:valAx>
        <c:axId val="231596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826608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Grafico</a:t>
            </a:r>
            <a:r>
              <a:rPr lang="it-IT" baseline="0" dirty="0" smtClean="0"/>
              <a:t>: n. particlle negli sciami</a:t>
            </a:r>
            <a:endParaRPr lang="it-IT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Sheet1!$C$8:$E$8</c:f>
              <c:strCache>
                <c:ptCount val="3"/>
                <c:pt idx="0">
                  <c:v>p 60</c:v>
                </c:pt>
                <c:pt idx="1">
                  <c:v>p 30</c:v>
                </c:pt>
                <c:pt idx="2">
                  <c:v>p 0</c:v>
                </c:pt>
              </c:strCache>
            </c:strRef>
          </c:cat>
          <c:val>
            <c:numRef>
              <c:f>Sheet1!$C$9:$E$9</c:f>
              <c:numCache>
                <c:formatCode>General</c:formatCode>
                <c:ptCount val="3"/>
                <c:pt idx="0">
                  <c:v>677</c:v>
                </c:pt>
                <c:pt idx="1">
                  <c:v>1565</c:v>
                </c:pt>
                <c:pt idx="2">
                  <c:v>1875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Sheet1!$C$8:$E$8</c:f>
              <c:strCache>
                <c:ptCount val="3"/>
                <c:pt idx="0">
                  <c:v>p 60</c:v>
                </c:pt>
                <c:pt idx="1">
                  <c:v>p 30</c:v>
                </c:pt>
                <c:pt idx="2">
                  <c:v>p 0</c:v>
                </c:pt>
              </c:strCache>
            </c:strRef>
          </c:cat>
          <c:val>
            <c:numRef>
              <c:f>Sheet1!$C$10:$E$10</c:f>
              <c:numCache>
                <c:formatCode>General</c:formatCode>
                <c:ptCount val="3"/>
                <c:pt idx="0">
                  <c:v>928</c:v>
                </c:pt>
                <c:pt idx="1">
                  <c:v>2018</c:v>
                </c:pt>
                <c:pt idx="2">
                  <c:v>2239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7485216"/>
        <c:axId val="597485776"/>
      </c:barChart>
      <c:catAx>
        <c:axId val="597485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7485776"/>
        <c:crosses val="autoZero"/>
        <c:auto val="0"/>
        <c:lblAlgn val="ctr"/>
        <c:lblOffset val="100"/>
        <c:noMultiLvlLbl val="0"/>
      </c:catAx>
      <c:valAx>
        <c:axId val="59748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748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826334208223969E-2"/>
          <c:y val="0.16245370370370371"/>
          <c:w val="0.88439588801399827"/>
          <c:h val="0.77736111111111106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rgbClr val="FF0000"/>
              </a:solidFill>
              <a:ln w="3175">
                <a:noFill/>
              </a:ln>
              <a:effectLst/>
            </c:spPr>
          </c:marker>
          <c:xVal>
            <c:numRef>
              <c:f>Sheet1!$D$2:$D$715</c:f>
              <c:numCache>
                <c:formatCode>General</c:formatCode>
                <c:ptCount val="714"/>
                <c:pt idx="0">
                  <c:v>89.209287109000002</c:v>
                </c:pt>
                <c:pt idx="1">
                  <c:v>-78.559521480000001</c:v>
                </c:pt>
                <c:pt idx="2">
                  <c:v>232.32699218000002</c:v>
                </c:pt>
                <c:pt idx="3">
                  <c:v>-421.99570310000001</c:v>
                </c:pt>
                <c:pt idx="4">
                  <c:v>-343.86843750000003</c:v>
                </c:pt>
                <c:pt idx="5">
                  <c:v>330.30710937000003</c:v>
                </c:pt>
                <c:pt idx="6">
                  <c:v>-185.84218749999999</c:v>
                </c:pt>
                <c:pt idx="7">
                  <c:v>-50.934594719999993</c:v>
                </c:pt>
                <c:pt idx="8">
                  <c:v>-282.93224600000002</c:v>
                </c:pt>
                <c:pt idx="9">
                  <c:v>-177.9188867</c:v>
                </c:pt>
                <c:pt idx="10">
                  <c:v>2.0357284545000001</c:v>
                </c:pt>
                <c:pt idx="11">
                  <c:v>76.832573241999995</c:v>
                </c:pt>
                <c:pt idx="12">
                  <c:v>479.89175781</c:v>
                </c:pt>
                <c:pt idx="13">
                  <c:v>-443.3388281</c:v>
                </c:pt>
                <c:pt idx="14">
                  <c:v>-517.28828120000003</c:v>
                </c:pt>
                <c:pt idx="15">
                  <c:v>-197.09617180000001</c:v>
                </c:pt>
                <c:pt idx="16">
                  <c:v>553.98691406</c:v>
                </c:pt>
                <c:pt idx="17">
                  <c:v>470.58582030999997</c:v>
                </c:pt>
                <c:pt idx="18">
                  <c:v>67.105405273000002</c:v>
                </c:pt>
                <c:pt idx="19">
                  <c:v>734.07781250000005</c:v>
                </c:pt>
                <c:pt idx="20">
                  <c:v>65.050659179000007</c:v>
                </c:pt>
                <c:pt idx="21">
                  <c:v>142.65685546</c:v>
                </c:pt>
                <c:pt idx="22">
                  <c:v>-621.11640620000003</c:v>
                </c:pt>
                <c:pt idx="23">
                  <c:v>186.70935546000001</c:v>
                </c:pt>
                <c:pt idx="24">
                  <c:v>201.44800781000001</c:v>
                </c:pt>
                <c:pt idx="25">
                  <c:v>150.33711914</c:v>
                </c:pt>
                <c:pt idx="26">
                  <c:v>1159.4721093000001</c:v>
                </c:pt>
                <c:pt idx="27">
                  <c:v>551.75757812000006</c:v>
                </c:pt>
                <c:pt idx="28">
                  <c:v>-4806.1871870000004</c:v>
                </c:pt>
                <c:pt idx="29">
                  <c:v>791.49984374999997</c:v>
                </c:pt>
                <c:pt idx="30">
                  <c:v>295.90505859000001</c:v>
                </c:pt>
                <c:pt idx="31">
                  <c:v>53.213554686999998</c:v>
                </c:pt>
                <c:pt idx="32">
                  <c:v>-138.2023437</c:v>
                </c:pt>
                <c:pt idx="33">
                  <c:v>116.52741210000001</c:v>
                </c:pt>
                <c:pt idx="34">
                  <c:v>-1709.1465619999999</c:v>
                </c:pt>
                <c:pt idx="35">
                  <c:v>-641.97425780000003</c:v>
                </c:pt>
                <c:pt idx="36">
                  <c:v>-554.33636709999996</c:v>
                </c:pt>
                <c:pt idx="37">
                  <c:v>374.00488280999997</c:v>
                </c:pt>
                <c:pt idx="38">
                  <c:v>-190.13925780000002</c:v>
                </c:pt>
                <c:pt idx="39">
                  <c:v>589.80898437000008</c:v>
                </c:pt>
                <c:pt idx="40">
                  <c:v>-12.023275140000001</c:v>
                </c:pt>
                <c:pt idx="41">
                  <c:v>-69.847709960000003</c:v>
                </c:pt>
                <c:pt idx="42">
                  <c:v>2.1522929382</c:v>
                </c:pt>
                <c:pt idx="43">
                  <c:v>115.97943359000001</c:v>
                </c:pt>
                <c:pt idx="44">
                  <c:v>-144.7059472</c:v>
                </c:pt>
                <c:pt idx="45">
                  <c:v>-174.2029101</c:v>
                </c:pt>
                <c:pt idx="46">
                  <c:v>-158.41070309999998</c:v>
                </c:pt>
                <c:pt idx="47">
                  <c:v>-91.579736319999995</c:v>
                </c:pt>
                <c:pt idx="48">
                  <c:v>235.09388670999999</c:v>
                </c:pt>
                <c:pt idx="49">
                  <c:v>-884.43710929999997</c:v>
                </c:pt>
                <c:pt idx="50">
                  <c:v>589.88867187000005</c:v>
                </c:pt>
                <c:pt idx="51">
                  <c:v>-730.79015620000007</c:v>
                </c:pt>
                <c:pt idx="52">
                  <c:v>360.72082030999997</c:v>
                </c:pt>
                <c:pt idx="53">
                  <c:v>252.73988281000001</c:v>
                </c:pt>
                <c:pt idx="54">
                  <c:v>-15.61070556</c:v>
                </c:pt>
                <c:pt idx="55">
                  <c:v>-1.7357171629999999</c:v>
                </c:pt>
                <c:pt idx="56">
                  <c:v>-6.4590612790000002</c:v>
                </c:pt>
                <c:pt idx="57">
                  <c:v>-522.93507810000006</c:v>
                </c:pt>
                <c:pt idx="58">
                  <c:v>-825.86992180000004</c:v>
                </c:pt>
                <c:pt idx="59">
                  <c:v>291.87085937000001</c:v>
                </c:pt>
                <c:pt idx="60">
                  <c:v>99.468378905999998</c:v>
                </c:pt>
                <c:pt idx="61">
                  <c:v>-81.427343750000006</c:v>
                </c:pt>
                <c:pt idx="62">
                  <c:v>-35.006359859999996</c:v>
                </c:pt>
                <c:pt idx="63">
                  <c:v>-77.910815420000006</c:v>
                </c:pt>
                <c:pt idx="64">
                  <c:v>79.163139647999998</c:v>
                </c:pt>
                <c:pt idx="65">
                  <c:v>-177.30873039999997</c:v>
                </c:pt>
                <c:pt idx="66">
                  <c:v>-286.27863280000003</c:v>
                </c:pt>
                <c:pt idx="67">
                  <c:v>-160.9877343</c:v>
                </c:pt>
                <c:pt idx="68">
                  <c:v>197.79238281000002</c:v>
                </c:pt>
                <c:pt idx="69">
                  <c:v>17.987596435</c:v>
                </c:pt>
                <c:pt idx="70">
                  <c:v>367.27816405999999</c:v>
                </c:pt>
                <c:pt idx="71">
                  <c:v>-263.76650389999998</c:v>
                </c:pt>
                <c:pt idx="72">
                  <c:v>1897.8365624999999</c:v>
                </c:pt>
                <c:pt idx="73">
                  <c:v>-207.7908789</c:v>
                </c:pt>
                <c:pt idx="74">
                  <c:v>0.67558891296000001</c:v>
                </c:pt>
                <c:pt idx="75">
                  <c:v>-1735.0839060000001</c:v>
                </c:pt>
                <c:pt idx="76">
                  <c:v>-654.38250000000005</c:v>
                </c:pt>
                <c:pt idx="77">
                  <c:v>-171.98740229999999</c:v>
                </c:pt>
                <c:pt idx="78">
                  <c:v>-1532.2189060000001</c:v>
                </c:pt>
                <c:pt idx="79">
                  <c:v>-956.55773429999999</c:v>
                </c:pt>
                <c:pt idx="80">
                  <c:v>2179.4871874999999</c:v>
                </c:pt>
                <c:pt idx="81">
                  <c:v>18.287938231999998</c:v>
                </c:pt>
                <c:pt idx="82">
                  <c:v>510.51687500000003</c:v>
                </c:pt>
                <c:pt idx="83">
                  <c:v>1054.6196093000001</c:v>
                </c:pt>
                <c:pt idx="84">
                  <c:v>-306.68214840000002</c:v>
                </c:pt>
                <c:pt idx="85">
                  <c:v>1135.7117187000001</c:v>
                </c:pt>
                <c:pt idx="86">
                  <c:v>-230.47138670000001</c:v>
                </c:pt>
                <c:pt idx="87">
                  <c:v>277.97025389999999</c:v>
                </c:pt>
                <c:pt idx="88">
                  <c:v>-2075.1240619999999</c:v>
                </c:pt>
                <c:pt idx="89">
                  <c:v>-164.766875</c:v>
                </c:pt>
                <c:pt idx="90">
                  <c:v>-21.917187500000001</c:v>
                </c:pt>
                <c:pt idx="91">
                  <c:v>-341.75785150000002</c:v>
                </c:pt>
                <c:pt idx="92">
                  <c:v>-255.00931639999999</c:v>
                </c:pt>
                <c:pt idx="93">
                  <c:v>116.36604492000001</c:v>
                </c:pt>
                <c:pt idx="94">
                  <c:v>-176.46408200000002</c:v>
                </c:pt>
                <c:pt idx="95">
                  <c:v>-1255.2791400000001</c:v>
                </c:pt>
                <c:pt idx="96">
                  <c:v>17.559194335000001</c:v>
                </c:pt>
                <c:pt idx="97">
                  <c:v>465.56945312000005</c:v>
                </c:pt>
                <c:pt idx="98">
                  <c:v>-454.50093750000002</c:v>
                </c:pt>
                <c:pt idx="99">
                  <c:v>-18.485888669999998</c:v>
                </c:pt>
                <c:pt idx="100">
                  <c:v>-35.057499999999997</c:v>
                </c:pt>
                <c:pt idx="101">
                  <c:v>978.30132811999999</c:v>
                </c:pt>
                <c:pt idx="102">
                  <c:v>75.485756835000004</c:v>
                </c:pt>
                <c:pt idx="103">
                  <c:v>-70.933471670000003</c:v>
                </c:pt>
                <c:pt idx="104">
                  <c:v>-152.28830070000001</c:v>
                </c:pt>
                <c:pt idx="105">
                  <c:v>-445.3066796</c:v>
                </c:pt>
                <c:pt idx="106">
                  <c:v>1239.4073437</c:v>
                </c:pt>
                <c:pt idx="107">
                  <c:v>-54.439047849999994</c:v>
                </c:pt>
                <c:pt idx="108">
                  <c:v>-138.69652340000002</c:v>
                </c:pt>
                <c:pt idx="109">
                  <c:v>126.02460936999999</c:v>
                </c:pt>
                <c:pt idx="110">
                  <c:v>809.63031249999995</c:v>
                </c:pt>
                <c:pt idx="111">
                  <c:v>-295.99259760000001</c:v>
                </c:pt>
                <c:pt idx="112">
                  <c:v>-9.1739556879999995</c:v>
                </c:pt>
                <c:pt idx="113">
                  <c:v>178.70945312000001</c:v>
                </c:pt>
                <c:pt idx="114">
                  <c:v>-232.06203119999998</c:v>
                </c:pt>
                <c:pt idx="115">
                  <c:v>646.87371093000002</c:v>
                </c:pt>
                <c:pt idx="116">
                  <c:v>-227.55431639999998</c:v>
                </c:pt>
                <c:pt idx="117">
                  <c:v>102.25381835</c:v>
                </c:pt>
                <c:pt idx="118">
                  <c:v>1242.4376562</c:v>
                </c:pt>
                <c:pt idx="119">
                  <c:v>-494.02394529999998</c:v>
                </c:pt>
                <c:pt idx="120">
                  <c:v>-244.9495703</c:v>
                </c:pt>
                <c:pt idx="121">
                  <c:v>-429.19460930000002</c:v>
                </c:pt>
                <c:pt idx="122">
                  <c:v>191.21333984</c:v>
                </c:pt>
                <c:pt idx="123">
                  <c:v>-534.39300779999996</c:v>
                </c:pt>
                <c:pt idx="124">
                  <c:v>21.580615234000003</c:v>
                </c:pt>
                <c:pt idx="125">
                  <c:v>181.79242187</c:v>
                </c:pt>
                <c:pt idx="126">
                  <c:v>-658.3773437000001</c:v>
                </c:pt>
                <c:pt idx="127">
                  <c:v>-55.845107420000005</c:v>
                </c:pt>
                <c:pt idx="128">
                  <c:v>9.7699200439000009</c:v>
                </c:pt>
                <c:pt idx="129">
                  <c:v>-91.305507809999995</c:v>
                </c:pt>
                <c:pt idx="130">
                  <c:v>301.71324218000001</c:v>
                </c:pt>
                <c:pt idx="131">
                  <c:v>145.58518554</c:v>
                </c:pt>
                <c:pt idx="132">
                  <c:v>-1498.1610930000002</c:v>
                </c:pt>
                <c:pt idx="133">
                  <c:v>421.10632812000006</c:v>
                </c:pt>
                <c:pt idx="134">
                  <c:v>-265.34695310000001</c:v>
                </c:pt>
                <c:pt idx="135">
                  <c:v>979.70171875000005</c:v>
                </c:pt>
                <c:pt idx="136">
                  <c:v>2.5701132202000001</c:v>
                </c:pt>
                <c:pt idx="137">
                  <c:v>-579.06027340000003</c:v>
                </c:pt>
                <c:pt idx="138">
                  <c:v>-1397.284375</c:v>
                </c:pt>
                <c:pt idx="139">
                  <c:v>-809.33</c:v>
                </c:pt>
                <c:pt idx="140">
                  <c:v>235.08089843000002</c:v>
                </c:pt>
                <c:pt idx="141">
                  <c:v>821.14242186999991</c:v>
                </c:pt>
                <c:pt idx="142">
                  <c:v>716.995</c:v>
                </c:pt>
                <c:pt idx="143">
                  <c:v>-55.977436519999998</c:v>
                </c:pt>
                <c:pt idx="144">
                  <c:v>95.239707030999995</c:v>
                </c:pt>
                <c:pt idx="145">
                  <c:v>411.26273437000003</c:v>
                </c:pt>
                <c:pt idx="146">
                  <c:v>365.84722655999997</c:v>
                </c:pt>
                <c:pt idx="147">
                  <c:v>422.03785155999998</c:v>
                </c:pt>
                <c:pt idx="148">
                  <c:v>-577.20941400000004</c:v>
                </c:pt>
                <c:pt idx="149">
                  <c:v>233.32642577999999</c:v>
                </c:pt>
                <c:pt idx="150">
                  <c:v>-231.266289</c:v>
                </c:pt>
                <c:pt idx="151">
                  <c:v>-184.89375000000001</c:v>
                </c:pt>
                <c:pt idx="152">
                  <c:v>-299.16968750000001</c:v>
                </c:pt>
                <c:pt idx="153">
                  <c:v>250.13054686999999</c:v>
                </c:pt>
                <c:pt idx="154">
                  <c:v>564.83042968000007</c:v>
                </c:pt>
                <c:pt idx="155">
                  <c:v>-136.10219719999998</c:v>
                </c:pt>
                <c:pt idx="156">
                  <c:v>-553.14667959999997</c:v>
                </c:pt>
                <c:pt idx="157">
                  <c:v>-1021.29039</c:v>
                </c:pt>
                <c:pt idx="158">
                  <c:v>-262.99738280000003</c:v>
                </c:pt>
                <c:pt idx="159">
                  <c:v>95.785458984000002</c:v>
                </c:pt>
                <c:pt idx="160">
                  <c:v>-31.331875</c:v>
                </c:pt>
                <c:pt idx="161">
                  <c:v>-169.48238280000001</c:v>
                </c:pt>
                <c:pt idx="162">
                  <c:v>9.4456555175000005</c:v>
                </c:pt>
                <c:pt idx="163">
                  <c:v>93.193417967999991</c:v>
                </c:pt>
                <c:pt idx="164">
                  <c:v>406.43414062000005</c:v>
                </c:pt>
                <c:pt idx="165">
                  <c:v>-56.241533200000006</c:v>
                </c:pt>
                <c:pt idx="166">
                  <c:v>-61.097182609999997</c:v>
                </c:pt>
                <c:pt idx="167">
                  <c:v>105.46521484</c:v>
                </c:pt>
                <c:pt idx="168">
                  <c:v>23.654179686999999</c:v>
                </c:pt>
                <c:pt idx="169">
                  <c:v>1347.7889061999999</c:v>
                </c:pt>
                <c:pt idx="170">
                  <c:v>419.68289062000002</c:v>
                </c:pt>
                <c:pt idx="171">
                  <c:v>1133.6478125000001</c:v>
                </c:pt>
                <c:pt idx="172">
                  <c:v>936.33828125000002</c:v>
                </c:pt>
                <c:pt idx="173">
                  <c:v>-209.13914059999999</c:v>
                </c:pt>
                <c:pt idx="174">
                  <c:v>-530.82105460000002</c:v>
                </c:pt>
                <c:pt idx="175">
                  <c:v>-878.08468749999997</c:v>
                </c:pt>
                <c:pt idx="176">
                  <c:v>2551.7742186999999</c:v>
                </c:pt>
                <c:pt idx="177">
                  <c:v>64.004707030999995</c:v>
                </c:pt>
                <c:pt idx="178">
                  <c:v>152.49334959999999</c:v>
                </c:pt>
                <c:pt idx="179">
                  <c:v>-248.5607421</c:v>
                </c:pt>
                <c:pt idx="180">
                  <c:v>517.35371093000003</c:v>
                </c:pt>
                <c:pt idx="181">
                  <c:v>1251.253125</c:v>
                </c:pt>
                <c:pt idx="182">
                  <c:v>572.42261717999997</c:v>
                </c:pt>
                <c:pt idx="183">
                  <c:v>-137.30061519999998</c:v>
                </c:pt>
                <c:pt idx="184">
                  <c:v>-514.00562500000001</c:v>
                </c:pt>
                <c:pt idx="185">
                  <c:v>60.922846679000003</c:v>
                </c:pt>
                <c:pt idx="186">
                  <c:v>345.74394530999996</c:v>
                </c:pt>
                <c:pt idx="187">
                  <c:v>741.75070311999991</c:v>
                </c:pt>
                <c:pt idx="188">
                  <c:v>-359.75011710000001</c:v>
                </c:pt>
                <c:pt idx="189">
                  <c:v>-248.64416010000002</c:v>
                </c:pt>
                <c:pt idx="190">
                  <c:v>616.48109375000001</c:v>
                </c:pt>
                <c:pt idx="191">
                  <c:v>109.65954101</c:v>
                </c:pt>
                <c:pt idx="192">
                  <c:v>42.384667968000002</c:v>
                </c:pt>
                <c:pt idx="193">
                  <c:v>-904.86093749999998</c:v>
                </c:pt>
                <c:pt idx="194">
                  <c:v>396.77675780999999</c:v>
                </c:pt>
                <c:pt idx="195">
                  <c:v>86.572636717999998</c:v>
                </c:pt>
                <c:pt idx="196">
                  <c:v>-152.304248</c:v>
                </c:pt>
                <c:pt idx="197">
                  <c:v>129.95759765</c:v>
                </c:pt>
                <c:pt idx="198">
                  <c:v>117.0925</c:v>
                </c:pt>
                <c:pt idx="199">
                  <c:v>641.20214842999997</c:v>
                </c:pt>
                <c:pt idx="200">
                  <c:v>294.71748045999999</c:v>
                </c:pt>
                <c:pt idx="201">
                  <c:v>635.00859375000005</c:v>
                </c:pt>
                <c:pt idx="202">
                  <c:v>-190.27078119999999</c:v>
                </c:pt>
                <c:pt idx="203">
                  <c:v>-555.49210930000004</c:v>
                </c:pt>
                <c:pt idx="204">
                  <c:v>498.88933593000002</c:v>
                </c:pt>
                <c:pt idx="205">
                  <c:v>-43.980937500000003</c:v>
                </c:pt>
                <c:pt idx="206">
                  <c:v>62.349125975999996</c:v>
                </c:pt>
                <c:pt idx="207">
                  <c:v>-233.29566399999999</c:v>
                </c:pt>
                <c:pt idx="208">
                  <c:v>-53.800107420000003</c:v>
                </c:pt>
                <c:pt idx="209">
                  <c:v>58.230849608999996</c:v>
                </c:pt>
                <c:pt idx="210">
                  <c:v>-110.6860253</c:v>
                </c:pt>
                <c:pt idx="211">
                  <c:v>285.85099609000002</c:v>
                </c:pt>
                <c:pt idx="212">
                  <c:v>-114.52974599999999</c:v>
                </c:pt>
                <c:pt idx="213">
                  <c:v>-143.94044919999999</c:v>
                </c:pt>
                <c:pt idx="214">
                  <c:v>-2788.8934370000002</c:v>
                </c:pt>
                <c:pt idx="215">
                  <c:v>113.19262694999999</c:v>
                </c:pt>
                <c:pt idx="216">
                  <c:v>-154.99551750000001</c:v>
                </c:pt>
                <c:pt idx="217">
                  <c:v>-1910.467187</c:v>
                </c:pt>
                <c:pt idx="218">
                  <c:v>735.948125</c:v>
                </c:pt>
                <c:pt idx="219">
                  <c:v>-228.7649414</c:v>
                </c:pt>
                <c:pt idx="220">
                  <c:v>181.80134765</c:v>
                </c:pt>
                <c:pt idx="221">
                  <c:v>-1029.5531249999999</c:v>
                </c:pt>
                <c:pt idx="222">
                  <c:v>-150.8739941</c:v>
                </c:pt>
                <c:pt idx="223">
                  <c:v>-503.33636709999996</c:v>
                </c:pt>
                <c:pt idx="224">
                  <c:v>-222.31552729999999</c:v>
                </c:pt>
                <c:pt idx="225">
                  <c:v>-401.34816400000005</c:v>
                </c:pt>
                <c:pt idx="226">
                  <c:v>94.787324217999995</c:v>
                </c:pt>
                <c:pt idx="227">
                  <c:v>-177.15976559999999</c:v>
                </c:pt>
                <c:pt idx="228">
                  <c:v>2994.2406249999999</c:v>
                </c:pt>
                <c:pt idx="229">
                  <c:v>-202.0474414</c:v>
                </c:pt>
                <c:pt idx="230">
                  <c:v>-1820.9237499999999</c:v>
                </c:pt>
                <c:pt idx="231">
                  <c:v>14.519947509000001</c:v>
                </c:pt>
                <c:pt idx="232">
                  <c:v>20.36696289</c:v>
                </c:pt>
                <c:pt idx="233">
                  <c:v>2483.5317187000001</c:v>
                </c:pt>
                <c:pt idx="234">
                  <c:v>127.39749999999999</c:v>
                </c:pt>
                <c:pt idx="235">
                  <c:v>1.0648544311000001</c:v>
                </c:pt>
                <c:pt idx="236">
                  <c:v>-63.549370109999998</c:v>
                </c:pt>
                <c:pt idx="237">
                  <c:v>-183.7828906</c:v>
                </c:pt>
                <c:pt idx="238">
                  <c:v>-151.94302729999998</c:v>
                </c:pt>
                <c:pt idx="239">
                  <c:v>777.87414061999993</c:v>
                </c:pt>
                <c:pt idx="240">
                  <c:v>-0.34774932860000002</c:v>
                </c:pt>
                <c:pt idx="241">
                  <c:v>-46.821958000000002</c:v>
                </c:pt>
                <c:pt idx="242">
                  <c:v>-5.0359222409999997</c:v>
                </c:pt>
                <c:pt idx="243">
                  <c:v>-134.61459959999999</c:v>
                </c:pt>
                <c:pt idx="244">
                  <c:v>-208.75068350000001</c:v>
                </c:pt>
                <c:pt idx="245">
                  <c:v>-812.82687499999997</c:v>
                </c:pt>
                <c:pt idx="246">
                  <c:v>-91.224873040000006</c:v>
                </c:pt>
                <c:pt idx="247">
                  <c:v>-860.34554679999997</c:v>
                </c:pt>
                <c:pt idx="248">
                  <c:v>1383.4581250000001</c:v>
                </c:pt>
                <c:pt idx="249">
                  <c:v>264.03373046000002</c:v>
                </c:pt>
                <c:pt idx="250">
                  <c:v>-202.66421869999999</c:v>
                </c:pt>
                <c:pt idx="251">
                  <c:v>-349.58347650000002</c:v>
                </c:pt>
                <c:pt idx="252">
                  <c:v>-929.06656250000003</c:v>
                </c:pt>
                <c:pt idx="253">
                  <c:v>20.650754394</c:v>
                </c:pt>
                <c:pt idx="254">
                  <c:v>82.929824217999993</c:v>
                </c:pt>
                <c:pt idx="255">
                  <c:v>-21.801513669999999</c:v>
                </c:pt>
                <c:pt idx="256">
                  <c:v>-43.866103510000002</c:v>
                </c:pt>
                <c:pt idx="257">
                  <c:v>-445.87</c:v>
                </c:pt>
                <c:pt idx="258">
                  <c:v>1267.8673437</c:v>
                </c:pt>
                <c:pt idx="259">
                  <c:v>257.69417967999999</c:v>
                </c:pt>
                <c:pt idx="260">
                  <c:v>-440.80820310000001</c:v>
                </c:pt>
                <c:pt idx="261">
                  <c:v>118.92855467999999</c:v>
                </c:pt>
                <c:pt idx="262">
                  <c:v>-5.2470043940000002</c:v>
                </c:pt>
                <c:pt idx="263">
                  <c:v>21.659125975999999</c:v>
                </c:pt>
                <c:pt idx="264">
                  <c:v>-298.76433589999999</c:v>
                </c:pt>
                <c:pt idx="265">
                  <c:v>849.52851562000001</c:v>
                </c:pt>
                <c:pt idx="266">
                  <c:v>-93.340390619999994</c:v>
                </c:pt>
                <c:pt idx="267">
                  <c:v>2.4963760375999997</c:v>
                </c:pt>
                <c:pt idx="268">
                  <c:v>-154.42948239999998</c:v>
                </c:pt>
                <c:pt idx="269">
                  <c:v>-340.61171869999998</c:v>
                </c:pt>
                <c:pt idx="270">
                  <c:v>182.1502539</c:v>
                </c:pt>
                <c:pt idx="271">
                  <c:v>5.4715649413999996</c:v>
                </c:pt>
                <c:pt idx="272">
                  <c:v>2649.2815624999998</c:v>
                </c:pt>
                <c:pt idx="273">
                  <c:v>-84.359091790000008</c:v>
                </c:pt>
                <c:pt idx="274">
                  <c:v>-335.88628900000003</c:v>
                </c:pt>
                <c:pt idx="275">
                  <c:v>-710.53070309999998</c:v>
                </c:pt>
                <c:pt idx="276">
                  <c:v>-144.61213860000001</c:v>
                </c:pt>
                <c:pt idx="277">
                  <c:v>-128.45759760000001</c:v>
                </c:pt>
                <c:pt idx="278">
                  <c:v>-319.9830078</c:v>
                </c:pt>
                <c:pt idx="279">
                  <c:v>406.99800780999999</c:v>
                </c:pt>
                <c:pt idx="280">
                  <c:v>-2181.2937499999998</c:v>
                </c:pt>
                <c:pt idx="281">
                  <c:v>199.48275389999998</c:v>
                </c:pt>
                <c:pt idx="282">
                  <c:v>-1418.1475</c:v>
                </c:pt>
                <c:pt idx="283">
                  <c:v>316.79277343000001</c:v>
                </c:pt>
                <c:pt idx="284">
                  <c:v>3.6504989623999999</c:v>
                </c:pt>
                <c:pt idx="285">
                  <c:v>361.39113280999999</c:v>
                </c:pt>
                <c:pt idx="286">
                  <c:v>85.559843749999999</c:v>
                </c:pt>
                <c:pt idx="287">
                  <c:v>514.29164062000007</c:v>
                </c:pt>
                <c:pt idx="288">
                  <c:v>-140.02533199999999</c:v>
                </c:pt>
                <c:pt idx="289">
                  <c:v>3.6394424437999997</c:v>
                </c:pt>
                <c:pt idx="290">
                  <c:v>-313.44949209999999</c:v>
                </c:pt>
                <c:pt idx="291">
                  <c:v>257.74056639999998</c:v>
                </c:pt>
                <c:pt idx="292">
                  <c:v>756.79804687000001</c:v>
                </c:pt>
                <c:pt idx="293">
                  <c:v>-169.47671869999999</c:v>
                </c:pt>
                <c:pt idx="294">
                  <c:v>37.016574706999997</c:v>
                </c:pt>
                <c:pt idx="295">
                  <c:v>9.9186413574000003</c:v>
                </c:pt>
                <c:pt idx="296">
                  <c:v>150.08112303999999</c:v>
                </c:pt>
                <c:pt idx="297">
                  <c:v>-959.61070309999991</c:v>
                </c:pt>
                <c:pt idx="298">
                  <c:v>1745.4965625</c:v>
                </c:pt>
                <c:pt idx="299">
                  <c:v>-84.71536132</c:v>
                </c:pt>
                <c:pt idx="300">
                  <c:v>-12.896538080000001</c:v>
                </c:pt>
                <c:pt idx="301">
                  <c:v>-132.82118159999999</c:v>
                </c:pt>
                <c:pt idx="302">
                  <c:v>150.62380859000001</c:v>
                </c:pt>
                <c:pt idx="303">
                  <c:v>1231.2713280999999</c:v>
                </c:pt>
                <c:pt idx="304">
                  <c:v>-238.74339840000002</c:v>
                </c:pt>
                <c:pt idx="305">
                  <c:v>407.34265625</c:v>
                </c:pt>
                <c:pt idx="306">
                  <c:v>56.288027343000003</c:v>
                </c:pt>
                <c:pt idx="307">
                  <c:v>-139.4806054</c:v>
                </c:pt>
                <c:pt idx="308">
                  <c:v>-24.61193115</c:v>
                </c:pt>
                <c:pt idx="309">
                  <c:v>147.75977538999999</c:v>
                </c:pt>
                <c:pt idx="310">
                  <c:v>466.37144530999996</c:v>
                </c:pt>
                <c:pt idx="311">
                  <c:v>-56.671245110000001</c:v>
                </c:pt>
                <c:pt idx="312">
                  <c:v>791.67382811999994</c:v>
                </c:pt>
                <c:pt idx="313">
                  <c:v>-152.75255849999999</c:v>
                </c:pt>
                <c:pt idx="314">
                  <c:v>1173.2637500000001</c:v>
                </c:pt>
                <c:pt idx="315">
                  <c:v>333.20386718000003</c:v>
                </c:pt>
                <c:pt idx="316">
                  <c:v>145.03509765000001</c:v>
                </c:pt>
                <c:pt idx="317">
                  <c:v>-33.482639159999998</c:v>
                </c:pt>
                <c:pt idx="318">
                  <c:v>53.493442382000005</c:v>
                </c:pt>
                <c:pt idx="319">
                  <c:v>-162.16444330000002</c:v>
                </c:pt>
                <c:pt idx="320">
                  <c:v>-63.537421869999996</c:v>
                </c:pt>
                <c:pt idx="321">
                  <c:v>-118.6787695</c:v>
                </c:pt>
                <c:pt idx="322">
                  <c:v>35.659892577999997</c:v>
                </c:pt>
                <c:pt idx="323">
                  <c:v>609.04097655999999</c:v>
                </c:pt>
                <c:pt idx="324">
                  <c:v>11.500499267</c:v>
                </c:pt>
                <c:pt idx="325">
                  <c:v>110.25819335</c:v>
                </c:pt>
                <c:pt idx="326">
                  <c:v>-101.8588476</c:v>
                </c:pt>
                <c:pt idx="327">
                  <c:v>698.0625</c:v>
                </c:pt>
                <c:pt idx="328">
                  <c:v>466.95445312000004</c:v>
                </c:pt>
                <c:pt idx="329">
                  <c:v>-3536.7953120000002</c:v>
                </c:pt>
                <c:pt idx="330">
                  <c:v>-634.62253900000007</c:v>
                </c:pt>
                <c:pt idx="331">
                  <c:v>68.003208006999998</c:v>
                </c:pt>
                <c:pt idx="332">
                  <c:v>-25.40965576</c:v>
                </c:pt>
                <c:pt idx="333">
                  <c:v>339.35015625</c:v>
                </c:pt>
                <c:pt idx="334">
                  <c:v>-303.86109369999997</c:v>
                </c:pt>
                <c:pt idx="335">
                  <c:v>-20.051883539999999</c:v>
                </c:pt>
                <c:pt idx="336">
                  <c:v>257.31736328</c:v>
                </c:pt>
                <c:pt idx="337">
                  <c:v>249.55136718000003</c:v>
                </c:pt>
                <c:pt idx="338">
                  <c:v>242.87380859000001</c:v>
                </c:pt>
                <c:pt idx="339">
                  <c:v>-44.640927730000001</c:v>
                </c:pt>
                <c:pt idx="340">
                  <c:v>775.11859374999995</c:v>
                </c:pt>
                <c:pt idx="341">
                  <c:v>-1153.3656249999999</c:v>
                </c:pt>
                <c:pt idx="342">
                  <c:v>106.03779296</c:v>
                </c:pt>
                <c:pt idx="343">
                  <c:v>176.8249414</c:v>
                </c:pt>
                <c:pt idx="344">
                  <c:v>-111.3277246</c:v>
                </c:pt>
                <c:pt idx="345">
                  <c:v>-552.16175780000003</c:v>
                </c:pt>
                <c:pt idx="346">
                  <c:v>-81.968984370000001</c:v>
                </c:pt>
                <c:pt idx="347">
                  <c:v>-48.221220700000003</c:v>
                </c:pt>
                <c:pt idx="348">
                  <c:v>400.98011718000004</c:v>
                </c:pt>
                <c:pt idx="349">
                  <c:v>304.01105468000003</c:v>
                </c:pt>
                <c:pt idx="350">
                  <c:v>-352.73406249999999</c:v>
                </c:pt>
                <c:pt idx="351">
                  <c:v>-1471.974062</c:v>
                </c:pt>
                <c:pt idx="352">
                  <c:v>-385.90289060000003</c:v>
                </c:pt>
                <c:pt idx="353">
                  <c:v>-87.394843750000007</c:v>
                </c:pt>
                <c:pt idx="354">
                  <c:v>-369.30500000000001</c:v>
                </c:pt>
                <c:pt idx="355">
                  <c:v>680.58015624999996</c:v>
                </c:pt>
                <c:pt idx="356">
                  <c:v>156.57951171000002</c:v>
                </c:pt>
                <c:pt idx="357">
                  <c:v>105.88162109000001</c:v>
                </c:pt>
                <c:pt idx="358">
                  <c:v>494.66812499999997</c:v>
                </c:pt>
                <c:pt idx="359">
                  <c:v>-957.95</c:v>
                </c:pt>
                <c:pt idx="360">
                  <c:v>-75.917939450000006</c:v>
                </c:pt>
                <c:pt idx="361">
                  <c:v>223.69683593000002</c:v>
                </c:pt>
                <c:pt idx="362">
                  <c:v>143.43458006999998</c:v>
                </c:pt>
                <c:pt idx="363">
                  <c:v>95.208271483999994</c:v>
                </c:pt>
                <c:pt idx="364">
                  <c:v>-47.691572260000001</c:v>
                </c:pt>
                <c:pt idx="365">
                  <c:v>173.62554686999999</c:v>
                </c:pt>
                <c:pt idx="366">
                  <c:v>28.269262695000002</c:v>
                </c:pt>
                <c:pt idx="367">
                  <c:v>355.31789062000001</c:v>
                </c:pt>
                <c:pt idx="368">
                  <c:v>234.27119139999999</c:v>
                </c:pt>
                <c:pt idx="369">
                  <c:v>-159.55511710000002</c:v>
                </c:pt>
                <c:pt idx="370">
                  <c:v>-237.9026562</c:v>
                </c:pt>
                <c:pt idx="371">
                  <c:v>71.496347655999998</c:v>
                </c:pt>
                <c:pt idx="372">
                  <c:v>41.358710936999998</c:v>
                </c:pt>
                <c:pt idx="373">
                  <c:v>29.600839842999999</c:v>
                </c:pt>
                <c:pt idx="374">
                  <c:v>62.129379882000002</c:v>
                </c:pt>
                <c:pt idx="375">
                  <c:v>-193.97662100000002</c:v>
                </c:pt>
                <c:pt idx="376">
                  <c:v>54.239965819999995</c:v>
                </c:pt>
                <c:pt idx="377">
                  <c:v>206.87916014999999</c:v>
                </c:pt>
                <c:pt idx="378">
                  <c:v>-331.7654296</c:v>
                </c:pt>
                <c:pt idx="379">
                  <c:v>-303.90148429999999</c:v>
                </c:pt>
                <c:pt idx="380">
                  <c:v>-519.97773430000007</c:v>
                </c:pt>
                <c:pt idx="381">
                  <c:v>278.17794921000001</c:v>
                </c:pt>
                <c:pt idx="382">
                  <c:v>138.51469725999999</c:v>
                </c:pt>
                <c:pt idx="383">
                  <c:v>15.460455322</c:v>
                </c:pt>
                <c:pt idx="384">
                  <c:v>659.63546874999997</c:v>
                </c:pt>
                <c:pt idx="385">
                  <c:v>686.71007811999993</c:v>
                </c:pt>
                <c:pt idx="386">
                  <c:v>-1588.4910930000001</c:v>
                </c:pt>
                <c:pt idx="387">
                  <c:v>-214.59582030000001</c:v>
                </c:pt>
                <c:pt idx="388">
                  <c:v>459.94757812000006</c:v>
                </c:pt>
                <c:pt idx="389">
                  <c:v>-598.07355459999997</c:v>
                </c:pt>
                <c:pt idx="390">
                  <c:v>-1061.0558590000001</c:v>
                </c:pt>
                <c:pt idx="391">
                  <c:v>95.448916014999995</c:v>
                </c:pt>
                <c:pt idx="392">
                  <c:v>-40.9968164</c:v>
                </c:pt>
                <c:pt idx="393">
                  <c:v>-865.33335929999998</c:v>
                </c:pt>
                <c:pt idx="394">
                  <c:v>447.8075</c:v>
                </c:pt>
                <c:pt idx="395">
                  <c:v>-61.408676750000005</c:v>
                </c:pt>
                <c:pt idx="396">
                  <c:v>151.64250000000001</c:v>
                </c:pt>
                <c:pt idx="397">
                  <c:v>-429.48406249999999</c:v>
                </c:pt>
                <c:pt idx="398">
                  <c:v>-3.492096557</c:v>
                </c:pt>
                <c:pt idx="399">
                  <c:v>3.7156280517</c:v>
                </c:pt>
                <c:pt idx="400">
                  <c:v>157.56307617000002</c:v>
                </c:pt>
                <c:pt idx="401">
                  <c:v>-86.686855460000004</c:v>
                </c:pt>
                <c:pt idx="402">
                  <c:v>-670.85874999999999</c:v>
                </c:pt>
                <c:pt idx="403">
                  <c:v>2066.1871875000002</c:v>
                </c:pt>
                <c:pt idx="404">
                  <c:v>306.37687499999998</c:v>
                </c:pt>
                <c:pt idx="405">
                  <c:v>-746.6</c:v>
                </c:pt>
                <c:pt idx="406">
                  <c:v>-580.84296870000003</c:v>
                </c:pt>
                <c:pt idx="407">
                  <c:v>1118.4361718</c:v>
                </c:pt>
                <c:pt idx="408">
                  <c:v>474.89906250000001</c:v>
                </c:pt>
                <c:pt idx="409">
                  <c:v>-535.3608203</c:v>
                </c:pt>
                <c:pt idx="410">
                  <c:v>-855.90117180000004</c:v>
                </c:pt>
                <c:pt idx="411">
                  <c:v>-226.46154289999998</c:v>
                </c:pt>
                <c:pt idx="412">
                  <c:v>37.3203125</c:v>
                </c:pt>
                <c:pt idx="413">
                  <c:v>-32.324584960000003</c:v>
                </c:pt>
                <c:pt idx="414">
                  <c:v>-99.639541009999988</c:v>
                </c:pt>
                <c:pt idx="415">
                  <c:v>163.37392578000001</c:v>
                </c:pt>
                <c:pt idx="416">
                  <c:v>1022.6597655999999</c:v>
                </c:pt>
                <c:pt idx="417">
                  <c:v>51.015717772999999</c:v>
                </c:pt>
                <c:pt idx="418">
                  <c:v>444.99601562000004</c:v>
                </c:pt>
                <c:pt idx="419">
                  <c:v>-3356.0743750000001</c:v>
                </c:pt>
                <c:pt idx="420">
                  <c:v>-24.022419429999999</c:v>
                </c:pt>
                <c:pt idx="421">
                  <c:v>-212.35382809999999</c:v>
                </c:pt>
                <c:pt idx="422">
                  <c:v>-69.166577140000001</c:v>
                </c:pt>
                <c:pt idx="423">
                  <c:v>-306.59394530000003</c:v>
                </c:pt>
                <c:pt idx="424">
                  <c:v>363.16281249999997</c:v>
                </c:pt>
                <c:pt idx="425">
                  <c:v>1760.0915625</c:v>
                </c:pt>
                <c:pt idx="426">
                  <c:v>-144.9309667</c:v>
                </c:pt>
                <c:pt idx="427">
                  <c:v>-101.5149804</c:v>
                </c:pt>
                <c:pt idx="428">
                  <c:v>-446.86800779999999</c:v>
                </c:pt>
                <c:pt idx="429">
                  <c:v>-180.49841789999999</c:v>
                </c:pt>
                <c:pt idx="430">
                  <c:v>-28.015000000000001</c:v>
                </c:pt>
                <c:pt idx="431">
                  <c:v>-82.566396480000009</c:v>
                </c:pt>
                <c:pt idx="432">
                  <c:v>-51.354628899999994</c:v>
                </c:pt>
                <c:pt idx="433">
                  <c:v>-349.87792960000002</c:v>
                </c:pt>
                <c:pt idx="434">
                  <c:v>6.2293316650000001</c:v>
                </c:pt>
                <c:pt idx="435">
                  <c:v>-60.286416010000003</c:v>
                </c:pt>
                <c:pt idx="436">
                  <c:v>104.75788085000001</c:v>
                </c:pt>
                <c:pt idx="437">
                  <c:v>49.187846679000003</c:v>
                </c:pt>
                <c:pt idx="438">
                  <c:v>6.6185064696999998</c:v>
                </c:pt>
                <c:pt idx="439">
                  <c:v>-191.52132810000001</c:v>
                </c:pt>
                <c:pt idx="440">
                  <c:v>614.33386717999997</c:v>
                </c:pt>
                <c:pt idx="441">
                  <c:v>-417.26410150000004</c:v>
                </c:pt>
                <c:pt idx="442">
                  <c:v>286.26873046000003</c:v>
                </c:pt>
                <c:pt idx="443">
                  <c:v>-2122.4724999999999</c:v>
                </c:pt>
                <c:pt idx="444">
                  <c:v>-8.0086535639999994</c:v>
                </c:pt>
                <c:pt idx="445">
                  <c:v>-37.695808100000001</c:v>
                </c:pt>
                <c:pt idx="446">
                  <c:v>2481.6068749999999</c:v>
                </c:pt>
                <c:pt idx="447">
                  <c:v>190.90103514999998</c:v>
                </c:pt>
                <c:pt idx="448">
                  <c:v>452.71105468000002</c:v>
                </c:pt>
                <c:pt idx="449">
                  <c:v>1879.5179687</c:v>
                </c:pt>
                <c:pt idx="450">
                  <c:v>620.24562500000002</c:v>
                </c:pt>
                <c:pt idx="451">
                  <c:v>670.13695311999993</c:v>
                </c:pt>
                <c:pt idx="452">
                  <c:v>-5.0001263419999997</c:v>
                </c:pt>
                <c:pt idx="453">
                  <c:v>65.637260741999995</c:v>
                </c:pt>
                <c:pt idx="454">
                  <c:v>-446.71375</c:v>
                </c:pt>
                <c:pt idx="455">
                  <c:v>-322.14439450000003</c:v>
                </c:pt>
                <c:pt idx="456">
                  <c:v>1549.2906250000001</c:v>
                </c:pt>
                <c:pt idx="457">
                  <c:v>-272.99925780000001</c:v>
                </c:pt>
                <c:pt idx="458">
                  <c:v>-146.64334959999999</c:v>
                </c:pt>
                <c:pt idx="459">
                  <c:v>604.33519531000002</c:v>
                </c:pt>
                <c:pt idx="460">
                  <c:v>26.835405273000003</c:v>
                </c:pt>
                <c:pt idx="461">
                  <c:v>-42.364228510000004</c:v>
                </c:pt>
                <c:pt idx="462">
                  <c:v>-460.8885937</c:v>
                </c:pt>
                <c:pt idx="463">
                  <c:v>-5.489223022</c:v>
                </c:pt>
                <c:pt idx="464">
                  <c:v>255.00261718000002</c:v>
                </c:pt>
                <c:pt idx="465">
                  <c:v>-258.83441399999998</c:v>
                </c:pt>
                <c:pt idx="466">
                  <c:v>241.10759765</c:v>
                </c:pt>
                <c:pt idx="467">
                  <c:v>-502.99175779999996</c:v>
                </c:pt>
                <c:pt idx="468">
                  <c:v>290.42494139999997</c:v>
                </c:pt>
                <c:pt idx="469">
                  <c:v>-363.65910150000002</c:v>
                </c:pt>
                <c:pt idx="470">
                  <c:v>3140.8031249999999</c:v>
                </c:pt>
                <c:pt idx="471">
                  <c:v>89.066689452999995</c:v>
                </c:pt>
                <c:pt idx="472">
                  <c:v>2026.9428124999999</c:v>
                </c:pt>
                <c:pt idx="473">
                  <c:v>1205.2070312000001</c:v>
                </c:pt>
                <c:pt idx="474">
                  <c:v>-815.96257809999997</c:v>
                </c:pt>
                <c:pt idx="475">
                  <c:v>-1896.6389060000001</c:v>
                </c:pt>
                <c:pt idx="476">
                  <c:v>-225.4737695</c:v>
                </c:pt>
                <c:pt idx="477">
                  <c:v>-334.91535150000004</c:v>
                </c:pt>
                <c:pt idx="478">
                  <c:v>381.30210937000004</c:v>
                </c:pt>
                <c:pt idx="479">
                  <c:v>-143.36146479999999</c:v>
                </c:pt>
                <c:pt idx="480">
                  <c:v>672.97828125000001</c:v>
                </c:pt>
                <c:pt idx="481">
                  <c:v>115.9121875</c:v>
                </c:pt>
                <c:pt idx="482">
                  <c:v>400.73042968000004</c:v>
                </c:pt>
                <c:pt idx="483">
                  <c:v>-2128.392656</c:v>
                </c:pt>
                <c:pt idx="484">
                  <c:v>-203.95837889999999</c:v>
                </c:pt>
                <c:pt idx="485">
                  <c:v>417.17445312000001</c:v>
                </c:pt>
                <c:pt idx="486">
                  <c:v>449.82671875</c:v>
                </c:pt>
                <c:pt idx="487">
                  <c:v>60.431547850999998</c:v>
                </c:pt>
                <c:pt idx="488">
                  <c:v>128.53464843</c:v>
                </c:pt>
                <c:pt idx="489">
                  <c:v>-289.43683590000001</c:v>
                </c:pt>
                <c:pt idx="490">
                  <c:v>-339.57363279999998</c:v>
                </c:pt>
                <c:pt idx="491">
                  <c:v>-1438.738906</c:v>
                </c:pt>
                <c:pt idx="492">
                  <c:v>662.92789061999997</c:v>
                </c:pt>
                <c:pt idx="493">
                  <c:v>-170.70583980000001</c:v>
                </c:pt>
                <c:pt idx="494">
                  <c:v>1281.7130468</c:v>
                </c:pt>
                <c:pt idx="495">
                  <c:v>-1115.8842179999999</c:v>
                </c:pt>
                <c:pt idx="496">
                  <c:v>-19.406813960000001</c:v>
                </c:pt>
                <c:pt idx="497">
                  <c:v>-534.50878899999998</c:v>
                </c:pt>
                <c:pt idx="498">
                  <c:v>-62.824394529999999</c:v>
                </c:pt>
                <c:pt idx="499">
                  <c:v>-454.52511709999999</c:v>
                </c:pt>
                <c:pt idx="500">
                  <c:v>165.73486327999998</c:v>
                </c:pt>
                <c:pt idx="501">
                  <c:v>375.93933593000003</c:v>
                </c:pt>
                <c:pt idx="502">
                  <c:v>506.83359374999998</c:v>
                </c:pt>
                <c:pt idx="503">
                  <c:v>-54.215673819999999</c:v>
                </c:pt>
                <c:pt idx="504">
                  <c:v>-33.934606930000001</c:v>
                </c:pt>
                <c:pt idx="505">
                  <c:v>-294.77695310000001</c:v>
                </c:pt>
                <c:pt idx="506">
                  <c:v>-635.42124999999999</c:v>
                </c:pt>
                <c:pt idx="507">
                  <c:v>-180.52599600000002</c:v>
                </c:pt>
                <c:pt idx="508">
                  <c:v>-66.826274409999996</c:v>
                </c:pt>
                <c:pt idx="509">
                  <c:v>-959.27609370000005</c:v>
                </c:pt>
                <c:pt idx="510">
                  <c:v>-122.80386710000001</c:v>
                </c:pt>
                <c:pt idx="511">
                  <c:v>895.98585936999996</c:v>
                </c:pt>
                <c:pt idx="512">
                  <c:v>-1060.448828</c:v>
                </c:pt>
                <c:pt idx="513">
                  <c:v>206.03361328</c:v>
                </c:pt>
                <c:pt idx="514">
                  <c:v>155.0017871</c:v>
                </c:pt>
                <c:pt idx="515">
                  <c:v>512.88457030999996</c:v>
                </c:pt>
                <c:pt idx="516">
                  <c:v>-760.77609370000005</c:v>
                </c:pt>
                <c:pt idx="517">
                  <c:v>-431.35546869999996</c:v>
                </c:pt>
                <c:pt idx="518">
                  <c:v>-738.35</c:v>
                </c:pt>
                <c:pt idx="519">
                  <c:v>430.96031249999999</c:v>
                </c:pt>
                <c:pt idx="520">
                  <c:v>550.98609375000001</c:v>
                </c:pt>
                <c:pt idx="521">
                  <c:v>238.74099609000001</c:v>
                </c:pt>
                <c:pt idx="522">
                  <c:v>169.22783203</c:v>
                </c:pt>
                <c:pt idx="523">
                  <c:v>449.73761718000003</c:v>
                </c:pt>
                <c:pt idx="524">
                  <c:v>1309.9638281</c:v>
                </c:pt>
                <c:pt idx="525">
                  <c:v>817.78218749999996</c:v>
                </c:pt>
                <c:pt idx="526">
                  <c:v>317.43492186999998</c:v>
                </c:pt>
                <c:pt idx="527">
                  <c:v>96.777226561999996</c:v>
                </c:pt>
                <c:pt idx="528">
                  <c:v>-132.10965819999998</c:v>
                </c:pt>
                <c:pt idx="529">
                  <c:v>-86.90353515000001</c:v>
                </c:pt>
                <c:pt idx="530">
                  <c:v>3.3581881713000001</c:v>
                </c:pt>
                <c:pt idx="531">
                  <c:v>1113.8573437</c:v>
                </c:pt>
                <c:pt idx="532">
                  <c:v>434.90499999999997</c:v>
                </c:pt>
                <c:pt idx="533">
                  <c:v>-4.9291186520000005</c:v>
                </c:pt>
                <c:pt idx="534">
                  <c:v>-663.26726559999997</c:v>
                </c:pt>
                <c:pt idx="535">
                  <c:v>684.35374999999999</c:v>
                </c:pt>
                <c:pt idx="536">
                  <c:v>-111.8145117</c:v>
                </c:pt>
                <c:pt idx="537">
                  <c:v>806.17664061999994</c:v>
                </c:pt>
                <c:pt idx="538">
                  <c:v>-35.45182861</c:v>
                </c:pt>
                <c:pt idx="539">
                  <c:v>-87.29658203000001</c:v>
                </c:pt>
                <c:pt idx="540">
                  <c:v>-213.75187500000001</c:v>
                </c:pt>
                <c:pt idx="541">
                  <c:v>34.379956053999997</c:v>
                </c:pt>
                <c:pt idx="542">
                  <c:v>2282.0549999999998</c:v>
                </c:pt>
                <c:pt idx="543">
                  <c:v>-92.630732420000001</c:v>
                </c:pt>
                <c:pt idx="544">
                  <c:v>312.61314453</c:v>
                </c:pt>
                <c:pt idx="545">
                  <c:v>-26.238320309999999</c:v>
                </c:pt>
                <c:pt idx="546">
                  <c:v>1078.7657812</c:v>
                </c:pt>
                <c:pt idx="547">
                  <c:v>-925.33749999999998</c:v>
                </c:pt>
                <c:pt idx="548">
                  <c:v>249.00423827999998</c:v>
                </c:pt>
                <c:pt idx="549">
                  <c:v>446.93972656</c:v>
                </c:pt>
                <c:pt idx="550">
                  <c:v>-86.160078119999994</c:v>
                </c:pt>
                <c:pt idx="551">
                  <c:v>-88.131240230000003</c:v>
                </c:pt>
                <c:pt idx="552">
                  <c:v>8.8206134032999994</c:v>
                </c:pt>
                <c:pt idx="553">
                  <c:v>104.45916015</c:v>
                </c:pt>
                <c:pt idx="554">
                  <c:v>-13.608175040000001</c:v>
                </c:pt>
                <c:pt idx="555">
                  <c:v>-531.61562500000002</c:v>
                </c:pt>
                <c:pt idx="556">
                  <c:v>159.18550780999999</c:v>
                </c:pt>
                <c:pt idx="557">
                  <c:v>181.05277343</c:v>
                </c:pt>
                <c:pt idx="558">
                  <c:v>822.55617186999996</c:v>
                </c:pt>
                <c:pt idx="559">
                  <c:v>34.185183105</c:v>
                </c:pt>
                <c:pt idx="560">
                  <c:v>-244.4440625</c:v>
                </c:pt>
                <c:pt idx="561">
                  <c:v>-3.8898455810000003</c:v>
                </c:pt>
                <c:pt idx="562">
                  <c:v>44.049301757000002</c:v>
                </c:pt>
                <c:pt idx="563">
                  <c:v>-77.263701170000004</c:v>
                </c:pt>
                <c:pt idx="564">
                  <c:v>277.58673827999996</c:v>
                </c:pt>
                <c:pt idx="565">
                  <c:v>183.65687500000001</c:v>
                </c:pt>
                <c:pt idx="566">
                  <c:v>-202.37523430000002</c:v>
                </c:pt>
                <c:pt idx="567">
                  <c:v>12.739118652</c:v>
                </c:pt>
                <c:pt idx="568">
                  <c:v>325.46457031</c:v>
                </c:pt>
                <c:pt idx="569">
                  <c:v>51.520424804000001</c:v>
                </c:pt>
                <c:pt idx="570">
                  <c:v>-1691.1851560000002</c:v>
                </c:pt>
                <c:pt idx="571">
                  <c:v>463.48894530999996</c:v>
                </c:pt>
                <c:pt idx="572">
                  <c:v>-5.2765783690000001</c:v>
                </c:pt>
                <c:pt idx="573">
                  <c:v>-543.93429679999997</c:v>
                </c:pt>
                <c:pt idx="574">
                  <c:v>-3341.2321870000001</c:v>
                </c:pt>
                <c:pt idx="575">
                  <c:v>-267.30771479999999</c:v>
                </c:pt>
                <c:pt idx="576">
                  <c:v>-664.46218750000003</c:v>
                </c:pt>
                <c:pt idx="577">
                  <c:v>620.62675780999996</c:v>
                </c:pt>
                <c:pt idx="578">
                  <c:v>437.00175780999996</c:v>
                </c:pt>
                <c:pt idx="579">
                  <c:v>56.504916991999998</c:v>
                </c:pt>
                <c:pt idx="580">
                  <c:v>39.789704588999996</c:v>
                </c:pt>
                <c:pt idx="581">
                  <c:v>687.97140624999997</c:v>
                </c:pt>
                <c:pt idx="582">
                  <c:v>-81.680659169999998</c:v>
                </c:pt>
                <c:pt idx="583">
                  <c:v>-356.49105459999998</c:v>
                </c:pt>
                <c:pt idx="584">
                  <c:v>-103.01598630000001</c:v>
                </c:pt>
                <c:pt idx="585">
                  <c:v>153.37653319999998</c:v>
                </c:pt>
                <c:pt idx="586">
                  <c:v>1371.1979686999998</c:v>
                </c:pt>
                <c:pt idx="587">
                  <c:v>296.69103515</c:v>
                </c:pt>
                <c:pt idx="588">
                  <c:v>-103.6086816</c:v>
                </c:pt>
                <c:pt idx="589">
                  <c:v>55.109853515000005</c:v>
                </c:pt>
                <c:pt idx="590">
                  <c:v>-200.59154289999998</c:v>
                </c:pt>
                <c:pt idx="591">
                  <c:v>46.082851561999995</c:v>
                </c:pt>
                <c:pt idx="592">
                  <c:v>3.4629278563999999</c:v>
                </c:pt>
                <c:pt idx="593">
                  <c:v>-167.78578119999997</c:v>
                </c:pt>
                <c:pt idx="594">
                  <c:v>87.453828125000001</c:v>
                </c:pt>
                <c:pt idx="595">
                  <c:v>611.04070311999999</c:v>
                </c:pt>
                <c:pt idx="596">
                  <c:v>166.57300781000001</c:v>
                </c:pt>
                <c:pt idx="597">
                  <c:v>625.34800781000001</c:v>
                </c:pt>
                <c:pt idx="598">
                  <c:v>-147.58097649999999</c:v>
                </c:pt>
                <c:pt idx="599">
                  <c:v>-76.989755849999995</c:v>
                </c:pt>
                <c:pt idx="600">
                  <c:v>194.29902343000001</c:v>
                </c:pt>
                <c:pt idx="601">
                  <c:v>249.23707031000001</c:v>
                </c:pt>
                <c:pt idx="602">
                  <c:v>1142.4964062000001</c:v>
                </c:pt>
                <c:pt idx="603">
                  <c:v>-124.5660058</c:v>
                </c:pt>
                <c:pt idx="604">
                  <c:v>318.66250000000002</c:v>
                </c:pt>
                <c:pt idx="605">
                  <c:v>1090.4611718000001</c:v>
                </c:pt>
                <c:pt idx="606">
                  <c:v>188.43388671</c:v>
                </c:pt>
                <c:pt idx="607">
                  <c:v>419.23425780999997</c:v>
                </c:pt>
                <c:pt idx="608">
                  <c:v>226.57634765</c:v>
                </c:pt>
                <c:pt idx="609">
                  <c:v>1437.3442186999998</c:v>
                </c:pt>
                <c:pt idx="610">
                  <c:v>-84.94</c:v>
                </c:pt>
                <c:pt idx="611">
                  <c:v>262.51337889999996</c:v>
                </c:pt>
                <c:pt idx="612">
                  <c:v>-388.97429679999999</c:v>
                </c:pt>
                <c:pt idx="613">
                  <c:v>813.58007811999994</c:v>
                </c:pt>
                <c:pt idx="614">
                  <c:v>190.10708984000001</c:v>
                </c:pt>
                <c:pt idx="615">
                  <c:v>-554.86058590000005</c:v>
                </c:pt>
                <c:pt idx="616">
                  <c:v>315.86818359</c:v>
                </c:pt>
                <c:pt idx="617">
                  <c:v>-134.95115229999999</c:v>
                </c:pt>
                <c:pt idx="618">
                  <c:v>-95.875302730000001</c:v>
                </c:pt>
                <c:pt idx="619">
                  <c:v>-347.95187499999997</c:v>
                </c:pt>
                <c:pt idx="620">
                  <c:v>31.055102539</c:v>
                </c:pt>
                <c:pt idx="621">
                  <c:v>-107.2807031</c:v>
                </c:pt>
                <c:pt idx="622">
                  <c:v>23.610800780999998</c:v>
                </c:pt>
                <c:pt idx="623">
                  <c:v>-91.763457030000012</c:v>
                </c:pt>
                <c:pt idx="624">
                  <c:v>-168.7744726</c:v>
                </c:pt>
                <c:pt idx="625">
                  <c:v>9.8999255370999997</c:v>
                </c:pt>
                <c:pt idx="626">
                  <c:v>411.26429687000001</c:v>
                </c:pt>
                <c:pt idx="627">
                  <c:v>-196.24062499999999</c:v>
                </c:pt>
                <c:pt idx="628">
                  <c:v>91.519013670999996</c:v>
                </c:pt>
                <c:pt idx="629">
                  <c:v>49.493730468000003</c:v>
                </c:pt>
                <c:pt idx="630">
                  <c:v>86.719746092999998</c:v>
                </c:pt>
                <c:pt idx="631">
                  <c:v>512.16210937000005</c:v>
                </c:pt>
                <c:pt idx="632">
                  <c:v>-70.244082030000001</c:v>
                </c:pt>
                <c:pt idx="633">
                  <c:v>129.94069335</c:v>
                </c:pt>
                <c:pt idx="634">
                  <c:v>-40.957170409999996</c:v>
                </c:pt>
                <c:pt idx="635">
                  <c:v>325.95201171000002</c:v>
                </c:pt>
                <c:pt idx="636">
                  <c:v>-1158.7616399999999</c:v>
                </c:pt>
                <c:pt idx="637">
                  <c:v>-27.754736320000003</c:v>
                </c:pt>
                <c:pt idx="638">
                  <c:v>4317.9606249999997</c:v>
                </c:pt>
                <c:pt idx="639">
                  <c:v>-331.83195310000002</c:v>
                </c:pt>
                <c:pt idx="640">
                  <c:v>39.225505370999997</c:v>
                </c:pt>
                <c:pt idx="641">
                  <c:v>234.70906249999999</c:v>
                </c:pt>
                <c:pt idx="642">
                  <c:v>9.3824663161999999E-2</c:v>
                </c:pt>
                <c:pt idx="643">
                  <c:v>1149.6970312000001</c:v>
                </c:pt>
                <c:pt idx="644">
                  <c:v>65.974619140000001</c:v>
                </c:pt>
                <c:pt idx="645">
                  <c:v>-516.95652340000004</c:v>
                </c:pt>
                <c:pt idx="646">
                  <c:v>-178.87744139999998</c:v>
                </c:pt>
                <c:pt idx="647">
                  <c:v>-16.572692870000001</c:v>
                </c:pt>
                <c:pt idx="648">
                  <c:v>315.92791015</c:v>
                </c:pt>
                <c:pt idx="649">
                  <c:v>110.75545898</c:v>
                </c:pt>
                <c:pt idx="650">
                  <c:v>-366.0970312</c:v>
                </c:pt>
                <c:pt idx="651">
                  <c:v>-216.72031250000001</c:v>
                </c:pt>
                <c:pt idx="652">
                  <c:v>-740.39656249999996</c:v>
                </c:pt>
                <c:pt idx="653">
                  <c:v>866.49062500000002</c:v>
                </c:pt>
                <c:pt idx="654">
                  <c:v>136.86006835000001</c:v>
                </c:pt>
                <c:pt idx="655">
                  <c:v>-57.332832029999999</c:v>
                </c:pt>
                <c:pt idx="656">
                  <c:v>74.158901366999999</c:v>
                </c:pt>
                <c:pt idx="657">
                  <c:v>365.20054687000004</c:v>
                </c:pt>
                <c:pt idx="658">
                  <c:v>-515.55136709999999</c:v>
                </c:pt>
                <c:pt idx="659">
                  <c:v>617.69808593000005</c:v>
                </c:pt>
                <c:pt idx="660">
                  <c:v>16.610855711999999</c:v>
                </c:pt>
                <c:pt idx="661">
                  <c:v>73.774877928999999</c:v>
                </c:pt>
                <c:pt idx="662">
                  <c:v>274.98513671000001</c:v>
                </c:pt>
                <c:pt idx="663">
                  <c:v>3.8190682982999999</c:v>
                </c:pt>
                <c:pt idx="664">
                  <c:v>-34.35019775</c:v>
                </c:pt>
                <c:pt idx="665">
                  <c:v>89.835957030999992</c:v>
                </c:pt>
                <c:pt idx="666">
                  <c:v>-48.086030270000002</c:v>
                </c:pt>
                <c:pt idx="667">
                  <c:v>3.5401733397999999</c:v>
                </c:pt>
                <c:pt idx="668">
                  <c:v>407.33648437000005</c:v>
                </c:pt>
                <c:pt idx="669">
                  <c:v>-50.197539059999997</c:v>
                </c:pt>
                <c:pt idx="670">
                  <c:v>-650.02175779999993</c:v>
                </c:pt>
                <c:pt idx="671">
                  <c:v>-22.68022216</c:v>
                </c:pt>
                <c:pt idx="672">
                  <c:v>113.55384765000001</c:v>
                </c:pt>
                <c:pt idx="673">
                  <c:v>-192.28222650000001</c:v>
                </c:pt>
                <c:pt idx="674">
                  <c:v>-113.20645500000001</c:v>
                </c:pt>
                <c:pt idx="675">
                  <c:v>173.14259765</c:v>
                </c:pt>
                <c:pt idx="676">
                  <c:v>-395.64257810000004</c:v>
                </c:pt>
                <c:pt idx="677">
                  <c:v>-359.32597650000002</c:v>
                </c:pt>
                <c:pt idx="678">
                  <c:v>-547.21281250000004</c:v>
                </c:pt>
                <c:pt idx="679">
                  <c:v>246.74</c:v>
                </c:pt>
                <c:pt idx="680">
                  <c:v>-10.468974599999999</c:v>
                </c:pt>
                <c:pt idx="681">
                  <c:v>-14.714669180000001</c:v>
                </c:pt>
                <c:pt idx="682">
                  <c:v>145.10022459999999</c:v>
                </c:pt>
                <c:pt idx="683">
                  <c:v>-205.5253515</c:v>
                </c:pt>
                <c:pt idx="684">
                  <c:v>456.90863280999997</c:v>
                </c:pt>
                <c:pt idx="685">
                  <c:v>-414.60789060000002</c:v>
                </c:pt>
                <c:pt idx="686">
                  <c:v>413.4453125</c:v>
                </c:pt>
                <c:pt idx="687">
                  <c:v>-182.02744139999999</c:v>
                </c:pt>
                <c:pt idx="688">
                  <c:v>-299.52337890000001</c:v>
                </c:pt>
                <c:pt idx="689">
                  <c:v>-902.3516406</c:v>
                </c:pt>
                <c:pt idx="690">
                  <c:v>475.71207031</c:v>
                </c:pt>
                <c:pt idx="691">
                  <c:v>-394.3076562</c:v>
                </c:pt>
                <c:pt idx="692">
                  <c:v>42.845708007000006</c:v>
                </c:pt>
                <c:pt idx="693">
                  <c:v>4.540203247</c:v>
                </c:pt>
                <c:pt idx="694">
                  <c:v>-80.38671386</c:v>
                </c:pt>
                <c:pt idx="695">
                  <c:v>-637.27910150000002</c:v>
                </c:pt>
                <c:pt idx="696">
                  <c:v>-250.51564450000001</c:v>
                </c:pt>
                <c:pt idx="697">
                  <c:v>-202.19681639999999</c:v>
                </c:pt>
                <c:pt idx="698">
                  <c:v>-97.157304679999996</c:v>
                </c:pt>
                <c:pt idx="699">
                  <c:v>-1858.264375</c:v>
                </c:pt>
                <c:pt idx="700">
                  <c:v>1298.8732031</c:v>
                </c:pt>
                <c:pt idx="701">
                  <c:v>-404.04164060000005</c:v>
                </c:pt>
                <c:pt idx="702">
                  <c:v>-53.183662099999999</c:v>
                </c:pt>
                <c:pt idx="703">
                  <c:v>-411.50414060000003</c:v>
                </c:pt>
                <c:pt idx="704">
                  <c:v>1072.5666406</c:v>
                </c:pt>
                <c:pt idx="705">
                  <c:v>519.39523437000003</c:v>
                </c:pt>
                <c:pt idx="706">
                  <c:v>-923.08585930000004</c:v>
                </c:pt>
                <c:pt idx="707">
                  <c:v>-168.98357419999999</c:v>
                </c:pt>
                <c:pt idx="708">
                  <c:v>203.70685546000001</c:v>
                </c:pt>
                <c:pt idx="709">
                  <c:v>-3.5091226189999998</c:v>
                </c:pt>
                <c:pt idx="710">
                  <c:v>-155.28640619999999</c:v>
                </c:pt>
                <c:pt idx="711">
                  <c:v>-356.4042968</c:v>
                </c:pt>
                <c:pt idx="712">
                  <c:v>492.11726562000001</c:v>
                </c:pt>
                <c:pt idx="713">
                  <c:v>813.53203125000005</c:v>
                </c:pt>
              </c:numCache>
            </c:numRef>
          </c:xVal>
          <c:yVal>
            <c:numRef>
              <c:f>Sheet1!$E$2:$E$715</c:f>
              <c:numCache>
                <c:formatCode>General</c:formatCode>
                <c:ptCount val="714"/>
                <c:pt idx="0">
                  <c:v>-225.68349600000002</c:v>
                </c:pt>
                <c:pt idx="1">
                  <c:v>199.17669921000001</c:v>
                </c:pt>
                <c:pt idx="2">
                  <c:v>-174.8344726</c:v>
                </c:pt>
                <c:pt idx="3">
                  <c:v>-229.41978510000001</c:v>
                </c:pt>
                <c:pt idx="4">
                  <c:v>-39.004616689999999</c:v>
                </c:pt>
                <c:pt idx="5">
                  <c:v>-170.6148632</c:v>
                </c:pt>
                <c:pt idx="6">
                  <c:v>-372.43519529999998</c:v>
                </c:pt>
                <c:pt idx="7">
                  <c:v>32.746611328</c:v>
                </c:pt>
                <c:pt idx="8">
                  <c:v>-2294.905937</c:v>
                </c:pt>
                <c:pt idx="9">
                  <c:v>579.96519531000001</c:v>
                </c:pt>
                <c:pt idx="10">
                  <c:v>118.0321289</c:v>
                </c:pt>
                <c:pt idx="11">
                  <c:v>-190.79257809999999</c:v>
                </c:pt>
                <c:pt idx="12">
                  <c:v>173.11318359000001</c:v>
                </c:pt>
                <c:pt idx="13">
                  <c:v>-29.647954100000003</c:v>
                </c:pt>
                <c:pt idx="14">
                  <c:v>20.079919433000001</c:v>
                </c:pt>
                <c:pt idx="15">
                  <c:v>-352.03613279999996</c:v>
                </c:pt>
                <c:pt idx="16">
                  <c:v>184.70939453</c:v>
                </c:pt>
                <c:pt idx="17">
                  <c:v>397.3984375</c:v>
                </c:pt>
                <c:pt idx="18">
                  <c:v>27.537983398000002</c:v>
                </c:pt>
                <c:pt idx="19">
                  <c:v>29.168625487999996</c:v>
                </c:pt>
                <c:pt idx="20">
                  <c:v>-112.9970507</c:v>
                </c:pt>
                <c:pt idx="21">
                  <c:v>247.05769531000001</c:v>
                </c:pt>
                <c:pt idx="22">
                  <c:v>-341.56187499999999</c:v>
                </c:pt>
                <c:pt idx="23">
                  <c:v>-1794.9435930000002</c:v>
                </c:pt>
                <c:pt idx="24">
                  <c:v>-160.09052729999999</c:v>
                </c:pt>
                <c:pt idx="25">
                  <c:v>-76.356206049999997</c:v>
                </c:pt>
                <c:pt idx="26">
                  <c:v>60.775249022999994</c:v>
                </c:pt>
                <c:pt idx="27">
                  <c:v>-316.14482420000002</c:v>
                </c:pt>
                <c:pt idx="28">
                  <c:v>-1082.4465620000001</c:v>
                </c:pt>
                <c:pt idx="29">
                  <c:v>1603.3645311999999</c:v>
                </c:pt>
                <c:pt idx="30">
                  <c:v>169.63101562</c:v>
                </c:pt>
                <c:pt idx="31">
                  <c:v>393.57718749999998</c:v>
                </c:pt>
                <c:pt idx="32">
                  <c:v>873.07242186999997</c:v>
                </c:pt>
                <c:pt idx="33">
                  <c:v>36.586635741999999</c:v>
                </c:pt>
                <c:pt idx="34">
                  <c:v>-808.79648429999997</c:v>
                </c:pt>
                <c:pt idx="35">
                  <c:v>-509.73707029999997</c:v>
                </c:pt>
                <c:pt idx="36">
                  <c:v>-49.226000969999994</c:v>
                </c:pt>
                <c:pt idx="37">
                  <c:v>81.30365234300001</c:v>
                </c:pt>
                <c:pt idx="38">
                  <c:v>753.54710936999993</c:v>
                </c:pt>
                <c:pt idx="39">
                  <c:v>-2462.1734369999999</c:v>
                </c:pt>
                <c:pt idx="40">
                  <c:v>207.19978515</c:v>
                </c:pt>
                <c:pt idx="41">
                  <c:v>10.518026123</c:v>
                </c:pt>
                <c:pt idx="42">
                  <c:v>-48.082636709999996</c:v>
                </c:pt>
                <c:pt idx="43">
                  <c:v>211.24789061999999</c:v>
                </c:pt>
                <c:pt idx="44">
                  <c:v>-12.189887690000001</c:v>
                </c:pt>
                <c:pt idx="45">
                  <c:v>866.73859374999995</c:v>
                </c:pt>
                <c:pt idx="46">
                  <c:v>75.648872069999996</c:v>
                </c:pt>
                <c:pt idx="47">
                  <c:v>-140.99788079999999</c:v>
                </c:pt>
                <c:pt idx="48">
                  <c:v>145.60541992</c:v>
                </c:pt>
                <c:pt idx="49">
                  <c:v>80.070356445000002</c:v>
                </c:pt>
                <c:pt idx="50">
                  <c:v>-83.515312499999993</c:v>
                </c:pt>
                <c:pt idx="51">
                  <c:v>516.82753905999994</c:v>
                </c:pt>
                <c:pt idx="52">
                  <c:v>133.05368164000001</c:v>
                </c:pt>
                <c:pt idx="53">
                  <c:v>29.900090332000001</c:v>
                </c:pt>
                <c:pt idx="54">
                  <c:v>-49.002329099999997</c:v>
                </c:pt>
                <c:pt idx="55">
                  <c:v>-78.526269529999993</c:v>
                </c:pt>
                <c:pt idx="56">
                  <c:v>7.1792590332000001</c:v>
                </c:pt>
                <c:pt idx="57">
                  <c:v>-943.92695309999999</c:v>
                </c:pt>
                <c:pt idx="58">
                  <c:v>314.45898437</c:v>
                </c:pt>
                <c:pt idx="59">
                  <c:v>-37.399743649999998</c:v>
                </c:pt>
                <c:pt idx="60">
                  <c:v>691.87515625000003</c:v>
                </c:pt>
                <c:pt idx="61">
                  <c:v>-129.55599599999999</c:v>
                </c:pt>
                <c:pt idx="62">
                  <c:v>113.71067382</c:v>
                </c:pt>
                <c:pt idx="63">
                  <c:v>-223.43156250000001</c:v>
                </c:pt>
                <c:pt idx="64">
                  <c:v>-51.271206050000004</c:v>
                </c:pt>
                <c:pt idx="65">
                  <c:v>53.121245117000001</c:v>
                </c:pt>
                <c:pt idx="66">
                  <c:v>-679.20148430000006</c:v>
                </c:pt>
                <c:pt idx="67">
                  <c:v>-499.5682812</c:v>
                </c:pt>
                <c:pt idx="68">
                  <c:v>142.56775390000001</c:v>
                </c:pt>
                <c:pt idx="69">
                  <c:v>1096.6219530999999</c:v>
                </c:pt>
                <c:pt idx="70">
                  <c:v>310.85632812</c:v>
                </c:pt>
                <c:pt idx="71">
                  <c:v>14.344570312</c:v>
                </c:pt>
                <c:pt idx="72">
                  <c:v>46.635097655999999</c:v>
                </c:pt>
                <c:pt idx="73">
                  <c:v>67.732553710000005</c:v>
                </c:pt>
                <c:pt idx="74">
                  <c:v>45.673461914000001</c:v>
                </c:pt>
                <c:pt idx="75">
                  <c:v>-247.05240229999998</c:v>
                </c:pt>
                <c:pt idx="76">
                  <c:v>476.87074218000004</c:v>
                </c:pt>
                <c:pt idx="77">
                  <c:v>-714.26734370000008</c:v>
                </c:pt>
                <c:pt idx="78">
                  <c:v>2026.0921874999999</c:v>
                </c:pt>
                <c:pt idx="79">
                  <c:v>1599.5846875</c:v>
                </c:pt>
                <c:pt idx="80">
                  <c:v>-375.88300779999997</c:v>
                </c:pt>
                <c:pt idx="81">
                  <c:v>-285.42574209999998</c:v>
                </c:pt>
                <c:pt idx="82">
                  <c:v>1338.83375</c:v>
                </c:pt>
                <c:pt idx="83">
                  <c:v>-881.94984370000009</c:v>
                </c:pt>
                <c:pt idx="84">
                  <c:v>224.77812499999999</c:v>
                </c:pt>
                <c:pt idx="85">
                  <c:v>913.52765624999995</c:v>
                </c:pt>
                <c:pt idx="86">
                  <c:v>-69.03902832</c:v>
                </c:pt>
                <c:pt idx="87">
                  <c:v>301.08486327999998</c:v>
                </c:pt>
                <c:pt idx="88">
                  <c:v>-20.488920889999999</c:v>
                </c:pt>
                <c:pt idx="89">
                  <c:v>67.995761717999997</c:v>
                </c:pt>
                <c:pt idx="90">
                  <c:v>347.73832031000001</c:v>
                </c:pt>
                <c:pt idx="91">
                  <c:v>62.997929686999996</c:v>
                </c:pt>
                <c:pt idx="92">
                  <c:v>-52.893359369999999</c:v>
                </c:pt>
                <c:pt idx="93">
                  <c:v>399.65878906</c:v>
                </c:pt>
                <c:pt idx="94">
                  <c:v>-111.8614062</c:v>
                </c:pt>
                <c:pt idx="95">
                  <c:v>-447.08808590000001</c:v>
                </c:pt>
                <c:pt idx="96">
                  <c:v>-1376.9121869999999</c:v>
                </c:pt>
                <c:pt idx="97">
                  <c:v>-234.09437500000001</c:v>
                </c:pt>
                <c:pt idx="98">
                  <c:v>273.60042967999999</c:v>
                </c:pt>
                <c:pt idx="99">
                  <c:v>0.50405220030999998</c:v>
                </c:pt>
                <c:pt idx="100">
                  <c:v>155.41045898000002</c:v>
                </c:pt>
                <c:pt idx="101">
                  <c:v>-1549.2239060000002</c:v>
                </c:pt>
                <c:pt idx="102">
                  <c:v>71.552578124999997</c:v>
                </c:pt>
                <c:pt idx="103">
                  <c:v>71.108847655999995</c:v>
                </c:pt>
                <c:pt idx="104">
                  <c:v>-377.4795312</c:v>
                </c:pt>
                <c:pt idx="105">
                  <c:v>-66.126147459999999</c:v>
                </c:pt>
                <c:pt idx="106">
                  <c:v>285.70740233999999</c:v>
                </c:pt>
                <c:pt idx="107">
                  <c:v>-259.51050780000003</c:v>
                </c:pt>
                <c:pt idx="108">
                  <c:v>154.41081054</c:v>
                </c:pt>
                <c:pt idx="109">
                  <c:v>215.39509765</c:v>
                </c:pt>
                <c:pt idx="110">
                  <c:v>-435.86257810000001</c:v>
                </c:pt>
                <c:pt idx="111">
                  <c:v>437.50789062000001</c:v>
                </c:pt>
                <c:pt idx="112">
                  <c:v>-18.608825679999999</c:v>
                </c:pt>
                <c:pt idx="113">
                  <c:v>926.50296875000004</c:v>
                </c:pt>
                <c:pt idx="114">
                  <c:v>-772.42929679999997</c:v>
                </c:pt>
                <c:pt idx="115">
                  <c:v>238.63419921000002</c:v>
                </c:pt>
                <c:pt idx="116">
                  <c:v>412.29246093</c:v>
                </c:pt>
                <c:pt idx="117">
                  <c:v>-222.05384760000001</c:v>
                </c:pt>
                <c:pt idx="118">
                  <c:v>219.92994139999999</c:v>
                </c:pt>
                <c:pt idx="119">
                  <c:v>-40.325283200000001</c:v>
                </c:pt>
                <c:pt idx="120">
                  <c:v>219.40363281</c:v>
                </c:pt>
                <c:pt idx="121">
                  <c:v>2633.4578124999998</c:v>
                </c:pt>
                <c:pt idx="122">
                  <c:v>131.93262694999999</c:v>
                </c:pt>
                <c:pt idx="123">
                  <c:v>-806.78054680000002</c:v>
                </c:pt>
                <c:pt idx="124">
                  <c:v>38.145458984000001</c:v>
                </c:pt>
                <c:pt idx="125">
                  <c:v>-147.19960929999999</c:v>
                </c:pt>
                <c:pt idx="126">
                  <c:v>-213.39724600000002</c:v>
                </c:pt>
                <c:pt idx="127">
                  <c:v>103.33704100999999</c:v>
                </c:pt>
                <c:pt idx="128">
                  <c:v>104.38836913999999</c:v>
                </c:pt>
                <c:pt idx="129">
                  <c:v>65.402133789000004</c:v>
                </c:pt>
                <c:pt idx="130">
                  <c:v>274.88433593000002</c:v>
                </c:pt>
                <c:pt idx="131">
                  <c:v>90.498535156000003</c:v>
                </c:pt>
                <c:pt idx="132">
                  <c:v>904.69820312000002</c:v>
                </c:pt>
                <c:pt idx="133">
                  <c:v>9.7751324462000007</c:v>
                </c:pt>
                <c:pt idx="134">
                  <c:v>-849.10703120000005</c:v>
                </c:pt>
                <c:pt idx="135">
                  <c:v>-645.95640619999995</c:v>
                </c:pt>
                <c:pt idx="136">
                  <c:v>130.49320312</c:v>
                </c:pt>
                <c:pt idx="137">
                  <c:v>-233.1046484</c:v>
                </c:pt>
                <c:pt idx="138">
                  <c:v>1152.8907030999999</c:v>
                </c:pt>
                <c:pt idx="139">
                  <c:v>737.33273436999991</c:v>
                </c:pt>
                <c:pt idx="140">
                  <c:v>207.11482420999999</c:v>
                </c:pt>
                <c:pt idx="141">
                  <c:v>-818.34249999999997</c:v>
                </c:pt>
                <c:pt idx="142">
                  <c:v>303.86697264999998</c:v>
                </c:pt>
                <c:pt idx="143">
                  <c:v>-4.5229809569999997</c:v>
                </c:pt>
                <c:pt idx="144">
                  <c:v>-45.72562988</c:v>
                </c:pt>
                <c:pt idx="145">
                  <c:v>-162.3498046</c:v>
                </c:pt>
                <c:pt idx="146">
                  <c:v>883.87187500000005</c:v>
                </c:pt>
                <c:pt idx="147">
                  <c:v>263.32078124999998</c:v>
                </c:pt>
                <c:pt idx="148">
                  <c:v>150.94593750000001</c:v>
                </c:pt>
                <c:pt idx="149">
                  <c:v>-20.228441159999999</c:v>
                </c:pt>
                <c:pt idx="150">
                  <c:v>54.894287108999997</c:v>
                </c:pt>
                <c:pt idx="151">
                  <c:v>-28.037312010000001</c:v>
                </c:pt>
                <c:pt idx="152">
                  <c:v>357.89914062000003</c:v>
                </c:pt>
                <c:pt idx="153">
                  <c:v>-128.46705069999999</c:v>
                </c:pt>
                <c:pt idx="154">
                  <c:v>583.83019531000002</c:v>
                </c:pt>
                <c:pt idx="155">
                  <c:v>610.07253905999994</c:v>
                </c:pt>
                <c:pt idx="156">
                  <c:v>-325.73347649999999</c:v>
                </c:pt>
                <c:pt idx="157">
                  <c:v>-116.2649121</c:v>
                </c:pt>
                <c:pt idx="158">
                  <c:v>3.7455984496999997</c:v>
                </c:pt>
                <c:pt idx="159">
                  <c:v>-69.435937499999994</c:v>
                </c:pt>
                <c:pt idx="160">
                  <c:v>7.9931475829999998</c:v>
                </c:pt>
                <c:pt idx="161">
                  <c:v>-132.46525389999999</c:v>
                </c:pt>
                <c:pt idx="162">
                  <c:v>-84.537978509999988</c:v>
                </c:pt>
                <c:pt idx="163">
                  <c:v>41.881005858999998</c:v>
                </c:pt>
                <c:pt idx="164">
                  <c:v>-58.108144529999997</c:v>
                </c:pt>
                <c:pt idx="165">
                  <c:v>-15.49484863</c:v>
                </c:pt>
                <c:pt idx="166">
                  <c:v>-536.87183589999995</c:v>
                </c:pt>
                <c:pt idx="167">
                  <c:v>193.76169921000002</c:v>
                </c:pt>
                <c:pt idx="168">
                  <c:v>-84.152402340000009</c:v>
                </c:pt>
                <c:pt idx="169">
                  <c:v>-219.41361319999999</c:v>
                </c:pt>
                <c:pt idx="170">
                  <c:v>-19.59800903</c:v>
                </c:pt>
                <c:pt idx="171">
                  <c:v>1117.068125</c:v>
                </c:pt>
                <c:pt idx="172">
                  <c:v>-1844.9921870000001</c:v>
                </c:pt>
                <c:pt idx="173">
                  <c:v>-14.784665520000001</c:v>
                </c:pt>
                <c:pt idx="174">
                  <c:v>658.74335937000001</c:v>
                </c:pt>
                <c:pt idx="175">
                  <c:v>261.36441406</c:v>
                </c:pt>
                <c:pt idx="176">
                  <c:v>-2.6424108880000001</c:v>
                </c:pt>
                <c:pt idx="177">
                  <c:v>51.072431640000005</c:v>
                </c:pt>
                <c:pt idx="178">
                  <c:v>-85.900390619999996</c:v>
                </c:pt>
                <c:pt idx="179">
                  <c:v>-5.8939099120000007</c:v>
                </c:pt>
                <c:pt idx="180">
                  <c:v>-260.34041009999999</c:v>
                </c:pt>
                <c:pt idx="181">
                  <c:v>2777.7265625</c:v>
                </c:pt>
                <c:pt idx="182">
                  <c:v>-365.8167578</c:v>
                </c:pt>
                <c:pt idx="183">
                  <c:v>-1547.0048430000002</c:v>
                </c:pt>
                <c:pt idx="184">
                  <c:v>1627.9335936999998</c:v>
                </c:pt>
                <c:pt idx="185">
                  <c:v>1374.1812500000001</c:v>
                </c:pt>
                <c:pt idx="186">
                  <c:v>-340.01804680000004</c:v>
                </c:pt>
                <c:pt idx="187">
                  <c:v>393.47917968000002</c:v>
                </c:pt>
                <c:pt idx="188">
                  <c:v>-379.8753906</c:v>
                </c:pt>
                <c:pt idx="189">
                  <c:v>-292.47343749999999</c:v>
                </c:pt>
                <c:pt idx="190">
                  <c:v>1110.7285937000001</c:v>
                </c:pt>
                <c:pt idx="191">
                  <c:v>-260.65613280000002</c:v>
                </c:pt>
                <c:pt idx="192">
                  <c:v>-81.867109369999994</c:v>
                </c:pt>
                <c:pt idx="193">
                  <c:v>-1438.6431250000001</c:v>
                </c:pt>
                <c:pt idx="194">
                  <c:v>386.61374999999998</c:v>
                </c:pt>
                <c:pt idx="195">
                  <c:v>130.60792967999998</c:v>
                </c:pt>
                <c:pt idx="196">
                  <c:v>-254.83681639999998</c:v>
                </c:pt>
                <c:pt idx="197">
                  <c:v>-695.43507809999994</c:v>
                </c:pt>
                <c:pt idx="198">
                  <c:v>-139.9625097</c:v>
                </c:pt>
                <c:pt idx="199">
                  <c:v>548.91671874999997</c:v>
                </c:pt>
                <c:pt idx="200">
                  <c:v>442.7059375</c:v>
                </c:pt>
                <c:pt idx="201">
                  <c:v>106.2352832</c:v>
                </c:pt>
                <c:pt idx="202">
                  <c:v>327.83375000000001</c:v>
                </c:pt>
                <c:pt idx="203">
                  <c:v>83.078564452999998</c:v>
                </c:pt>
                <c:pt idx="204">
                  <c:v>-305.77070309999999</c:v>
                </c:pt>
                <c:pt idx="205">
                  <c:v>11.049558105000001</c:v>
                </c:pt>
                <c:pt idx="206">
                  <c:v>86.110927734000001</c:v>
                </c:pt>
                <c:pt idx="207">
                  <c:v>708.62874999999997</c:v>
                </c:pt>
                <c:pt idx="208">
                  <c:v>-315.8621875</c:v>
                </c:pt>
                <c:pt idx="209">
                  <c:v>-32.461874999999999</c:v>
                </c:pt>
                <c:pt idx="210">
                  <c:v>1.8882600402</c:v>
                </c:pt>
                <c:pt idx="211">
                  <c:v>-145.81057609999999</c:v>
                </c:pt>
                <c:pt idx="212">
                  <c:v>-318.99822260000002</c:v>
                </c:pt>
                <c:pt idx="213">
                  <c:v>-349.66761709999997</c:v>
                </c:pt>
                <c:pt idx="214">
                  <c:v>-874.1073437</c:v>
                </c:pt>
                <c:pt idx="215">
                  <c:v>21.38229248</c:v>
                </c:pt>
                <c:pt idx="216">
                  <c:v>242.70908202999999</c:v>
                </c:pt>
                <c:pt idx="217">
                  <c:v>636.73687500000005</c:v>
                </c:pt>
                <c:pt idx="218">
                  <c:v>-119.21857420000001</c:v>
                </c:pt>
                <c:pt idx="219">
                  <c:v>-336.79511709999997</c:v>
                </c:pt>
                <c:pt idx="220">
                  <c:v>-216.13908200000003</c:v>
                </c:pt>
                <c:pt idx="221">
                  <c:v>-959.04070309999997</c:v>
                </c:pt>
                <c:pt idx="222">
                  <c:v>-1.005335922</c:v>
                </c:pt>
                <c:pt idx="223">
                  <c:v>479.50183593000003</c:v>
                </c:pt>
                <c:pt idx="224">
                  <c:v>527.63117187</c:v>
                </c:pt>
                <c:pt idx="225">
                  <c:v>334.17910155999999</c:v>
                </c:pt>
                <c:pt idx="226">
                  <c:v>-390.34101560000005</c:v>
                </c:pt>
                <c:pt idx="227">
                  <c:v>81.702998046000005</c:v>
                </c:pt>
                <c:pt idx="228">
                  <c:v>-1066.057734</c:v>
                </c:pt>
                <c:pt idx="229">
                  <c:v>324.24359375</c:v>
                </c:pt>
                <c:pt idx="230">
                  <c:v>-254.02734369999999</c:v>
                </c:pt>
                <c:pt idx="231">
                  <c:v>-517.86792960000002</c:v>
                </c:pt>
                <c:pt idx="232">
                  <c:v>73.404091796000003</c:v>
                </c:pt>
                <c:pt idx="233">
                  <c:v>-1252.5125</c:v>
                </c:pt>
                <c:pt idx="234">
                  <c:v>897.37664061999999</c:v>
                </c:pt>
                <c:pt idx="235">
                  <c:v>-49.61310546</c:v>
                </c:pt>
                <c:pt idx="236">
                  <c:v>39.008593750000003</c:v>
                </c:pt>
                <c:pt idx="237">
                  <c:v>-183.15357420000001</c:v>
                </c:pt>
                <c:pt idx="238">
                  <c:v>-17.082327880000001</c:v>
                </c:pt>
                <c:pt idx="239">
                  <c:v>97.821201170999998</c:v>
                </c:pt>
                <c:pt idx="240">
                  <c:v>4.4053973387999994</c:v>
                </c:pt>
                <c:pt idx="241">
                  <c:v>-10.718874510000001</c:v>
                </c:pt>
                <c:pt idx="242">
                  <c:v>-11.206339109999998</c:v>
                </c:pt>
                <c:pt idx="243">
                  <c:v>476.56425780999996</c:v>
                </c:pt>
                <c:pt idx="244">
                  <c:v>538.58160155999997</c:v>
                </c:pt>
                <c:pt idx="245">
                  <c:v>-647.95074209999996</c:v>
                </c:pt>
                <c:pt idx="246">
                  <c:v>352.12265624999998</c:v>
                </c:pt>
                <c:pt idx="247">
                  <c:v>539.75410155999998</c:v>
                </c:pt>
                <c:pt idx="248">
                  <c:v>-540.42226560000006</c:v>
                </c:pt>
                <c:pt idx="249">
                  <c:v>129.81369140000001</c:v>
                </c:pt>
                <c:pt idx="250">
                  <c:v>-146.02980460000001</c:v>
                </c:pt>
                <c:pt idx="251">
                  <c:v>-164.33271479999999</c:v>
                </c:pt>
                <c:pt idx="252">
                  <c:v>-279.23267570000002</c:v>
                </c:pt>
                <c:pt idx="253">
                  <c:v>-2.2091305539999997</c:v>
                </c:pt>
                <c:pt idx="254">
                  <c:v>-252.99617180000001</c:v>
                </c:pt>
                <c:pt idx="255">
                  <c:v>16.890386962000001</c:v>
                </c:pt>
                <c:pt idx="256">
                  <c:v>-97.570791009999994</c:v>
                </c:pt>
                <c:pt idx="257">
                  <c:v>365.13953125</c:v>
                </c:pt>
                <c:pt idx="258">
                  <c:v>-1.6821949760000001</c:v>
                </c:pt>
                <c:pt idx="259">
                  <c:v>847.53273436999996</c:v>
                </c:pt>
                <c:pt idx="260">
                  <c:v>-774.37140620000002</c:v>
                </c:pt>
                <c:pt idx="261">
                  <c:v>92.741962889999996</c:v>
                </c:pt>
                <c:pt idx="262">
                  <c:v>-30.62907714</c:v>
                </c:pt>
                <c:pt idx="263">
                  <c:v>22.692661131999998</c:v>
                </c:pt>
                <c:pt idx="264">
                  <c:v>-98.299355460000001</c:v>
                </c:pt>
                <c:pt idx="265">
                  <c:v>-603.82113279999999</c:v>
                </c:pt>
                <c:pt idx="266">
                  <c:v>-11.45276123</c:v>
                </c:pt>
                <c:pt idx="267">
                  <c:v>41.101997069999996</c:v>
                </c:pt>
                <c:pt idx="268">
                  <c:v>240.01759765</c:v>
                </c:pt>
                <c:pt idx="269">
                  <c:v>978.07265625000002</c:v>
                </c:pt>
                <c:pt idx="270">
                  <c:v>48.610117186999993</c:v>
                </c:pt>
                <c:pt idx="271">
                  <c:v>153.63441406000001</c:v>
                </c:pt>
                <c:pt idx="272">
                  <c:v>-376.4863671</c:v>
                </c:pt>
                <c:pt idx="273">
                  <c:v>350.65472655999997</c:v>
                </c:pt>
                <c:pt idx="274">
                  <c:v>-225.37875</c:v>
                </c:pt>
                <c:pt idx="275">
                  <c:v>26.577143553999999</c:v>
                </c:pt>
                <c:pt idx="276">
                  <c:v>-194.98470700000001</c:v>
                </c:pt>
                <c:pt idx="277">
                  <c:v>547.50414062000004</c:v>
                </c:pt>
                <c:pt idx="278">
                  <c:v>424.13558592999999</c:v>
                </c:pt>
                <c:pt idx="279">
                  <c:v>290.81246093000004</c:v>
                </c:pt>
                <c:pt idx="280">
                  <c:v>1008.4622655999999</c:v>
                </c:pt>
                <c:pt idx="281">
                  <c:v>168.66597656000002</c:v>
                </c:pt>
                <c:pt idx="282">
                  <c:v>-577.23976560000006</c:v>
                </c:pt>
                <c:pt idx="283">
                  <c:v>-113.73386710000001</c:v>
                </c:pt>
                <c:pt idx="284">
                  <c:v>-17.748730460000001</c:v>
                </c:pt>
                <c:pt idx="285">
                  <c:v>-487.9896875</c:v>
                </c:pt>
                <c:pt idx="286">
                  <c:v>-462.69996090000001</c:v>
                </c:pt>
                <c:pt idx="287">
                  <c:v>-1820.065468</c:v>
                </c:pt>
                <c:pt idx="288">
                  <c:v>6.4112445068000001</c:v>
                </c:pt>
                <c:pt idx="289">
                  <c:v>305.50679687000002</c:v>
                </c:pt>
                <c:pt idx="290">
                  <c:v>665.92117186999997</c:v>
                </c:pt>
                <c:pt idx="291">
                  <c:v>-537.35964839999997</c:v>
                </c:pt>
                <c:pt idx="292">
                  <c:v>265.48041015000001</c:v>
                </c:pt>
                <c:pt idx="293">
                  <c:v>-10.50720458</c:v>
                </c:pt>
                <c:pt idx="294">
                  <c:v>-50.697983389999997</c:v>
                </c:pt>
                <c:pt idx="295">
                  <c:v>-450.41613279999996</c:v>
                </c:pt>
                <c:pt idx="296">
                  <c:v>472.58460937000001</c:v>
                </c:pt>
                <c:pt idx="297">
                  <c:v>-352.77976560000002</c:v>
                </c:pt>
                <c:pt idx="298">
                  <c:v>102.99240234000001</c:v>
                </c:pt>
                <c:pt idx="299">
                  <c:v>-100.58532219999999</c:v>
                </c:pt>
                <c:pt idx="300">
                  <c:v>-83.692001949999991</c:v>
                </c:pt>
                <c:pt idx="301">
                  <c:v>-109.2011425</c:v>
                </c:pt>
                <c:pt idx="302">
                  <c:v>52.818935546000006</c:v>
                </c:pt>
                <c:pt idx="303">
                  <c:v>-698.37054680000006</c:v>
                </c:pt>
                <c:pt idx="304">
                  <c:v>-4.9997372430000002</c:v>
                </c:pt>
                <c:pt idx="305">
                  <c:v>-354.12433590000001</c:v>
                </c:pt>
                <c:pt idx="306">
                  <c:v>-114.99476559999999</c:v>
                </c:pt>
                <c:pt idx="307">
                  <c:v>-286.79904289999996</c:v>
                </c:pt>
                <c:pt idx="308">
                  <c:v>-150.74751950000001</c:v>
                </c:pt>
                <c:pt idx="309">
                  <c:v>-330.3935156</c:v>
                </c:pt>
                <c:pt idx="310">
                  <c:v>-127.17896479999999</c:v>
                </c:pt>
                <c:pt idx="311">
                  <c:v>549.43433592999997</c:v>
                </c:pt>
                <c:pt idx="312">
                  <c:v>405.99367187000001</c:v>
                </c:pt>
                <c:pt idx="313">
                  <c:v>-27.138056639999999</c:v>
                </c:pt>
                <c:pt idx="314">
                  <c:v>432.23566405999998</c:v>
                </c:pt>
                <c:pt idx="315">
                  <c:v>-270.31396480000001</c:v>
                </c:pt>
                <c:pt idx="316">
                  <c:v>-422.26242180000003</c:v>
                </c:pt>
                <c:pt idx="317">
                  <c:v>-382.04261709999997</c:v>
                </c:pt>
                <c:pt idx="318">
                  <c:v>247.22037109000001</c:v>
                </c:pt>
                <c:pt idx="319">
                  <c:v>-186.99822260000002</c:v>
                </c:pt>
                <c:pt idx="320">
                  <c:v>25.174172362999997</c:v>
                </c:pt>
                <c:pt idx="321">
                  <c:v>-116.6041699</c:v>
                </c:pt>
                <c:pt idx="322">
                  <c:v>0.96614059448000011</c:v>
                </c:pt>
                <c:pt idx="323">
                  <c:v>2941.6656250000001</c:v>
                </c:pt>
                <c:pt idx="324">
                  <c:v>-118.73660149999999</c:v>
                </c:pt>
                <c:pt idx="325">
                  <c:v>34.091564941000001</c:v>
                </c:pt>
                <c:pt idx="326">
                  <c:v>86.199257811999999</c:v>
                </c:pt>
                <c:pt idx="327">
                  <c:v>-66.800009760000009</c:v>
                </c:pt>
                <c:pt idx="328">
                  <c:v>13.617056884</c:v>
                </c:pt>
                <c:pt idx="329">
                  <c:v>1386.8426562</c:v>
                </c:pt>
                <c:pt idx="330">
                  <c:v>121.44225585</c:v>
                </c:pt>
                <c:pt idx="331">
                  <c:v>-68.002187500000005</c:v>
                </c:pt>
                <c:pt idx="332">
                  <c:v>231.28634764999998</c:v>
                </c:pt>
                <c:pt idx="333">
                  <c:v>19.967836913999999</c:v>
                </c:pt>
                <c:pt idx="334">
                  <c:v>165.13167968000002</c:v>
                </c:pt>
                <c:pt idx="335">
                  <c:v>37.000249023000002</c:v>
                </c:pt>
                <c:pt idx="336">
                  <c:v>-301.56205069999999</c:v>
                </c:pt>
                <c:pt idx="337">
                  <c:v>-192.31898430000001</c:v>
                </c:pt>
                <c:pt idx="338">
                  <c:v>-98.917148429999997</c:v>
                </c:pt>
                <c:pt idx="339">
                  <c:v>5.8245959472000006</c:v>
                </c:pt>
                <c:pt idx="340">
                  <c:v>263.53826171000003</c:v>
                </c:pt>
                <c:pt idx="341">
                  <c:v>-366.16109369999998</c:v>
                </c:pt>
                <c:pt idx="342">
                  <c:v>-164.8067968</c:v>
                </c:pt>
                <c:pt idx="343">
                  <c:v>-536.67843749999997</c:v>
                </c:pt>
                <c:pt idx="344">
                  <c:v>-186.9996093</c:v>
                </c:pt>
                <c:pt idx="345">
                  <c:v>243.74244139999999</c:v>
                </c:pt>
                <c:pt idx="346">
                  <c:v>-30.335998530000001</c:v>
                </c:pt>
                <c:pt idx="347">
                  <c:v>90.530761717999994</c:v>
                </c:pt>
                <c:pt idx="348">
                  <c:v>74.839160155999991</c:v>
                </c:pt>
                <c:pt idx="349">
                  <c:v>164.24976562000001</c:v>
                </c:pt>
                <c:pt idx="350">
                  <c:v>77.190683593000003</c:v>
                </c:pt>
                <c:pt idx="351">
                  <c:v>-243.9566015</c:v>
                </c:pt>
                <c:pt idx="352">
                  <c:v>-792.10992180000005</c:v>
                </c:pt>
                <c:pt idx="353">
                  <c:v>-19.768288569999999</c:v>
                </c:pt>
                <c:pt idx="354">
                  <c:v>1211.2417187000001</c:v>
                </c:pt>
                <c:pt idx="355">
                  <c:v>165.68978514999998</c:v>
                </c:pt>
                <c:pt idx="356">
                  <c:v>-161.4755859</c:v>
                </c:pt>
                <c:pt idx="357">
                  <c:v>155.75085937</c:v>
                </c:pt>
                <c:pt idx="358">
                  <c:v>753.1171875</c:v>
                </c:pt>
                <c:pt idx="359">
                  <c:v>685.43210936999992</c:v>
                </c:pt>
                <c:pt idx="360">
                  <c:v>43.855185546000001</c:v>
                </c:pt>
                <c:pt idx="361">
                  <c:v>222.00783203</c:v>
                </c:pt>
                <c:pt idx="362">
                  <c:v>-2035.952031</c:v>
                </c:pt>
                <c:pt idx="363">
                  <c:v>159.55215820000001</c:v>
                </c:pt>
                <c:pt idx="364">
                  <c:v>19.156456298000002</c:v>
                </c:pt>
                <c:pt idx="365">
                  <c:v>-72.142998040000009</c:v>
                </c:pt>
                <c:pt idx="366">
                  <c:v>106.45868163999999</c:v>
                </c:pt>
                <c:pt idx="367">
                  <c:v>1839.8029686999998</c:v>
                </c:pt>
                <c:pt idx="368">
                  <c:v>-111.6442871</c:v>
                </c:pt>
                <c:pt idx="369">
                  <c:v>795.10500000000002</c:v>
                </c:pt>
                <c:pt idx="370">
                  <c:v>-885.38007809999999</c:v>
                </c:pt>
                <c:pt idx="371">
                  <c:v>-72.06623046</c:v>
                </c:pt>
                <c:pt idx="372">
                  <c:v>-20.682973630000003</c:v>
                </c:pt>
                <c:pt idx="373">
                  <c:v>690.53984375000005</c:v>
                </c:pt>
                <c:pt idx="374">
                  <c:v>510.79921875000002</c:v>
                </c:pt>
                <c:pt idx="375">
                  <c:v>-163.14733390000001</c:v>
                </c:pt>
                <c:pt idx="376">
                  <c:v>-85.652451170000006</c:v>
                </c:pt>
                <c:pt idx="377">
                  <c:v>335.6040625</c:v>
                </c:pt>
                <c:pt idx="378">
                  <c:v>172.43222656</c:v>
                </c:pt>
                <c:pt idx="379">
                  <c:v>-73.801225579999993</c:v>
                </c:pt>
                <c:pt idx="380">
                  <c:v>164.89085936999999</c:v>
                </c:pt>
                <c:pt idx="381">
                  <c:v>207.84554686999999</c:v>
                </c:pt>
                <c:pt idx="382">
                  <c:v>-77.743710929999992</c:v>
                </c:pt>
                <c:pt idx="383">
                  <c:v>44.573525390000007</c:v>
                </c:pt>
                <c:pt idx="384">
                  <c:v>-774.29867179999997</c:v>
                </c:pt>
                <c:pt idx="385">
                  <c:v>-134.32998040000001</c:v>
                </c:pt>
                <c:pt idx="386">
                  <c:v>233.73902343</c:v>
                </c:pt>
                <c:pt idx="387">
                  <c:v>565.20558592999998</c:v>
                </c:pt>
                <c:pt idx="388">
                  <c:v>-182.97720700000002</c:v>
                </c:pt>
                <c:pt idx="389">
                  <c:v>-697.66882809999993</c:v>
                </c:pt>
                <c:pt idx="390">
                  <c:v>-66.06080566</c:v>
                </c:pt>
                <c:pt idx="391">
                  <c:v>209.91861327999999</c:v>
                </c:pt>
                <c:pt idx="392">
                  <c:v>20.662993164</c:v>
                </c:pt>
                <c:pt idx="393">
                  <c:v>326.42027343000001</c:v>
                </c:pt>
                <c:pt idx="394">
                  <c:v>116.17173828000001</c:v>
                </c:pt>
                <c:pt idx="395">
                  <c:v>44.935385742000001</c:v>
                </c:pt>
                <c:pt idx="396">
                  <c:v>137.97875976</c:v>
                </c:pt>
                <c:pt idx="397">
                  <c:v>263.78044921000003</c:v>
                </c:pt>
                <c:pt idx="398">
                  <c:v>1.3529725647000002</c:v>
                </c:pt>
                <c:pt idx="399">
                  <c:v>-1.1990998070000001</c:v>
                </c:pt>
                <c:pt idx="400">
                  <c:v>300.78914062000001</c:v>
                </c:pt>
                <c:pt idx="401">
                  <c:v>209.00046875000001</c:v>
                </c:pt>
                <c:pt idx="402">
                  <c:v>-30.274018550000001</c:v>
                </c:pt>
                <c:pt idx="403">
                  <c:v>641.85242187000006</c:v>
                </c:pt>
                <c:pt idx="404">
                  <c:v>-300.70074210000001</c:v>
                </c:pt>
                <c:pt idx="405">
                  <c:v>756.94953124999995</c:v>
                </c:pt>
                <c:pt idx="406">
                  <c:v>419.48695312000001</c:v>
                </c:pt>
                <c:pt idx="407">
                  <c:v>479.52792968</c:v>
                </c:pt>
                <c:pt idx="408">
                  <c:v>-938.5711718</c:v>
                </c:pt>
                <c:pt idx="409">
                  <c:v>870.72929686999998</c:v>
                </c:pt>
                <c:pt idx="410">
                  <c:v>1386.1515625</c:v>
                </c:pt>
                <c:pt idx="411">
                  <c:v>70.157778319999991</c:v>
                </c:pt>
                <c:pt idx="412">
                  <c:v>7.5692071532999998</c:v>
                </c:pt>
                <c:pt idx="413">
                  <c:v>0.97267799377000008</c:v>
                </c:pt>
                <c:pt idx="414">
                  <c:v>-141.90263670000002</c:v>
                </c:pt>
                <c:pt idx="415">
                  <c:v>-1204.365546</c:v>
                </c:pt>
                <c:pt idx="416">
                  <c:v>-329.35328119999997</c:v>
                </c:pt>
                <c:pt idx="417">
                  <c:v>55.728149414000001</c:v>
                </c:pt>
                <c:pt idx="418">
                  <c:v>455.25386718000004</c:v>
                </c:pt>
                <c:pt idx="419">
                  <c:v>-569.9276562</c:v>
                </c:pt>
                <c:pt idx="420">
                  <c:v>17.294787596999999</c:v>
                </c:pt>
                <c:pt idx="421">
                  <c:v>-76.136069329999998</c:v>
                </c:pt>
                <c:pt idx="422">
                  <c:v>161.29611328000001</c:v>
                </c:pt>
                <c:pt idx="423">
                  <c:v>942.94835936999993</c:v>
                </c:pt>
                <c:pt idx="424">
                  <c:v>147.61080078000001</c:v>
                </c:pt>
                <c:pt idx="425">
                  <c:v>-2118.3651560000003</c:v>
                </c:pt>
                <c:pt idx="426">
                  <c:v>-282.83468749999997</c:v>
                </c:pt>
                <c:pt idx="427">
                  <c:v>57.440146483999996</c:v>
                </c:pt>
                <c:pt idx="428">
                  <c:v>-886.99187500000005</c:v>
                </c:pt>
                <c:pt idx="429">
                  <c:v>287.83304686999998</c:v>
                </c:pt>
                <c:pt idx="430">
                  <c:v>-60.90068359</c:v>
                </c:pt>
                <c:pt idx="431">
                  <c:v>-429.01089840000003</c:v>
                </c:pt>
                <c:pt idx="432">
                  <c:v>149.14926757000001</c:v>
                </c:pt>
                <c:pt idx="433">
                  <c:v>-579.86980459999995</c:v>
                </c:pt>
                <c:pt idx="434">
                  <c:v>49.896728515000007</c:v>
                </c:pt>
                <c:pt idx="435">
                  <c:v>39.197407226000003</c:v>
                </c:pt>
                <c:pt idx="436">
                  <c:v>44.740400390000005</c:v>
                </c:pt>
                <c:pt idx="437">
                  <c:v>21.473967285000001</c:v>
                </c:pt>
                <c:pt idx="438">
                  <c:v>58.264296874999999</c:v>
                </c:pt>
                <c:pt idx="439">
                  <c:v>-1165.6743750000001</c:v>
                </c:pt>
                <c:pt idx="440">
                  <c:v>-505.2895312</c:v>
                </c:pt>
                <c:pt idx="441">
                  <c:v>29.932070312</c:v>
                </c:pt>
                <c:pt idx="442">
                  <c:v>755.35726561999991</c:v>
                </c:pt>
                <c:pt idx="443">
                  <c:v>-261.68126950000004</c:v>
                </c:pt>
                <c:pt idx="444">
                  <c:v>43.196865234000001</c:v>
                </c:pt>
                <c:pt idx="445">
                  <c:v>29.781708984000002</c:v>
                </c:pt>
                <c:pt idx="446">
                  <c:v>-412.95035150000001</c:v>
                </c:pt>
                <c:pt idx="447">
                  <c:v>-271.48615230000001</c:v>
                </c:pt>
                <c:pt idx="448">
                  <c:v>456.70828125000003</c:v>
                </c:pt>
                <c:pt idx="449">
                  <c:v>1589.6570311999999</c:v>
                </c:pt>
                <c:pt idx="450">
                  <c:v>-104.8620019</c:v>
                </c:pt>
                <c:pt idx="451">
                  <c:v>917.35351561999994</c:v>
                </c:pt>
                <c:pt idx="452">
                  <c:v>-16.938425290000001</c:v>
                </c:pt>
                <c:pt idx="453">
                  <c:v>92.290175781000002</c:v>
                </c:pt>
                <c:pt idx="454">
                  <c:v>-256.51328119999999</c:v>
                </c:pt>
                <c:pt idx="455">
                  <c:v>146.09231445</c:v>
                </c:pt>
                <c:pt idx="456">
                  <c:v>-1243.162343</c:v>
                </c:pt>
                <c:pt idx="457">
                  <c:v>102.33339843</c:v>
                </c:pt>
                <c:pt idx="458">
                  <c:v>155.25639648000001</c:v>
                </c:pt>
                <c:pt idx="459">
                  <c:v>-387.7054296</c:v>
                </c:pt>
                <c:pt idx="460">
                  <c:v>130.36527343</c:v>
                </c:pt>
                <c:pt idx="461">
                  <c:v>273.45744139999999</c:v>
                </c:pt>
                <c:pt idx="462">
                  <c:v>-747.35679679999998</c:v>
                </c:pt>
                <c:pt idx="463">
                  <c:v>-3.701849975</c:v>
                </c:pt>
                <c:pt idx="464">
                  <c:v>-77.196250000000006</c:v>
                </c:pt>
                <c:pt idx="465">
                  <c:v>-60.69378906</c:v>
                </c:pt>
                <c:pt idx="466">
                  <c:v>-110.8483593</c:v>
                </c:pt>
                <c:pt idx="467">
                  <c:v>-36.602988279999998</c:v>
                </c:pt>
                <c:pt idx="468">
                  <c:v>862.68585937</c:v>
                </c:pt>
                <c:pt idx="469">
                  <c:v>-147.08870110000001</c:v>
                </c:pt>
                <c:pt idx="470">
                  <c:v>-693.51171870000007</c:v>
                </c:pt>
                <c:pt idx="471">
                  <c:v>-62.48841796</c:v>
                </c:pt>
                <c:pt idx="472">
                  <c:v>-1716.4346869999999</c:v>
                </c:pt>
                <c:pt idx="473">
                  <c:v>-721.62765620000005</c:v>
                </c:pt>
                <c:pt idx="474">
                  <c:v>2796.6921874999998</c:v>
                </c:pt>
                <c:pt idx="475">
                  <c:v>373.43328124999999</c:v>
                </c:pt>
                <c:pt idx="476">
                  <c:v>-192.38005850000002</c:v>
                </c:pt>
                <c:pt idx="477">
                  <c:v>-88.759482419999998</c:v>
                </c:pt>
                <c:pt idx="478">
                  <c:v>192.16896484</c:v>
                </c:pt>
                <c:pt idx="479">
                  <c:v>4.2872357176999998</c:v>
                </c:pt>
                <c:pt idx="480">
                  <c:v>-401.3046875</c:v>
                </c:pt>
                <c:pt idx="481">
                  <c:v>109.95935546000001</c:v>
                </c:pt>
                <c:pt idx="482">
                  <c:v>130.99579101</c:v>
                </c:pt>
                <c:pt idx="483">
                  <c:v>409.12863281</c:v>
                </c:pt>
                <c:pt idx="484">
                  <c:v>689.58359374999998</c:v>
                </c:pt>
                <c:pt idx="485">
                  <c:v>-443.35117180000003</c:v>
                </c:pt>
                <c:pt idx="486">
                  <c:v>-609.09695310000006</c:v>
                </c:pt>
                <c:pt idx="487">
                  <c:v>-72.806533200000004</c:v>
                </c:pt>
                <c:pt idx="488">
                  <c:v>-67.302084960000002</c:v>
                </c:pt>
                <c:pt idx="489">
                  <c:v>66.568144531000002</c:v>
                </c:pt>
                <c:pt idx="490">
                  <c:v>-312.05480460000001</c:v>
                </c:pt>
                <c:pt idx="491">
                  <c:v>-20.297578120000001</c:v>
                </c:pt>
                <c:pt idx="492">
                  <c:v>344.16160156000001</c:v>
                </c:pt>
                <c:pt idx="493">
                  <c:v>-212.88890619999998</c:v>
                </c:pt>
                <c:pt idx="494">
                  <c:v>285.66636718000001</c:v>
                </c:pt>
                <c:pt idx="495">
                  <c:v>776.21523436999996</c:v>
                </c:pt>
                <c:pt idx="496">
                  <c:v>-6.3026495360000006</c:v>
                </c:pt>
                <c:pt idx="497">
                  <c:v>355.85113280999997</c:v>
                </c:pt>
                <c:pt idx="498">
                  <c:v>38.867497557999997</c:v>
                </c:pt>
                <c:pt idx="499">
                  <c:v>-107.2004003</c:v>
                </c:pt>
                <c:pt idx="500">
                  <c:v>-76.373603510000009</c:v>
                </c:pt>
                <c:pt idx="501">
                  <c:v>-551.78261710000004</c:v>
                </c:pt>
                <c:pt idx="502">
                  <c:v>-87.877216790000006</c:v>
                </c:pt>
                <c:pt idx="503">
                  <c:v>-75.287963860000005</c:v>
                </c:pt>
                <c:pt idx="504">
                  <c:v>-15.259830320000001</c:v>
                </c:pt>
                <c:pt idx="505">
                  <c:v>414.31789062000001</c:v>
                </c:pt>
                <c:pt idx="506">
                  <c:v>1137.6584375</c:v>
                </c:pt>
                <c:pt idx="507">
                  <c:v>47.74215332</c:v>
                </c:pt>
                <c:pt idx="508">
                  <c:v>-363.02269529999995</c:v>
                </c:pt>
                <c:pt idx="509">
                  <c:v>-2124.7310930000003</c:v>
                </c:pt>
                <c:pt idx="510">
                  <c:v>-40.96677734</c:v>
                </c:pt>
                <c:pt idx="511">
                  <c:v>591.18863280999994</c:v>
                </c:pt>
                <c:pt idx="512">
                  <c:v>300.12683593000003</c:v>
                </c:pt>
                <c:pt idx="513">
                  <c:v>-1311.5948430000001</c:v>
                </c:pt>
                <c:pt idx="514">
                  <c:v>-102.3971093</c:v>
                </c:pt>
                <c:pt idx="515">
                  <c:v>-428.54789060000002</c:v>
                </c:pt>
                <c:pt idx="516">
                  <c:v>-409.83570310000005</c:v>
                </c:pt>
                <c:pt idx="517">
                  <c:v>-277.95056640000001</c:v>
                </c:pt>
                <c:pt idx="518">
                  <c:v>419.50105468000004</c:v>
                </c:pt>
                <c:pt idx="519">
                  <c:v>196.86544921000001</c:v>
                </c:pt>
                <c:pt idx="520">
                  <c:v>-354.54980460000002</c:v>
                </c:pt>
                <c:pt idx="521">
                  <c:v>70.249262694999999</c:v>
                </c:pt>
                <c:pt idx="522">
                  <c:v>-161.3031738</c:v>
                </c:pt>
                <c:pt idx="523">
                  <c:v>-190.27232420000001</c:v>
                </c:pt>
                <c:pt idx="524">
                  <c:v>-109.8868945</c:v>
                </c:pt>
                <c:pt idx="525">
                  <c:v>-867.98226560000001</c:v>
                </c:pt>
                <c:pt idx="526">
                  <c:v>-305.13740230000002</c:v>
                </c:pt>
                <c:pt idx="527">
                  <c:v>-252.6699414</c:v>
                </c:pt>
                <c:pt idx="528">
                  <c:v>120.59228515000001</c:v>
                </c:pt>
                <c:pt idx="529">
                  <c:v>-63.897158200000007</c:v>
                </c:pt>
                <c:pt idx="530">
                  <c:v>6.4218756102999999</c:v>
                </c:pt>
                <c:pt idx="531">
                  <c:v>-1123.092656</c:v>
                </c:pt>
                <c:pt idx="532">
                  <c:v>176.09654295999999</c:v>
                </c:pt>
                <c:pt idx="533">
                  <c:v>-2.4290463249999998</c:v>
                </c:pt>
                <c:pt idx="534">
                  <c:v>499.98222655999996</c:v>
                </c:pt>
                <c:pt idx="535">
                  <c:v>-149.63214840000001</c:v>
                </c:pt>
                <c:pt idx="536">
                  <c:v>-314.05693350000001</c:v>
                </c:pt>
                <c:pt idx="537">
                  <c:v>126.14923828000001</c:v>
                </c:pt>
                <c:pt idx="538">
                  <c:v>87.451289062000001</c:v>
                </c:pt>
                <c:pt idx="539">
                  <c:v>239.27121093000002</c:v>
                </c:pt>
                <c:pt idx="540">
                  <c:v>432.87144530999996</c:v>
                </c:pt>
                <c:pt idx="541">
                  <c:v>75.516352538999996</c:v>
                </c:pt>
                <c:pt idx="542">
                  <c:v>-1702.4754680000001</c:v>
                </c:pt>
                <c:pt idx="543">
                  <c:v>130.79266601</c:v>
                </c:pt>
                <c:pt idx="544">
                  <c:v>-29.493156729999999</c:v>
                </c:pt>
                <c:pt idx="545">
                  <c:v>-34.103000479999999</c:v>
                </c:pt>
                <c:pt idx="546">
                  <c:v>245.45414062</c:v>
                </c:pt>
                <c:pt idx="547">
                  <c:v>-400.20675779999999</c:v>
                </c:pt>
                <c:pt idx="548">
                  <c:v>-1306.1930460000001</c:v>
                </c:pt>
                <c:pt idx="549">
                  <c:v>-620.93828120000001</c:v>
                </c:pt>
                <c:pt idx="550">
                  <c:v>-40.405305169999998</c:v>
                </c:pt>
                <c:pt idx="551">
                  <c:v>-77.28740234</c:v>
                </c:pt>
                <c:pt idx="552">
                  <c:v>446.41039062000004</c:v>
                </c:pt>
                <c:pt idx="553">
                  <c:v>-95.718515620000005</c:v>
                </c:pt>
                <c:pt idx="554">
                  <c:v>-158.69846670000001</c:v>
                </c:pt>
                <c:pt idx="555">
                  <c:v>-615.34644530000003</c:v>
                </c:pt>
                <c:pt idx="556">
                  <c:v>-84.650156249999995</c:v>
                </c:pt>
                <c:pt idx="557">
                  <c:v>-6.5214483640000003</c:v>
                </c:pt>
                <c:pt idx="558">
                  <c:v>-2090.6068749999999</c:v>
                </c:pt>
                <c:pt idx="559">
                  <c:v>137.74697265</c:v>
                </c:pt>
                <c:pt idx="560">
                  <c:v>238.21277343000003</c:v>
                </c:pt>
                <c:pt idx="561">
                  <c:v>-124.40302729999999</c:v>
                </c:pt>
                <c:pt idx="562">
                  <c:v>-217.1344335</c:v>
                </c:pt>
                <c:pt idx="563">
                  <c:v>103.46627929</c:v>
                </c:pt>
                <c:pt idx="564">
                  <c:v>605.35988280999993</c:v>
                </c:pt>
                <c:pt idx="565">
                  <c:v>89.833398437</c:v>
                </c:pt>
                <c:pt idx="566">
                  <c:v>379.65867187000003</c:v>
                </c:pt>
                <c:pt idx="567">
                  <c:v>49.514145507000002</c:v>
                </c:pt>
                <c:pt idx="568">
                  <c:v>127.70208984000001</c:v>
                </c:pt>
                <c:pt idx="569">
                  <c:v>631.81765625000003</c:v>
                </c:pt>
                <c:pt idx="570">
                  <c:v>-288.54564450000004</c:v>
                </c:pt>
                <c:pt idx="571">
                  <c:v>-231.20121090000001</c:v>
                </c:pt>
                <c:pt idx="572">
                  <c:v>-432.54960929999999</c:v>
                </c:pt>
                <c:pt idx="573">
                  <c:v>277.31630859000001</c:v>
                </c:pt>
                <c:pt idx="574">
                  <c:v>-895.42632809999998</c:v>
                </c:pt>
                <c:pt idx="575">
                  <c:v>-2284.1076560000001</c:v>
                </c:pt>
                <c:pt idx="576">
                  <c:v>-108.32751949999999</c:v>
                </c:pt>
                <c:pt idx="577">
                  <c:v>-549.83929680000006</c:v>
                </c:pt>
                <c:pt idx="578">
                  <c:v>-317.79482419999999</c:v>
                </c:pt>
                <c:pt idx="579">
                  <c:v>-231.46798820000001</c:v>
                </c:pt>
                <c:pt idx="580">
                  <c:v>-379.82855459999996</c:v>
                </c:pt>
                <c:pt idx="581">
                  <c:v>65.841699218000002</c:v>
                </c:pt>
                <c:pt idx="582">
                  <c:v>426.02859375000003</c:v>
                </c:pt>
                <c:pt idx="583">
                  <c:v>44.954306640000006</c:v>
                </c:pt>
                <c:pt idx="584">
                  <c:v>-122.36243159999999</c:v>
                </c:pt>
                <c:pt idx="585">
                  <c:v>312.96453124999999</c:v>
                </c:pt>
                <c:pt idx="586">
                  <c:v>1848.8320311999998</c:v>
                </c:pt>
                <c:pt idx="587">
                  <c:v>180.10513671000001</c:v>
                </c:pt>
                <c:pt idx="588">
                  <c:v>177.75853515</c:v>
                </c:pt>
                <c:pt idx="589">
                  <c:v>257.71208984000003</c:v>
                </c:pt>
                <c:pt idx="590">
                  <c:v>162.05755859000001</c:v>
                </c:pt>
                <c:pt idx="591">
                  <c:v>261.78146484000001</c:v>
                </c:pt>
                <c:pt idx="592">
                  <c:v>10.731901855</c:v>
                </c:pt>
                <c:pt idx="593">
                  <c:v>289.24738281000003</c:v>
                </c:pt>
                <c:pt idx="594">
                  <c:v>-7.3105487059999996</c:v>
                </c:pt>
                <c:pt idx="595">
                  <c:v>7.0943084715999998</c:v>
                </c:pt>
                <c:pt idx="596">
                  <c:v>-495.88242180000003</c:v>
                </c:pt>
                <c:pt idx="597">
                  <c:v>-1868.7804680000002</c:v>
                </c:pt>
                <c:pt idx="598">
                  <c:v>47.490600585000003</c:v>
                </c:pt>
                <c:pt idx="599">
                  <c:v>88.466533202999997</c:v>
                </c:pt>
                <c:pt idx="600">
                  <c:v>-538.69699209999999</c:v>
                </c:pt>
                <c:pt idx="601">
                  <c:v>34.893752441000004</c:v>
                </c:pt>
                <c:pt idx="602">
                  <c:v>-371.95644529999998</c:v>
                </c:pt>
                <c:pt idx="603">
                  <c:v>144.4733789</c:v>
                </c:pt>
                <c:pt idx="604">
                  <c:v>-83.649863280000005</c:v>
                </c:pt>
                <c:pt idx="605">
                  <c:v>-405.68843750000002</c:v>
                </c:pt>
                <c:pt idx="606">
                  <c:v>-159.16473630000002</c:v>
                </c:pt>
                <c:pt idx="607">
                  <c:v>-292.39421870000001</c:v>
                </c:pt>
                <c:pt idx="608">
                  <c:v>-1097.2996090000001</c:v>
                </c:pt>
                <c:pt idx="609">
                  <c:v>-679.71390620000011</c:v>
                </c:pt>
                <c:pt idx="610">
                  <c:v>368.49003905999996</c:v>
                </c:pt>
                <c:pt idx="611">
                  <c:v>1709.8182812</c:v>
                </c:pt>
                <c:pt idx="612">
                  <c:v>598.32132812000009</c:v>
                </c:pt>
                <c:pt idx="613">
                  <c:v>-977.51382809999996</c:v>
                </c:pt>
                <c:pt idx="614">
                  <c:v>276.04142578</c:v>
                </c:pt>
                <c:pt idx="615">
                  <c:v>633.38078125000004</c:v>
                </c:pt>
                <c:pt idx="616">
                  <c:v>213.91800781000001</c:v>
                </c:pt>
                <c:pt idx="617">
                  <c:v>1662.9904686999998</c:v>
                </c:pt>
                <c:pt idx="618">
                  <c:v>-151.42922850000002</c:v>
                </c:pt>
                <c:pt idx="619">
                  <c:v>-1050.466093</c:v>
                </c:pt>
                <c:pt idx="620">
                  <c:v>-1.6169955440000001</c:v>
                </c:pt>
                <c:pt idx="621">
                  <c:v>-151.7861035</c:v>
                </c:pt>
                <c:pt idx="622">
                  <c:v>55.810864257000006</c:v>
                </c:pt>
                <c:pt idx="623">
                  <c:v>25.230422362999999</c:v>
                </c:pt>
                <c:pt idx="624">
                  <c:v>-826.00054680000005</c:v>
                </c:pt>
                <c:pt idx="625">
                  <c:v>-278.21296869999998</c:v>
                </c:pt>
                <c:pt idx="626">
                  <c:v>201.84199218000001</c:v>
                </c:pt>
                <c:pt idx="627">
                  <c:v>510.78601562000006</c:v>
                </c:pt>
                <c:pt idx="628">
                  <c:v>80.640332031</c:v>
                </c:pt>
                <c:pt idx="629">
                  <c:v>460.31625000000003</c:v>
                </c:pt>
                <c:pt idx="630">
                  <c:v>-457.95140620000001</c:v>
                </c:pt>
                <c:pt idx="631">
                  <c:v>-83.370498040000001</c:v>
                </c:pt>
                <c:pt idx="632">
                  <c:v>-90.026425780000011</c:v>
                </c:pt>
                <c:pt idx="633">
                  <c:v>129.77449218000001</c:v>
                </c:pt>
                <c:pt idx="634">
                  <c:v>22.297788085000001</c:v>
                </c:pt>
                <c:pt idx="635">
                  <c:v>-329.34078119999998</c:v>
                </c:pt>
                <c:pt idx="636">
                  <c:v>-176.14441399999998</c:v>
                </c:pt>
                <c:pt idx="637">
                  <c:v>45.734375</c:v>
                </c:pt>
                <c:pt idx="638">
                  <c:v>4051.9906249999999</c:v>
                </c:pt>
                <c:pt idx="639">
                  <c:v>204.82685546000002</c:v>
                </c:pt>
                <c:pt idx="640">
                  <c:v>451.92816405999997</c:v>
                </c:pt>
                <c:pt idx="641">
                  <c:v>419.79300781000001</c:v>
                </c:pt>
                <c:pt idx="642">
                  <c:v>137.24692382000001</c:v>
                </c:pt>
                <c:pt idx="643">
                  <c:v>369.94101562000003</c:v>
                </c:pt>
                <c:pt idx="644">
                  <c:v>-181.2014648</c:v>
                </c:pt>
                <c:pt idx="645">
                  <c:v>-1440.9498430000001</c:v>
                </c:pt>
                <c:pt idx="646">
                  <c:v>-310.99810539999999</c:v>
                </c:pt>
                <c:pt idx="647">
                  <c:v>-116.67619140000001</c:v>
                </c:pt>
                <c:pt idx="648">
                  <c:v>74.321108397999993</c:v>
                </c:pt>
                <c:pt idx="649">
                  <c:v>456.33390624999998</c:v>
                </c:pt>
                <c:pt idx="650">
                  <c:v>289.45634765</c:v>
                </c:pt>
                <c:pt idx="651">
                  <c:v>-670.81218750000005</c:v>
                </c:pt>
                <c:pt idx="652">
                  <c:v>-1443.1757810000001</c:v>
                </c:pt>
                <c:pt idx="653">
                  <c:v>-998.14015620000009</c:v>
                </c:pt>
                <c:pt idx="654">
                  <c:v>-396.67128900000006</c:v>
                </c:pt>
                <c:pt idx="655">
                  <c:v>-757.11046870000007</c:v>
                </c:pt>
                <c:pt idx="656">
                  <c:v>401.73304687000001</c:v>
                </c:pt>
                <c:pt idx="657">
                  <c:v>-276.49042959999997</c:v>
                </c:pt>
                <c:pt idx="658">
                  <c:v>-112.3966015</c:v>
                </c:pt>
                <c:pt idx="659">
                  <c:v>1905.326875</c:v>
                </c:pt>
                <c:pt idx="660">
                  <c:v>-59.673320310000001</c:v>
                </c:pt>
                <c:pt idx="661">
                  <c:v>-213.4928515</c:v>
                </c:pt>
                <c:pt idx="662">
                  <c:v>272.10230468000003</c:v>
                </c:pt>
                <c:pt idx="663">
                  <c:v>18.788897705</c:v>
                </c:pt>
                <c:pt idx="664">
                  <c:v>513.38593749999995</c:v>
                </c:pt>
                <c:pt idx="665">
                  <c:v>134.8714746</c:v>
                </c:pt>
                <c:pt idx="666">
                  <c:v>-667.90851559999999</c:v>
                </c:pt>
                <c:pt idx="667">
                  <c:v>-27.608452140000001</c:v>
                </c:pt>
                <c:pt idx="668">
                  <c:v>157.51225585</c:v>
                </c:pt>
                <c:pt idx="669">
                  <c:v>-235.97474600000001</c:v>
                </c:pt>
                <c:pt idx="670">
                  <c:v>97.904199217999988</c:v>
                </c:pt>
                <c:pt idx="671">
                  <c:v>1.6911091613</c:v>
                </c:pt>
                <c:pt idx="672">
                  <c:v>46.482480468000006</c:v>
                </c:pt>
                <c:pt idx="673">
                  <c:v>-32.212207030000002</c:v>
                </c:pt>
                <c:pt idx="674">
                  <c:v>181.1580664</c:v>
                </c:pt>
                <c:pt idx="675">
                  <c:v>55.601977538999996</c:v>
                </c:pt>
                <c:pt idx="676">
                  <c:v>-449.5307421</c:v>
                </c:pt>
                <c:pt idx="677">
                  <c:v>442.77132812000002</c:v>
                </c:pt>
                <c:pt idx="678">
                  <c:v>-388.65652340000003</c:v>
                </c:pt>
                <c:pt idx="679">
                  <c:v>699.05640625000001</c:v>
                </c:pt>
                <c:pt idx="680">
                  <c:v>7.423629760699999</c:v>
                </c:pt>
                <c:pt idx="681">
                  <c:v>-95.846562500000005</c:v>
                </c:pt>
                <c:pt idx="682">
                  <c:v>-120.2693261</c:v>
                </c:pt>
                <c:pt idx="683">
                  <c:v>-27.078063959999998</c:v>
                </c:pt>
                <c:pt idx="684">
                  <c:v>-71.111206050000007</c:v>
                </c:pt>
                <c:pt idx="685">
                  <c:v>-117.87490229999999</c:v>
                </c:pt>
                <c:pt idx="686">
                  <c:v>545.45937500000002</c:v>
                </c:pt>
                <c:pt idx="687">
                  <c:v>-159.72958</c:v>
                </c:pt>
                <c:pt idx="688">
                  <c:v>142.62819335</c:v>
                </c:pt>
                <c:pt idx="689">
                  <c:v>-134.37694329999999</c:v>
                </c:pt>
                <c:pt idx="690">
                  <c:v>-44.681894530000001</c:v>
                </c:pt>
                <c:pt idx="691">
                  <c:v>5.9875018309999994</c:v>
                </c:pt>
                <c:pt idx="692">
                  <c:v>112.06449218</c:v>
                </c:pt>
                <c:pt idx="693">
                  <c:v>2.3314338684</c:v>
                </c:pt>
                <c:pt idx="694">
                  <c:v>-16.800086659999998</c:v>
                </c:pt>
                <c:pt idx="695">
                  <c:v>938.05375000000004</c:v>
                </c:pt>
                <c:pt idx="696">
                  <c:v>6.9112988281000005</c:v>
                </c:pt>
                <c:pt idx="697">
                  <c:v>80.321367186999993</c:v>
                </c:pt>
                <c:pt idx="698">
                  <c:v>-99.111835929999998</c:v>
                </c:pt>
                <c:pt idx="699">
                  <c:v>-743.82296870000005</c:v>
                </c:pt>
                <c:pt idx="700">
                  <c:v>124.44</c:v>
                </c:pt>
                <c:pt idx="701">
                  <c:v>754.53687500000001</c:v>
                </c:pt>
                <c:pt idx="702">
                  <c:v>12.030831298000001</c:v>
                </c:pt>
                <c:pt idx="703">
                  <c:v>-886.94976559999998</c:v>
                </c:pt>
                <c:pt idx="704">
                  <c:v>423.25589843</c:v>
                </c:pt>
                <c:pt idx="705">
                  <c:v>-238.35777340000001</c:v>
                </c:pt>
                <c:pt idx="706">
                  <c:v>173.73447264999999</c:v>
                </c:pt>
                <c:pt idx="707">
                  <c:v>-346.05691400000001</c:v>
                </c:pt>
                <c:pt idx="708">
                  <c:v>258.20257812</c:v>
                </c:pt>
                <c:pt idx="709">
                  <c:v>-142.1265722</c:v>
                </c:pt>
                <c:pt idx="710">
                  <c:v>-48.438344719999996</c:v>
                </c:pt>
                <c:pt idx="711">
                  <c:v>13.608133543999999</c:v>
                </c:pt>
                <c:pt idx="712">
                  <c:v>-458.21386710000002</c:v>
                </c:pt>
                <c:pt idx="713">
                  <c:v>-1527.7779680000001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7574144"/>
        <c:axId val="467572464"/>
      </c:scatterChart>
      <c:valAx>
        <c:axId val="467574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7572464"/>
        <c:crosses val="autoZero"/>
        <c:crossBetween val="midCat"/>
      </c:valAx>
      <c:valAx>
        <c:axId val="467572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7574144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826334208223969E-2"/>
          <c:y val="0.16245370370370371"/>
          <c:w val="0.88439588801399827"/>
          <c:h val="0.77736111111111106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rgbClr val="FF0000"/>
              </a:solidFill>
              <a:ln w="3175">
                <a:noFill/>
              </a:ln>
              <a:effectLst/>
            </c:spPr>
          </c:marker>
          <c:xVal>
            <c:numRef>
              <c:f>Sheet1!$D$2:$D$715</c:f>
              <c:numCache>
                <c:formatCode>General</c:formatCode>
                <c:ptCount val="714"/>
                <c:pt idx="0">
                  <c:v>89.209287109000002</c:v>
                </c:pt>
                <c:pt idx="1">
                  <c:v>-78.559521480000001</c:v>
                </c:pt>
                <c:pt idx="2">
                  <c:v>232.32699218000002</c:v>
                </c:pt>
                <c:pt idx="3">
                  <c:v>-421.99570310000001</c:v>
                </c:pt>
                <c:pt idx="4">
                  <c:v>-343.86843750000003</c:v>
                </c:pt>
                <c:pt idx="5">
                  <c:v>330.30710937000003</c:v>
                </c:pt>
                <c:pt idx="6">
                  <c:v>-185.84218749999999</c:v>
                </c:pt>
                <c:pt idx="7">
                  <c:v>-50.934594719999993</c:v>
                </c:pt>
                <c:pt idx="8">
                  <c:v>-282.93224600000002</c:v>
                </c:pt>
                <c:pt idx="9">
                  <c:v>-177.9188867</c:v>
                </c:pt>
                <c:pt idx="10">
                  <c:v>2.0357284545000001</c:v>
                </c:pt>
                <c:pt idx="11">
                  <c:v>76.832573241999995</c:v>
                </c:pt>
                <c:pt idx="12">
                  <c:v>479.89175781</c:v>
                </c:pt>
                <c:pt idx="13">
                  <c:v>-443.3388281</c:v>
                </c:pt>
                <c:pt idx="14">
                  <c:v>-517.28828120000003</c:v>
                </c:pt>
                <c:pt idx="15">
                  <c:v>-197.09617180000001</c:v>
                </c:pt>
                <c:pt idx="16">
                  <c:v>553.98691406</c:v>
                </c:pt>
                <c:pt idx="17">
                  <c:v>470.58582030999997</c:v>
                </c:pt>
                <c:pt idx="18">
                  <c:v>67.105405273000002</c:v>
                </c:pt>
                <c:pt idx="19">
                  <c:v>734.07781250000005</c:v>
                </c:pt>
                <c:pt idx="20">
                  <c:v>65.050659179000007</c:v>
                </c:pt>
                <c:pt idx="21">
                  <c:v>142.65685546</c:v>
                </c:pt>
                <c:pt idx="22">
                  <c:v>-621.11640620000003</c:v>
                </c:pt>
                <c:pt idx="23">
                  <c:v>186.70935546000001</c:v>
                </c:pt>
                <c:pt idx="24">
                  <c:v>201.44800781000001</c:v>
                </c:pt>
                <c:pt idx="25">
                  <c:v>150.33711914</c:v>
                </c:pt>
                <c:pt idx="26">
                  <c:v>1159.4721093000001</c:v>
                </c:pt>
                <c:pt idx="27">
                  <c:v>551.75757812000006</c:v>
                </c:pt>
                <c:pt idx="28">
                  <c:v>-4806.1871870000004</c:v>
                </c:pt>
                <c:pt idx="29">
                  <c:v>791.49984374999997</c:v>
                </c:pt>
                <c:pt idx="30">
                  <c:v>295.90505859000001</c:v>
                </c:pt>
                <c:pt idx="31">
                  <c:v>53.213554686999998</c:v>
                </c:pt>
                <c:pt idx="32">
                  <c:v>-138.2023437</c:v>
                </c:pt>
                <c:pt idx="33">
                  <c:v>116.52741210000001</c:v>
                </c:pt>
                <c:pt idx="34">
                  <c:v>-1709.1465619999999</c:v>
                </c:pt>
                <c:pt idx="35">
                  <c:v>-641.97425780000003</c:v>
                </c:pt>
                <c:pt idx="36">
                  <c:v>-554.33636709999996</c:v>
                </c:pt>
                <c:pt idx="37">
                  <c:v>374.00488280999997</c:v>
                </c:pt>
                <c:pt idx="38">
                  <c:v>-190.13925780000002</c:v>
                </c:pt>
                <c:pt idx="39">
                  <c:v>589.80898437000008</c:v>
                </c:pt>
                <c:pt idx="40">
                  <c:v>-12.023275140000001</c:v>
                </c:pt>
                <c:pt idx="41">
                  <c:v>-69.847709960000003</c:v>
                </c:pt>
                <c:pt idx="42">
                  <c:v>2.1522929382</c:v>
                </c:pt>
                <c:pt idx="43">
                  <c:v>115.97943359000001</c:v>
                </c:pt>
                <c:pt idx="44">
                  <c:v>-144.7059472</c:v>
                </c:pt>
                <c:pt idx="45">
                  <c:v>-174.2029101</c:v>
                </c:pt>
                <c:pt idx="46">
                  <c:v>-158.41070309999998</c:v>
                </c:pt>
                <c:pt idx="47">
                  <c:v>-91.579736319999995</c:v>
                </c:pt>
                <c:pt idx="48">
                  <c:v>235.09388670999999</c:v>
                </c:pt>
                <c:pt idx="49">
                  <c:v>-884.43710929999997</c:v>
                </c:pt>
                <c:pt idx="50">
                  <c:v>589.88867187000005</c:v>
                </c:pt>
                <c:pt idx="51">
                  <c:v>-730.79015620000007</c:v>
                </c:pt>
                <c:pt idx="52">
                  <c:v>360.72082030999997</c:v>
                </c:pt>
                <c:pt idx="53">
                  <c:v>252.73988281000001</c:v>
                </c:pt>
                <c:pt idx="54">
                  <c:v>-15.61070556</c:v>
                </c:pt>
                <c:pt idx="55">
                  <c:v>-1.7357171629999999</c:v>
                </c:pt>
                <c:pt idx="56">
                  <c:v>-6.4590612790000002</c:v>
                </c:pt>
                <c:pt idx="57">
                  <c:v>-522.93507810000006</c:v>
                </c:pt>
                <c:pt idx="58">
                  <c:v>-825.86992180000004</c:v>
                </c:pt>
                <c:pt idx="59">
                  <c:v>291.87085937000001</c:v>
                </c:pt>
                <c:pt idx="60">
                  <c:v>99.468378905999998</c:v>
                </c:pt>
                <c:pt idx="61">
                  <c:v>-81.427343750000006</c:v>
                </c:pt>
                <c:pt idx="62">
                  <c:v>-35.006359859999996</c:v>
                </c:pt>
                <c:pt idx="63">
                  <c:v>-77.910815420000006</c:v>
                </c:pt>
                <c:pt idx="64">
                  <c:v>79.163139647999998</c:v>
                </c:pt>
                <c:pt idx="65">
                  <c:v>-177.30873039999997</c:v>
                </c:pt>
                <c:pt idx="66">
                  <c:v>-286.27863280000003</c:v>
                </c:pt>
                <c:pt idx="67">
                  <c:v>-160.9877343</c:v>
                </c:pt>
                <c:pt idx="68">
                  <c:v>197.79238281000002</c:v>
                </c:pt>
                <c:pt idx="69">
                  <c:v>17.987596435</c:v>
                </c:pt>
                <c:pt idx="70">
                  <c:v>367.27816405999999</c:v>
                </c:pt>
                <c:pt idx="71">
                  <c:v>-263.76650389999998</c:v>
                </c:pt>
                <c:pt idx="72">
                  <c:v>1897.8365624999999</c:v>
                </c:pt>
                <c:pt idx="73">
                  <c:v>-207.7908789</c:v>
                </c:pt>
                <c:pt idx="74">
                  <c:v>0.67558891296000001</c:v>
                </c:pt>
                <c:pt idx="75">
                  <c:v>-1735.0839060000001</c:v>
                </c:pt>
                <c:pt idx="76">
                  <c:v>-654.38250000000005</c:v>
                </c:pt>
                <c:pt idx="77">
                  <c:v>-171.98740229999999</c:v>
                </c:pt>
                <c:pt idx="78">
                  <c:v>-1532.2189060000001</c:v>
                </c:pt>
                <c:pt idx="79">
                  <c:v>-956.55773429999999</c:v>
                </c:pt>
                <c:pt idx="80">
                  <c:v>2179.4871874999999</c:v>
                </c:pt>
                <c:pt idx="81">
                  <c:v>18.287938231999998</c:v>
                </c:pt>
                <c:pt idx="82">
                  <c:v>510.51687500000003</c:v>
                </c:pt>
                <c:pt idx="83">
                  <c:v>1054.6196093000001</c:v>
                </c:pt>
                <c:pt idx="84">
                  <c:v>-306.68214840000002</c:v>
                </c:pt>
                <c:pt idx="85">
                  <c:v>1135.7117187000001</c:v>
                </c:pt>
                <c:pt idx="86">
                  <c:v>-230.47138670000001</c:v>
                </c:pt>
                <c:pt idx="87">
                  <c:v>277.97025389999999</c:v>
                </c:pt>
                <c:pt idx="88">
                  <c:v>-2075.1240619999999</c:v>
                </c:pt>
                <c:pt idx="89">
                  <c:v>-164.766875</c:v>
                </c:pt>
                <c:pt idx="90">
                  <c:v>-21.917187500000001</c:v>
                </c:pt>
                <c:pt idx="91">
                  <c:v>-341.75785150000002</c:v>
                </c:pt>
                <c:pt idx="92">
                  <c:v>-255.00931639999999</c:v>
                </c:pt>
                <c:pt idx="93">
                  <c:v>116.36604492000001</c:v>
                </c:pt>
                <c:pt idx="94">
                  <c:v>-176.46408200000002</c:v>
                </c:pt>
                <c:pt idx="95">
                  <c:v>-1255.2791400000001</c:v>
                </c:pt>
                <c:pt idx="96">
                  <c:v>17.559194335000001</c:v>
                </c:pt>
                <c:pt idx="97">
                  <c:v>465.56945312000005</c:v>
                </c:pt>
                <c:pt idx="98">
                  <c:v>-454.50093750000002</c:v>
                </c:pt>
                <c:pt idx="99">
                  <c:v>-18.485888669999998</c:v>
                </c:pt>
                <c:pt idx="100">
                  <c:v>-35.057499999999997</c:v>
                </c:pt>
                <c:pt idx="101">
                  <c:v>978.30132811999999</c:v>
                </c:pt>
                <c:pt idx="102">
                  <c:v>75.485756835000004</c:v>
                </c:pt>
                <c:pt idx="103">
                  <c:v>-70.933471670000003</c:v>
                </c:pt>
                <c:pt idx="104">
                  <c:v>-152.28830070000001</c:v>
                </c:pt>
                <c:pt idx="105">
                  <c:v>-445.3066796</c:v>
                </c:pt>
                <c:pt idx="106">
                  <c:v>1239.4073437</c:v>
                </c:pt>
                <c:pt idx="107">
                  <c:v>-54.439047849999994</c:v>
                </c:pt>
                <c:pt idx="108">
                  <c:v>-138.69652340000002</c:v>
                </c:pt>
                <c:pt idx="109">
                  <c:v>126.02460936999999</c:v>
                </c:pt>
                <c:pt idx="110">
                  <c:v>809.63031249999995</c:v>
                </c:pt>
                <c:pt idx="111">
                  <c:v>-295.99259760000001</c:v>
                </c:pt>
                <c:pt idx="112">
                  <c:v>-9.1739556879999995</c:v>
                </c:pt>
                <c:pt idx="113">
                  <c:v>178.70945312000001</c:v>
                </c:pt>
                <c:pt idx="114">
                  <c:v>-232.06203119999998</c:v>
                </c:pt>
                <c:pt idx="115">
                  <c:v>646.87371093000002</c:v>
                </c:pt>
                <c:pt idx="116">
                  <c:v>-227.55431639999998</c:v>
                </c:pt>
                <c:pt idx="117">
                  <c:v>102.25381835</c:v>
                </c:pt>
                <c:pt idx="118">
                  <c:v>1242.4376562</c:v>
                </c:pt>
                <c:pt idx="119">
                  <c:v>-494.02394529999998</c:v>
                </c:pt>
                <c:pt idx="120">
                  <c:v>-244.9495703</c:v>
                </c:pt>
                <c:pt idx="121">
                  <c:v>-429.19460930000002</c:v>
                </c:pt>
                <c:pt idx="122">
                  <c:v>191.21333984</c:v>
                </c:pt>
                <c:pt idx="123">
                  <c:v>-534.39300779999996</c:v>
                </c:pt>
                <c:pt idx="124">
                  <c:v>21.580615234000003</c:v>
                </c:pt>
                <c:pt idx="125">
                  <c:v>181.79242187</c:v>
                </c:pt>
                <c:pt idx="126">
                  <c:v>-658.3773437000001</c:v>
                </c:pt>
                <c:pt idx="127">
                  <c:v>-55.845107420000005</c:v>
                </c:pt>
                <c:pt idx="128">
                  <c:v>9.7699200439000009</c:v>
                </c:pt>
                <c:pt idx="129">
                  <c:v>-91.305507809999995</c:v>
                </c:pt>
                <c:pt idx="130">
                  <c:v>301.71324218000001</c:v>
                </c:pt>
                <c:pt idx="131">
                  <c:v>145.58518554</c:v>
                </c:pt>
                <c:pt idx="132">
                  <c:v>-1498.1610930000002</c:v>
                </c:pt>
                <c:pt idx="133">
                  <c:v>421.10632812000006</c:v>
                </c:pt>
                <c:pt idx="134">
                  <c:v>-265.34695310000001</c:v>
                </c:pt>
                <c:pt idx="135">
                  <c:v>979.70171875000005</c:v>
                </c:pt>
                <c:pt idx="136">
                  <c:v>2.5701132202000001</c:v>
                </c:pt>
                <c:pt idx="137">
                  <c:v>-579.06027340000003</c:v>
                </c:pt>
                <c:pt idx="138">
                  <c:v>-1397.284375</c:v>
                </c:pt>
                <c:pt idx="139">
                  <c:v>-809.33</c:v>
                </c:pt>
                <c:pt idx="140">
                  <c:v>235.08089843000002</c:v>
                </c:pt>
                <c:pt idx="141">
                  <c:v>821.14242186999991</c:v>
                </c:pt>
                <c:pt idx="142">
                  <c:v>716.995</c:v>
                </c:pt>
                <c:pt idx="143">
                  <c:v>-55.977436519999998</c:v>
                </c:pt>
                <c:pt idx="144">
                  <c:v>95.239707030999995</c:v>
                </c:pt>
                <c:pt idx="145">
                  <c:v>411.26273437000003</c:v>
                </c:pt>
                <c:pt idx="146">
                  <c:v>365.84722655999997</c:v>
                </c:pt>
                <c:pt idx="147">
                  <c:v>422.03785155999998</c:v>
                </c:pt>
                <c:pt idx="148">
                  <c:v>-577.20941400000004</c:v>
                </c:pt>
                <c:pt idx="149">
                  <c:v>233.32642577999999</c:v>
                </c:pt>
                <c:pt idx="150">
                  <c:v>-231.266289</c:v>
                </c:pt>
                <c:pt idx="151">
                  <c:v>-184.89375000000001</c:v>
                </c:pt>
                <c:pt idx="152">
                  <c:v>-299.16968750000001</c:v>
                </c:pt>
                <c:pt idx="153">
                  <c:v>250.13054686999999</c:v>
                </c:pt>
                <c:pt idx="154">
                  <c:v>564.83042968000007</c:v>
                </c:pt>
                <c:pt idx="155">
                  <c:v>-136.10219719999998</c:v>
                </c:pt>
                <c:pt idx="156">
                  <c:v>-553.14667959999997</c:v>
                </c:pt>
                <c:pt idx="157">
                  <c:v>-1021.29039</c:v>
                </c:pt>
                <c:pt idx="158">
                  <c:v>-262.99738280000003</c:v>
                </c:pt>
                <c:pt idx="159">
                  <c:v>95.785458984000002</c:v>
                </c:pt>
                <c:pt idx="160">
                  <c:v>-31.331875</c:v>
                </c:pt>
                <c:pt idx="161">
                  <c:v>-169.48238280000001</c:v>
                </c:pt>
                <c:pt idx="162">
                  <c:v>9.4456555175000005</c:v>
                </c:pt>
                <c:pt idx="163">
                  <c:v>93.193417967999991</c:v>
                </c:pt>
                <c:pt idx="164">
                  <c:v>406.43414062000005</c:v>
                </c:pt>
                <c:pt idx="165">
                  <c:v>-56.241533200000006</c:v>
                </c:pt>
                <c:pt idx="166">
                  <c:v>-61.097182609999997</c:v>
                </c:pt>
                <c:pt idx="167">
                  <c:v>105.46521484</c:v>
                </c:pt>
                <c:pt idx="168">
                  <c:v>23.654179686999999</c:v>
                </c:pt>
                <c:pt idx="169">
                  <c:v>1347.7889061999999</c:v>
                </c:pt>
                <c:pt idx="170">
                  <c:v>419.68289062000002</c:v>
                </c:pt>
                <c:pt idx="171">
                  <c:v>1133.6478125000001</c:v>
                </c:pt>
                <c:pt idx="172">
                  <c:v>936.33828125000002</c:v>
                </c:pt>
                <c:pt idx="173">
                  <c:v>-209.13914059999999</c:v>
                </c:pt>
                <c:pt idx="174">
                  <c:v>-530.82105460000002</c:v>
                </c:pt>
                <c:pt idx="175">
                  <c:v>-878.08468749999997</c:v>
                </c:pt>
                <c:pt idx="176">
                  <c:v>2551.7742186999999</c:v>
                </c:pt>
                <c:pt idx="177">
                  <c:v>64.004707030999995</c:v>
                </c:pt>
                <c:pt idx="178">
                  <c:v>152.49334959999999</c:v>
                </c:pt>
                <c:pt idx="179">
                  <c:v>-248.5607421</c:v>
                </c:pt>
                <c:pt idx="180">
                  <c:v>517.35371093000003</c:v>
                </c:pt>
                <c:pt idx="181">
                  <c:v>1251.253125</c:v>
                </c:pt>
                <c:pt idx="182">
                  <c:v>572.42261717999997</c:v>
                </c:pt>
                <c:pt idx="183">
                  <c:v>-137.30061519999998</c:v>
                </c:pt>
                <c:pt idx="184">
                  <c:v>-514.00562500000001</c:v>
                </c:pt>
                <c:pt idx="185">
                  <c:v>60.922846679000003</c:v>
                </c:pt>
                <c:pt idx="186">
                  <c:v>345.74394530999996</c:v>
                </c:pt>
                <c:pt idx="187">
                  <c:v>741.75070311999991</c:v>
                </c:pt>
                <c:pt idx="188">
                  <c:v>-359.75011710000001</c:v>
                </c:pt>
                <c:pt idx="189">
                  <c:v>-248.64416010000002</c:v>
                </c:pt>
                <c:pt idx="190">
                  <c:v>616.48109375000001</c:v>
                </c:pt>
                <c:pt idx="191">
                  <c:v>109.65954101</c:v>
                </c:pt>
                <c:pt idx="192">
                  <c:v>42.384667968000002</c:v>
                </c:pt>
                <c:pt idx="193">
                  <c:v>-904.86093749999998</c:v>
                </c:pt>
                <c:pt idx="194">
                  <c:v>396.77675780999999</c:v>
                </c:pt>
                <c:pt idx="195">
                  <c:v>86.572636717999998</c:v>
                </c:pt>
                <c:pt idx="196">
                  <c:v>-152.304248</c:v>
                </c:pt>
                <c:pt idx="197">
                  <c:v>129.95759765</c:v>
                </c:pt>
                <c:pt idx="198">
                  <c:v>117.0925</c:v>
                </c:pt>
                <c:pt idx="199">
                  <c:v>641.20214842999997</c:v>
                </c:pt>
                <c:pt idx="200">
                  <c:v>294.71748045999999</c:v>
                </c:pt>
                <c:pt idx="201">
                  <c:v>635.00859375000005</c:v>
                </c:pt>
                <c:pt idx="202">
                  <c:v>-190.27078119999999</c:v>
                </c:pt>
                <c:pt idx="203">
                  <c:v>-555.49210930000004</c:v>
                </c:pt>
                <c:pt idx="204">
                  <c:v>498.88933593000002</c:v>
                </c:pt>
                <c:pt idx="205">
                  <c:v>-43.980937500000003</c:v>
                </c:pt>
                <c:pt idx="206">
                  <c:v>62.349125975999996</c:v>
                </c:pt>
                <c:pt idx="207">
                  <c:v>-233.29566399999999</c:v>
                </c:pt>
                <c:pt idx="208">
                  <c:v>-53.800107420000003</c:v>
                </c:pt>
                <c:pt idx="209">
                  <c:v>58.230849608999996</c:v>
                </c:pt>
                <c:pt idx="210">
                  <c:v>-110.6860253</c:v>
                </c:pt>
                <c:pt idx="211">
                  <c:v>285.85099609000002</c:v>
                </c:pt>
                <c:pt idx="212">
                  <c:v>-114.52974599999999</c:v>
                </c:pt>
                <c:pt idx="213">
                  <c:v>-143.94044919999999</c:v>
                </c:pt>
                <c:pt idx="214">
                  <c:v>-2788.8934370000002</c:v>
                </c:pt>
                <c:pt idx="215">
                  <c:v>113.19262694999999</c:v>
                </c:pt>
                <c:pt idx="216">
                  <c:v>-154.99551750000001</c:v>
                </c:pt>
                <c:pt idx="217">
                  <c:v>-1910.467187</c:v>
                </c:pt>
                <c:pt idx="218">
                  <c:v>735.948125</c:v>
                </c:pt>
                <c:pt idx="219">
                  <c:v>-228.7649414</c:v>
                </c:pt>
                <c:pt idx="220">
                  <c:v>181.80134765</c:v>
                </c:pt>
                <c:pt idx="221">
                  <c:v>-1029.5531249999999</c:v>
                </c:pt>
                <c:pt idx="222">
                  <c:v>-150.8739941</c:v>
                </c:pt>
                <c:pt idx="223">
                  <c:v>-503.33636709999996</c:v>
                </c:pt>
                <c:pt idx="224">
                  <c:v>-222.31552729999999</c:v>
                </c:pt>
                <c:pt idx="225">
                  <c:v>-401.34816400000005</c:v>
                </c:pt>
                <c:pt idx="226">
                  <c:v>94.787324217999995</c:v>
                </c:pt>
                <c:pt idx="227">
                  <c:v>-177.15976559999999</c:v>
                </c:pt>
                <c:pt idx="228">
                  <c:v>2994.2406249999999</c:v>
                </c:pt>
                <c:pt idx="229">
                  <c:v>-202.0474414</c:v>
                </c:pt>
                <c:pt idx="230">
                  <c:v>-1820.9237499999999</c:v>
                </c:pt>
                <c:pt idx="231">
                  <c:v>14.519947509000001</c:v>
                </c:pt>
                <c:pt idx="232">
                  <c:v>20.36696289</c:v>
                </c:pt>
                <c:pt idx="233">
                  <c:v>2483.5317187000001</c:v>
                </c:pt>
                <c:pt idx="234">
                  <c:v>127.39749999999999</c:v>
                </c:pt>
                <c:pt idx="235">
                  <c:v>1.0648544311000001</c:v>
                </c:pt>
                <c:pt idx="236">
                  <c:v>-63.549370109999998</c:v>
                </c:pt>
                <c:pt idx="237">
                  <c:v>-183.7828906</c:v>
                </c:pt>
                <c:pt idx="238">
                  <c:v>-151.94302729999998</c:v>
                </c:pt>
                <c:pt idx="239">
                  <c:v>777.87414061999993</c:v>
                </c:pt>
                <c:pt idx="240">
                  <c:v>-0.34774932860000002</c:v>
                </c:pt>
                <c:pt idx="241">
                  <c:v>-46.821958000000002</c:v>
                </c:pt>
                <c:pt idx="242">
                  <c:v>-5.0359222409999997</c:v>
                </c:pt>
                <c:pt idx="243">
                  <c:v>-134.61459959999999</c:v>
                </c:pt>
                <c:pt idx="244">
                  <c:v>-208.75068350000001</c:v>
                </c:pt>
                <c:pt idx="245">
                  <c:v>-812.82687499999997</c:v>
                </c:pt>
                <c:pt idx="246">
                  <c:v>-91.224873040000006</c:v>
                </c:pt>
                <c:pt idx="247">
                  <c:v>-860.34554679999997</c:v>
                </c:pt>
                <c:pt idx="248">
                  <c:v>1383.4581250000001</c:v>
                </c:pt>
                <c:pt idx="249">
                  <c:v>264.03373046000002</c:v>
                </c:pt>
                <c:pt idx="250">
                  <c:v>-202.66421869999999</c:v>
                </c:pt>
                <c:pt idx="251">
                  <c:v>-349.58347650000002</c:v>
                </c:pt>
                <c:pt idx="252">
                  <c:v>-929.06656250000003</c:v>
                </c:pt>
                <c:pt idx="253">
                  <c:v>20.650754394</c:v>
                </c:pt>
                <c:pt idx="254">
                  <c:v>82.929824217999993</c:v>
                </c:pt>
                <c:pt idx="255">
                  <c:v>-21.801513669999999</c:v>
                </c:pt>
                <c:pt idx="256">
                  <c:v>-43.866103510000002</c:v>
                </c:pt>
                <c:pt idx="257">
                  <c:v>-445.87</c:v>
                </c:pt>
                <c:pt idx="258">
                  <c:v>1267.8673437</c:v>
                </c:pt>
                <c:pt idx="259">
                  <c:v>257.69417967999999</c:v>
                </c:pt>
                <c:pt idx="260">
                  <c:v>-440.80820310000001</c:v>
                </c:pt>
                <c:pt idx="261">
                  <c:v>118.92855467999999</c:v>
                </c:pt>
                <c:pt idx="262">
                  <c:v>-5.2470043940000002</c:v>
                </c:pt>
                <c:pt idx="263">
                  <c:v>21.659125975999999</c:v>
                </c:pt>
                <c:pt idx="264">
                  <c:v>-298.76433589999999</c:v>
                </c:pt>
                <c:pt idx="265">
                  <c:v>849.52851562000001</c:v>
                </c:pt>
                <c:pt idx="266">
                  <c:v>-93.340390619999994</c:v>
                </c:pt>
                <c:pt idx="267">
                  <c:v>2.4963760375999997</c:v>
                </c:pt>
                <c:pt idx="268">
                  <c:v>-154.42948239999998</c:v>
                </c:pt>
                <c:pt idx="269">
                  <c:v>-340.61171869999998</c:v>
                </c:pt>
                <c:pt idx="270">
                  <c:v>182.1502539</c:v>
                </c:pt>
                <c:pt idx="271">
                  <c:v>5.4715649413999996</c:v>
                </c:pt>
                <c:pt idx="272">
                  <c:v>2649.2815624999998</c:v>
                </c:pt>
                <c:pt idx="273">
                  <c:v>-84.359091790000008</c:v>
                </c:pt>
                <c:pt idx="274">
                  <c:v>-335.88628900000003</c:v>
                </c:pt>
                <c:pt idx="275">
                  <c:v>-710.53070309999998</c:v>
                </c:pt>
                <c:pt idx="276">
                  <c:v>-144.61213860000001</c:v>
                </c:pt>
                <c:pt idx="277">
                  <c:v>-128.45759760000001</c:v>
                </c:pt>
                <c:pt idx="278">
                  <c:v>-319.9830078</c:v>
                </c:pt>
                <c:pt idx="279">
                  <c:v>406.99800780999999</c:v>
                </c:pt>
                <c:pt idx="280">
                  <c:v>-2181.2937499999998</c:v>
                </c:pt>
                <c:pt idx="281">
                  <c:v>199.48275389999998</c:v>
                </c:pt>
                <c:pt idx="282">
                  <c:v>-1418.1475</c:v>
                </c:pt>
                <c:pt idx="283">
                  <c:v>316.79277343000001</c:v>
                </c:pt>
                <c:pt idx="284">
                  <c:v>3.6504989623999999</c:v>
                </c:pt>
                <c:pt idx="285">
                  <c:v>361.39113280999999</c:v>
                </c:pt>
                <c:pt idx="286">
                  <c:v>85.559843749999999</c:v>
                </c:pt>
                <c:pt idx="287">
                  <c:v>514.29164062000007</c:v>
                </c:pt>
                <c:pt idx="288">
                  <c:v>-140.02533199999999</c:v>
                </c:pt>
                <c:pt idx="289">
                  <c:v>3.6394424437999997</c:v>
                </c:pt>
                <c:pt idx="290">
                  <c:v>-313.44949209999999</c:v>
                </c:pt>
                <c:pt idx="291">
                  <c:v>257.74056639999998</c:v>
                </c:pt>
                <c:pt idx="292">
                  <c:v>756.79804687000001</c:v>
                </c:pt>
                <c:pt idx="293">
                  <c:v>-169.47671869999999</c:v>
                </c:pt>
                <c:pt idx="294">
                  <c:v>37.016574706999997</c:v>
                </c:pt>
                <c:pt idx="295">
                  <c:v>9.9186413574000003</c:v>
                </c:pt>
                <c:pt idx="296">
                  <c:v>150.08112303999999</c:v>
                </c:pt>
                <c:pt idx="297">
                  <c:v>-959.61070309999991</c:v>
                </c:pt>
                <c:pt idx="298">
                  <c:v>1745.4965625</c:v>
                </c:pt>
                <c:pt idx="299">
                  <c:v>-84.71536132</c:v>
                </c:pt>
                <c:pt idx="300">
                  <c:v>-12.896538080000001</c:v>
                </c:pt>
                <c:pt idx="301">
                  <c:v>-132.82118159999999</c:v>
                </c:pt>
                <c:pt idx="302">
                  <c:v>150.62380859000001</c:v>
                </c:pt>
                <c:pt idx="303">
                  <c:v>1231.2713280999999</c:v>
                </c:pt>
                <c:pt idx="304">
                  <c:v>-238.74339840000002</c:v>
                </c:pt>
                <c:pt idx="305">
                  <c:v>407.34265625</c:v>
                </c:pt>
                <c:pt idx="306">
                  <c:v>56.288027343000003</c:v>
                </c:pt>
                <c:pt idx="307">
                  <c:v>-139.4806054</c:v>
                </c:pt>
                <c:pt idx="308">
                  <c:v>-24.61193115</c:v>
                </c:pt>
                <c:pt idx="309">
                  <c:v>147.75977538999999</c:v>
                </c:pt>
                <c:pt idx="310">
                  <c:v>466.37144530999996</c:v>
                </c:pt>
                <c:pt idx="311">
                  <c:v>-56.671245110000001</c:v>
                </c:pt>
                <c:pt idx="312">
                  <c:v>791.67382811999994</c:v>
                </c:pt>
                <c:pt idx="313">
                  <c:v>-152.75255849999999</c:v>
                </c:pt>
                <c:pt idx="314">
                  <c:v>1173.2637500000001</c:v>
                </c:pt>
                <c:pt idx="315">
                  <c:v>333.20386718000003</c:v>
                </c:pt>
                <c:pt idx="316">
                  <c:v>145.03509765000001</c:v>
                </c:pt>
                <c:pt idx="317">
                  <c:v>-33.482639159999998</c:v>
                </c:pt>
                <c:pt idx="318">
                  <c:v>53.493442382000005</c:v>
                </c:pt>
                <c:pt idx="319">
                  <c:v>-162.16444330000002</c:v>
                </c:pt>
                <c:pt idx="320">
                  <c:v>-63.537421869999996</c:v>
                </c:pt>
                <c:pt idx="321">
                  <c:v>-118.6787695</c:v>
                </c:pt>
                <c:pt idx="322">
                  <c:v>35.659892577999997</c:v>
                </c:pt>
                <c:pt idx="323">
                  <c:v>609.04097655999999</c:v>
                </c:pt>
                <c:pt idx="324">
                  <c:v>11.500499267</c:v>
                </c:pt>
                <c:pt idx="325">
                  <c:v>110.25819335</c:v>
                </c:pt>
                <c:pt idx="326">
                  <c:v>-101.8588476</c:v>
                </c:pt>
                <c:pt idx="327">
                  <c:v>698.0625</c:v>
                </c:pt>
                <c:pt idx="328">
                  <c:v>466.95445312000004</c:v>
                </c:pt>
                <c:pt idx="329">
                  <c:v>-3536.7953120000002</c:v>
                </c:pt>
                <c:pt idx="330">
                  <c:v>-634.62253900000007</c:v>
                </c:pt>
                <c:pt idx="331">
                  <c:v>68.003208006999998</c:v>
                </c:pt>
                <c:pt idx="332">
                  <c:v>-25.40965576</c:v>
                </c:pt>
                <c:pt idx="333">
                  <c:v>339.35015625</c:v>
                </c:pt>
                <c:pt idx="334">
                  <c:v>-303.86109369999997</c:v>
                </c:pt>
                <c:pt idx="335">
                  <c:v>-20.051883539999999</c:v>
                </c:pt>
                <c:pt idx="336">
                  <c:v>257.31736328</c:v>
                </c:pt>
                <c:pt idx="337">
                  <c:v>249.55136718000003</c:v>
                </c:pt>
                <c:pt idx="338">
                  <c:v>242.87380859000001</c:v>
                </c:pt>
                <c:pt idx="339">
                  <c:v>-44.640927730000001</c:v>
                </c:pt>
                <c:pt idx="340">
                  <c:v>775.11859374999995</c:v>
                </c:pt>
                <c:pt idx="341">
                  <c:v>-1153.3656249999999</c:v>
                </c:pt>
                <c:pt idx="342">
                  <c:v>106.03779296</c:v>
                </c:pt>
                <c:pt idx="343">
                  <c:v>176.8249414</c:v>
                </c:pt>
                <c:pt idx="344">
                  <c:v>-111.3277246</c:v>
                </c:pt>
                <c:pt idx="345">
                  <c:v>-552.16175780000003</c:v>
                </c:pt>
                <c:pt idx="346">
                  <c:v>-81.968984370000001</c:v>
                </c:pt>
                <c:pt idx="347">
                  <c:v>-48.221220700000003</c:v>
                </c:pt>
                <c:pt idx="348">
                  <c:v>400.98011718000004</c:v>
                </c:pt>
                <c:pt idx="349">
                  <c:v>304.01105468000003</c:v>
                </c:pt>
                <c:pt idx="350">
                  <c:v>-352.73406249999999</c:v>
                </c:pt>
                <c:pt idx="351">
                  <c:v>-1471.974062</c:v>
                </c:pt>
                <c:pt idx="352">
                  <c:v>-385.90289060000003</c:v>
                </c:pt>
                <c:pt idx="353">
                  <c:v>-87.394843750000007</c:v>
                </c:pt>
                <c:pt idx="354">
                  <c:v>-369.30500000000001</c:v>
                </c:pt>
                <c:pt idx="355">
                  <c:v>680.58015624999996</c:v>
                </c:pt>
                <c:pt idx="356">
                  <c:v>156.57951171000002</c:v>
                </c:pt>
                <c:pt idx="357">
                  <c:v>105.88162109000001</c:v>
                </c:pt>
                <c:pt idx="358">
                  <c:v>494.66812499999997</c:v>
                </c:pt>
                <c:pt idx="359">
                  <c:v>-957.95</c:v>
                </c:pt>
                <c:pt idx="360">
                  <c:v>-75.917939450000006</c:v>
                </c:pt>
                <c:pt idx="361">
                  <c:v>223.69683593000002</c:v>
                </c:pt>
                <c:pt idx="362">
                  <c:v>143.43458006999998</c:v>
                </c:pt>
                <c:pt idx="363">
                  <c:v>95.208271483999994</c:v>
                </c:pt>
                <c:pt idx="364">
                  <c:v>-47.691572260000001</c:v>
                </c:pt>
                <c:pt idx="365">
                  <c:v>173.62554686999999</c:v>
                </c:pt>
                <c:pt idx="366">
                  <c:v>28.269262695000002</c:v>
                </c:pt>
                <c:pt idx="367">
                  <c:v>355.31789062000001</c:v>
                </c:pt>
                <c:pt idx="368">
                  <c:v>234.27119139999999</c:v>
                </c:pt>
                <c:pt idx="369">
                  <c:v>-159.55511710000002</c:v>
                </c:pt>
                <c:pt idx="370">
                  <c:v>-237.9026562</c:v>
                </c:pt>
                <c:pt idx="371">
                  <c:v>71.496347655999998</c:v>
                </c:pt>
                <c:pt idx="372">
                  <c:v>41.358710936999998</c:v>
                </c:pt>
                <c:pt idx="373">
                  <c:v>29.600839842999999</c:v>
                </c:pt>
                <c:pt idx="374">
                  <c:v>62.129379882000002</c:v>
                </c:pt>
                <c:pt idx="375">
                  <c:v>-193.97662100000002</c:v>
                </c:pt>
                <c:pt idx="376">
                  <c:v>54.239965819999995</c:v>
                </c:pt>
                <c:pt idx="377">
                  <c:v>206.87916014999999</c:v>
                </c:pt>
                <c:pt idx="378">
                  <c:v>-331.7654296</c:v>
                </c:pt>
                <c:pt idx="379">
                  <c:v>-303.90148429999999</c:v>
                </c:pt>
                <c:pt idx="380">
                  <c:v>-519.97773430000007</c:v>
                </c:pt>
                <c:pt idx="381">
                  <c:v>278.17794921000001</c:v>
                </c:pt>
                <c:pt idx="382">
                  <c:v>138.51469725999999</c:v>
                </c:pt>
                <c:pt idx="383">
                  <c:v>15.460455322</c:v>
                </c:pt>
                <c:pt idx="384">
                  <c:v>659.63546874999997</c:v>
                </c:pt>
                <c:pt idx="385">
                  <c:v>686.71007811999993</c:v>
                </c:pt>
                <c:pt idx="386">
                  <c:v>-1588.4910930000001</c:v>
                </c:pt>
                <c:pt idx="387">
                  <c:v>-214.59582030000001</c:v>
                </c:pt>
                <c:pt idx="388">
                  <c:v>459.94757812000006</c:v>
                </c:pt>
                <c:pt idx="389">
                  <c:v>-598.07355459999997</c:v>
                </c:pt>
                <c:pt idx="390">
                  <c:v>-1061.0558590000001</c:v>
                </c:pt>
                <c:pt idx="391">
                  <c:v>95.448916014999995</c:v>
                </c:pt>
                <c:pt idx="392">
                  <c:v>-40.9968164</c:v>
                </c:pt>
                <c:pt idx="393">
                  <c:v>-865.33335929999998</c:v>
                </c:pt>
                <c:pt idx="394">
                  <c:v>447.8075</c:v>
                </c:pt>
                <c:pt idx="395">
                  <c:v>-61.408676750000005</c:v>
                </c:pt>
                <c:pt idx="396">
                  <c:v>151.64250000000001</c:v>
                </c:pt>
                <c:pt idx="397">
                  <c:v>-429.48406249999999</c:v>
                </c:pt>
                <c:pt idx="398">
                  <c:v>-3.492096557</c:v>
                </c:pt>
                <c:pt idx="399">
                  <c:v>3.7156280517</c:v>
                </c:pt>
                <c:pt idx="400">
                  <c:v>157.56307617000002</c:v>
                </c:pt>
                <c:pt idx="401">
                  <c:v>-86.686855460000004</c:v>
                </c:pt>
                <c:pt idx="402">
                  <c:v>-670.85874999999999</c:v>
                </c:pt>
                <c:pt idx="403">
                  <c:v>2066.1871875000002</c:v>
                </c:pt>
                <c:pt idx="404">
                  <c:v>306.37687499999998</c:v>
                </c:pt>
                <c:pt idx="405">
                  <c:v>-746.6</c:v>
                </c:pt>
                <c:pt idx="406">
                  <c:v>-580.84296870000003</c:v>
                </c:pt>
                <c:pt idx="407">
                  <c:v>1118.4361718</c:v>
                </c:pt>
                <c:pt idx="408">
                  <c:v>474.89906250000001</c:v>
                </c:pt>
                <c:pt idx="409">
                  <c:v>-535.3608203</c:v>
                </c:pt>
                <c:pt idx="410">
                  <c:v>-855.90117180000004</c:v>
                </c:pt>
                <c:pt idx="411">
                  <c:v>-226.46154289999998</c:v>
                </c:pt>
                <c:pt idx="412">
                  <c:v>37.3203125</c:v>
                </c:pt>
                <c:pt idx="413">
                  <c:v>-32.324584960000003</c:v>
                </c:pt>
                <c:pt idx="414">
                  <c:v>-99.639541009999988</c:v>
                </c:pt>
                <c:pt idx="415">
                  <c:v>163.37392578000001</c:v>
                </c:pt>
                <c:pt idx="416">
                  <c:v>1022.6597655999999</c:v>
                </c:pt>
                <c:pt idx="417">
                  <c:v>51.015717772999999</c:v>
                </c:pt>
                <c:pt idx="418">
                  <c:v>444.99601562000004</c:v>
                </c:pt>
                <c:pt idx="419">
                  <c:v>-3356.0743750000001</c:v>
                </c:pt>
                <c:pt idx="420">
                  <c:v>-24.022419429999999</c:v>
                </c:pt>
                <c:pt idx="421">
                  <c:v>-212.35382809999999</c:v>
                </c:pt>
                <c:pt idx="422">
                  <c:v>-69.166577140000001</c:v>
                </c:pt>
                <c:pt idx="423">
                  <c:v>-306.59394530000003</c:v>
                </c:pt>
                <c:pt idx="424">
                  <c:v>363.16281249999997</c:v>
                </c:pt>
                <c:pt idx="425">
                  <c:v>1760.0915625</c:v>
                </c:pt>
                <c:pt idx="426">
                  <c:v>-144.9309667</c:v>
                </c:pt>
                <c:pt idx="427">
                  <c:v>-101.5149804</c:v>
                </c:pt>
                <c:pt idx="428">
                  <c:v>-446.86800779999999</c:v>
                </c:pt>
                <c:pt idx="429">
                  <c:v>-180.49841789999999</c:v>
                </c:pt>
                <c:pt idx="430">
                  <c:v>-28.015000000000001</c:v>
                </c:pt>
                <c:pt idx="431">
                  <c:v>-82.566396480000009</c:v>
                </c:pt>
                <c:pt idx="432">
                  <c:v>-51.354628899999994</c:v>
                </c:pt>
                <c:pt idx="433">
                  <c:v>-349.87792960000002</c:v>
                </c:pt>
                <c:pt idx="434">
                  <c:v>6.2293316650000001</c:v>
                </c:pt>
                <c:pt idx="435">
                  <c:v>-60.286416010000003</c:v>
                </c:pt>
                <c:pt idx="436">
                  <c:v>104.75788085000001</c:v>
                </c:pt>
                <c:pt idx="437">
                  <c:v>49.187846679000003</c:v>
                </c:pt>
                <c:pt idx="438">
                  <c:v>6.6185064696999998</c:v>
                </c:pt>
                <c:pt idx="439">
                  <c:v>-191.52132810000001</c:v>
                </c:pt>
                <c:pt idx="440">
                  <c:v>614.33386717999997</c:v>
                </c:pt>
                <c:pt idx="441">
                  <c:v>-417.26410150000004</c:v>
                </c:pt>
                <c:pt idx="442">
                  <c:v>286.26873046000003</c:v>
                </c:pt>
                <c:pt idx="443">
                  <c:v>-2122.4724999999999</c:v>
                </c:pt>
                <c:pt idx="444">
                  <c:v>-8.0086535639999994</c:v>
                </c:pt>
                <c:pt idx="445">
                  <c:v>-37.695808100000001</c:v>
                </c:pt>
                <c:pt idx="446">
                  <c:v>2481.6068749999999</c:v>
                </c:pt>
                <c:pt idx="447">
                  <c:v>190.90103514999998</c:v>
                </c:pt>
                <c:pt idx="448">
                  <c:v>452.71105468000002</c:v>
                </c:pt>
                <c:pt idx="449">
                  <c:v>1879.5179687</c:v>
                </c:pt>
                <c:pt idx="450">
                  <c:v>620.24562500000002</c:v>
                </c:pt>
                <c:pt idx="451">
                  <c:v>670.13695311999993</c:v>
                </c:pt>
                <c:pt idx="452">
                  <c:v>-5.0001263419999997</c:v>
                </c:pt>
                <c:pt idx="453">
                  <c:v>65.637260741999995</c:v>
                </c:pt>
                <c:pt idx="454">
                  <c:v>-446.71375</c:v>
                </c:pt>
                <c:pt idx="455">
                  <c:v>-322.14439450000003</c:v>
                </c:pt>
                <c:pt idx="456">
                  <c:v>1549.2906250000001</c:v>
                </c:pt>
                <c:pt idx="457">
                  <c:v>-272.99925780000001</c:v>
                </c:pt>
                <c:pt idx="458">
                  <c:v>-146.64334959999999</c:v>
                </c:pt>
                <c:pt idx="459">
                  <c:v>604.33519531000002</c:v>
                </c:pt>
                <c:pt idx="460">
                  <c:v>26.835405273000003</c:v>
                </c:pt>
                <c:pt idx="461">
                  <c:v>-42.364228510000004</c:v>
                </c:pt>
                <c:pt idx="462">
                  <c:v>-460.8885937</c:v>
                </c:pt>
                <c:pt idx="463">
                  <c:v>-5.489223022</c:v>
                </c:pt>
                <c:pt idx="464">
                  <c:v>255.00261718000002</c:v>
                </c:pt>
                <c:pt idx="465">
                  <c:v>-258.83441399999998</c:v>
                </c:pt>
                <c:pt idx="466">
                  <c:v>241.10759765</c:v>
                </c:pt>
                <c:pt idx="467">
                  <c:v>-502.99175779999996</c:v>
                </c:pt>
                <c:pt idx="468">
                  <c:v>290.42494139999997</c:v>
                </c:pt>
                <c:pt idx="469">
                  <c:v>-363.65910150000002</c:v>
                </c:pt>
                <c:pt idx="470">
                  <c:v>3140.8031249999999</c:v>
                </c:pt>
                <c:pt idx="471">
                  <c:v>89.066689452999995</c:v>
                </c:pt>
                <c:pt idx="472">
                  <c:v>2026.9428124999999</c:v>
                </c:pt>
                <c:pt idx="473">
                  <c:v>1205.2070312000001</c:v>
                </c:pt>
                <c:pt idx="474">
                  <c:v>-815.96257809999997</c:v>
                </c:pt>
                <c:pt idx="475">
                  <c:v>-1896.6389060000001</c:v>
                </c:pt>
                <c:pt idx="476">
                  <c:v>-225.4737695</c:v>
                </c:pt>
                <c:pt idx="477">
                  <c:v>-334.91535150000004</c:v>
                </c:pt>
                <c:pt idx="478">
                  <c:v>381.30210937000004</c:v>
                </c:pt>
                <c:pt idx="479">
                  <c:v>-143.36146479999999</c:v>
                </c:pt>
                <c:pt idx="480">
                  <c:v>672.97828125000001</c:v>
                </c:pt>
                <c:pt idx="481">
                  <c:v>115.9121875</c:v>
                </c:pt>
                <c:pt idx="482">
                  <c:v>400.73042968000004</c:v>
                </c:pt>
                <c:pt idx="483">
                  <c:v>-2128.392656</c:v>
                </c:pt>
                <c:pt idx="484">
                  <c:v>-203.95837889999999</c:v>
                </c:pt>
                <c:pt idx="485">
                  <c:v>417.17445312000001</c:v>
                </c:pt>
                <c:pt idx="486">
                  <c:v>449.82671875</c:v>
                </c:pt>
                <c:pt idx="487">
                  <c:v>60.431547850999998</c:v>
                </c:pt>
                <c:pt idx="488">
                  <c:v>128.53464843</c:v>
                </c:pt>
                <c:pt idx="489">
                  <c:v>-289.43683590000001</c:v>
                </c:pt>
                <c:pt idx="490">
                  <c:v>-339.57363279999998</c:v>
                </c:pt>
                <c:pt idx="491">
                  <c:v>-1438.738906</c:v>
                </c:pt>
                <c:pt idx="492">
                  <c:v>662.92789061999997</c:v>
                </c:pt>
                <c:pt idx="493">
                  <c:v>-170.70583980000001</c:v>
                </c:pt>
                <c:pt idx="494">
                  <c:v>1281.7130468</c:v>
                </c:pt>
                <c:pt idx="495">
                  <c:v>-1115.8842179999999</c:v>
                </c:pt>
                <c:pt idx="496">
                  <c:v>-19.406813960000001</c:v>
                </c:pt>
                <c:pt idx="497">
                  <c:v>-534.50878899999998</c:v>
                </c:pt>
                <c:pt idx="498">
                  <c:v>-62.824394529999999</c:v>
                </c:pt>
                <c:pt idx="499">
                  <c:v>-454.52511709999999</c:v>
                </c:pt>
                <c:pt idx="500">
                  <c:v>165.73486327999998</c:v>
                </c:pt>
                <c:pt idx="501">
                  <c:v>375.93933593000003</c:v>
                </c:pt>
                <c:pt idx="502">
                  <c:v>506.83359374999998</c:v>
                </c:pt>
                <c:pt idx="503">
                  <c:v>-54.215673819999999</c:v>
                </c:pt>
                <c:pt idx="504">
                  <c:v>-33.934606930000001</c:v>
                </c:pt>
                <c:pt idx="505">
                  <c:v>-294.77695310000001</c:v>
                </c:pt>
                <c:pt idx="506">
                  <c:v>-635.42124999999999</c:v>
                </c:pt>
                <c:pt idx="507">
                  <c:v>-180.52599600000002</c:v>
                </c:pt>
                <c:pt idx="508">
                  <c:v>-66.826274409999996</c:v>
                </c:pt>
                <c:pt idx="509">
                  <c:v>-959.27609370000005</c:v>
                </c:pt>
                <c:pt idx="510">
                  <c:v>-122.80386710000001</c:v>
                </c:pt>
                <c:pt idx="511">
                  <c:v>895.98585936999996</c:v>
                </c:pt>
                <c:pt idx="512">
                  <c:v>-1060.448828</c:v>
                </c:pt>
                <c:pt idx="513">
                  <c:v>206.03361328</c:v>
                </c:pt>
                <c:pt idx="514">
                  <c:v>155.0017871</c:v>
                </c:pt>
                <c:pt idx="515">
                  <c:v>512.88457030999996</c:v>
                </c:pt>
                <c:pt idx="516">
                  <c:v>-760.77609370000005</c:v>
                </c:pt>
                <c:pt idx="517">
                  <c:v>-431.35546869999996</c:v>
                </c:pt>
                <c:pt idx="518">
                  <c:v>-738.35</c:v>
                </c:pt>
                <c:pt idx="519">
                  <c:v>430.96031249999999</c:v>
                </c:pt>
                <c:pt idx="520">
                  <c:v>550.98609375000001</c:v>
                </c:pt>
                <c:pt idx="521">
                  <c:v>238.74099609000001</c:v>
                </c:pt>
                <c:pt idx="522">
                  <c:v>169.22783203</c:v>
                </c:pt>
                <c:pt idx="523">
                  <c:v>449.73761718000003</c:v>
                </c:pt>
                <c:pt idx="524">
                  <c:v>1309.9638281</c:v>
                </c:pt>
                <c:pt idx="525">
                  <c:v>817.78218749999996</c:v>
                </c:pt>
                <c:pt idx="526">
                  <c:v>317.43492186999998</c:v>
                </c:pt>
                <c:pt idx="527">
                  <c:v>96.777226561999996</c:v>
                </c:pt>
                <c:pt idx="528">
                  <c:v>-132.10965819999998</c:v>
                </c:pt>
                <c:pt idx="529">
                  <c:v>-86.90353515000001</c:v>
                </c:pt>
                <c:pt idx="530">
                  <c:v>3.3581881713000001</c:v>
                </c:pt>
                <c:pt idx="531">
                  <c:v>1113.8573437</c:v>
                </c:pt>
                <c:pt idx="532">
                  <c:v>434.90499999999997</c:v>
                </c:pt>
                <c:pt idx="533">
                  <c:v>-4.9291186520000005</c:v>
                </c:pt>
                <c:pt idx="534">
                  <c:v>-663.26726559999997</c:v>
                </c:pt>
                <c:pt idx="535">
                  <c:v>684.35374999999999</c:v>
                </c:pt>
                <c:pt idx="536">
                  <c:v>-111.8145117</c:v>
                </c:pt>
                <c:pt idx="537">
                  <c:v>806.17664061999994</c:v>
                </c:pt>
                <c:pt idx="538">
                  <c:v>-35.45182861</c:v>
                </c:pt>
                <c:pt idx="539">
                  <c:v>-87.29658203000001</c:v>
                </c:pt>
                <c:pt idx="540">
                  <c:v>-213.75187500000001</c:v>
                </c:pt>
                <c:pt idx="541">
                  <c:v>34.379956053999997</c:v>
                </c:pt>
                <c:pt idx="542">
                  <c:v>2282.0549999999998</c:v>
                </c:pt>
                <c:pt idx="543">
                  <c:v>-92.630732420000001</c:v>
                </c:pt>
                <c:pt idx="544">
                  <c:v>312.61314453</c:v>
                </c:pt>
                <c:pt idx="545">
                  <c:v>-26.238320309999999</c:v>
                </c:pt>
                <c:pt idx="546">
                  <c:v>1078.7657812</c:v>
                </c:pt>
                <c:pt idx="547">
                  <c:v>-925.33749999999998</c:v>
                </c:pt>
                <c:pt idx="548">
                  <c:v>249.00423827999998</c:v>
                </c:pt>
                <c:pt idx="549">
                  <c:v>446.93972656</c:v>
                </c:pt>
                <c:pt idx="550">
                  <c:v>-86.160078119999994</c:v>
                </c:pt>
                <c:pt idx="551">
                  <c:v>-88.131240230000003</c:v>
                </c:pt>
                <c:pt idx="552">
                  <c:v>8.8206134032999994</c:v>
                </c:pt>
                <c:pt idx="553">
                  <c:v>104.45916015</c:v>
                </c:pt>
                <c:pt idx="554">
                  <c:v>-13.608175040000001</c:v>
                </c:pt>
                <c:pt idx="555">
                  <c:v>-531.61562500000002</c:v>
                </c:pt>
                <c:pt idx="556">
                  <c:v>159.18550780999999</c:v>
                </c:pt>
                <c:pt idx="557">
                  <c:v>181.05277343</c:v>
                </c:pt>
                <c:pt idx="558">
                  <c:v>822.55617186999996</c:v>
                </c:pt>
                <c:pt idx="559">
                  <c:v>34.185183105</c:v>
                </c:pt>
                <c:pt idx="560">
                  <c:v>-244.4440625</c:v>
                </c:pt>
                <c:pt idx="561">
                  <c:v>-3.8898455810000003</c:v>
                </c:pt>
                <c:pt idx="562">
                  <c:v>44.049301757000002</c:v>
                </c:pt>
                <c:pt idx="563">
                  <c:v>-77.263701170000004</c:v>
                </c:pt>
                <c:pt idx="564">
                  <c:v>277.58673827999996</c:v>
                </c:pt>
                <c:pt idx="565">
                  <c:v>183.65687500000001</c:v>
                </c:pt>
                <c:pt idx="566">
                  <c:v>-202.37523430000002</c:v>
                </c:pt>
                <c:pt idx="567">
                  <c:v>12.739118652</c:v>
                </c:pt>
                <c:pt idx="568">
                  <c:v>325.46457031</c:v>
                </c:pt>
                <c:pt idx="569">
                  <c:v>51.520424804000001</c:v>
                </c:pt>
                <c:pt idx="570">
                  <c:v>-1691.1851560000002</c:v>
                </c:pt>
                <c:pt idx="571">
                  <c:v>463.48894530999996</c:v>
                </c:pt>
                <c:pt idx="572">
                  <c:v>-5.2765783690000001</c:v>
                </c:pt>
                <c:pt idx="573">
                  <c:v>-543.93429679999997</c:v>
                </c:pt>
                <c:pt idx="574">
                  <c:v>-3341.2321870000001</c:v>
                </c:pt>
                <c:pt idx="575">
                  <c:v>-267.30771479999999</c:v>
                </c:pt>
                <c:pt idx="576">
                  <c:v>-664.46218750000003</c:v>
                </c:pt>
                <c:pt idx="577">
                  <c:v>620.62675780999996</c:v>
                </c:pt>
                <c:pt idx="578">
                  <c:v>437.00175780999996</c:v>
                </c:pt>
                <c:pt idx="579">
                  <c:v>56.504916991999998</c:v>
                </c:pt>
                <c:pt idx="580">
                  <c:v>39.789704588999996</c:v>
                </c:pt>
                <c:pt idx="581">
                  <c:v>687.97140624999997</c:v>
                </c:pt>
                <c:pt idx="582">
                  <c:v>-81.680659169999998</c:v>
                </c:pt>
                <c:pt idx="583">
                  <c:v>-356.49105459999998</c:v>
                </c:pt>
                <c:pt idx="584">
                  <c:v>-103.01598630000001</c:v>
                </c:pt>
                <c:pt idx="585">
                  <c:v>153.37653319999998</c:v>
                </c:pt>
                <c:pt idx="586">
                  <c:v>1371.1979686999998</c:v>
                </c:pt>
                <c:pt idx="587">
                  <c:v>296.69103515</c:v>
                </c:pt>
                <c:pt idx="588">
                  <c:v>-103.6086816</c:v>
                </c:pt>
                <c:pt idx="589">
                  <c:v>55.109853515000005</c:v>
                </c:pt>
                <c:pt idx="590">
                  <c:v>-200.59154289999998</c:v>
                </c:pt>
                <c:pt idx="591">
                  <c:v>46.082851561999995</c:v>
                </c:pt>
                <c:pt idx="592">
                  <c:v>3.4629278563999999</c:v>
                </c:pt>
                <c:pt idx="593">
                  <c:v>-167.78578119999997</c:v>
                </c:pt>
                <c:pt idx="594">
                  <c:v>87.453828125000001</c:v>
                </c:pt>
                <c:pt idx="595">
                  <c:v>611.04070311999999</c:v>
                </c:pt>
                <c:pt idx="596">
                  <c:v>166.57300781000001</c:v>
                </c:pt>
                <c:pt idx="597">
                  <c:v>625.34800781000001</c:v>
                </c:pt>
                <c:pt idx="598">
                  <c:v>-147.58097649999999</c:v>
                </c:pt>
                <c:pt idx="599">
                  <c:v>-76.989755849999995</c:v>
                </c:pt>
                <c:pt idx="600">
                  <c:v>194.29902343000001</c:v>
                </c:pt>
                <c:pt idx="601">
                  <c:v>249.23707031000001</c:v>
                </c:pt>
                <c:pt idx="602">
                  <c:v>1142.4964062000001</c:v>
                </c:pt>
                <c:pt idx="603">
                  <c:v>-124.5660058</c:v>
                </c:pt>
                <c:pt idx="604">
                  <c:v>318.66250000000002</c:v>
                </c:pt>
                <c:pt idx="605">
                  <c:v>1090.4611718000001</c:v>
                </c:pt>
                <c:pt idx="606">
                  <c:v>188.43388671</c:v>
                </c:pt>
                <c:pt idx="607">
                  <c:v>419.23425780999997</c:v>
                </c:pt>
                <c:pt idx="608">
                  <c:v>226.57634765</c:v>
                </c:pt>
                <c:pt idx="609">
                  <c:v>1437.3442186999998</c:v>
                </c:pt>
                <c:pt idx="610">
                  <c:v>-84.94</c:v>
                </c:pt>
                <c:pt idx="611">
                  <c:v>262.51337889999996</c:v>
                </c:pt>
                <c:pt idx="612">
                  <c:v>-388.97429679999999</c:v>
                </c:pt>
                <c:pt idx="613">
                  <c:v>813.58007811999994</c:v>
                </c:pt>
                <c:pt idx="614">
                  <c:v>190.10708984000001</c:v>
                </c:pt>
                <c:pt idx="615">
                  <c:v>-554.86058590000005</c:v>
                </c:pt>
                <c:pt idx="616">
                  <c:v>315.86818359</c:v>
                </c:pt>
                <c:pt idx="617">
                  <c:v>-134.95115229999999</c:v>
                </c:pt>
                <c:pt idx="618">
                  <c:v>-95.875302730000001</c:v>
                </c:pt>
                <c:pt idx="619">
                  <c:v>-347.95187499999997</c:v>
                </c:pt>
                <c:pt idx="620">
                  <c:v>31.055102539</c:v>
                </c:pt>
                <c:pt idx="621">
                  <c:v>-107.2807031</c:v>
                </c:pt>
                <c:pt idx="622">
                  <c:v>23.610800780999998</c:v>
                </c:pt>
                <c:pt idx="623">
                  <c:v>-91.763457030000012</c:v>
                </c:pt>
                <c:pt idx="624">
                  <c:v>-168.7744726</c:v>
                </c:pt>
                <c:pt idx="625">
                  <c:v>9.8999255370999997</c:v>
                </c:pt>
                <c:pt idx="626">
                  <c:v>411.26429687000001</c:v>
                </c:pt>
                <c:pt idx="627">
                  <c:v>-196.24062499999999</c:v>
                </c:pt>
                <c:pt idx="628">
                  <c:v>91.519013670999996</c:v>
                </c:pt>
                <c:pt idx="629">
                  <c:v>49.493730468000003</c:v>
                </c:pt>
                <c:pt idx="630">
                  <c:v>86.719746092999998</c:v>
                </c:pt>
                <c:pt idx="631">
                  <c:v>512.16210937000005</c:v>
                </c:pt>
                <c:pt idx="632">
                  <c:v>-70.244082030000001</c:v>
                </c:pt>
                <c:pt idx="633">
                  <c:v>129.94069335</c:v>
                </c:pt>
                <c:pt idx="634">
                  <c:v>-40.957170409999996</c:v>
                </c:pt>
                <c:pt idx="635">
                  <c:v>325.95201171000002</c:v>
                </c:pt>
                <c:pt idx="636">
                  <c:v>-1158.7616399999999</c:v>
                </c:pt>
                <c:pt idx="637">
                  <c:v>-27.754736320000003</c:v>
                </c:pt>
                <c:pt idx="638">
                  <c:v>4317.9606249999997</c:v>
                </c:pt>
                <c:pt idx="639">
                  <c:v>-331.83195310000002</c:v>
                </c:pt>
                <c:pt idx="640">
                  <c:v>39.225505370999997</c:v>
                </c:pt>
                <c:pt idx="641">
                  <c:v>234.70906249999999</c:v>
                </c:pt>
                <c:pt idx="642">
                  <c:v>9.3824663161999999E-2</c:v>
                </c:pt>
                <c:pt idx="643">
                  <c:v>1149.6970312000001</c:v>
                </c:pt>
                <c:pt idx="644">
                  <c:v>65.974619140000001</c:v>
                </c:pt>
                <c:pt idx="645">
                  <c:v>-516.95652340000004</c:v>
                </c:pt>
                <c:pt idx="646">
                  <c:v>-178.87744139999998</c:v>
                </c:pt>
                <c:pt idx="647">
                  <c:v>-16.572692870000001</c:v>
                </c:pt>
                <c:pt idx="648">
                  <c:v>315.92791015</c:v>
                </c:pt>
                <c:pt idx="649">
                  <c:v>110.75545898</c:v>
                </c:pt>
                <c:pt idx="650">
                  <c:v>-366.0970312</c:v>
                </c:pt>
                <c:pt idx="651">
                  <c:v>-216.72031250000001</c:v>
                </c:pt>
                <c:pt idx="652">
                  <c:v>-740.39656249999996</c:v>
                </c:pt>
                <c:pt idx="653">
                  <c:v>866.49062500000002</c:v>
                </c:pt>
                <c:pt idx="654">
                  <c:v>136.86006835000001</c:v>
                </c:pt>
                <c:pt idx="655">
                  <c:v>-57.332832029999999</c:v>
                </c:pt>
                <c:pt idx="656">
                  <c:v>74.158901366999999</c:v>
                </c:pt>
                <c:pt idx="657">
                  <c:v>365.20054687000004</c:v>
                </c:pt>
                <c:pt idx="658">
                  <c:v>-515.55136709999999</c:v>
                </c:pt>
                <c:pt idx="659">
                  <c:v>617.69808593000005</c:v>
                </c:pt>
                <c:pt idx="660">
                  <c:v>16.610855711999999</c:v>
                </c:pt>
                <c:pt idx="661">
                  <c:v>73.774877928999999</c:v>
                </c:pt>
                <c:pt idx="662">
                  <c:v>274.98513671000001</c:v>
                </c:pt>
                <c:pt idx="663">
                  <c:v>3.8190682982999999</c:v>
                </c:pt>
                <c:pt idx="664">
                  <c:v>-34.35019775</c:v>
                </c:pt>
                <c:pt idx="665">
                  <c:v>89.835957030999992</c:v>
                </c:pt>
                <c:pt idx="666">
                  <c:v>-48.086030270000002</c:v>
                </c:pt>
                <c:pt idx="667">
                  <c:v>3.5401733397999999</c:v>
                </c:pt>
                <c:pt idx="668">
                  <c:v>407.33648437000005</c:v>
                </c:pt>
                <c:pt idx="669">
                  <c:v>-50.197539059999997</c:v>
                </c:pt>
                <c:pt idx="670">
                  <c:v>-650.02175779999993</c:v>
                </c:pt>
                <c:pt idx="671">
                  <c:v>-22.68022216</c:v>
                </c:pt>
                <c:pt idx="672">
                  <c:v>113.55384765000001</c:v>
                </c:pt>
                <c:pt idx="673">
                  <c:v>-192.28222650000001</c:v>
                </c:pt>
                <c:pt idx="674">
                  <c:v>-113.20645500000001</c:v>
                </c:pt>
                <c:pt idx="675">
                  <c:v>173.14259765</c:v>
                </c:pt>
                <c:pt idx="676">
                  <c:v>-395.64257810000004</c:v>
                </c:pt>
                <c:pt idx="677">
                  <c:v>-359.32597650000002</c:v>
                </c:pt>
                <c:pt idx="678">
                  <c:v>-547.21281250000004</c:v>
                </c:pt>
                <c:pt idx="679">
                  <c:v>246.74</c:v>
                </c:pt>
                <c:pt idx="680">
                  <c:v>-10.468974599999999</c:v>
                </c:pt>
                <c:pt idx="681">
                  <c:v>-14.714669180000001</c:v>
                </c:pt>
                <c:pt idx="682">
                  <c:v>145.10022459999999</c:v>
                </c:pt>
                <c:pt idx="683">
                  <c:v>-205.5253515</c:v>
                </c:pt>
                <c:pt idx="684">
                  <c:v>456.90863280999997</c:v>
                </c:pt>
                <c:pt idx="685">
                  <c:v>-414.60789060000002</c:v>
                </c:pt>
                <c:pt idx="686">
                  <c:v>413.4453125</c:v>
                </c:pt>
                <c:pt idx="687">
                  <c:v>-182.02744139999999</c:v>
                </c:pt>
                <c:pt idx="688">
                  <c:v>-299.52337890000001</c:v>
                </c:pt>
                <c:pt idx="689">
                  <c:v>-902.3516406</c:v>
                </c:pt>
                <c:pt idx="690">
                  <c:v>475.71207031</c:v>
                </c:pt>
                <c:pt idx="691">
                  <c:v>-394.3076562</c:v>
                </c:pt>
                <c:pt idx="692">
                  <c:v>42.845708007000006</c:v>
                </c:pt>
                <c:pt idx="693">
                  <c:v>4.540203247</c:v>
                </c:pt>
                <c:pt idx="694">
                  <c:v>-80.38671386</c:v>
                </c:pt>
                <c:pt idx="695">
                  <c:v>-637.27910150000002</c:v>
                </c:pt>
                <c:pt idx="696">
                  <c:v>-250.51564450000001</c:v>
                </c:pt>
                <c:pt idx="697">
                  <c:v>-202.19681639999999</c:v>
                </c:pt>
                <c:pt idx="698">
                  <c:v>-97.157304679999996</c:v>
                </c:pt>
                <c:pt idx="699">
                  <c:v>-1858.264375</c:v>
                </c:pt>
                <c:pt idx="700">
                  <c:v>1298.8732031</c:v>
                </c:pt>
                <c:pt idx="701">
                  <c:v>-404.04164060000005</c:v>
                </c:pt>
                <c:pt idx="702">
                  <c:v>-53.183662099999999</c:v>
                </c:pt>
                <c:pt idx="703">
                  <c:v>-411.50414060000003</c:v>
                </c:pt>
                <c:pt idx="704">
                  <c:v>1072.5666406</c:v>
                </c:pt>
                <c:pt idx="705">
                  <c:v>519.39523437000003</c:v>
                </c:pt>
                <c:pt idx="706">
                  <c:v>-923.08585930000004</c:v>
                </c:pt>
                <c:pt idx="707">
                  <c:v>-168.98357419999999</c:v>
                </c:pt>
                <c:pt idx="708">
                  <c:v>203.70685546000001</c:v>
                </c:pt>
                <c:pt idx="709">
                  <c:v>-3.5091226189999998</c:v>
                </c:pt>
                <c:pt idx="710">
                  <c:v>-155.28640619999999</c:v>
                </c:pt>
                <c:pt idx="711">
                  <c:v>-356.4042968</c:v>
                </c:pt>
                <c:pt idx="712">
                  <c:v>492.11726562000001</c:v>
                </c:pt>
                <c:pt idx="713">
                  <c:v>813.53203125000005</c:v>
                </c:pt>
              </c:numCache>
            </c:numRef>
          </c:xVal>
          <c:yVal>
            <c:numRef>
              <c:f>Sheet1!$E$2:$E$715</c:f>
              <c:numCache>
                <c:formatCode>General</c:formatCode>
                <c:ptCount val="714"/>
                <c:pt idx="0">
                  <c:v>-225.68349600000002</c:v>
                </c:pt>
                <c:pt idx="1">
                  <c:v>199.17669921000001</c:v>
                </c:pt>
                <c:pt idx="2">
                  <c:v>-174.8344726</c:v>
                </c:pt>
                <c:pt idx="3">
                  <c:v>-229.41978510000001</c:v>
                </c:pt>
                <c:pt idx="4">
                  <c:v>-39.004616689999999</c:v>
                </c:pt>
                <c:pt idx="5">
                  <c:v>-170.6148632</c:v>
                </c:pt>
                <c:pt idx="6">
                  <c:v>-372.43519529999998</c:v>
                </c:pt>
                <c:pt idx="7">
                  <c:v>32.746611328</c:v>
                </c:pt>
                <c:pt idx="8">
                  <c:v>-2294.905937</c:v>
                </c:pt>
                <c:pt idx="9">
                  <c:v>579.96519531000001</c:v>
                </c:pt>
                <c:pt idx="10">
                  <c:v>118.0321289</c:v>
                </c:pt>
                <c:pt idx="11">
                  <c:v>-190.79257809999999</c:v>
                </c:pt>
                <c:pt idx="12">
                  <c:v>173.11318359000001</c:v>
                </c:pt>
                <c:pt idx="13">
                  <c:v>-29.647954100000003</c:v>
                </c:pt>
                <c:pt idx="14">
                  <c:v>20.079919433000001</c:v>
                </c:pt>
                <c:pt idx="15">
                  <c:v>-352.03613279999996</c:v>
                </c:pt>
                <c:pt idx="16">
                  <c:v>184.70939453</c:v>
                </c:pt>
                <c:pt idx="17">
                  <c:v>397.3984375</c:v>
                </c:pt>
                <c:pt idx="18">
                  <c:v>27.537983398000002</c:v>
                </c:pt>
                <c:pt idx="19">
                  <c:v>29.168625487999996</c:v>
                </c:pt>
                <c:pt idx="20">
                  <c:v>-112.9970507</c:v>
                </c:pt>
                <c:pt idx="21">
                  <c:v>247.05769531000001</c:v>
                </c:pt>
                <c:pt idx="22">
                  <c:v>-341.56187499999999</c:v>
                </c:pt>
                <c:pt idx="23">
                  <c:v>-1794.9435930000002</c:v>
                </c:pt>
                <c:pt idx="24">
                  <c:v>-160.09052729999999</c:v>
                </c:pt>
                <c:pt idx="25">
                  <c:v>-76.356206049999997</c:v>
                </c:pt>
                <c:pt idx="26">
                  <c:v>60.775249022999994</c:v>
                </c:pt>
                <c:pt idx="27">
                  <c:v>-316.14482420000002</c:v>
                </c:pt>
                <c:pt idx="28">
                  <c:v>-1082.4465620000001</c:v>
                </c:pt>
                <c:pt idx="29">
                  <c:v>1603.3645311999999</c:v>
                </c:pt>
                <c:pt idx="30">
                  <c:v>169.63101562</c:v>
                </c:pt>
                <c:pt idx="31">
                  <c:v>393.57718749999998</c:v>
                </c:pt>
                <c:pt idx="32">
                  <c:v>873.07242186999997</c:v>
                </c:pt>
                <c:pt idx="33">
                  <c:v>36.586635741999999</c:v>
                </c:pt>
                <c:pt idx="34">
                  <c:v>-808.79648429999997</c:v>
                </c:pt>
                <c:pt idx="35">
                  <c:v>-509.73707029999997</c:v>
                </c:pt>
                <c:pt idx="36">
                  <c:v>-49.226000969999994</c:v>
                </c:pt>
                <c:pt idx="37">
                  <c:v>81.30365234300001</c:v>
                </c:pt>
                <c:pt idx="38">
                  <c:v>753.54710936999993</c:v>
                </c:pt>
                <c:pt idx="39">
                  <c:v>-2462.1734369999999</c:v>
                </c:pt>
                <c:pt idx="40">
                  <c:v>207.19978515</c:v>
                </c:pt>
                <c:pt idx="41">
                  <c:v>10.518026123</c:v>
                </c:pt>
                <c:pt idx="42">
                  <c:v>-48.082636709999996</c:v>
                </c:pt>
                <c:pt idx="43">
                  <c:v>211.24789061999999</c:v>
                </c:pt>
                <c:pt idx="44">
                  <c:v>-12.189887690000001</c:v>
                </c:pt>
                <c:pt idx="45">
                  <c:v>866.73859374999995</c:v>
                </c:pt>
                <c:pt idx="46">
                  <c:v>75.648872069999996</c:v>
                </c:pt>
                <c:pt idx="47">
                  <c:v>-140.99788079999999</c:v>
                </c:pt>
                <c:pt idx="48">
                  <c:v>145.60541992</c:v>
                </c:pt>
                <c:pt idx="49">
                  <c:v>80.070356445000002</c:v>
                </c:pt>
                <c:pt idx="50">
                  <c:v>-83.515312499999993</c:v>
                </c:pt>
                <c:pt idx="51">
                  <c:v>516.82753905999994</c:v>
                </c:pt>
                <c:pt idx="52">
                  <c:v>133.05368164000001</c:v>
                </c:pt>
                <c:pt idx="53">
                  <c:v>29.900090332000001</c:v>
                </c:pt>
                <c:pt idx="54">
                  <c:v>-49.002329099999997</c:v>
                </c:pt>
                <c:pt idx="55">
                  <c:v>-78.526269529999993</c:v>
                </c:pt>
                <c:pt idx="56">
                  <c:v>7.1792590332000001</c:v>
                </c:pt>
                <c:pt idx="57">
                  <c:v>-943.92695309999999</c:v>
                </c:pt>
                <c:pt idx="58">
                  <c:v>314.45898437</c:v>
                </c:pt>
                <c:pt idx="59">
                  <c:v>-37.399743649999998</c:v>
                </c:pt>
                <c:pt idx="60">
                  <c:v>691.87515625000003</c:v>
                </c:pt>
                <c:pt idx="61">
                  <c:v>-129.55599599999999</c:v>
                </c:pt>
                <c:pt idx="62">
                  <c:v>113.71067382</c:v>
                </c:pt>
                <c:pt idx="63">
                  <c:v>-223.43156250000001</c:v>
                </c:pt>
                <c:pt idx="64">
                  <c:v>-51.271206050000004</c:v>
                </c:pt>
                <c:pt idx="65">
                  <c:v>53.121245117000001</c:v>
                </c:pt>
                <c:pt idx="66">
                  <c:v>-679.20148430000006</c:v>
                </c:pt>
                <c:pt idx="67">
                  <c:v>-499.5682812</c:v>
                </c:pt>
                <c:pt idx="68">
                  <c:v>142.56775390000001</c:v>
                </c:pt>
                <c:pt idx="69">
                  <c:v>1096.6219530999999</c:v>
                </c:pt>
                <c:pt idx="70">
                  <c:v>310.85632812</c:v>
                </c:pt>
                <c:pt idx="71">
                  <c:v>14.344570312</c:v>
                </c:pt>
                <c:pt idx="72">
                  <c:v>46.635097655999999</c:v>
                </c:pt>
                <c:pt idx="73">
                  <c:v>67.732553710000005</c:v>
                </c:pt>
                <c:pt idx="74">
                  <c:v>45.673461914000001</c:v>
                </c:pt>
                <c:pt idx="75">
                  <c:v>-247.05240229999998</c:v>
                </c:pt>
                <c:pt idx="76">
                  <c:v>476.87074218000004</c:v>
                </c:pt>
                <c:pt idx="77">
                  <c:v>-714.26734370000008</c:v>
                </c:pt>
                <c:pt idx="78">
                  <c:v>2026.0921874999999</c:v>
                </c:pt>
                <c:pt idx="79">
                  <c:v>1599.5846875</c:v>
                </c:pt>
                <c:pt idx="80">
                  <c:v>-375.88300779999997</c:v>
                </c:pt>
                <c:pt idx="81">
                  <c:v>-285.42574209999998</c:v>
                </c:pt>
                <c:pt idx="82">
                  <c:v>1338.83375</c:v>
                </c:pt>
                <c:pt idx="83">
                  <c:v>-881.94984370000009</c:v>
                </c:pt>
                <c:pt idx="84">
                  <c:v>224.77812499999999</c:v>
                </c:pt>
                <c:pt idx="85">
                  <c:v>913.52765624999995</c:v>
                </c:pt>
                <c:pt idx="86">
                  <c:v>-69.03902832</c:v>
                </c:pt>
                <c:pt idx="87">
                  <c:v>301.08486327999998</c:v>
                </c:pt>
                <c:pt idx="88">
                  <c:v>-20.488920889999999</c:v>
                </c:pt>
                <c:pt idx="89">
                  <c:v>67.995761717999997</c:v>
                </c:pt>
                <c:pt idx="90">
                  <c:v>347.73832031000001</c:v>
                </c:pt>
                <c:pt idx="91">
                  <c:v>62.997929686999996</c:v>
                </c:pt>
                <c:pt idx="92">
                  <c:v>-52.893359369999999</c:v>
                </c:pt>
                <c:pt idx="93">
                  <c:v>399.65878906</c:v>
                </c:pt>
                <c:pt idx="94">
                  <c:v>-111.8614062</c:v>
                </c:pt>
                <c:pt idx="95">
                  <c:v>-447.08808590000001</c:v>
                </c:pt>
                <c:pt idx="96">
                  <c:v>-1376.9121869999999</c:v>
                </c:pt>
                <c:pt idx="97">
                  <c:v>-234.09437500000001</c:v>
                </c:pt>
                <c:pt idx="98">
                  <c:v>273.60042967999999</c:v>
                </c:pt>
                <c:pt idx="99">
                  <c:v>0.50405220030999998</c:v>
                </c:pt>
                <c:pt idx="100">
                  <c:v>155.41045898000002</c:v>
                </c:pt>
                <c:pt idx="101">
                  <c:v>-1549.2239060000002</c:v>
                </c:pt>
                <c:pt idx="102">
                  <c:v>71.552578124999997</c:v>
                </c:pt>
                <c:pt idx="103">
                  <c:v>71.108847655999995</c:v>
                </c:pt>
                <c:pt idx="104">
                  <c:v>-377.4795312</c:v>
                </c:pt>
                <c:pt idx="105">
                  <c:v>-66.126147459999999</c:v>
                </c:pt>
                <c:pt idx="106">
                  <c:v>285.70740233999999</c:v>
                </c:pt>
                <c:pt idx="107">
                  <c:v>-259.51050780000003</c:v>
                </c:pt>
                <c:pt idx="108">
                  <c:v>154.41081054</c:v>
                </c:pt>
                <c:pt idx="109">
                  <c:v>215.39509765</c:v>
                </c:pt>
                <c:pt idx="110">
                  <c:v>-435.86257810000001</c:v>
                </c:pt>
                <c:pt idx="111">
                  <c:v>437.50789062000001</c:v>
                </c:pt>
                <c:pt idx="112">
                  <c:v>-18.608825679999999</c:v>
                </c:pt>
                <c:pt idx="113">
                  <c:v>926.50296875000004</c:v>
                </c:pt>
                <c:pt idx="114">
                  <c:v>-772.42929679999997</c:v>
                </c:pt>
                <c:pt idx="115">
                  <c:v>238.63419921000002</c:v>
                </c:pt>
                <c:pt idx="116">
                  <c:v>412.29246093</c:v>
                </c:pt>
                <c:pt idx="117">
                  <c:v>-222.05384760000001</c:v>
                </c:pt>
                <c:pt idx="118">
                  <c:v>219.92994139999999</c:v>
                </c:pt>
                <c:pt idx="119">
                  <c:v>-40.325283200000001</c:v>
                </c:pt>
                <c:pt idx="120">
                  <c:v>219.40363281</c:v>
                </c:pt>
                <c:pt idx="121">
                  <c:v>2633.4578124999998</c:v>
                </c:pt>
                <c:pt idx="122">
                  <c:v>131.93262694999999</c:v>
                </c:pt>
                <c:pt idx="123">
                  <c:v>-806.78054680000002</c:v>
                </c:pt>
                <c:pt idx="124">
                  <c:v>38.145458984000001</c:v>
                </c:pt>
                <c:pt idx="125">
                  <c:v>-147.19960929999999</c:v>
                </c:pt>
                <c:pt idx="126">
                  <c:v>-213.39724600000002</c:v>
                </c:pt>
                <c:pt idx="127">
                  <c:v>103.33704100999999</c:v>
                </c:pt>
                <c:pt idx="128">
                  <c:v>104.38836913999999</c:v>
                </c:pt>
                <c:pt idx="129">
                  <c:v>65.402133789000004</c:v>
                </c:pt>
                <c:pt idx="130">
                  <c:v>274.88433593000002</c:v>
                </c:pt>
                <c:pt idx="131">
                  <c:v>90.498535156000003</c:v>
                </c:pt>
                <c:pt idx="132">
                  <c:v>904.69820312000002</c:v>
                </c:pt>
                <c:pt idx="133">
                  <c:v>9.7751324462000007</c:v>
                </c:pt>
                <c:pt idx="134">
                  <c:v>-849.10703120000005</c:v>
                </c:pt>
                <c:pt idx="135">
                  <c:v>-645.95640619999995</c:v>
                </c:pt>
                <c:pt idx="136">
                  <c:v>130.49320312</c:v>
                </c:pt>
                <c:pt idx="137">
                  <c:v>-233.1046484</c:v>
                </c:pt>
                <c:pt idx="138">
                  <c:v>1152.8907030999999</c:v>
                </c:pt>
                <c:pt idx="139">
                  <c:v>737.33273436999991</c:v>
                </c:pt>
                <c:pt idx="140">
                  <c:v>207.11482420999999</c:v>
                </c:pt>
                <c:pt idx="141">
                  <c:v>-818.34249999999997</c:v>
                </c:pt>
                <c:pt idx="142">
                  <c:v>303.86697264999998</c:v>
                </c:pt>
                <c:pt idx="143">
                  <c:v>-4.5229809569999997</c:v>
                </c:pt>
                <c:pt idx="144">
                  <c:v>-45.72562988</c:v>
                </c:pt>
                <c:pt idx="145">
                  <c:v>-162.3498046</c:v>
                </c:pt>
                <c:pt idx="146">
                  <c:v>883.87187500000005</c:v>
                </c:pt>
                <c:pt idx="147">
                  <c:v>263.32078124999998</c:v>
                </c:pt>
                <c:pt idx="148">
                  <c:v>150.94593750000001</c:v>
                </c:pt>
                <c:pt idx="149">
                  <c:v>-20.228441159999999</c:v>
                </c:pt>
                <c:pt idx="150">
                  <c:v>54.894287108999997</c:v>
                </c:pt>
                <c:pt idx="151">
                  <c:v>-28.037312010000001</c:v>
                </c:pt>
                <c:pt idx="152">
                  <c:v>357.89914062000003</c:v>
                </c:pt>
                <c:pt idx="153">
                  <c:v>-128.46705069999999</c:v>
                </c:pt>
                <c:pt idx="154">
                  <c:v>583.83019531000002</c:v>
                </c:pt>
                <c:pt idx="155">
                  <c:v>610.07253905999994</c:v>
                </c:pt>
                <c:pt idx="156">
                  <c:v>-325.73347649999999</c:v>
                </c:pt>
                <c:pt idx="157">
                  <c:v>-116.2649121</c:v>
                </c:pt>
                <c:pt idx="158">
                  <c:v>3.7455984496999997</c:v>
                </c:pt>
                <c:pt idx="159">
                  <c:v>-69.435937499999994</c:v>
                </c:pt>
                <c:pt idx="160">
                  <c:v>7.9931475829999998</c:v>
                </c:pt>
                <c:pt idx="161">
                  <c:v>-132.46525389999999</c:v>
                </c:pt>
                <c:pt idx="162">
                  <c:v>-84.537978509999988</c:v>
                </c:pt>
                <c:pt idx="163">
                  <c:v>41.881005858999998</c:v>
                </c:pt>
                <c:pt idx="164">
                  <c:v>-58.108144529999997</c:v>
                </c:pt>
                <c:pt idx="165">
                  <c:v>-15.49484863</c:v>
                </c:pt>
                <c:pt idx="166">
                  <c:v>-536.87183589999995</c:v>
                </c:pt>
                <c:pt idx="167">
                  <c:v>193.76169921000002</c:v>
                </c:pt>
                <c:pt idx="168">
                  <c:v>-84.152402340000009</c:v>
                </c:pt>
                <c:pt idx="169">
                  <c:v>-219.41361319999999</c:v>
                </c:pt>
                <c:pt idx="170">
                  <c:v>-19.59800903</c:v>
                </c:pt>
                <c:pt idx="171">
                  <c:v>1117.068125</c:v>
                </c:pt>
                <c:pt idx="172">
                  <c:v>-1844.9921870000001</c:v>
                </c:pt>
                <c:pt idx="173">
                  <c:v>-14.784665520000001</c:v>
                </c:pt>
                <c:pt idx="174">
                  <c:v>658.74335937000001</c:v>
                </c:pt>
                <c:pt idx="175">
                  <c:v>261.36441406</c:v>
                </c:pt>
                <c:pt idx="176">
                  <c:v>-2.6424108880000001</c:v>
                </c:pt>
                <c:pt idx="177">
                  <c:v>51.072431640000005</c:v>
                </c:pt>
                <c:pt idx="178">
                  <c:v>-85.900390619999996</c:v>
                </c:pt>
                <c:pt idx="179">
                  <c:v>-5.8939099120000007</c:v>
                </c:pt>
                <c:pt idx="180">
                  <c:v>-260.34041009999999</c:v>
                </c:pt>
                <c:pt idx="181">
                  <c:v>2777.7265625</c:v>
                </c:pt>
                <c:pt idx="182">
                  <c:v>-365.8167578</c:v>
                </c:pt>
                <c:pt idx="183">
                  <c:v>-1547.0048430000002</c:v>
                </c:pt>
                <c:pt idx="184">
                  <c:v>1627.9335936999998</c:v>
                </c:pt>
                <c:pt idx="185">
                  <c:v>1374.1812500000001</c:v>
                </c:pt>
                <c:pt idx="186">
                  <c:v>-340.01804680000004</c:v>
                </c:pt>
                <c:pt idx="187">
                  <c:v>393.47917968000002</c:v>
                </c:pt>
                <c:pt idx="188">
                  <c:v>-379.8753906</c:v>
                </c:pt>
                <c:pt idx="189">
                  <c:v>-292.47343749999999</c:v>
                </c:pt>
                <c:pt idx="190">
                  <c:v>1110.7285937000001</c:v>
                </c:pt>
                <c:pt idx="191">
                  <c:v>-260.65613280000002</c:v>
                </c:pt>
                <c:pt idx="192">
                  <c:v>-81.867109369999994</c:v>
                </c:pt>
                <c:pt idx="193">
                  <c:v>-1438.6431250000001</c:v>
                </c:pt>
                <c:pt idx="194">
                  <c:v>386.61374999999998</c:v>
                </c:pt>
                <c:pt idx="195">
                  <c:v>130.60792967999998</c:v>
                </c:pt>
                <c:pt idx="196">
                  <c:v>-254.83681639999998</c:v>
                </c:pt>
                <c:pt idx="197">
                  <c:v>-695.43507809999994</c:v>
                </c:pt>
                <c:pt idx="198">
                  <c:v>-139.9625097</c:v>
                </c:pt>
                <c:pt idx="199">
                  <c:v>548.91671874999997</c:v>
                </c:pt>
                <c:pt idx="200">
                  <c:v>442.7059375</c:v>
                </c:pt>
                <c:pt idx="201">
                  <c:v>106.2352832</c:v>
                </c:pt>
                <c:pt idx="202">
                  <c:v>327.83375000000001</c:v>
                </c:pt>
                <c:pt idx="203">
                  <c:v>83.078564452999998</c:v>
                </c:pt>
                <c:pt idx="204">
                  <c:v>-305.77070309999999</c:v>
                </c:pt>
                <c:pt idx="205">
                  <c:v>11.049558105000001</c:v>
                </c:pt>
                <c:pt idx="206">
                  <c:v>86.110927734000001</c:v>
                </c:pt>
                <c:pt idx="207">
                  <c:v>708.62874999999997</c:v>
                </c:pt>
                <c:pt idx="208">
                  <c:v>-315.8621875</c:v>
                </c:pt>
                <c:pt idx="209">
                  <c:v>-32.461874999999999</c:v>
                </c:pt>
                <c:pt idx="210">
                  <c:v>1.8882600402</c:v>
                </c:pt>
                <c:pt idx="211">
                  <c:v>-145.81057609999999</c:v>
                </c:pt>
                <c:pt idx="212">
                  <c:v>-318.99822260000002</c:v>
                </c:pt>
                <c:pt idx="213">
                  <c:v>-349.66761709999997</c:v>
                </c:pt>
                <c:pt idx="214">
                  <c:v>-874.1073437</c:v>
                </c:pt>
                <c:pt idx="215">
                  <c:v>21.38229248</c:v>
                </c:pt>
                <c:pt idx="216">
                  <c:v>242.70908202999999</c:v>
                </c:pt>
                <c:pt idx="217">
                  <c:v>636.73687500000005</c:v>
                </c:pt>
                <c:pt idx="218">
                  <c:v>-119.21857420000001</c:v>
                </c:pt>
                <c:pt idx="219">
                  <c:v>-336.79511709999997</c:v>
                </c:pt>
                <c:pt idx="220">
                  <c:v>-216.13908200000003</c:v>
                </c:pt>
                <c:pt idx="221">
                  <c:v>-959.04070309999997</c:v>
                </c:pt>
                <c:pt idx="222">
                  <c:v>-1.005335922</c:v>
                </c:pt>
                <c:pt idx="223">
                  <c:v>479.50183593000003</c:v>
                </c:pt>
                <c:pt idx="224">
                  <c:v>527.63117187</c:v>
                </c:pt>
                <c:pt idx="225">
                  <c:v>334.17910155999999</c:v>
                </c:pt>
                <c:pt idx="226">
                  <c:v>-390.34101560000005</c:v>
                </c:pt>
                <c:pt idx="227">
                  <c:v>81.702998046000005</c:v>
                </c:pt>
                <c:pt idx="228">
                  <c:v>-1066.057734</c:v>
                </c:pt>
                <c:pt idx="229">
                  <c:v>324.24359375</c:v>
                </c:pt>
                <c:pt idx="230">
                  <c:v>-254.02734369999999</c:v>
                </c:pt>
                <c:pt idx="231">
                  <c:v>-517.86792960000002</c:v>
                </c:pt>
                <c:pt idx="232">
                  <c:v>73.404091796000003</c:v>
                </c:pt>
                <c:pt idx="233">
                  <c:v>-1252.5125</c:v>
                </c:pt>
                <c:pt idx="234">
                  <c:v>897.37664061999999</c:v>
                </c:pt>
                <c:pt idx="235">
                  <c:v>-49.61310546</c:v>
                </c:pt>
                <c:pt idx="236">
                  <c:v>39.008593750000003</c:v>
                </c:pt>
                <c:pt idx="237">
                  <c:v>-183.15357420000001</c:v>
                </c:pt>
                <c:pt idx="238">
                  <c:v>-17.082327880000001</c:v>
                </c:pt>
                <c:pt idx="239">
                  <c:v>97.821201170999998</c:v>
                </c:pt>
                <c:pt idx="240">
                  <c:v>4.4053973387999994</c:v>
                </c:pt>
                <c:pt idx="241">
                  <c:v>-10.718874510000001</c:v>
                </c:pt>
                <c:pt idx="242">
                  <c:v>-11.206339109999998</c:v>
                </c:pt>
                <c:pt idx="243">
                  <c:v>476.56425780999996</c:v>
                </c:pt>
                <c:pt idx="244">
                  <c:v>538.58160155999997</c:v>
                </c:pt>
                <c:pt idx="245">
                  <c:v>-647.95074209999996</c:v>
                </c:pt>
                <c:pt idx="246">
                  <c:v>352.12265624999998</c:v>
                </c:pt>
                <c:pt idx="247">
                  <c:v>539.75410155999998</c:v>
                </c:pt>
                <c:pt idx="248">
                  <c:v>-540.42226560000006</c:v>
                </c:pt>
                <c:pt idx="249">
                  <c:v>129.81369140000001</c:v>
                </c:pt>
                <c:pt idx="250">
                  <c:v>-146.02980460000001</c:v>
                </c:pt>
                <c:pt idx="251">
                  <c:v>-164.33271479999999</c:v>
                </c:pt>
                <c:pt idx="252">
                  <c:v>-279.23267570000002</c:v>
                </c:pt>
                <c:pt idx="253">
                  <c:v>-2.2091305539999997</c:v>
                </c:pt>
                <c:pt idx="254">
                  <c:v>-252.99617180000001</c:v>
                </c:pt>
                <c:pt idx="255">
                  <c:v>16.890386962000001</c:v>
                </c:pt>
                <c:pt idx="256">
                  <c:v>-97.570791009999994</c:v>
                </c:pt>
                <c:pt idx="257">
                  <c:v>365.13953125</c:v>
                </c:pt>
                <c:pt idx="258">
                  <c:v>-1.6821949760000001</c:v>
                </c:pt>
                <c:pt idx="259">
                  <c:v>847.53273436999996</c:v>
                </c:pt>
                <c:pt idx="260">
                  <c:v>-774.37140620000002</c:v>
                </c:pt>
                <c:pt idx="261">
                  <c:v>92.741962889999996</c:v>
                </c:pt>
                <c:pt idx="262">
                  <c:v>-30.62907714</c:v>
                </c:pt>
                <c:pt idx="263">
                  <c:v>22.692661131999998</c:v>
                </c:pt>
                <c:pt idx="264">
                  <c:v>-98.299355460000001</c:v>
                </c:pt>
                <c:pt idx="265">
                  <c:v>-603.82113279999999</c:v>
                </c:pt>
                <c:pt idx="266">
                  <c:v>-11.45276123</c:v>
                </c:pt>
                <c:pt idx="267">
                  <c:v>41.101997069999996</c:v>
                </c:pt>
                <c:pt idx="268">
                  <c:v>240.01759765</c:v>
                </c:pt>
                <c:pt idx="269">
                  <c:v>978.07265625000002</c:v>
                </c:pt>
                <c:pt idx="270">
                  <c:v>48.610117186999993</c:v>
                </c:pt>
                <c:pt idx="271">
                  <c:v>153.63441406000001</c:v>
                </c:pt>
                <c:pt idx="272">
                  <c:v>-376.4863671</c:v>
                </c:pt>
                <c:pt idx="273">
                  <c:v>350.65472655999997</c:v>
                </c:pt>
                <c:pt idx="274">
                  <c:v>-225.37875</c:v>
                </c:pt>
                <c:pt idx="275">
                  <c:v>26.577143553999999</c:v>
                </c:pt>
                <c:pt idx="276">
                  <c:v>-194.98470700000001</c:v>
                </c:pt>
                <c:pt idx="277">
                  <c:v>547.50414062000004</c:v>
                </c:pt>
                <c:pt idx="278">
                  <c:v>424.13558592999999</c:v>
                </c:pt>
                <c:pt idx="279">
                  <c:v>290.81246093000004</c:v>
                </c:pt>
                <c:pt idx="280">
                  <c:v>1008.4622655999999</c:v>
                </c:pt>
                <c:pt idx="281">
                  <c:v>168.66597656000002</c:v>
                </c:pt>
                <c:pt idx="282">
                  <c:v>-577.23976560000006</c:v>
                </c:pt>
                <c:pt idx="283">
                  <c:v>-113.73386710000001</c:v>
                </c:pt>
                <c:pt idx="284">
                  <c:v>-17.748730460000001</c:v>
                </c:pt>
                <c:pt idx="285">
                  <c:v>-487.9896875</c:v>
                </c:pt>
                <c:pt idx="286">
                  <c:v>-462.69996090000001</c:v>
                </c:pt>
                <c:pt idx="287">
                  <c:v>-1820.065468</c:v>
                </c:pt>
                <c:pt idx="288">
                  <c:v>6.4112445068000001</c:v>
                </c:pt>
                <c:pt idx="289">
                  <c:v>305.50679687000002</c:v>
                </c:pt>
                <c:pt idx="290">
                  <c:v>665.92117186999997</c:v>
                </c:pt>
                <c:pt idx="291">
                  <c:v>-537.35964839999997</c:v>
                </c:pt>
                <c:pt idx="292">
                  <c:v>265.48041015000001</c:v>
                </c:pt>
                <c:pt idx="293">
                  <c:v>-10.50720458</c:v>
                </c:pt>
                <c:pt idx="294">
                  <c:v>-50.697983389999997</c:v>
                </c:pt>
                <c:pt idx="295">
                  <c:v>-450.41613279999996</c:v>
                </c:pt>
                <c:pt idx="296">
                  <c:v>472.58460937000001</c:v>
                </c:pt>
                <c:pt idx="297">
                  <c:v>-352.77976560000002</c:v>
                </c:pt>
                <c:pt idx="298">
                  <c:v>102.99240234000001</c:v>
                </c:pt>
                <c:pt idx="299">
                  <c:v>-100.58532219999999</c:v>
                </c:pt>
                <c:pt idx="300">
                  <c:v>-83.692001949999991</c:v>
                </c:pt>
                <c:pt idx="301">
                  <c:v>-109.2011425</c:v>
                </c:pt>
                <c:pt idx="302">
                  <c:v>52.818935546000006</c:v>
                </c:pt>
                <c:pt idx="303">
                  <c:v>-698.37054680000006</c:v>
                </c:pt>
                <c:pt idx="304">
                  <c:v>-4.9997372430000002</c:v>
                </c:pt>
                <c:pt idx="305">
                  <c:v>-354.12433590000001</c:v>
                </c:pt>
                <c:pt idx="306">
                  <c:v>-114.99476559999999</c:v>
                </c:pt>
                <c:pt idx="307">
                  <c:v>-286.79904289999996</c:v>
                </c:pt>
                <c:pt idx="308">
                  <c:v>-150.74751950000001</c:v>
                </c:pt>
                <c:pt idx="309">
                  <c:v>-330.3935156</c:v>
                </c:pt>
                <c:pt idx="310">
                  <c:v>-127.17896479999999</c:v>
                </c:pt>
                <c:pt idx="311">
                  <c:v>549.43433592999997</c:v>
                </c:pt>
                <c:pt idx="312">
                  <c:v>405.99367187000001</c:v>
                </c:pt>
                <c:pt idx="313">
                  <c:v>-27.138056639999999</c:v>
                </c:pt>
                <c:pt idx="314">
                  <c:v>432.23566405999998</c:v>
                </c:pt>
                <c:pt idx="315">
                  <c:v>-270.31396480000001</c:v>
                </c:pt>
                <c:pt idx="316">
                  <c:v>-422.26242180000003</c:v>
                </c:pt>
                <c:pt idx="317">
                  <c:v>-382.04261709999997</c:v>
                </c:pt>
                <c:pt idx="318">
                  <c:v>247.22037109000001</c:v>
                </c:pt>
                <c:pt idx="319">
                  <c:v>-186.99822260000002</c:v>
                </c:pt>
                <c:pt idx="320">
                  <c:v>25.174172362999997</c:v>
                </c:pt>
                <c:pt idx="321">
                  <c:v>-116.6041699</c:v>
                </c:pt>
                <c:pt idx="322">
                  <c:v>0.96614059448000011</c:v>
                </c:pt>
                <c:pt idx="323">
                  <c:v>2941.6656250000001</c:v>
                </c:pt>
                <c:pt idx="324">
                  <c:v>-118.73660149999999</c:v>
                </c:pt>
                <c:pt idx="325">
                  <c:v>34.091564941000001</c:v>
                </c:pt>
                <c:pt idx="326">
                  <c:v>86.199257811999999</c:v>
                </c:pt>
                <c:pt idx="327">
                  <c:v>-66.800009760000009</c:v>
                </c:pt>
                <c:pt idx="328">
                  <c:v>13.617056884</c:v>
                </c:pt>
                <c:pt idx="329">
                  <c:v>1386.8426562</c:v>
                </c:pt>
                <c:pt idx="330">
                  <c:v>121.44225585</c:v>
                </c:pt>
                <c:pt idx="331">
                  <c:v>-68.002187500000005</c:v>
                </c:pt>
                <c:pt idx="332">
                  <c:v>231.28634764999998</c:v>
                </c:pt>
                <c:pt idx="333">
                  <c:v>19.967836913999999</c:v>
                </c:pt>
                <c:pt idx="334">
                  <c:v>165.13167968000002</c:v>
                </c:pt>
                <c:pt idx="335">
                  <c:v>37.000249023000002</c:v>
                </c:pt>
                <c:pt idx="336">
                  <c:v>-301.56205069999999</c:v>
                </c:pt>
                <c:pt idx="337">
                  <c:v>-192.31898430000001</c:v>
                </c:pt>
                <c:pt idx="338">
                  <c:v>-98.917148429999997</c:v>
                </c:pt>
                <c:pt idx="339">
                  <c:v>5.8245959472000006</c:v>
                </c:pt>
                <c:pt idx="340">
                  <c:v>263.53826171000003</c:v>
                </c:pt>
                <c:pt idx="341">
                  <c:v>-366.16109369999998</c:v>
                </c:pt>
                <c:pt idx="342">
                  <c:v>-164.8067968</c:v>
                </c:pt>
                <c:pt idx="343">
                  <c:v>-536.67843749999997</c:v>
                </c:pt>
                <c:pt idx="344">
                  <c:v>-186.9996093</c:v>
                </c:pt>
                <c:pt idx="345">
                  <c:v>243.74244139999999</c:v>
                </c:pt>
                <c:pt idx="346">
                  <c:v>-30.335998530000001</c:v>
                </c:pt>
                <c:pt idx="347">
                  <c:v>90.530761717999994</c:v>
                </c:pt>
                <c:pt idx="348">
                  <c:v>74.839160155999991</c:v>
                </c:pt>
                <c:pt idx="349">
                  <c:v>164.24976562000001</c:v>
                </c:pt>
                <c:pt idx="350">
                  <c:v>77.190683593000003</c:v>
                </c:pt>
                <c:pt idx="351">
                  <c:v>-243.9566015</c:v>
                </c:pt>
                <c:pt idx="352">
                  <c:v>-792.10992180000005</c:v>
                </c:pt>
                <c:pt idx="353">
                  <c:v>-19.768288569999999</c:v>
                </c:pt>
                <c:pt idx="354">
                  <c:v>1211.2417187000001</c:v>
                </c:pt>
                <c:pt idx="355">
                  <c:v>165.68978514999998</c:v>
                </c:pt>
                <c:pt idx="356">
                  <c:v>-161.4755859</c:v>
                </c:pt>
                <c:pt idx="357">
                  <c:v>155.75085937</c:v>
                </c:pt>
                <c:pt idx="358">
                  <c:v>753.1171875</c:v>
                </c:pt>
                <c:pt idx="359">
                  <c:v>685.43210936999992</c:v>
                </c:pt>
                <c:pt idx="360">
                  <c:v>43.855185546000001</c:v>
                </c:pt>
                <c:pt idx="361">
                  <c:v>222.00783203</c:v>
                </c:pt>
                <c:pt idx="362">
                  <c:v>-2035.952031</c:v>
                </c:pt>
                <c:pt idx="363">
                  <c:v>159.55215820000001</c:v>
                </c:pt>
                <c:pt idx="364">
                  <c:v>19.156456298000002</c:v>
                </c:pt>
                <c:pt idx="365">
                  <c:v>-72.142998040000009</c:v>
                </c:pt>
                <c:pt idx="366">
                  <c:v>106.45868163999999</c:v>
                </c:pt>
                <c:pt idx="367">
                  <c:v>1839.8029686999998</c:v>
                </c:pt>
                <c:pt idx="368">
                  <c:v>-111.6442871</c:v>
                </c:pt>
                <c:pt idx="369">
                  <c:v>795.10500000000002</c:v>
                </c:pt>
                <c:pt idx="370">
                  <c:v>-885.38007809999999</c:v>
                </c:pt>
                <c:pt idx="371">
                  <c:v>-72.06623046</c:v>
                </c:pt>
                <c:pt idx="372">
                  <c:v>-20.682973630000003</c:v>
                </c:pt>
                <c:pt idx="373">
                  <c:v>690.53984375000005</c:v>
                </c:pt>
                <c:pt idx="374">
                  <c:v>510.79921875000002</c:v>
                </c:pt>
                <c:pt idx="375">
                  <c:v>-163.14733390000001</c:v>
                </c:pt>
                <c:pt idx="376">
                  <c:v>-85.652451170000006</c:v>
                </c:pt>
                <c:pt idx="377">
                  <c:v>335.6040625</c:v>
                </c:pt>
                <c:pt idx="378">
                  <c:v>172.43222656</c:v>
                </c:pt>
                <c:pt idx="379">
                  <c:v>-73.801225579999993</c:v>
                </c:pt>
                <c:pt idx="380">
                  <c:v>164.89085936999999</c:v>
                </c:pt>
                <c:pt idx="381">
                  <c:v>207.84554686999999</c:v>
                </c:pt>
                <c:pt idx="382">
                  <c:v>-77.743710929999992</c:v>
                </c:pt>
                <c:pt idx="383">
                  <c:v>44.573525390000007</c:v>
                </c:pt>
                <c:pt idx="384">
                  <c:v>-774.29867179999997</c:v>
                </c:pt>
                <c:pt idx="385">
                  <c:v>-134.32998040000001</c:v>
                </c:pt>
                <c:pt idx="386">
                  <c:v>233.73902343</c:v>
                </c:pt>
                <c:pt idx="387">
                  <c:v>565.20558592999998</c:v>
                </c:pt>
                <c:pt idx="388">
                  <c:v>-182.97720700000002</c:v>
                </c:pt>
                <c:pt idx="389">
                  <c:v>-697.66882809999993</c:v>
                </c:pt>
                <c:pt idx="390">
                  <c:v>-66.06080566</c:v>
                </c:pt>
                <c:pt idx="391">
                  <c:v>209.91861327999999</c:v>
                </c:pt>
                <c:pt idx="392">
                  <c:v>20.662993164</c:v>
                </c:pt>
                <c:pt idx="393">
                  <c:v>326.42027343000001</c:v>
                </c:pt>
                <c:pt idx="394">
                  <c:v>116.17173828000001</c:v>
                </c:pt>
                <c:pt idx="395">
                  <c:v>44.935385742000001</c:v>
                </c:pt>
                <c:pt idx="396">
                  <c:v>137.97875976</c:v>
                </c:pt>
                <c:pt idx="397">
                  <c:v>263.78044921000003</c:v>
                </c:pt>
                <c:pt idx="398">
                  <c:v>1.3529725647000002</c:v>
                </c:pt>
                <c:pt idx="399">
                  <c:v>-1.1990998070000001</c:v>
                </c:pt>
                <c:pt idx="400">
                  <c:v>300.78914062000001</c:v>
                </c:pt>
                <c:pt idx="401">
                  <c:v>209.00046875000001</c:v>
                </c:pt>
                <c:pt idx="402">
                  <c:v>-30.274018550000001</c:v>
                </c:pt>
                <c:pt idx="403">
                  <c:v>641.85242187000006</c:v>
                </c:pt>
                <c:pt idx="404">
                  <c:v>-300.70074210000001</c:v>
                </c:pt>
                <c:pt idx="405">
                  <c:v>756.94953124999995</c:v>
                </c:pt>
                <c:pt idx="406">
                  <c:v>419.48695312000001</c:v>
                </c:pt>
                <c:pt idx="407">
                  <c:v>479.52792968</c:v>
                </c:pt>
                <c:pt idx="408">
                  <c:v>-938.5711718</c:v>
                </c:pt>
                <c:pt idx="409">
                  <c:v>870.72929686999998</c:v>
                </c:pt>
                <c:pt idx="410">
                  <c:v>1386.1515625</c:v>
                </c:pt>
                <c:pt idx="411">
                  <c:v>70.157778319999991</c:v>
                </c:pt>
                <c:pt idx="412">
                  <c:v>7.5692071532999998</c:v>
                </c:pt>
                <c:pt idx="413">
                  <c:v>0.97267799377000008</c:v>
                </c:pt>
                <c:pt idx="414">
                  <c:v>-141.90263670000002</c:v>
                </c:pt>
                <c:pt idx="415">
                  <c:v>-1204.365546</c:v>
                </c:pt>
                <c:pt idx="416">
                  <c:v>-329.35328119999997</c:v>
                </c:pt>
                <c:pt idx="417">
                  <c:v>55.728149414000001</c:v>
                </c:pt>
                <c:pt idx="418">
                  <c:v>455.25386718000004</c:v>
                </c:pt>
                <c:pt idx="419">
                  <c:v>-569.9276562</c:v>
                </c:pt>
                <c:pt idx="420">
                  <c:v>17.294787596999999</c:v>
                </c:pt>
                <c:pt idx="421">
                  <c:v>-76.136069329999998</c:v>
                </c:pt>
                <c:pt idx="422">
                  <c:v>161.29611328000001</c:v>
                </c:pt>
                <c:pt idx="423">
                  <c:v>942.94835936999993</c:v>
                </c:pt>
                <c:pt idx="424">
                  <c:v>147.61080078000001</c:v>
                </c:pt>
                <c:pt idx="425">
                  <c:v>-2118.3651560000003</c:v>
                </c:pt>
                <c:pt idx="426">
                  <c:v>-282.83468749999997</c:v>
                </c:pt>
                <c:pt idx="427">
                  <c:v>57.440146483999996</c:v>
                </c:pt>
                <c:pt idx="428">
                  <c:v>-886.99187500000005</c:v>
                </c:pt>
                <c:pt idx="429">
                  <c:v>287.83304686999998</c:v>
                </c:pt>
                <c:pt idx="430">
                  <c:v>-60.90068359</c:v>
                </c:pt>
                <c:pt idx="431">
                  <c:v>-429.01089840000003</c:v>
                </c:pt>
                <c:pt idx="432">
                  <c:v>149.14926757000001</c:v>
                </c:pt>
                <c:pt idx="433">
                  <c:v>-579.86980459999995</c:v>
                </c:pt>
                <c:pt idx="434">
                  <c:v>49.896728515000007</c:v>
                </c:pt>
                <c:pt idx="435">
                  <c:v>39.197407226000003</c:v>
                </c:pt>
                <c:pt idx="436">
                  <c:v>44.740400390000005</c:v>
                </c:pt>
                <c:pt idx="437">
                  <c:v>21.473967285000001</c:v>
                </c:pt>
                <c:pt idx="438">
                  <c:v>58.264296874999999</c:v>
                </c:pt>
                <c:pt idx="439">
                  <c:v>-1165.6743750000001</c:v>
                </c:pt>
                <c:pt idx="440">
                  <c:v>-505.2895312</c:v>
                </c:pt>
                <c:pt idx="441">
                  <c:v>29.932070312</c:v>
                </c:pt>
                <c:pt idx="442">
                  <c:v>755.35726561999991</c:v>
                </c:pt>
                <c:pt idx="443">
                  <c:v>-261.68126950000004</c:v>
                </c:pt>
                <c:pt idx="444">
                  <c:v>43.196865234000001</c:v>
                </c:pt>
                <c:pt idx="445">
                  <c:v>29.781708984000002</c:v>
                </c:pt>
                <c:pt idx="446">
                  <c:v>-412.95035150000001</c:v>
                </c:pt>
                <c:pt idx="447">
                  <c:v>-271.48615230000001</c:v>
                </c:pt>
                <c:pt idx="448">
                  <c:v>456.70828125000003</c:v>
                </c:pt>
                <c:pt idx="449">
                  <c:v>1589.6570311999999</c:v>
                </c:pt>
                <c:pt idx="450">
                  <c:v>-104.8620019</c:v>
                </c:pt>
                <c:pt idx="451">
                  <c:v>917.35351561999994</c:v>
                </c:pt>
                <c:pt idx="452">
                  <c:v>-16.938425290000001</c:v>
                </c:pt>
                <c:pt idx="453">
                  <c:v>92.290175781000002</c:v>
                </c:pt>
                <c:pt idx="454">
                  <c:v>-256.51328119999999</c:v>
                </c:pt>
                <c:pt idx="455">
                  <c:v>146.09231445</c:v>
                </c:pt>
                <c:pt idx="456">
                  <c:v>-1243.162343</c:v>
                </c:pt>
                <c:pt idx="457">
                  <c:v>102.33339843</c:v>
                </c:pt>
                <c:pt idx="458">
                  <c:v>155.25639648000001</c:v>
                </c:pt>
                <c:pt idx="459">
                  <c:v>-387.7054296</c:v>
                </c:pt>
                <c:pt idx="460">
                  <c:v>130.36527343</c:v>
                </c:pt>
                <c:pt idx="461">
                  <c:v>273.45744139999999</c:v>
                </c:pt>
                <c:pt idx="462">
                  <c:v>-747.35679679999998</c:v>
                </c:pt>
                <c:pt idx="463">
                  <c:v>-3.701849975</c:v>
                </c:pt>
                <c:pt idx="464">
                  <c:v>-77.196250000000006</c:v>
                </c:pt>
                <c:pt idx="465">
                  <c:v>-60.69378906</c:v>
                </c:pt>
                <c:pt idx="466">
                  <c:v>-110.8483593</c:v>
                </c:pt>
                <c:pt idx="467">
                  <c:v>-36.602988279999998</c:v>
                </c:pt>
                <c:pt idx="468">
                  <c:v>862.68585937</c:v>
                </c:pt>
                <c:pt idx="469">
                  <c:v>-147.08870110000001</c:v>
                </c:pt>
                <c:pt idx="470">
                  <c:v>-693.51171870000007</c:v>
                </c:pt>
                <c:pt idx="471">
                  <c:v>-62.48841796</c:v>
                </c:pt>
                <c:pt idx="472">
                  <c:v>-1716.4346869999999</c:v>
                </c:pt>
                <c:pt idx="473">
                  <c:v>-721.62765620000005</c:v>
                </c:pt>
                <c:pt idx="474">
                  <c:v>2796.6921874999998</c:v>
                </c:pt>
                <c:pt idx="475">
                  <c:v>373.43328124999999</c:v>
                </c:pt>
                <c:pt idx="476">
                  <c:v>-192.38005850000002</c:v>
                </c:pt>
                <c:pt idx="477">
                  <c:v>-88.759482419999998</c:v>
                </c:pt>
                <c:pt idx="478">
                  <c:v>192.16896484</c:v>
                </c:pt>
                <c:pt idx="479">
                  <c:v>4.2872357176999998</c:v>
                </c:pt>
                <c:pt idx="480">
                  <c:v>-401.3046875</c:v>
                </c:pt>
                <c:pt idx="481">
                  <c:v>109.95935546000001</c:v>
                </c:pt>
                <c:pt idx="482">
                  <c:v>130.99579101</c:v>
                </c:pt>
                <c:pt idx="483">
                  <c:v>409.12863281</c:v>
                </c:pt>
                <c:pt idx="484">
                  <c:v>689.58359374999998</c:v>
                </c:pt>
                <c:pt idx="485">
                  <c:v>-443.35117180000003</c:v>
                </c:pt>
                <c:pt idx="486">
                  <c:v>-609.09695310000006</c:v>
                </c:pt>
                <c:pt idx="487">
                  <c:v>-72.806533200000004</c:v>
                </c:pt>
                <c:pt idx="488">
                  <c:v>-67.302084960000002</c:v>
                </c:pt>
                <c:pt idx="489">
                  <c:v>66.568144531000002</c:v>
                </c:pt>
                <c:pt idx="490">
                  <c:v>-312.05480460000001</c:v>
                </c:pt>
                <c:pt idx="491">
                  <c:v>-20.297578120000001</c:v>
                </c:pt>
                <c:pt idx="492">
                  <c:v>344.16160156000001</c:v>
                </c:pt>
                <c:pt idx="493">
                  <c:v>-212.88890619999998</c:v>
                </c:pt>
                <c:pt idx="494">
                  <c:v>285.66636718000001</c:v>
                </c:pt>
                <c:pt idx="495">
                  <c:v>776.21523436999996</c:v>
                </c:pt>
                <c:pt idx="496">
                  <c:v>-6.3026495360000006</c:v>
                </c:pt>
                <c:pt idx="497">
                  <c:v>355.85113280999997</c:v>
                </c:pt>
                <c:pt idx="498">
                  <c:v>38.867497557999997</c:v>
                </c:pt>
                <c:pt idx="499">
                  <c:v>-107.2004003</c:v>
                </c:pt>
                <c:pt idx="500">
                  <c:v>-76.373603510000009</c:v>
                </c:pt>
                <c:pt idx="501">
                  <c:v>-551.78261710000004</c:v>
                </c:pt>
                <c:pt idx="502">
                  <c:v>-87.877216790000006</c:v>
                </c:pt>
                <c:pt idx="503">
                  <c:v>-75.287963860000005</c:v>
                </c:pt>
                <c:pt idx="504">
                  <c:v>-15.259830320000001</c:v>
                </c:pt>
                <c:pt idx="505">
                  <c:v>414.31789062000001</c:v>
                </c:pt>
                <c:pt idx="506">
                  <c:v>1137.6584375</c:v>
                </c:pt>
                <c:pt idx="507">
                  <c:v>47.74215332</c:v>
                </c:pt>
                <c:pt idx="508">
                  <c:v>-363.02269529999995</c:v>
                </c:pt>
                <c:pt idx="509">
                  <c:v>-2124.7310930000003</c:v>
                </c:pt>
                <c:pt idx="510">
                  <c:v>-40.96677734</c:v>
                </c:pt>
                <c:pt idx="511">
                  <c:v>591.18863280999994</c:v>
                </c:pt>
                <c:pt idx="512">
                  <c:v>300.12683593000003</c:v>
                </c:pt>
                <c:pt idx="513">
                  <c:v>-1311.5948430000001</c:v>
                </c:pt>
                <c:pt idx="514">
                  <c:v>-102.3971093</c:v>
                </c:pt>
                <c:pt idx="515">
                  <c:v>-428.54789060000002</c:v>
                </c:pt>
                <c:pt idx="516">
                  <c:v>-409.83570310000005</c:v>
                </c:pt>
                <c:pt idx="517">
                  <c:v>-277.95056640000001</c:v>
                </c:pt>
                <c:pt idx="518">
                  <c:v>419.50105468000004</c:v>
                </c:pt>
                <c:pt idx="519">
                  <c:v>196.86544921000001</c:v>
                </c:pt>
                <c:pt idx="520">
                  <c:v>-354.54980460000002</c:v>
                </c:pt>
                <c:pt idx="521">
                  <c:v>70.249262694999999</c:v>
                </c:pt>
                <c:pt idx="522">
                  <c:v>-161.3031738</c:v>
                </c:pt>
                <c:pt idx="523">
                  <c:v>-190.27232420000001</c:v>
                </c:pt>
                <c:pt idx="524">
                  <c:v>-109.8868945</c:v>
                </c:pt>
                <c:pt idx="525">
                  <c:v>-867.98226560000001</c:v>
                </c:pt>
                <c:pt idx="526">
                  <c:v>-305.13740230000002</c:v>
                </c:pt>
                <c:pt idx="527">
                  <c:v>-252.6699414</c:v>
                </c:pt>
                <c:pt idx="528">
                  <c:v>120.59228515000001</c:v>
                </c:pt>
                <c:pt idx="529">
                  <c:v>-63.897158200000007</c:v>
                </c:pt>
                <c:pt idx="530">
                  <c:v>6.4218756102999999</c:v>
                </c:pt>
                <c:pt idx="531">
                  <c:v>-1123.092656</c:v>
                </c:pt>
                <c:pt idx="532">
                  <c:v>176.09654295999999</c:v>
                </c:pt>
                <c:pt idx="533">
                  <c:v>-2.4290463249999998</c:v>
                </c:pt>
                <c:pt idx="534">
                  <c:v>499.98222655999996</c:v>
                </c:pt>
                <c:pt idx="535">
                  <c:v>-149.63214840000001</c:v>
                </c:pt>
                <c:pt idx="536">
                  <c:v>-314.05693350000001</c:v>
                </c:pt>
                <c:pt idx="537">
                  <c:v>126.14923828000001</c:v>
                </c:pt>
                <c:pt idx="538">
                  <c:v>87.451289062000001</c:v>
                </c:pt>
                <c:pt idx="539">
                  <c:v>239.27121093000002</c:v>
                </c:pt>
                <c:pt idx="540">
                  <c:v>432.87144530999996</c:v>
                </c:pt>
                <c:pt idx="541">
                  <c:v>75.516352538999996</c:v>
                </c:pt>
                <c:pt idx="542">
                  <c:v>-1702.4754680000001</c:v>
                </c:pt>
                <c:pt idx="543">
                  <c:v>130.79266601</c:v>
                </c:pt>
                <c:pt idx="544">
                  <c:v>-29.493156729999999</c:v>
                </c:pt>
                <c:pt idx="545">
                  <c:v>-34.103000479999999</c:v>
                </c:pt>
                <c:pt idx="546">
                  <c:v>245.45414062</c:v>
                </c:pt>
                <c:pt idx="547">
                  <c:v>-400.20675779999999</c:v>
                </c:pt>
                <c:pt idx="548">
                  <c:v>-1306.1930460000001</c:v>
                </c:pt>
                <c:pt idx="549">
                  <c:v>-620.93828120000001</c:v>
                </c:pt>
                <c:pt idx="550">
                  <c:v>-40.405305169999998</c:v>
                </c:pt>
                <c:pt idx="551">
                  <c:v>-77.28740234</c:v>
                </c:pt>
                <c:pt idx="552">
                  <c:v>446.41039062000004</c:v>
                </c:pt>
                <c:pt idx="553">
                  <c:v>-95.718515620000005</c:v>
                </c:pt>
                <c:pt idx="554">
                  <c:v>-158.69846670000001</c:v>
                </c:pt>
                <c:pt idx="555">
                  <c:v>-615.34644530000003</c:v>
                </c:pt>
                <c:pt idx="556">
                  <c:v>-84.650156249999995</c:v>
                </c:pt>
                <c:pt idx="557">
                  <c:v>-6.5214483640000003</c:v>
                </c:pt>
                <c:pt idx="558">
                  <c:v>-2090.6068749999999</c:v>
                </c:pt>
                <c:pt idx="559">
                  <c:v>137.74697265</c:v>
                </c:pt>
                <c:pt idx="560">
                  <c:v>238.21277343000003</c:v>
                </c:pt>
                <c:pt idx="561">
                  <c:v>-124.40302729999999</c:v>
                </c:pt>
                <c:pt idx="562">
                  <c:v>-217.1344335</c:v>
                </c:pt>
                <c:pt idx="563">
                  <c:v>103.46627929</c:v>
                </c:pt>
                <c:pt idx="564">
                  <c:v>605.35988280999993</c:v>
                </c:pt>
                <c:pt idx="565">
                  <c:v>89.833398437</c:v>
                </c:pt>
                <c:pt idx="566">
                  <c:v>379.65867187000003</c:v>
                </c:pt>
                <c:pt idx="567">
                  <c:v>49.514145507000002</c:v>
                </c:pt>
                <c:pt idx="568">
                  <c:v>127.70208984000001</c:v>
                </c:pt>
                <c:pt idx="569">
                  <c:v>631.81765625000003</c:v>
                </c:pt>
                <c:pt idx="570">
                  <c:v>-288.54564450000004</c:v>
                </c:pt>
                <c:pt idx="571">
                  <c:v>-231.20121090000001</c:v>
                </c:pt>
                <c:pt idx="572">
                  <c:v>-432.54960929999999</c:v>
                </c:pt>
                <c:pt idx="573">
                  <c:v>277.31630859000001</c:v>
                </c:pt>
                <c:pt idx="574">
                  <c:v>-895.42632809999998</c:v>
                </c:pt>
                <c:pt idx="575">
                  <c:v>-2284.1076560000001</c:v>
                </c:pt>
                <c:pt idx="576">
                  <c:v>-108.32751949999999</c:v>
                </c:pt>
                <c:pt idx="577">
                  <c:v>-549.83929680000006</c:v>
                </c:pt>
                <c:pt idx="578">
                  <c:v>-317.79482419999999</c:v>
                </c:pt>
                <c:pt idx="579">
                  <c:v>-231.46798820000001</c:v>
                </c:pt>
                <c:pt idx="580">
                  <c:v>-379.82855459999996</c:v>
                </c:pt>
                <c:pt idx="581">
                  <c:v>65.841699218000002</c:v>
                </c:pt>
                <c:pt idx="582">
                  <c:v>426.02859375000003</c:v>
                </c:pt>
                <c:pt idx="583">
                  <c:v>44.954306640000006</c:v>
                </c:pt>
                <c:pt idx="584">
                  <c:v>-122.36243159999999</c:v>
                </c:pt>
                <c:pt idx="585">
                  <c:v>312.96453124999999</c:v>
                </c:pt>
                <c:pt idx="586">
                  <c:v>1848.8320311999998</c:v>
                </c:pt>
                <c:pt idx="587">
                  <c:v>180.10513671000001</c:v>
                </c:pt>
                <c:pt idx="588">
                  <c:v>177.75853515</c:v>
                </c:pt>
                <c:pt idx="589">
                  <c:v>257.71208984000003</c:v>
                </c:pt>
                <c:pt idx="590">
                  <c:v>162.05755859000001</c:v>
                </c:pt>
                <c:pt idx="591">
                  <c:v>261.78146484000001</c:v>
                </c:pt>
                <c:pt idx="592">
                  <c:v>10.731901855</c:v>
                </c:pt>
                <c:pt idx="593">
                  <c:v>289.24738281000003</c:v>
                </c:pt>
                <c:pt idx="594">
                  <c:v>-7.3105487059999996</c:v>
                </c:pt>
                <c:pt idx="595">
                  <c:v>7.0943084715999998</c:v>
                </c:pt>
                <c:pt idx="596">
                  <c:v>-495.88242180000003</c:v>
                </c:pt>
                <c:pt idx="597">
                  <c:v>-1868.7804680000002</c:v>
                </c:pt>
                <c:pt idx="598">
                  <c:v>47.490600585000003</c:v>
                </c:pt>
                <c:pt idx="599">
                  <c:v>88.466533202999997</c:v>
                </c:pt>
                <c:pt idx="600">
                  <c:v>-538.69699209999999</c:v>
                </c:pt>
                <c:pt idx="601">
                  <c:v>34.893752441000004</c:v>
                </c:pt>
                <c:pt idx="602">
                  <c:v>-371.95644529999998</c:v>
                </c:pt>
                <c:pt idx="603">
                  <c:v>144.4733789</c:v>
                </c:pt>
                <c:pt idx="604">
                  <c:v>-83.649863280000005</c:v>
                </c:pt>
                <c:pt idx="605">
                  <c:v>-405.68843750000002</c:v>
                </c:pt>
                <c:pt idx="606">
                  <c:v>-159.16473630000002</c:v>
                </c:pt>
                <c:pt idx="607">
                  <c:v>-292.39421870000001</c:v>
                </c:pt>
                <c:pt idx="608">
                  <c:v>-1097.2996090000001</c:v>
                </c:pt>
                <c:pt idx="609">
                  <c:v>-679.71390620000011</c:v>
                </c:pt>
                <c:pt idx="610">
                  <c:v>368.49003905999996</c:v>
                </c:pt>
                <c:pt idx="611">
                  <c:v>1709.8182812</c:v>
                </c:pt>
                <c:pt idx="612">
                  <c:v>598.32132812000009</c:v>
                </c:pt>
                <c:pt idx="613">
                  <c:v>-977.51382809999996</c:v>
                </c:pt>
                <c:pt idx="614">
                  <c:v>276.04142578</c:v>
                </c:pt>
                <c:pt idx="615">
                  <c:v>633.38078125000004</c:v>
                </c:pt>
                <c:pt idx="616">
                  <c:v>213.91800781000001</c:v>
                </c:pt>
                <c:pt idx="617">
                  <c:v>1662.9904686999998</c:v>
                </c:pt>
                <c:pt idx="618">
                  <c:v>-151.42922850000002</c:v>
                </c:pt>
                <c:pt idx="619">
                  <c:v>-1050.466093</c:v>
                </c:pt>
                <c:pt idx="620">
                  <c:v>-1.6169955440000001</c:v>
                </c:pt>
                <c:pt idx="621">
                  <c:v>-151.7861035</c:v>
                </c:pt>
                <c:pt idx="622">
                  <c:v>55.810864257000006</c:v>
                </c:pt>
                <c:pt idx="623">
                  <c:v>25.230422362999999</c:v>
                </c:pt>
                <c:pt idx="624">
                  <c:v>-826.00054680000005</c:v>
                </c:pt>
                <c:pt idx="625">
                  <c:v>-278.21296869999998</c:v>
                </c:pt>
                <c:pt idx="626">
                  <c:v>201.84199218000001</c:v>
                </c:pt>
                <c:pt idx="627">
                  <c:v>510.78601562000006</c:v>
                </c:pt>
                <c:pt idx="628">
                  <c:v>80.640332031</c:v>
                </c:pt>
                <c:pt idx="629">
                  <c:v>460.31625000000003</c:v>
                </c:pt>
                <c:pt idx="630">
                  <c:v>-457.95140620000001</c:v>
                </c:pt>
                <c:pt idx="631">
                  <c:v>-83.370498040000001</c:v>
                </c:pt>
                <c:pt idx="632">
                  <c:v>-90.026425780000011</c:v>
                </c:pt>
                <c:pt idx="633">
                  <c:v>129.77449218000001</c:v>
                </c:pt>
                <c:pt idx="634">
                  <c:v>22.297788085000001</c:v>
                </c:pt>
                <c:pt idx="635">
                  <c:v>-329.34078119999998</c:v>
                </c:pt>
                <c:pt idx="636">
                  <c:v>-176.14441399999998</c:v>
                </c:pt>
                <c:pt idx="637">
                  <c:v>45.734375</c:v>
                </c:pt>
                <c:pt idx="638">
                  <c:v>4051.9906249999999</c:v>
                </c:pt>
                <c:pt idx="639">
                  <c:v>204.82685546000002</c:v>
                </c:pt>
                <c:pt idx="640">
                  <c:v>451.92816405999997</c:v>
                </c:pt>
                <c:pt idx="641">
                  <c:v>419.79300781000001</c:v>
                </c:pt>
                <c:pt idx="642">
                  <c:v>137.24692382000001</c:v>
                </c:pt>
                <c:pt idx="643">
                  <c:v>369.94101562000003</c:v>
                </c:pt>
                <c:pt idx="644">
                  <c:v>-181.2014648</c:v>
                </c:pt>
                <c:pt idx="645">
                  <c:v>-1440.9498430000001</c:v>
                </c:pt>
                <c:pt idx="646">
                  <c:v>-310.99810539999999</c:v>
                </c:pt>
                <c:pt idx="647">
                  <c:v>-116.67619140000001</c:v>
                </c:pt>
                <c:pt idx="648">
                  <c:v>74.321108397999993</c:v>
                </c:pt>
                <c:pt idx="649">
                  <c:v>456.33390624999998</c:v>
                </c:pt>
                <c:pt idx="650">
                  <c:v>289.45634765</c:v>
                </c:pt>
                <c:pt idx="651">
                  <c:v>-670.81218750000005</c:v>
                </c:pt>
                <c:pt idx="652">
                  <c:v>-1443.1757810000001</c:v>
                </c:pt>
                <c:pt idx="653">
                  <c:v>-998.14015620000009</c:v>
                </c:pt>
                <c:pt idx="654">
                  <c:v>-396.67128900000006</c:v>
                </c:pt>
                <c:pt idx="655">
                  <c:v>-757.11046870000007</c:v>
                </c:pt>
                <c:pt idx="656">
                  <c:v>401.73304687000001</c:v>
                </c:pt>
                <c:pt idx="657">
                  <c:v>-276.49042959999997</c:v>
                </c:pt>
                <c:pt idx="658">
                  <c:v>-112.3966015</c:v>
                </c:pt>
                <c:pt idx="659">
                  <c:v>1905.326875</c:v>
                </c:pt>
                <c:pt idx="660">
                  <c:v>-59.673320310000001</c:v>
                </c:pt>
                <c:pt idx="661">
                  <c:v>-213.4928515</c:v>
                </c:pt>
                <c:pt idx="662">
                  <c:v>272.10230468000003</c:v>
                </c:pt>
                <c:pt idx="663">
                  <c:v>18.788897705</c:v>
                </c:pt>
                <c:pt idx="664">
                  <c:v>513.38593749999995</c:v>
                </c:pt>
                <c:pt idx="665">
                  <c:v>134.8714746</c:v>
                </c:pt>
                <c:pt idx="666">
                  <c:v>-667.90851559999999</c:v>
                </c:pt>
                <c:pt idx="667">
                  <c:v>-27.608452140000001</c:v>
                </c:pt>
                <c:pt idx="668">
                  <c:v>157.51225585</c:v>
                </c:pt>
                <c:pt idx="669">
                  <c:v>-235.97474600000001</c:v>
                </c:pt>
                <c:pt idx="670">
                  <c:v>97.904199217999988</c:v>
                </c:pt>
                <c:pt idx="671">
                  <c:v>1.6911091613</c:v>
                </c:pt>
                <c:pt idx="672">
                  <c:v>46.482480468000006</c:v>
                </c:pt>
                <c:pt idx="673">
                  <c:v>-32.212207030000002</c:v>
                </c:pt>
                <c:pt idx="674">
                  <c:v>181.1580664</c:v>
                </c:pt>
                <c:pt idx="675">
                  <c:v>55.601977538999996</c:v>
                </c:pt>
                <c:pt idx="676">
                  <c:v>-449.5307421</c:v>
                </c:pt>
                <c:pt idx="677">
                  <c:v>442.77132812000002</c:v>
                </c:pt>
                <c:pt idx="678">
                  <c:v>-388.65652340000003</c:v>
                </c:pt>
                <c:pt idx="679">
                  <c:v>699.05640625000001</c:v>
                </c:pt>
                <c:pt idx="680">
                  <c:v>7.423629760699999</c:v>
                </c:pt>
                <c:pt idx="681">
                  <c:v>-95.846562500000005</c:v>
                </c:pt>
                <c:pt idx="682">
                  <c:v>-120.2693261</c:v>
                </c:pt>
                <c:pt idx="683">
                  <c:v>-27.078063959999998</c:v>
                </c:pt>
                <c:pt idx="684">
                  <c:v>-71.111206050000007</c:v>
                </c:pt>
                <c:pt idx="685">
                  <c:v>-117.87490229999999</c:v>
                </c:pt>
                <c:pt idx="686">
                  <c:v>545.45937500000002</c:v>
                </c:pt>
                <c:pt idx="687">
                  <c:v>-159.72958</c:v>
                </c:pt>
                <c:pt idx="688">
                  <c:v>142.62819335</c:v>
                </c:pt>
                <c:pt idx="689">
                  <c:v>-134.37694329999999</c:v>
                </c:pt>
                <c:pt idx="690">
                  <c:v>-44.681894530000001</c:v>
                </c:pt>
                <c:pt idx="691">
                  <c:v>5.9875018309999994</c:v>
                </c:pt>
                <c:pt idx="692">
                  <c:v>112.06449218</c:v>
                </c:pt>
                <c:pt idx="693">
                  <c:v>2.3314338684</c:v>
                </c:pt>
                <c:pt idx="694">
                  <c:v>-16.800086659999998</c:v>
                </c:pt>
                <c:pt idx="695">
                  <c:v>938.05375000000004</c:v>
                </c:pt>
                <c:pt idx="696">
                  <c:v>6.9112988281000005</c:v>
                </c:pt>
                <c:pt idx="697">
                  <c:v>80.321367186999993</c:v>
                </c:pt>
                <c:pt idx="698">
                  <c:v>-99.111835929999998</c:v>
                </c:pt>
                <c:pt idx="699">
                  <c:v>-743.82296870000005</c:v>
                </c:pt>
                <c:pt idx="700">
                  <c:v>124.44</c:v>
                </c:pt>
                <c:pt idx="701">
                  <c:v>754.53687500000001</c:v>
                </c:pt>
                <c:pt idx="702">
                  <c:v>12.030831298000001</c:v>
                </c:pt>
                <c:pt idx="703">
                  <c:v>-886.94976559999998</c:v>
                </c:pt>
                <c:pt idx="704">
                  <c:v>423.25589843</c:v>
                </c:pt>
                <c:pt idx="705">
                  <c:v>-238.35777340000001</c:v>
                </c:pt>
                <c:pt idx="706">
                  <c:v>173.73447264999999</c:v>
                </c:pt>
                <c:pt idx="707">
                  <c:v>-346.05691400000001</c:v>
                </c:pt>
                <c:pt idx="708">
                  <c:v>258.20257812</c:v>
                </c:pt>
                <c:pt idx="709">
                  <c:v>-142.1265722</c:v>
                </c:pt>
                <c:pt idx="710">
                  <c:v>-48.438344719999996</c:v>
                </c:pt>
                <c:pt idx="711">
                  <c:v>13.608133543999999</c:v>
                </c:pt>
                <c:pt idx="712">
                  <c:v>-458.21386710000002</c:v>
                </c:pt>
                <c:pt idx="713">
                  <c:v>-1527.7779680000001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3037264"/>
        <c:axId val="713037824"/>
      </c:scatterChart>
      <c:valAx>
        <c:axId val="713037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13037824"/>
        <c:crosses val="autoZero"/>
        <c:crossBetween val="midCat"/>
      </c:valAx>
      <c:valAx>
        <c:axId val="713037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13037264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04547559634447"/>
          <c:y val="0.14233321099227625"/>
          <c:w val="0.78713583953756749"/>
          <c:h val="0.69384066122169508"/>
        </c:manualLayout>
      </c:layout>
      <c:scatterChart>
        <c:scatterStyle val="lineMarker"/>
        <c:varyColors val="0"/>
        <c:ser>
          <c:idx val="0"/>
          <c:order val="0"/>
          <c:tx>
            <c:strRef>
              <c:f>'[Sciame_EEE_300490_esercizio_risolto (1).xlsx]Tempi'!$D$1</c:f>
              <c:strCache>
                <c:ptCount val="1"/>
                <c:pt idx="0">
                  <c:v>Tempi (microsecondi)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'[Sciame_EEE_300490_esercizio_risolto (1).xlsx]Tempi'!$A$2:$A$715</c:f>
              <c:numCache>
                <c:formatCode>General</c:formatCode>
                <c:ptCount val="714"/>
                <c:pt idx="0">
                  <c:v>89.209287109000002</c:v>
                </c:pt>
                <c:pt idx="1">
                  <c:v>-78.559521480000001</c:v>
                </c:pt>
                <c:pt idx="2">
                  <c:v>232.32699218000002</c:v>
                </c:pt>
                <c:pt idx="3">
                  <c:v>-421.99570310000001</c:v>
                </c:pt>
                <c:pt idx="4">
                  <c:v>-343.86843750000003</c:v>
                </c:pt>
                <c:pt idx="5">
                  <c:v>330.30710937000003</c:v>
                </c:pt>
                <c:pt idx="6">
                  <c:v>-185.84218749999999</c:v>
                </c:pt>
                <c:pt idx="7">
                  <c:v>-50.934594719999993</c:v>
                </c:pt>
                <c:pt idx="8">
                  <c:v>-282.93224600000002</c:v>
                </c:pt>
                <c:pt idx="9">
                  <c:v>-177.9188867</c:v>
                </c:pt>
                <c:pt idx="10">
                  <c:v>2.0357284545000001</c:v>
                </c:pt>
                <c:pt idx="11">
                  <c:v>76.832573241999995</c:v>
                </c:pt>
                <c:pt idx="12">
                  <c:v>479.89175781</c:v>
                </c:pt>
                <c:pt idx="13">
                  <c:v>-443.3388281</c:v>
                </c:pt>
                <c:pt idx="14">
                  <c:v>-517.28828120000003</c:v>
                </c:pt>
                <c:pt idx="15">
                  <c:v>-197.09617180000001</c:v>
                </c:pt>
                <c:pt idx="16">
                  <c:v>553.98691406</c:v>
                </c:pt>
                <c:pt idx="17">
                  <c:v>470.58582030999997</c:v>
                </c:pt>
                <c:pt idx="18">
                  <c:v>67.105405273000002</c:v>
                </c:pt>
                <c:pt idx="19">
                  <c:v>734.07781250000005</c:v>
                </c:pt>
                <c:pt idx="20">
                  <c:v>65.050659179000007</c:v>
                </c:pt>
                <c:pt idx="21">
                  <c:v>142.65685546</c:v>
                </c:pt>
                <c:pt idx="22">
                  <c:v>-621.11640620000003</c:v>
                </c:pt>
                <c:pt idx="23">
                  <c:v>186.70935546000001</c:v>
                </c:pt>
                <c:pt idx="24">
                  <c:v>201.44800781000001</c:v>
                </c:pt>
                <c:pt idx="25">
                  <c:v>150.33711914</c:v>
                </c:pt>
                <c:pt idx="26">
                  <c:v>1159.4721093000001</c:v>
                </c:pt>
                <c:pt idx="27">
                  <c:v>551.75757812000006</c:v>
                </c:pt>
                <c:pt idx="28">
                  <c:v>-4806.1871870000004</c:v>
                </c:pt>
                <c:pt idx="29">
                  <c:v>791.49984374999997</c:v>
                </c:pt>
                <c:pt idx="30">
                  <c:v>295.90505859000001</c:v>
                </c:pt>
                <c:pt idx="31">
                  <c:v>53.213554686999998</c:v>
                </c:pt>
                <c:pt idx="32">
                  <c:v>-138.2023437</c:v>
                </c:pt>
                <c:pt idx="33">
                  <c:v>116.52741210000001</c:v>
                </c:pt>
                <c:pt idx="34">
                  <c:v>-1709.1465619999999</c:v>
                </c:pt>
                <c:pt idx="35">
                  <c:v>-641.97425780000003</c:v>
                </c:pt>
                <c:pt idx="36">
                  <c:v>-554.33636709999996</c:v>
                </c:pt>
                <c:pt idx="37">
                  <c:v>374.00488280999997</c:v>
                </c:pt>
                <c:pt idx="38">
                  <c:v>-190.13925780000002</c:v>
                </c:pt>
                <c:pt idx="39">
                  <c:v>589.80898437000008</c:v>
                </c:pt>
                <c:pt idx="40">
                  <c:v>-12.023275140000001</c:v>
                </c:pt>
                <c:pt idx="41">
                  <c:v>-69.847709960000003</c:v>
                </c:pt>
                <c:pt idx="42">
                  <c:v>2.1522929382</c:v>
                </c:pt>
                <c:pt idx="43">
                  <c:v>115.97943359000001</c:v>
                </c:pt>
                <c:pt idx="44">
                  <c:v>-144.7059472</c:v>
                </c:pt>
                <c:pt idx="45">
                  <c:v>-174.2029101</c:v>
                </c:pt>
                <c:pt idx="46">
                  <c:v>-158.41070309999998</c:v>
                </c:pt>
                <c:pt idx="47">
                  <c:v>-91.579736319999995</c:v>
                </c:pt>
                <c:pt idx="48">
                  <c:v>235.09388670999999</c:v>
                </c:pt>
                <c:pt idx="49">
                  <c:v>-884.43710929999997</c:v>
                </c:pt>
                <c:pt idx="50">
                  <c:v>589.88867187000005</c:v>
                </c:pt>
                <c:pt idx="51">
                  <c:v>-730.79015620000007</c:v>
                </c:pt>
                <c:pt idx="52">
                  <c:v>360.72082030999997</c:v>
                </c:pt>
                <c:pt idx="53">
                  <c:v>252.73988281000001</c:v>
                </c:pt>
                <c:pt idx="54">
                  <c:v>-15.61070556</c:v>
                </c:pt>
                <c:pt idx="55">
                  <c:v>-1.7357171629999999</c:v>
                </c:pt>
                <c:pt idx="56">
                  <c:v>-6.4590612790000002</c:v>
                </c:pt>
                <c:pt idx="57">
                  <c:v>-522.93507810000006</c:v>
                </c:pt>
                <c:pt idx="58">
                  <c:v>-825.86992180000004</c:v>
                </c:pt>
                <c:pt idx="59">
                  <c:v>291.87085937000001</c:v>
                </c:pt>
                <c:pt idx="60">
                  <c:v>99.468378905999998</c:v>
                </c:pt>
                <c:pt idx="61">
                  <c:v>-81.427343750000006</c:v>
                </c:pt>
                <c:pt idx="62">
                  <c:v>-35.006359859999996</c:v>
                </c:pt>
                <c:pt idx="63">
                  <c:v>-77.910815420000006</c:v>
                </c:pt>
                <c:pt idx="64">
                  <c:v>79.163139647999998</c:v>
                </c:pt>
                <c:pt idx="65">
                  <c:v>-177.30873039999997</c:v>
                </c:pt>
                <c:pt idx="66">
                  <c:v>-286.27863280000003</c:v>
                </c:pt>
                <c:pt idx="67">
                  <c:v>-160.9877343</c:v>
                </c:pt>
                <c:pt idx="68">
                  <c:v>197.79238281000002</c:v>
                </c:pt>
                <c:pt idx="69">
                  <c:v>17.987596435</c:v>
                </c:pt>
                <c:pt idx="70">
                  <c:v>367.27816405999999</c:v>
                </c:pt>
                <c:pt idx="71">
                  <c:v>-263.76650389999998</c:v>
                </c:pt>
                <c:pt idx="72">
                  <c:v>1897.8365624999999</c:v>
                </c:pt>
                <c:pt idx="73">
                  <c:v>-207.7908789</c:v>
                </c:pt>
                <c:pt idx="74">
                  <c:v>0.67558891296000001</c:v>
                </c:pt>
                <c:pt idx="75">
                  <c:v>-1735.0839060000001</c:v>
                </c:pt>
                <c:pt idx="76">
                  <c:v>-654.38250000000005</c:v>
                </c:pt>
                <c:pt idx="77">
                  <c:v>-171.98740229999999</c:v>
                </c:pt>
                <c:pt idx="78">
                  <c:v>-1532.2189060000001</c:v>
                </c:pt>
                <c:pt idx="79">
                  <c:v>-956.55773429999999</c:v>
                </c:pt>
                <c:pt idx="80">
                  <c:v>2179.4871874999999</c:v>
                </c:pt>
                <c:pt idx="81">
                  <c:v>18.287938231999998</c:v>
                </c:pt>
                <c:pt idx="82">
                  <c:v>510.51687500000003</c:v>
                </c:pt>
                <c:pt idx="83">
                  <c:v>1054.6196093000001</c:v>
                </c:pt>
                <c:pt idx="84">
                  <c:v>-306.68214840000002</c:v>
                </c:pt>
                <c:pt idx="85">
                  <c:v>1135.7117187000001</c:v>
                </c:pt>
                <c:pt idx="86">
                  <c:v>-230.47138670000001</c:v>
                </c:pt>
                <c:pt idx="87">
                  <c:v>277.97025389999999</c:v>
                </c:pt>
                <c:pt idx="88">
                  <c:v>-2075.1240619999999</c:v>
                </c:pt>
                <c:pt idx="89">
                  <c:v>-164.766875</c:v>
                </c:pt>
                <c:pt idx="90">
                  <c:v>-21.917187500000001</c:v>
                </c:pt>
                <c:pt idx="91">
                  <c:v>-341.75785150000002</c:v>
                </c:pt>
                <c:pt idx="92">
                  <c:v>-255.00931639999999</c:v>
                </c:pt>
                <c:pt idx="93">
                  <c:v>116.36604492000001</c:v>
                </c:pt>
                <c:pt idx="94">
                  <c:v>-176.46408200000002</c:v>
                </c:pt>
                <c:pt idx="95">
                  <c:v>-1255.2791400000001</c:v>
                </c:pt>
                <c:pt idx="96">
                  <c:v>17.559194335000001</c:v>
                </c:pt>
                <c:pt idx="97">
                  <c:v>465.56945312000005</c:v>
                </c:pt>
                <c:pt idx="98">
                  <c:v>-454.50093750000002</c:v>
                </c:pt>
                <c:pt idx="99">
                  <c:v>-18.485888669999998</c:v>
                </c:pt>
                <c:pt idx="100">
                  <c:v>-35.057499999999997</c:v>
                </c:pt>
                <c:pt idx="101">
                  <c:v>978.30132811999999</c:v>
                </c:pt>
                <c:pt idx="102">
                  <c:v>75.485756835000004</c:v>
                </c:pt>
                <c:pt idx="103">
                  <c:v>-70.933471670000003</c:v>
                </c:pt>
                <c:pt idx="104">
                  <c:v>-152.28830070000001</c:v>
                </c:pt>
                <c:pt idx="105">
                  <c:v>-445.3066796</c:v>
                </c:pt>
                <c:pt idx="106">
                  <c:v>1239.4073437</c:v>
                </c:pt>
                <c:pt idx="107">
                  <c:v>-54.439047849999994</c:v>
                </c:pt>
                <c:pt idx="108">
                  <c:v>-138.69652340000002</c:v>
                </c:pt>
                <c:pt idx="109">
                  <c:v>126.02460936999999</c:v>
                </c:pt>
                <c:pt idx="110">
                  <c:v>809.63031249999995</c:v>
                </c:pt>
                <c:pt idx="111">
                  <c:v>-295.99259760000001</c:v>
                </c:pt>
                <c:pt idx="112">
                  <c:v>-9.1739556879999995</c:v>
                </c:pt>
                <c:pt idx="113">
                  <c:v>178.70945312000001</c:v>
                </c:pt>
                <c:pt idx="114">
                  <c:v>-232.06203119999998</c:v>
                </c:pt>
                <c:pt idx="115">
                  <c:v>646.87371093000002</c:v>
                </c:pt>
                <c:pt idx="116">
                  <c:v>-227.55431639999998</c:v>
                </c:pt>
                <c:pt idx="117">
                  <c:v>102.25381835</c:v>
                </c:pt>
                <c:pt idx="118">
                  <c:v>1242.4376562</c:v>
                </c:pt>
                <c:pt idx="119">
                  <c:v>-494.02394529999998</c:v>
                </c:pt>
                <c:pt idx="120">
                  <c:v>-244.9495703</c:v>
                </c:pt>
                <c:pt idx="121">
                  <c:v>-429.19460930000002</c:v>
                </c:pt>
                <c:pt idx="122">
                  <c:v>191.21333984</c:v>
                </c:pt>
                <c:pt idx="123">
                  <c:v>-534.39300779999996</c:v>
                </c:pt>
                <c:pt idx="124">
                  <c:v>21.580615234000003</c:v>
                </c:pt>
                <c:pt idx="125">
                  <c:v>181.79242187</c:v>
                </c:pt>
                <c:pt idx="126">
                  <c:v>-658.3773437000001</c:v>
                </c:pt>
                <c:pt idx="127">
                  <c:v>-55.845107420000005</c:v>
                </c:pt>
                <c:pt idx="128">
                  <c:v>9.7699200439000009</c:v>
                </c:pt>
                <c:pt idx="129">
                  <c:v>-91.305507809999995</c:v>
                </c:pt>
                <c:pt idx="130">
                  <c:v>301.71324218000001</c:v>
                </c:pt>
                <c:pt idx="131">
                  <c:v>145.58518554</c:v>
                </c:pt>
                <c:pt idx="132">
                  <c:v>-1498.1610930000002</c:v>
                </c:pt>
                <c:pt idx="133">
                  <c:v>421.10632812000006</c:v>
                </c:pt>
                <c:pt idx="134">
                  <c:v>-265.34695310000001</c:v>
                </c:pt>
                <c:pt idx="135">
                  <c:v>979.70171875000005</c:v>
                </c:pt>
                <c:pt idx="136">
                  <c:v>2.5701132202000001</c:v>
                </c:pt>
                <c:pt idx="137">
                  <c:v>-579.06027340000003</c:v>
                </c:pt>
                <c:pt idx="138">
                  <c:v>-1397.284375</c:v>
                </c:pt>
                <c:pt idx="139">
                  <c:v>-809.33</c:v>
                </c:pt>
                <c:pt idx="140">
                  <c:v>235.08089843000002</c:v>
                </c:pt>
                <c:pt idx="141">
                  <c:v>821.14242186999991</c:v>
                </c:pt>
                <c:pt idx="142">
                  <c:v>716.995</c:v>
                </c:pt>
                <c:pt idx="143">
                  <c:v>-55.977436519999998</c:v>
                </c:pt>
                <c:pt idx="144">
                  <c:v>95.239707030999995</c:v>
                </c:pt>
                <c:pt idx="145">
                  <c:v>411.26273437000003</c:v>
                </c:pt>
                <c:pt idx="146">
                  <c:v>365.84722655999997</c:v>
                </c:pt>
                <c:pt idx="147">
                  <c:v>422.03785155999998</c:v>
                </c:pt>
                <c:pt idx="148">
                  <c:v>-577.20941400000004</c:v>
                </c:pt>
                <c:pt idx="149">
                  <c:v>233.32642577999999</c:v>
                </c:pt>
                <c:pt idx="150">
                  <c:v>-231.266289</c:v>
                </c:pt>
                <c:pt idx="151">
                  <c:v>-184.89375000000001</c:v>
                </c:pt>
                <c:pt idx="152">
                  <c:v>-299.16968750000001</c:v>
                </c:pt>
                <c:pt idx="153">
                  <c:v>250.13054686999999</c:v>
                </c:pt>
                <c:pt idx="154">
                  <c:v>564.83042968000007</c:v>
                </c:pt>
                <c:pt idx="155">
                  <c:v>-136.10219719999998</c:v>
                </c:pt>
                <c:pt idx="156">
                  <c:v>-553.14667959999997</c:v>
                </c:pt>
                <c:pt idx="157">
                  <c:v>-1021.29039</c:v>
                </c:pt>
                <c:pt idx="158">
                  <c:v>-262.99738280000003</c:v>
                </c:pt>
                <c:pt idx="159">
                  <c:v>95.785458984000002</c:v>
                </c:pt>
                <c:pt idx="160">
                  <c:v>-31.331875</c:v>
                </c:pt>
                <c:pt idx="161">
                  <c:v>-169.48238280000001</c:v>
                </c:pt>
                <c:pt idx="162">
                  <c:v>9.4456555175000005</c:v>
                </c:pt>
                <c:pt idx="163">
                  <c:v>93.193417967999991</c:v>
                </c:pt>
                <c:pt idx="164">
                  <c:v>406.43414062000005</c:v>
                </c:pt>
                <c:pt idx="165">
                  <c:v>-56.241533200000006</c:v>
                </c:pt>
                <c:pt idx="166">
                  <c:v>-61.097182609999997</c:v>
                </c:pt>
                <c:pt idx="167">
                  <c:v>105.46521484</c:v>
                </c:pt>
                <c:pt idx="168">
                  <c:v>23.654179686999999</c:v>
                </c:pt>
                <c:pt idx="169">
                  <c:v>1347.7889061999999</c:v>
                </c:pt>
                <c:pt idx="170">
                  <c:v>419.68289062000002</c:v>
                </c:pt>
                <c:pt idx="171">
                  <c:v>1133.6478125000001</c:v>
                </c:pt>
                <c:pt idx="172">
                  <c:v>936.33828125000002</c:v>
                </c:pt>
                <c:pt idx="173">
                  <c:v>-209.13914059999999</c:v>
                </c:pt>
                <c:pt idx="174">
                  <c:v>-530.82105460000002</c:v>
                </c:pt>
                <c:pt idx="175">
                  <c:v>-878.08468749999997</c:v>
                </c:pt>
                <c:pt idx="176">
                  <c:v>2551.7742186999999</c:v>
                </c:pt>
                <c:pt idx="177">
                  <c:v>64.004707030999995</c:v>
                </c:pt>
                <c:pt idx="178">
                  <c:v>152.49334959999999</c:v>
                </c:pt>
                <c:pt idx="179">
                  <c:v>-248.5607421</c:v>
                </c:pt>
                <c:pt idx="180">
                  <c:v>517.35371093000003</c:v>
                </c:pt>
                <c:pt idx="181">
                  <c:v>1251.253125</c:v>
                </c:pt>
                <c:pt idx="182">
                  <c:v>572.42261717999997</c:v>
                </c:pt>
                <c:pt idx="183">
                  <c:v>-137.30061519999998</c:v>
                </c:pt>
                <c:pt idx="184">
                  <c:v>-514.00562500000001</c:v>
                </c:pt>
                <c:pt idx="185">
                  <c:v>60.922846679000003</c:v>
                </c:pt>
                <c:pt idx="186">
                  <c:v>345.74394530999996</c:v>
                </c:pt>
                <c:pt idx="187">
                  <c:v>741.75070311999991</c:v>
                </c:pt>
                <c:pt idx="188">
                  <c:v>-359.75011710000001</c:v>
                </c:pt>
                <c:pt idx="189">
                  <c:v>-248.64416010000002</c:v>
                </c:pt>
                <c:pt idx="190">
                  <c:v>616.48109375000001</c:v>
                </c:pt>
                <c:pt idx="191">
                  <c:v>109.65954101</c:v>
                </c:pt>
                <c:pt idx="192">
                  <c:v>42.384667968000002</c:v>
                </c:pt>
                <c:pt idx="193">
                  <c:v>-904.86093749999998</c:v>
                </c:pt>
                <c:pt idx="194">
                  <c:v>396.77675780999999</c:v>
                </c:pt>
                <c:pt idx="195">
                  <c:v>86.572636717999998</c:v>
                </c:pt>
                <c:pt idx="196">
                  <c:v>-152.304248</c:v>
                </c:pt>
                <c:pt idx="197">
                  <c:v>129.95759765</c:v>
                </c:pt>
                <c:pt idx="198">
                  <c:v>117.0925</c:v>
                </c:pt>
                <c:pt idx="199">
                  <c:v>641.20214842999997</c:v>
                </c:pt>
                <c:pt idx="200">
                  <c:v>294.71748045999999</c:v>
                </c:pt>
                <c:pt idx="201">
                  <c:v>635.00859375000005</c:v>
                </c:pt>
                <c:pt idx="202">
                  <c:v>-190.27078119999999</c:v>
                </c:pt>
                <c:pt idx="203">
                  <c:v>-555.49210930000004</c:v>
                </c:pt>
                <c:pt idx="204">
                  <c:v>498.88933593000002</c:v>
                </c:pt>
                <c:pt idx="205">
                  <c:v>-43.980937500000003</c:v>
                </c:pt>
                <c:pt idx="206">
                  <c:v>62.349125975999996</c:v>
                </c:pt>
                <c:pt idx="207">
                  <c:v>-233.29566399999999</c:v>
                </c:pt>
                <c:pt idx="208">
                  <c:v>-53.800107420000003</c:v>
                </c:pt>
                <c:pt idx="209">
                  <c:v>58.230849608999996</c:v>
                </c:pt>
                <c:pt idx="210">
                  <c:v>-110.6860253</c:v>
                </c:pt>
                <c:pt idx="211">
                  <c:v>285.85099609000002</c:v>
                </c:pt>
                <c:pt idx="212">
                  <c:v>-114.52974599999999</c:v>
                </c:pt>
                <c:pt idx="213">
                  <c:v>-143.94044919999999</c:v>
                </c:pt>
                <c:pt idx="214">
                  <c:v>-2788.8934370000002</c:v>
                </c:pt>
                <c:pt idx="215">
                  <c:v>113.19262694999999</c:v>
                </c:pt>
                <c:pt idx="216">
                  <c:v>-154.99551750000001</c:v>
                </c:pt>
                <c:pt idx="217">
                  <c:v>-1910.467187</c:v>
                </c:pt>
                <c:pt idx="218">
                  <c:v>735.948125</c:v>
                </c:pt>
                <c:pt idx="219">
                  <c:v>-228.7649414</c:v>
                </c:pt>
                <c:pt idx="220">
                  <c:v>181.80134765</c:v>
                </c:pt>
                <c:pt idx="221">
                  <c:v>-1029.5531249999999</c:v>
                </c:pt>
                <c:pt idx="222">
                  <c:v>-150.8739941</c:v>
                </c:pt>
                <c:pt idx="223">
                  <c:v>-503.33636709999996</c:v>
                </c:pt>
                <c:pt idx="224">
                  <c:v>-222.31552729999999</c:v>
                </c:pt>
                <c:pt idx="225">
                  <c:v>-401.34816400000005</c:v>
                </c:pt>
                <c:pt idx="226">
                  <c:v>94.787324217999995</c:v>
                </c:pt>
                <c:pt idx="227">
                  <c:v>-177.15976559999999</c:v>
                </c:pt>
                <c:pt idx="228">
                  <c:v>2994.2406249999999</c:v>
                </c:pt>
                <c:pt idx="229">
                  <c:v>-202.0474414</c:v>
                </c:pt>
                <c:pt idx="230">
                  <c:v>-1820.9237499999999</c:v>
                </c:pt>
                <c:pt idx="231">
                  <c:v>14.519947509000001</c:v>
                </c:pt>
                <c:pt idx="232">
                  <c:v>20.36696289</c:v>
                </c:pt>
                <c:pt idx="233">
                  <c:v>2483.5317187000001</c:v>
                </c:pt>
                <c:pt idx="234">
                  <c:v>127.39749999999999</c:v>
                </c:pt>
                <c:pt idx="235">
                  <c:v>1.0648544311000001</c:v>
                </c:pt>
                <c:pt idx="236">
                  <c:v>-63.549370109999998</c:v>
                </c:pt>
                <c:pt idx="237">
                  <c:v>-183.7828906</c:v>
                </c:pt>
                <c:pt idx="238">
                  <c:v>-151.94302729999998</c:v>
                </c:pt>
                <c:pt idx="239">
                  <c:v>777.87414061999993</c:v>
                </c:pt>
                <c:pt idx="240">
                  <c:v>-0.34774932860000002</c:v>
                </c:pt>
                <c:pt idx="241">
                  <c:v>-46.821958000000002</c:v>
                </c:pt>
                <c:pt idx="242">
                  <c:v>-5.0359222409999997</c:v>
                </c:pt>
                <c:pt idx="243">
                  <c:v>-134.61459959999999</c:v>
                </c:pt>
                <c:pt idx="244">
                  <c:v>-208.75068350000001</c:v>
                </c:pt>
                <c:pt idx="245">
                  <c:v>-812.82687499999997</c:v>
                </c:pt>
                <c:pt idx="246">
                  <c:v>-91.224873040000006</c:v>
                </c:pt>
                <c:pt idx="247">
                  <c:v>-860.34554679999997</c:v>
                </c:pt>
                <c:pt idx="248">
                  <c:v>1383.4581250000001</c:v>
                </c:pt>
                <c:pt idx="249">
                  <c:v>264.03373046000002</c:v>
                </c:pt>
                <c:pt idx="250">
                  <c:v>-202.66421869999999</c:v>
                </c:pt>
                <c:pt idx="251">
                  <c:v>-349.58347650000002</c:v>
                </c:pt>
                <c:pt idx="252">
                  <c:v>-929.06656250000003</c:v>
                </c:pt>
                <c:pt idx="253">
                  <c:v>20.650754394</c:v>
                </c:pt>
                <c:pt idx="254">
                  <c:v>82.929824217999993</c:v>
                </c:pt>
                <c:pt idx="255">
                  <c:v>-21.801513669999999</c:v>
                </c:pt>
                <c:pt idx="256">
                  <c:v>-43.866103510000002</c:v>
                </c:pt>
                <c:pt idx="257">
                  <c:v>-445.87</c:v>
                </c:pt>
                <c:pt idx="258">
                  <c:v>1267.8673437</c:v>
                </c:pt>
                <c:pt idx="259">
                  <c:v>257.69417967999999</c:v>
                </c:pt>
                <c:pt idx="260">
                  <c:v>-440.80820310000001</c:v>
                </c:pt>
                <c:pt idx="261">
                  <c:v>118.92855467999999</c:v>
                </c:pt>
                <c:pt idx="262">
                  <c:v>-5.2470043940000002</c:v>
                </c:pt>
                <c:pt idx="263">
                  <c:v>21.659125975999999</c:v>
                </c:pt>
                <c:pt idx="264">
                  <c:v>-298.76433589999999</c:v>
                </c:pt>
                <c:pt idx="265">
                  <c:v>849.52851562000001</c:v>
                </c:pt>
                <c:pt idx="266">
                  <c:v>-93.340390619999994</c:v>
                </c:pt>
                <c:pt idx="267">
                  <c:v>2.4963760375999997</c:v>
                </c:pt>
                <c:pt idx="268">
                  <c:v>-154.42948239999998</c:v>
                </c:pt>
                <c:pt idx="269">
                  <c:v>-340.61171869999998</c:v>
                </c:pt>
                <c:pt idx="270">
                  <c:v>182.1502539</c:v>
                </c:pt>
                <c:pt idx="271">
                  <c:v>5.4715649413999996</c:v>
                </c:pt>
                <c:pt idx="272">
                  <c:v>2649.2815624999998</c:v>
                </c:pt>
                <c:pt idx="273">
                  <c:v>-84.359091790000008</c:v>
                </c:pt>
                <c:pt idx="274">
                  <c:v>-335.88628900000003</c:v>
                </c:pt>
                <c:pt idx="275">
                  <c:v>-710.53070309999998</c:v>
                </c:pt>
                <c:pt idx="276">
                  <c:v>-144.61213860000001</c:v>
                </c:pt>
                <c:pt idx="277">
                  <c:v>-128.45759760000001</c:v>
                </c:pt>
                <c:pt idx="278">
                  <c:v>-319.9830078</c:v>
                </c:pt>
                <c:pt idx="279">
                  <c:v>406.99800780999999</c:v>
                </c:pt>
                <c:pt idx="280">
                  <c:v>-2181.2937499999998</c:v>
                </c:pt>
                <c:pt idx="281">
                  <c:v>199.48275389999998</c:v>
                </c:pt>
                <c:pt idx="282">
                  <c:v>-1418.1475</c:v>
                </c:pt>
                <c:pt idx="283">
                  <c:v>316.79277343000001</c:v>
                </c:pt>
                <c:pt idx="284">
                  <c:v>3.6504989623999999</c:v>
                </c:pt>
                <c:pt idx="285">
                  <c:v>361.39113280999999</c:v>
                </c:pt>
                <c:pt idx="286">
                  <c:v>85.559843749999999</c:v>
                </c:pt>
                <c:pt idx="287">
                  <c:v>514.29164062000007</c:v>
                </c:pt>
                <c:pt idx="288">
                  <c:v>-140.02533199999999</c:v>
                </c:pt>
                <c:pt idx="289">
                  <c:v>3.6394424437999997</c:v>
                </c:pt>
                <c:pt idx="290">
                  <c:v>-313.44949209999999</c:v>
                </c:pt>
                <c:pt idx="291">
                  <c:v>257.74056639999998</c:v>
                </c:pt>
                <c:pt idx="292">
                  <c:v>756.79804687000001</c:v>
                </c:pt>
                <c:pt idx="293">
                  <c:v>-169.47671869999999</c:v>
                </c:pt>
                <c:pt idx="294">
                  <c:v>37.016574706999997</c:v>
                </c:pt>
                <c:pt idx="295">
                  <c:v>9.9186413574000003</c:v>
                </c:pt>
                <c:pt idx="296">
                  <c:v>150.08112303999999</c:v>
                </c:pt>
                <c:pt idx="297">
                  <c:v>-959.61070309999991</c:v>
                </c:pt>
                <c:pt idx="298">
                  <c:v>1745.4965625</c:v>
                </c:pt>
                <c:pt idx="299">
                  <c:v>-84.71536132</c:v>
                </c:pt>
                <c:pt idx="300">
                  <c:v>-12.896538080000001</c:v>
                </c:pt>
                <c:pt idx="301">
                  <c:v>-132.82118159999999</c:v>
                </c:pt>
                <c:pt idx="302">
                  <c:v>150.62380859000001</c:v>
                </c:pt>
                <c:pt idx="303">
                  <c:v>1231.2713280999999</c:v>
                </c:pt>
                <c:pt idx="304">
                  <c:v>-238.74339840000002</c:v>
                </c:pt>
                <c:pt idx="305">
                  <c:v>407.34265625</c:v>
                </c:pt>
                <c:pt idx="306">
                  <c:v>56.288027343000003</c:v>
                </c:pt>
                <c:pt idx="307">
                  <c:v>-139.4806054</c:v>
                </c:pt>
                <c:pt idx="308">
                  <c:v>-24.61193115</c:v>
                </c:pt>
                <c:pt idx="309">
                  <c:v>147.75977538999999</c:v>
                </c:pt>
                <c:pt idx="310">
                  <c:v>466.37144530999996</c:v>
                </c:pt>
                <c:pt idx="311">
                  <c:v>-56.671245110000001</c:v>
                </c:pt>
                <c:pt idx="312">
                  <c:v>791.67382811999994</c:v>
                </c:pt>
                <c:pt idx="313">
                  <c:v>-152.75255849999999</c:v>
                </c:pt>
                <c:pt idx="314">
                  <c:v>1173.2637500000001</c:v>
                </c:pt>
                <c:pt idx="315">
                  <c:v>333.20386718000003</c:v>
                </c:pt>
                <c:pt idx="316">
                  <c:v>145.03509765000001</c:v>
                </c:pt>
                <c:pt idx="317">
                  <c:v>-33.482639159999998</c:v>
                </c:pt>
                <c:pt idx="318">
                  <c:v>53.493442382000005</c:v>
                </c:pt>
                <c:pt idx="319">
                  <c:v>-162.16444330000002</c:v>
                </c:pt>
                <c:pt idx="320">
                  <c:v>-63.537421869999996</c:v>
                </c:pt>
                <c:pt idx="321">
                  <c:v>-118.6787695</c:v>
                </c:pt>
                <c:pt idx="322">
                  <c:v>35.659892577999997</c:v>
                </c:pt>
                <c:pt idx="323">
                  <c:v>609.04097655999999</c:v>
                </c:pt>
                <c:pt idx="324">
                  <c:v>11.500499267</c:v>
                </c:pt>
                <c:pt idx="325">
                  <c:v>110.25819335</c:v>
                </c:pt>
                <c:pt idx="326">
                  <c:v>-101.8588476</c:v>
                </c:pt>
                <c:pt idx="327">
                  <c:v>698.0625</c:v>
                </c:pt>
                <c:pt idx="328">
                  <c:v>466.95445312000004</c:v>
                </c:pt>
                <c:pt idx="329">
                  <c:v>-3536.7953120000002</c:v>
                </c:pt>
                <c:pt idx="330">
                  <c:v>-634.62253900000007</c:v>
                </c:pt>
                <c:pt idx="331">
                  <c:v>68.003208006999998</c:v>
                </c:pt>
                <c:pt idx="332">
                  <c:v>-25.40965576</c:v>
                </c:pt>
                <c:pt idx="333">
                  <c:v>339.35015625</c:v>
                </c:pt>
                <c:pt idx="334">
                  <c:v>-303.86109369999997</c:v>
                </c:pt>
                <c:pt idx="335">
                  <c:v>-20.051883539999999</c:v>
                </c:pt>
                <c:pt idx="336">
                  <c:v>257.31736328</c:v>
                </c:pt>
                <c:pt idx="337">
                  <c:v>249.55136718000003</c:v>
                </c:pt>
                <c:pt idx="338">
                  <c:v>242.87380859000001</c:v>
                </c:pt>
                <c:pt idx="339">
                  <c:v>-44.640927730000001</c:v>
                </c:pt>
                <c:pt idx="340">
                  <c:v>775.11859374999995</c:v>
                </c:pt>
                <c:pt idx="341">
                  <c:v>-1153.3656249999999</c:v>
                </c:pt>
                <c:pt idx="342">
                  <c:v>106.03779296</c:v>
                </c:pt>
                <c:pt idx="343">
                  <c:v>176.8249414</c:v>
                </c:pt>
                <c:pt idx="344">
                  <c:v>-111.3277246</c:v>
                </c:pt>
                <c:pt idx="345">
                  <c:v>-552.16175780000003</c:v>
                </c:pt>
                <c:pt idx="346">
                  <c:v>-81.968984370000001</c:v>
                </c:pt>
                <c:pt idx="347">
                  <c:v>-48.221220700000003</c:v>
                </c:pt>
                <c:pt idx="348">
                  <c:v>400.98011718000004</c:v>
                </c:pt>
                <c:pt idx="349">
                  <c:v>304.01105468000003</c:v>
                </c:pt>
                <c:pt idx="350">
                  <c:v>-352.73406249999999</c:v>
                </c:pt>
                <c:pt idx="351">
                  <c:v>-1471.974062</c:v>
                </c:pt>
                <c:pt idx="352">
                  <c:v>-385.90289060000003</c:v>
                </c:pt>
                <c:pt idx="353">
                  <c:v>-87.394843750000007</c:v>
                </c:pt>
                <c:pt idx="354">
                  <c:v>-369.30500000000001</c:v>
                </c:pt>
                <c:pt idx="355">
                  <c:v>680.58015624999996</c:v>
                </c:pt>
                <c:pt idx="356">
                  <c:v>156.57951171000002</c:v>
                </c:pt>
                <c:pt idx="357">
                  <c:v>105.88162109000001</c:v>
                </c:pt>
                <c:pt idx="358">
                  <c:v>494.66812499999997</c:v>
                </c:pt>
                <c:pt idx="359">
                  <c:v>-957.95</c:v>
                </c:pt>
                <c:pt idx="360">
                  <c:v>-75.917939450000006</c:v>
                </c:pt>
                <c:pt idx="361">
                  <c:v>223.69683593000002</c:v>
                </c:pt>
                <c:pt idx="362">
                  <c:v>143.43458006999998</c:v>
                </c:pt>
                <c:pt idx="363">
                  <c:v>95.208271483999994</c:v>
                </c:pt>
                <c:pt idx="364">
                  <c:v>-47.691572260000001</c:v>
                </c:pt>
                <c:pt idx="365">
                  <c:v>173.62554686999999</c:v>
                </c:pt>
                <c:pt idx="366">
                  <c:v>28.269262695000002</c:v>
                </c:pt>
                <c:pt idx="367">
                  <c:v>355.31789062000001</c:v>
                </c:pt>
                <c:pt idx="368">
                  <c:v>234.27119139999999</c:v>
                </c:pt>
                <c:pt idx="369">
                  <c:v>-159.55511710000002</c:v>
                </c:pt>
                <c:pt idx="370">
                  <c:v>-237.9026562</c:v>
                </c:pt>
                <c:pt idx="371">
                  <c:v>71.496347655999998</c:v>
                </c:pt>
                <c:pt idx="372">
                  <c:v>41.358710936999998</c:v>
                </c:pt>
                <c:pt idx="373">
                  <c:v>29.600839842999999</c:v>
                </c:pt>
                <c:pt idx="374">
                  <c:v>62.129379882000002</c:v>
                </c:pt>
                <c:pt idx="375">
                  <c:v>-193.97662100000002</c:v>
                </c:pt>
                <c:pt idx="376">
                  <c:v>54.239965819999995</c:v>
                </c:pt>
                <c:pt idx="377">
                  <c:v>206.87916014999999</c:v>
                </c:pt>
                <c:pt idx="378">
                  <c:v>-331.7654296</c:v>
                </c:pt>
                <c:pt idx="379">
                  <c:v>-303.90148429999999</c:v>
                </c:pt>
                <c:pt idx="380">
                  <c:v>-519.97773430000007</c:v>
                </c:pt>
                <c:pt idx="381">
                  <c:v>278.17794921000001</c:v>
                </c:pt>
                <c:pt idx="382">
                  <c:v>138.51469725999999</c:v>
                </c:pt>
                <c:pt idx="383">
                  <c:v>15.460455322</c:v>
                </c:pt>
                <c:pt idx="384">
                  <c:v>659.63546874999997</c:v>
                </c:pt>
                <c:pt idx="385">
                  <c:v>686.71007811999993</c:v>
                </c:pt>
                <c:pt idx="386">
                  <c:v>-1588.4910930000001</c:v>
                </c:pt>
                <c:pt idx="387">
                  <c:v>-214.59582030000001</c:v>
                </c:pt>
                <c:pt idx="388">
                  <c:v>459.94757812000006</c:v>
                </c:pt>
                <c:pt idx="389">
                  <c:v>-598.07355459999997</c:v>
                </c:pt>
                <c:pt idx="390">
                  <c:v>-1061.0558590000001</c:v>
                </c:pt>
                <c:pt idx="391">
                  <c:v>95.448916014999995</c:v>
                </c:pt>
                <c:pt idx="392">
                  <c:v>-40.9968164</c:v>
                </c:pt>
                <c:pt idx="393">
                  <c:v>-865.33335929999998</c:v>
                </c:pt>
                <c:pt idx="394">
                  <c:v>447.8075</c:v>
                </c:pt>
                <c:pt idx="395">
                  <c:v>-61.408676750000005</c:v>
                </c:pt>
                <c:pt idx="396">
                  <c:v>151.64250000000001</c:v>
                </c:pt>
                <c:pt idx="397">
                  <c:v>-429.48406249999999</c:v>
                </c:pt>
                <c:pt idx="398">
                  <c:v>-3.492096557</c:v>
                </c:pt>
                <c:pt idx="399">
                  <c:v>3.7156280517</c:v>
                </c:pt>
                <c:pt idx="400">
                  <c:v>157.56307617000002</c:v>
                </c:pt>
                <c:pt idx="401">
                  <c:v>-86.686855460000004</c:v>
                </c:pt>
                <c:pt idx="402">
                  <c:v>-670.85874999999999</c:v>
                </c:pt>
                <c:pt idx="403">
                  <c:v>2066.1871875000002</c:v>
                </c:pt>
                <c:pt idx="404">
                  <c:v>306.37687499999998</c:v>
                </c:pt>
                <c:pt idx="405">
                  <c:v>-746.6</c:v>
                </c:pt>
                <c:pt idx="406">
                  <c:v>-580.84296870000003</c:v>
                </c:pt>
                <c:pt idx="407">
                  <c:v>1118.4361718</c:v>
                </c:pt>
                <c:pt idx="408">
                  <c:v>474.89906250000001</c:v>
                </c:pt>
                <c:pt idx="409">
                  <c:v>-535.3608203</c:v>
                </c:pt>
                <c:pt idx="410">
                  <c:v>-855.90117180000004</c:v>
                </c:pt>
                <c:pt idx="411">
                  <c:v>-226.46154289999998</c:v>
                </c:pt>
                <c:pt idx="412">
                  <c:v>37.3203125</c:v>
                </c:pt>
                <c:pt idx="413">
                  <c:v>-32.324584960000003</c:v>
                </c:pt>
                <c:pt idx="414">
                  <c:v>-99.639541009999988</c:v>
                </c:pt>
                <c:pt idx="415">
                  <c:v>163.37392578000001</c:v>
                </c:pt>
                <c:pt idx="416">
                  <c:v>1022.6597655999999</c:v>
                </c:pt>
                <c:pt idx="417">
                  <c:v>51.015717772999999</c:v>
                </c:pt>
                <c:pt idx="418">
                  <c:v>444.99601562000004</c:v>
                </c:pt>
                <c:pt idx="419">
                  <c:v>-3356.0743750000001</c:v>
                </c:pt>
                <c:pt idx="420">
                  <c:v>-24.022419429999999</c:v>
                </c:pt>
                <c:pt idx="421">
                  <c:v>-212.35382809999999</c:v>
                </c:pt>
                <c:pt idx="422">
                  <c:v>-69.166577140000001</c:v>
                </c:pt>
                <c:pt idx="423">
                  <c:v>-306.59394530000003</c:v>
                </c:pt>
                <c:pt idx="424">
                  <c:v>363.16281249999997</c:v>
                </c:pt>
                <c:pt idx="425">
                  <c:v>1760.0915625</c:v>
                </c:pt>
                <c:pt idx="426">
                  <c:v>-144.9309667</c:v>
                </c:pt>
                <c:pt idx="427">
                  <c:v>-101.5149804</c:v>
                </c:pt>
                <c:pt idx="428">
                  <c:v>-446.86800779999999</c:v>
                </c:pt>
                <c:pt idx="429">
                  <c:v>-180.49841789999999</c:v>
                </c:pt>
                <c:pt idx="430">
                  <c:v>-28.015000000000001</c:v>
                </c:pt>
                <c:pt idx="431">
                  <c:v>-82.566396480000009</c:v>
                </c:pt>
                <c:pt idx="432">
                  <c:v>-51.354628899999994</c:v>
                </c:pt>
                <c:pt idx="433">
                  <c:v>-349.87792960000002</c:v>
                </c:pt>
                <c:pt idx="434">
                  <c:v>6.2293316650000001</c:v>
                </c:pt>
                <c:pt idx="435">
                  <c:v>-60.286416010000003</c:v>
                </c:pt>
                <c:pt idx="436">
                  <c:v>104.75788085000001</c:v>
                </c:pt>
                <c:pt idx="437">
                  <c:v>49.187846679000003</c:v>
                </c:pt>
                <c:pt idx="438">
                  <c:v>6.6185064696999998</c:v>
                </c:pt>
                <c:pt idx="439">
                  <c:v>-191.52132810000001</c:v>
                </c:pt>
                <c:pt idx="440">
                  <c:v>614.33386717999997</c:v>
                </c:pt>
                <c:pt idx="441">
                  <c:v>-417.26410150000004</c:v>
                </c:pt>
                <c:pt idx="442">
                  <c:v>286.26873046000003</c:v>
                </c:pt>
                <c:pt idx="443">
                  <c:v>-2122.4724999999999</c:v>
                </c:pt>
                <c:pt idx="444">
                  <c:v>-8.0086535639999994</c:v>
                </c:pt>
                <c:pt idx="445">
                  <c:v>-37.695808100000001</c:v>
                </c:pt>
                <c:pt idx="446">
                  <c:v>2481.6068749999999</c:v>
                </c:pt>
                <c:pt idx="447">
                  <c:v>190.90103514999998</c:v>
                </c:pt>
                <c:pt idx="448">
                  <c:v>452.71105468000002</c:v>
                </c:pt>
                <c:pt idx="449">
                  <c:v>1879.5179687</c:v>
                </c:pt>
                <c:pt idx="450">
                  <c:v>620.24562500000002</c:v>
                </c:pt>
                <c:pt idx="451">
                  <c:v>670.13695311999993</c:v>
                </c:pt>
                <c:pt idx="452">
                  <c:v>-5.0001263419999997</c:v>
                </c:pt>
                <c:pt idx="453">
                  <c:v>65.637260741999995</c:v>
                </c:pt>
                <c:pt idx="454">
                  <c:v>-446.71375</c:v>
                </c:pt>
                <c:pt idx="455">
                  <c:v>-322.14439450000003</c:v>
                </c:pt>
                <c:pt idx="456">
                  <c:v>1549.2906250000001</c:v>
                </c:pt>
                <c:pt idx="457">
                  <c:v>-272.99925780000001</c:v>
                </c:pt>
                <c:pt idx="458">
                  <c:v>-146.64334959999999</c:v>
                </c:pt>
                <c:pt idx="459">
                  <c:v>604.33519531000002</c:v>
                </c:pt>
                <c:pt idx="460">
                  <c:v>26.835405273000003</c:v>
                </c:pt>
                <c:pt idx="461">
                  <c:v>-42.364228510000004</c:v>
                </c:pt>
                <c:pt idx="462">
                  <c:v>-460.8885937</c:v>
                </c:pt>
                <c:pt idx="463">
                  <c:v>-5.489223022</c:v>
                </c:pt>
                <c:pt idx="464">
                  <c:v>255.00261718000002</c:v>
                </c:pt>
                <c:pt idx="465">
                  <c:v>-258.83441399999998</c:v>
                </c:pt>
                <c:pt idx="466">
                  <c:v>241.10759765</c:v>
                </c:pt>
                <c:pt idx="467">
                  <c:v>-502.99175779999996</c:v>
                </c:pt>
                <c:pt idx="468">
                  <c:v>290.42494139999997</c:v>
                </c:pt>
                <c:pt idx="469">
                  <c:v>-363.65910150000002</c:v>
                </c:pt>
                <c:pt idx="470">
                  <c:v>3140.8031249999999</c:v>
                </c:pt>
                <c:pt idx="471">
                  <c:v>89.066689452999995</c:v>
                </c:pt>
                <c:pt idx="472">
                  <c:v>2026.9428124999999</c:v>
                </c:pt>
                <c:pt idx="473">
                  <c:v>1205.2070312000001</c:v>
                </c:pt>
                <c:pt idx="474">
                  <c:v>-815.96257809999997</c:v>
                </c:pt>
                <c:pt idx="475">
                  <c:v>-1896.6389060000001</c:v>
                </c:pt>
                <c:pt idx="476">
                  <c:v>-225.4737695</c:v>
                </c:pt>
                <c:pt idx="477">
                  <c:v>-334.91535150000004</c:v>
                </c:pt>
                <c:pt idx="478">
                  <c:v>381.30210937000004</c:v>
                </c:pt>
                <c:pt idx="479">
                  <c:v>-143.36146479999999</c:v>
                </c:pt>
                <c:pt idx="480">
                  <c:v>672.97828125000001</c:v>
                </c:pt>
                <c:pt idx="481">
                  <c:v>115.9121875</c:v>
                </c:pt>
                <c:pt idx="482">
                  <c:v>400.73042968000004</c:v>
                </c:pt>
                <c:pt idx="483">
                  <c:v>-2128.392656</c:v>
                </c:pt>
                <c:pt idx="484">
                  <c:v>-203.95837889999999</c:v>
                </c:pt>
                <c:pt idx="485">
                  <c:v>417.17445312000001</c:v>
                </c:pt>
                <c:pt idx="486">
                  <c:v>449.82671875</c:v>
                </c:pt>
                <c:pt idx="487">
                  <c:v>60.431547850999998</c:v>
                </c:pt>
                <c:pt idx="488">
                  <c:v>128.53464843</c:v>
                </c:pt>
                <c:pt idx="489">
                  <c:v>-289.43683590000001</c:v>
                </c:pt>
                <c:pt idx="490">
                  <c:v>-339.57363279999998</c:v>
                </c:pt>
                <c:pt idx="491">
                  <c:v>-1438.738906</c:v>
                </c:pt>
                <c:pt idx="492">
                  <c:v>662.92789061999997</c:v>
                </c:pt>
                <c:pt idx="493">
                  <c:v>-170.70583980000001</c:v>
                </c:pt>
                <c:pt idx="494">
                  <c:v>1281.7130468</c:v>
                </c:pt>
                <c:pt idx="495">
                  <c:v>-1115.8842179999999</c:v>
                </c:pt>
                <c:pt idx="496">
                  <c:v>-19.406813960000001</c:v>
                </c:pt>
                <c:pt idx="497">
                  <c:v>-534.50878899999998</c:v>
                </c:pt>
                <c:pt idx="498">
                  <c:v>-62.824394529999999</c:v>
                </c:pt>
                <c:pt idx="499">
                  <c:v>-454.52511709999999</c:v>
                </c:pt>
                <c:pt idx="500">
                  <c:v>165.73486327999998</c:v>
                </c:pt>
                <c:pt idx="501">
                  <c:v>375.93933593000003</c:v>
                </c:pt>
                <c:pt idx="502">
                  <c:v>506.83359374999998</c:v>
                </c:pt>
                <c:pt idx="503">
                  <c:v>-54.215673819999999</c:v>
                </c:pt>
                <c:pt idx="504">
                  <c:v>-33.934606930000001</c:v>
                </c:pt>
                <c:pt idx="505">
                  <c:v>-294.77695310000001</c:v>
                </c:pt>
                <c:pt idx="506">
                  <c:v>-635.42124999999999</c:v>
                </c:pt>
                <c:pt idx="507">
                  <c:v>-180.52599600000002</c:v>
                </c:pt>
                <c:pt idx="508">
                  <c:v>-66.826274409999996</c:v>
                </c:pt>
                <c:pt idx="509">
                  <c:v>-959.27609370000005</c:v>
                </c:pt>
                <c:pt idx="510">
                  <c:v>-122.80386710000001</c:v>
                </c:pt>
                <c:pt idx="511">
                  <c:v>895.98585936999996</c:v>
                </c:pt>
                <c:pt idx="512">
                  <c:v>-1060.448828</c:v>
                </c:pt>
                <c:pt idx="513">
                  <c:v>206.03361328</c:v>
                </c:pt>
                <c:pt idx="514">
                  <c:v>155.0017871</c:v>
                </c:pt>
                <c:pt idx="515">
                  <c:v>512.88457030999996</c:v>
                </c:pt>
                <c:pt idx="516">
                  <c:v>-760.77609370000005</c:v>
                </c:pt>
                <c:pt idx="517">
                  <c:v>-431.35546869999996</c:v>
                </c:pt>
                <c:pt idx="518">
                  <c:v>-738.35</c:v>
                </c:pt>
                <c:pt idx="519">
                  <c:v>430.96031249999999</c:v>
                </c:pt>
                <c:pt idx="520">
                  <c:v>550.98609375000001</c:v>
                </c:pt>
                <c:pt idx="521">
                  <c:v>238.74099609000001</c:v>
                </c:pt>
                <c:pt idx="522">
                  <c:v>169.22783203</c:v>
                </c:pt>
                <c:pt idx="523">
                  <c:v>449.73761718000003</c:v>
                </c:pt>
                <c:pt idx="524">
                  <c:v>1309.9638281</c:v>
                </c:pt>
                <c:pt idx="525">
                  <c:v>817.78218749999996</c:v>
                </c:pt>
                <c:pt idx="526">
                  <c:v>317.43492186999998</c:v>
                </c:pt>
                <c:pt idx="527">
                  <c:v>96.777226561999996</c:v>
                </c:pt>
                <c:pt idx="528">
                  <c:v>-132.10965819999998</c:v>
                </c:pt>
                <c:pt idx="529">
                  <c:v>-86.90353515000001</c:v>
                </c:pt>
                <c:pt idx="530">
                  <c:v>3.3581881713000001</c:v>
                </c:pt>
                <c:pt idx="531">
                  <c:v>1113.8573437</c:v>
                </c:pt>
                <c:pt idx="532">
                  <c:v>434.90499999999997</c:v>
                </c:pt>
                <c:pt idx="533">
                  <c:v>-4.9291186520000005</c:v>
                </c:pt>
                <c:pt idx="534">
                  <c:v>-663.26726559999997</c:v>
                </c:pt>
                <c:pt idx="535">
                  <c:v>684.35374999999999</c:v>
                </c:pt>
                <c:pt idx="536">
                  <c:v>-111.8145117</c:v>
                </c:pt>
                <c:pt idx="537">
                  <c:v>806.17664061999994</c:v>
                </c:pt>
                <c:pt idx="538">
                  <c:v>-35.45182861</c:v>
                </c:pt>
                <c:pt idx="539">
                  <c:v>-87.29658203000001</c:v>
                </c:pt>
                <c:pt idx="540">
                  <c:v>-213.75187500000001</c:v>
                </c:pt>
                <c:pt idx="541">
                  <c:v>34.379956053999997</c:v>
                </c:pt>
                <c:pt idx="542">
                  <c:v>2282.0549999999998</c:v>
                </c:pt>
                <c:pt idx="543">
                  <c:v>-92.630732420000001</c:v>
                </c:pt>
                <c:pt idx="544">
                  <c:v>312.61314453</c:v>
                </c:pt>
                <c:pt idx="545">
                  <c:v>-26.238320309999999</c:v>
                </c:pt>
                <c:pt idx="546">
                  <c:v>1078.7657812</c:v>
                </c:pt>
                <c:pt idx="547">
                  <c:v>-925.33749999999998</c:v>
                </c:pt>
                <c:pt idx="548">
                  <c:v>249.00423827999998</c:v>
                </c:pt>
                <c:pt idx="549">
                  <c:v>446.93972656</c:v>
                </c:pt>
                <c:pt idx="550">
                  <c:v>-86.160078119999994</c:v>
                </c:pt>
                <c:pt idx="551">
                  <c:v>-88.131240230000003</c:v>
                </c:pt>
                <c:pt idx="552">
                  <c:v>8.8206134032999994</c:v>
                </c:pt>
                <c:pt idx="553">
                  <c:v>104.45916015</c:v>
                </c:pt>
                <c:pt idx="554">
                  <c:v>-13.608175040000001</c:v>
                </c:pt>
                <c:pt idx="555">
                  <c:v>-531.61562500000002</c:v>
                </c:pt>
                <c:pt idx="556">
                  <c:v>159.18550780999999</c:v>
                </c:pt>
                <c:pt idx="557">
                  <c:v>181.05277343</c:v>
                </c:pt>
                <c:pt idx="558">
                  <c:v>822.55617186999996</c:v>
                </c:pt>
                <c:pt idx="559">
                  <c:v>34.185183105</c:v>
                </c:pt>
                <c:pt idx="560">
                  <c:v>-244.4440625</c:v>
                </c:pt>
                <c:pt idx="561">
                  <c:v>-3.8898455810000003</c:v>
                </c:pt>
                <c:pt idx="562">
                  <c:v>44.049301757000002</c:v>
                </c:pt>
                <c:pt idx="563">
                  <c:v>-77.263701170000004</c:v>
                </c:pt>
                <c:pt idx="564">
                  <c:v>277.58673827999996</c:v>
                </c:pt>
                <c:pt idx="565">
                  <c:v>183.65687500000001</c:v>
                </c:pt>
                <c:pt idx="566">
                  <c:v>-202.37523430000002</c:v>
                </c:pt>
                <c:pt idx="567">
                  <c:v>12.739118652</c:v>
                </c:pt>
                <c:pt idx="568">
                  <c:v>325.46457031</c:v>
                </c:pt>
                <c:pt idx="569">
                  <c:v>51.520424804000001</c:v>
                </c:pt>
                <c:pt idx="570">
                  <c:v>-1691.1851560000002</c:v>
                </c:pt>
                <c:pt idx="571">
                  <c:v>463.48894530999996</c:v>
                </c:pt>
                <c:pt idx="572">
                  <c:v>-5.2765783690000001</c:v>
                </c:pt>
                <c:pt idx="573">
                  <c:v>-543.93429679999997</c:v>
                </c:pt>
                <c:pt idx="574">
                  <c:v>-3341.2321870000001</c:v>
                </c:pt>
                <c:pt idx="575">
                  <c:v>-267.30771479999999</c:v>
                </c:pt>
                <c:pt idx="576">
                  <c:v>-664.46218750000003</c:v>
                </c:pt>
                <c:pt idx="577">
                  <c:v>620.62675780999996</c:v>
                </c:pt>
                <c:pt idx="578">
                  <c:v>437.00175780999996</c:v>
                </c:pt>
                <c:pt idx="579">
                  <c:v>56.504916991999998</c:v>
                </c:pt>
                <c:pt idx="580">
                  <c:v>39.789704588999996</c:v>
                </c:pt>
                <c:pt idx="581">
                  <c:v>687.97140624999997</c:v>
                </c:pt>
                <c:pt idx="582">
                  <c:v>-81.680659169999998</c:v>
                </c:pt>
                <c:pt idx="583">
                  <c:v>-356.49105459999998</c:v>
                </c:pt>
                <c:pt idx="584">
                  <c:v>-103.01598630000001</c:v>
                </c:pt>
                <c:pt idx="585">
                  <c:v>153.37653319999998</c:v>
                </c:pt>
                <c:pt idx="586">
                  <c:v>1371.1979686999998</c:v>
                </c:pt>
                <c:pt idx="587">
                  <c:v>296.69103515</c:v>
                </c:pt>
                <c:pt idx="588">
                  <c:v>-103.6086816</c:v>
                </c:pt>
                <c:pt idx="589">
                  <c:v>55.109853515000005</c:v>
                </c:pt>
                <c:pt idx="590">
                  <c:v>-200.59154289999998</c:v>
                </c:pt>
                <c:pt idx="591">
                  <c:v>46.082851561999995</c:v>
                </c:pt>
                <c:pt idx="592">
                  <c:v>3.4629278563999999</c:v>
                </c:pt>
                <c:pt idx="593">
                  <c:v>-167.78578119999997</c:v>
                </c:pt>
                <c:pt idx="594">
                  <c:v>87.453828125000001</c:v>
                </c:pt>
                <c:pt idx="595">
                  <c:v>611.04070311999999</c:v>
                </c:pt>
                <c:pt idx="596">
                  <c:v>166.57300781000001</c:v>
                </c:pt>
                <c:pt idx="597">
                  <c:v>625.34800781000001</c:v>
                </c:pt>
                <c:pt idx="598">
                  <c:v>-147.58097649999999</c:v>
                </c:pt>
                <c:pt idx="599">
                  <c:v>-76.989755849999995</c:v>
                </c:pt>
                <c:pt idx="600">
                  <c:v>194.29902343000001</c:v>
                </c:pt>
                <c:pt idx="601">
                  <c:v>249.23707031000001</c:v>
                </c:pt>
                <c:pt idx="602">
                  <c:v>1142.4964062000001</c:v>
                </c:pt>
                <c:pt idx="603">
                  <c:v>-124.5660058</c:v>
                </c:pt>
                <c:pt idx="604">
                  <c:v>318.66250000000002</c:v>
                </c:pt>
                <c:pt idx="605">
                  <c:v>1090.4611718000001</c:v>
                </c:pt>
                <c:pt idx="606">
                  <c:v>188.43388671</c:v>
                </c:pt>
                <c:pt idx="607">
                  <c:v>419.23425780999997</c:v>
                </c:pt>
                <c:pt idx="608">
                  <c:v>226.57634765</c:v>
                </c:pt>
                <c:pt idx="609">
                  <c:v>1437.3442186999998</c:v>
                </c:pt>
                <c:pt idx="610">
                  <c:v>-84.94</c:v>
                </c:pt>
                <c:pt idx="611">
                  <c:v>262.51337889999996</c:v>
                </c:pt>
                <c:pt idx="612">
                  <c:v>-388.97429679999999</c:v>
                </c:pt>
                <c:pt idx="613">
                  <c:v>813.58007811999994</c:v>
                </c:pt>
                <c:pt idx="614">
                  <c:v>190.10708984000001</c:v>
                </c:pt>
                <c:pt idx="615">
                  <c:v>-554.86058590000005</c:v>
                </c:pt>
                <c:pt idx="616">
                  <c:v>315.86818359</c:v>
                </c:pt>
                <c:pt idx="617">
                  <c:v>-134.95115229999999</c:v>
                </c:pt>
                <c:pt idx="618">
                  <c:v>-95.875302730000001</c:v>
                </c:pt>
                <c:pt idx="619">
                  <c:v>-347.95187499999997</c:v>
                </c:pt>
                <c:pt idx="620">
                  <c:v>31.055102539</c:v>
                </c:pt>
                <c:pt idx="621">
                  <c:v>-107.2807031</c:v>
                </c:pt>
                <c:pt idx="622">
                  <c:v>23.610800780999998</c:v>
                </c:pt>
                <c:pt idx="623">
                  <c:v>-91.763457030000012</c:v>
                </c:pt>
                <c:pt idx="624">
                  <c:v>-168.7744726</c:v>
                </c:pt>
                <c:pt idx="625">
                  <c:v>9.8999255370999997</c:v>
                </c:pt>
                <c:pt idx="626">
                  <c:v>411.26429687000001</c:v>
                </c:pt>
                <c:pt idx="627">
                  <c:v>-196.24062499999999</c:v>
                </c:pt>
                <c:pt idx="628">
                  <c:v>91.519013670999996</c:v>
                </c:pt>
                <c:pt idx="629">
                  <c:v>49.493730468000003</c:v>
                </c:pt>
                <c:pt idx="630">
                  <c:v>86.719746092999998</c:v>
                </c:pt>
                <c:pt idx="631">
                  <c:v>512.16210937000005</c:v>
                </c:pt>
                <c:pt idx="632">
                  <c:v>-70.244082030000001</c:v>
                </c:pt>
                <c:pt idx="633">
                  <c:v>129.94069335</c:v>
                </c:pt>
                <c:pt idx="634">
                  <c:v>-40.957170409999996</c:v>
                </c:pt>
                <c:pt idx="635">
                  <c:v>325.95201171000002</c:v>
                </c:pt>
                <c:pt idx="636">
                  <c:v>-1158.7616399999999</c:v>
                </c:pt>
                <c:pt idx="637">
                  <c:v>-27.754736320000003</c:v>
                </c:pt>
                <c:pt idx="638">
                  <c:v>4317.9606249999997</c:v>
                </c:pt>
                <c:pt idx="639">
                  <c:v>-331.83195310000002</c:v>
                </c:pt>
                <c:pt idx="640">
                  <c:v>39.225505370999997</c:v>
                </c:pt>
                <c:pt idx="641">
                  <c:v>234.70906249999999</c:v>
                </c:pt>
                <c:pt idx="642">
                  <c:v>9.3824663161999999E-2</c:v>
                </c:pt>
                <c:pt idx="643">
                  <c:v>1149.6970312000001</c:v>
                </c:pt>
                <c:pt idx="644">
                  <c:v>65.974619140000001</c:v>
                </c:pt>
                <c:pt idx="645">
                  <c:v>-516.95652340000004</c:v>
                </c:pt>
                <c:pt idx="646">
                  <c:v>-178.87744139999998</c:v>
                </c:pt>
                <c:pt idx="647">
                  <c:v>-16.572692870000001</c:v>
                </c:pt>
                <c:pt idx="648">
                  <c:v>315.92791015</c:v>
                </c:pt>
                <c:pt idx="649">
                  <c:v>110.75545898</c:v>
                </c:pt>
                <c:pt idx="650">
                  <c:v>-366.0970312</c:v>
                </c:pt>
                <c:pt idx="651">
                  <c:v>-216.72031250000001</c:v>
                </c:pt>
                <c:pt idx="652">
                  <c:v>-740.39656249999996</c:v>
                </c:pt>
                <c:pt idx="653">
                  <c:v>866.49062500000002</c:v>
                </c:pt>
                <c:pt idx="654">
                  <c:v>136.86006835000001</c:v>
                </c:pt>
                <c:pt idx="655">
                  <c:v>-57.332832029999999</c:v>
                </c:pt>
                <c:pt idx="656">
                  <c:v>74.158901366999999</c:v>
                </c:pt>
                <c:pt idx="657">
                  <c:v>365.20054687000004</c:v>
                </c:pt>
                <c:pt idx="658">
                  <c:v>-515.55136709999999</c:v>
                </c:pt>
                <c:pt idx="659">
                  <c:v>617.69808593000005</c:v>
                </c:pt>
                <c:pt idx="660">
                  <c:v>16.610855711999999</c:v>
                </c:pt>
                <c:pt idx="661">
                  <c:v>73.774877928999999</c:v>
                </c:pt>
                <c:pt idx="662">
                  <c:v>274.98513671000001</c:v>
                </c:pt>
                <c:pt idx="663">
                  <c:v>3.8190682982999999</c:v>
                </c:pt>
                <c:pt idx="664">
                  <c:v>-34.35019775</c:v>
                </c:pt>
                <c:pt idx="665">
                  <c:v>89.835957030999992</c:v>
                </c:pt>
                <c:pt idx="666">
                  <c:v>-48.086030270000002</c:v>
                </c:pt>
                <c:pt idx="667">
                  <c:v>3.5401733397999999</c:v>
                </c:pt>
                <c:pt idx="668">
                  <c:v>407.33648437000005</c:v>
                </c:pt>
                <c:pt idx="669">
                  <c:v>-50.197539059999997</c:v>
                </c:pt>
                <c:pt idx="670">
                  <c:v>-650.02175779999993</c:v>
                </c:pt>
                <c:pt idx="671">
                  <c:v>-22.68022216</c:v>
                </c:pt>
                <c:pt idx="672">
                  <c:v>113.55384765000001</c:v>
                </c:pt>
                <c:pt idx="673">
                  <c:v>-192.28222650000001</c:v>
                </c:pt>
                <c:pt idx="674">
                  <c:v>-113.20645500000001</c:v>
                </c:pt>
                <c:pt idx="675">
                  <c:v>173.14259765</c:v>
                </c:pt>
                <c:pt idx="676">
                  <c:v>-395.64257810000004</c:v>
                </c:pt>
                <c:pt idx="677">
                  <c:v>-359.32597650000002</c:v>
                </c:pt>
                <c:pt idx="678">
                  <c:v>-547.21281250000004</c:v>
                </c:pt>
                <c:pt idx="679">
                  <c:v>246.74</c:v>
                </c:pt>
                <c:pt idx="680">
                  <c:v>-10.468974599999999</c:v>
                </c:pt>
                <c:pt idx="681">
                  <c:v>-14.714669180000001</c:v>
                </c:pt>
                <c:pt idx="682">
                  <c:v>145.10022459999999</c:v>
                </c:pt>
                <c:pt idx="683">
                  <c:v>-205.5253515</c:v>
                </c:pt>
                <c:pt idx="684">
                  <c:v>456.90863280999997</c:v>
                </c:pt>
                <c:pt idx="685">
                  <c:v>-414.60789060000002</c:v>
                </c:pt>
                <c:pt idx="686">
                  <c:v>413.4453125</c:v>
                </c:pt>
                <c:pt idx="687">
                  <c:v>-182.02744139999999</c:v>
                </c:pt>
                <c:pt idx="688">
                  <c:v>-299.52337890000001</c:v>
                </c:pt>
                <c:pt idx="689">
                  <c:v>-902.3516406</c:v>
                </c:pt>
                <c:pt idx="690">
                  <c:v>475.71207031</c:v>
                </c:pt>
                <c:pt idx="691">
                  <c:v>-394.3076562</c:v>
                </c:pt>
                <c:pt idx="692">
                  <c:v>42.845708007000006</c:v>
                </c:pt>
                <c:pt idx="693">
                  <c:v>4.540203247</c:v>
                </c:pt>
                <c:pt idx="694">
                  <c:v>-80.38671386</c:v>
                </c:pt>
                <c:pt idx="695">
                  <c:v>-637.27910150000002</c:v>
                </c:pt>
                <c:pt idx="696">
                  <c:v>-250.51564450000001</c:v>
                </c:pt>
                <c:pt idx="697">
                  <c:v>-202.19681639999999</c:v>
                </c:pt>
                <c:pt idx="698">
                  <c:v>-97.157304679999996</c:v>
                </c:pt>
                <c:pt idx="699">
                  <c:v>-1858.264375</c:v>
                </c:pt>
                <c:pt idx="700">
                  <c:v>1298.8732031</c:v>
                </c:pt>
                <c:pt idx="701">
                  <c:v>-404.04164060000005</c:v>
                </c:pt>
                <c:pt idx="702">
                  <c:v>-53.183662099999999</c:v>
                </c:pt>
                <c:pt idx="703">
                  <c:v>-411.50414060000003</c:v>
                </c:pt>
                <c:pt idx="704">
                  <c:v>1072.5666406</c:v>
                </c:pt>
                <c:pt idx="705">
                  <c:v>519.39523437000003</c:v>
                </c:pt>
                <c:pt idx="706">
                  <c:v>-923.08585930000004</c:v>
                </c:pt>
                <c:pt idx="707">
                  <c:v>-168.98357419999999</c:v>
                </c:pt>
                <c:pt idx="708">
                  <c:v>203.70685546000001</c:v>
                </c:pt>
                <c:pt idx="709">
                  <c:v>-3.5091226189999998</c:v>
                </c:pt>
                <c:pt idx="710">
                  <c:v>-155.28640619999999</c:v>
                </c:pt>
                <c:pt idx="711">
                  <c:v>-356.4042968</c:v>
                </c:pt>
                <c:pt idx="712">
                  <c:v>492.11726562000001</c:v>
                </c:pt>
                <c:pt idx="713">
                  <c:v>813.53203125000005</c:v>
                </c:pt>
              </c:numCache>
            </c:numRef>
          </c:xVal>
          <c:yVal>
            <c:numRef>
              <c:f>'[Sciame_EEE_300490_esercizio_risolto (1).xlsx]Tempi'!$D$2:$D$715</c:f>
              <c:numCache>
                <c:formatCode>General</c:formatCode>
                <c:ptCount val="714"/>
                <c:pt idx="0">
                  <c:v>162.69317186999999</c:v>
                </c:pt>
                <c:pt idx="1">
                  <c:v>162.43371875</c:v>
                </c:pt>
                <c:pt idx="2">
                  <c:v>162.90476561999998</c:v>
                </c:pt>
                <c:pt idx="3">
                  <c:v>161.96778125</c:v>
                </c:pt>
                <c:pt idx="4">
                  <c:v>162.08871875</c:v>
                </c:pt>
                <c:pt idx="5">
                  <c:v>163.0655625</c:v>
                </c:pt>
                <c:pt idx="6">
                  <c:v>162.37493749999999</c:v>
                </c:pt>
                <c:pt idx="7">
                  <c:v>162.56135936999999</c:v>
                </c:pt>
                <c:pt idx="8">
                  <c:v>162.94106249999999</c:v>
                </c:pt>
                <c:pt idx="9">
                  <c:v>162.32109374999999</c:v>
                </c:pt>
                <c:pt idx="10">
                  <c:v>162.54231250000001</c:v>
                </c:pt>
                <c:pt idx="11">
                  <c:v>162.68270311999999</c:v>
                </c:pt>
                <c:pt idx="12">
                  <c:v>163.29271875000001</c:v>
                </c:pt>
                <c:pt idx="13">
                  <c:v>161.96142186999998</c:v>
                </c:pt>
                <c:pt idx="14">
                  <c:v>161.86809375000001</c:v>
                </c:pt>
                <c:pt idx="15">
                  <c:v>162.38398436999998</c:v>
                </c:pt>
                <c:pt idx="16">
                  <c:v>163.39948436999998</c:v>
                </c:pt>
                <c:pt idx="17">
                  <c:v>163.43103124999999</c:v>
                </c:pt>
                <c:pt idx="18">
                  <c:v>162.6459375</c:v>
                </c:pt>
                <c:pt idx="19">
                  <c:v>164.08178125000001</c:v>
                </c:pt>
                <c:pt idx="20">
                  <c:v>162.65281250000001</c:v>
                </c:pt>
                <c:pt idx="21">
                  <c:v>162.779</c:v>
                </c:pt>
                <c:pt idx="22">
                  <c:v>161.9451875</c:v>
                </c:pt>
                <c:pt idx="23">
                  <c:v>163.80259375</c:v>
                </c:pt>
                <c:pt idx="24">
                  <c:v>162.8611875</c:v>
                </c:pt>
                <c:pt idx="25">
                  <c:v>162.78364062</c:v>
                </c:pt>
                <c:pt idx="26">
                  <c:v>164.45218750000001</c:v>
                </c:pt>
                <c:pt idx="27">
                  <c:v>163.41795311999999</c:v>
                </c:pt>
                <c:pt idx="28">
                  <c:v>158.30579686999999</c:v>
                </c:pt>
                <c:pt idx="29">
                  <c:v>163.96554687</c:v>
                </c:pt>
                <c:pt idx="30">
                  <c:v>162.97589062</c:v>
                </c:pt>
                <c:pt idx="31">
                  <c:v>162.62023436999999</c:v>
                </c:pt>
                <c:pt idx="32">
                  <c:v>162.83626561999998</c:v>
                </c:pt>
                <c:pt idx="33">
                  <c:v>162.71618749999999</c:v>
                </c:pt>
                <c:pt idx="34">
                  <c:v>160.55453125</c:v>
                </c:pt>
                <c:pt idx="35">
                  <c:v>161.71250000000001</c:v>
                </c:pt>
                <c:pt idx="36">
                  <c:v>161.82523437</c:v>
                </c:pt>
                <c:pt idx="37">
                  <c:v>163.12065625</c:v>
                </c:pt>
                <c:pt idx="38">
                  <c:v>162.53246874999999</c:v>
                </c:pt>
                <c:pt idx="39">
                  <c:v>164.08071874999999</c:v>
                </c:pt>
                <c:pt idx="40">
                  <c:v>162.51934374999999</c:v>
                </c:pt>
                <c:pt idx="41">
                  <c:v>162.44229686999998</c:v>
                </c:pt>
                <c:pt idx="42">
                  <c:v>162.55045311999999</c:v>
                </c:pt>
                <c:pt idx="43">
                  <c:v>162.73628124999999</c:v>
                </c:pt>
                <c:pt idx="44">
                  <c:v>162.33829686999999</c:v>
                </c:pt>
                <c:pt idx="45">
                  <c:v>162.47393750000001</c:v>
                </c:pt>
                <c:pt idx="46">
                  <c:v>162.31539061999999</c:v>
                </c:pt>
                <c:pt idx="47">
                  <c:v>162.43673436999998</c:v>
                </c:pt>
                <c:pt idx="48">
                  <c:v>162.91635936999998</c:v>
                </c:pt>
                <c:pt idx="49">
                  <c:v>161.43576561999998</c:v>
                </c:pt>
                <c:pt idx="50">
                  <c:v>163.50035936999998</c:v>
                </c:pt>
                <c:pt idx="51">
                  <c:v>161.58643749999999</c:v>
                </c:pt>
                <c:pt idx="52">
                  <c:v>163.09445312</c:v>
                </c:pt>
                <c:pt idx="53">
                  <c:v>162.92153124999999</c:v>
                </c:pt>
                <c:pt idx="54">
                  <c:v>162.52574999999999</c:v>
                </c:pt>
                <c:pt idx="55">
                  <c:v>162.54759375</c:v>
                </c:pt>
                <c:pt idx="56">
                  <c:v>162.53440624999999</c:v>
                </c:pt>
                <c:pt idx="57">
                  <c:v>163.10448436999999</c:v>
                </c:pt>
                <c:pt idx="58">
                  <c:v>161.63629687</c:v>
                </c:pt>
                <c:pt idx="59">
                  <c:v>162.99345312</c:v>
                </c:pt>
                <c:pt idx="60">
                  <c:v>162.85228125</c:v>
                </c:pt>
                <c:pt idx="61">
                  <c:v>162.43996874999999</c:v>
                </c:pt>
                <c:pt idx="62">
                  <c:v>162.49473437</c:v>
                </c:pt>
                <c:pt idx="63">
                  <c:v>162.45428125000001</c:v>
                </c:pt>
                <c:pt idx="64">
                  <c:v>162.66562500000001</c:v>
                </c:pt>
                <c:pt idx="65">
                  <c:v>162.300625</c:v>
                </c:pt>
                <c:pt idx="66">
                  <c:v>162.28532812</c:v>
                </c:pt>
                <c:pt idx="67">
                  <c:v>162.39298436999999</c:v>
                </c:pt>
                <c:pt idx="68">
                  <c:v>162.83253124999999</c:v>
                </c:pt>
                <c:pt idx="69">
                  <c:v>162.74628125000001</c:v>
                </c:pt>
                <c:pt idx="70">
                  <c:v>163.10496875000001</c:v>
                </c:pt>
                <c:pt idx="71">
                  <c:v>162.17232812</c:v>
                </c:pt>
                <c:pt idx="72">
                  <c:v>165.77323436999998</c:v>
                </c:pt>
                <c:pt idx="73">
                  <c:v>162.24690624999999</c:v>
                </c:pt>
                <c:pt idx="74">
                  <c:v>162.54309375</c:v>
                </c:pt>
                <c:pt idx="75">
                  <c:v>161.20487499999999</c:v>
                </c:pt>
                <c:pt idx="76">
                  <c:v>161.82342187</c:v>
                </c:pt>
                <c:pt idx="77">
                  <c:v>162.48660937</c:v>
                </c:pt>
                <c:pt idx="78">
                  <c:v>161.63734375000001</c:v>
                </c:pt>
                <c:pt idx="79">
                  <c:v>161.79645312</c:v>
                </c:pt>
                <c:pt idx="80">
                  <c:v>166.78890625</c:v>
                </c:pt>
                <c:pt idx="81">
                  <c:v>162.64228125</c:v>
                </c:pt>
                <c:pt idx="82">
                  <c:v>163.5798125</c:v>
                </c:pt>
                <c:pt idx="83">
                  <c:v>164.35246875000001</c:v>
                </c:pt>
                <c:pt idx="84">
                  <c:v>162.09514062</c:v>
                </c:pt>
                <c:pt idx="85">
                  <c:v>164.68029686999998</c:v>
                </c:pt>
                <c:pt idx="86">
                  <c:v>162.22267187</c:v>
                </c:pt>
                <c:pt idx="87">
                  <c:v>162.95751561999998</c:v>
                </c:pt>
                <c:pt idx="88">
                  <c:v>160.17343750000001</c:v>
                </c:pt>
                <c:pt idx="89">
                  <c:v>162.30574999999999</c:v>
                </c:pt>
                <c:pt idx="90">
                  <c:v>162.50979687</c:v>
                </c:pt>
                <c:pt idx="91">
                  <c:v>162.06299999999999</c:v>
                </c:pt>
                <c:pt idx="92">
                  <c:v>162.18631250000001</c:v>
                </c:pt>
                <c:pt idx="93">
                  <c:v>162.71360937</c:v>
                </c:pt>
                <c:pt idx="94">
                  <c:v>162.30046874999999</c:v>
                </c:pt>
                <c:pt idx="95">
                  <c:v>161.03789061999998</c:v>
                </c:pt>
                <c:pt idx="96">
                  <c:v>163.05574999999999</c:v>
                </c:pt>
                <c:pt idx="97">
                  <c:v>163.29032812</c:v>
                </c:pt>
                <c:pt idx="98">
                  <c:v>161.92254686999999</c:v>
                </c:pt>
                <c:pt idx="99">
                  <c:v>162.5173125</c:v>
                </c:pt>
                <c:pt idx="100">
                  <c:v>162.48906249999999</c:v>
                </c:pt>
                <c:pt idx="101">
                  <c:v>164.6558125</c:v>
                </c:pt>
                <c:pt idx="102">
                  <c:v>162.65320312</c:v>
                </c:pt>
                <c:pt idx="103">
                  <c:v>162.43848437</c:v>
                </c:pt>
                <c:pt idx="104">
                  <c:v>162.3970625</c:v>
                </c:pt>
                <c:pt idx="105">
                  <c:v>161.93981249999999</c:v>
                </c:pt>
                <c:pt idx="106">
                  <c:v>164.63953125</c:v>
                </c:pt>
                <c:pt idx="107">
                  <c:v>162.51660937</c:v>
                </c:pt>
                <c:pt idx="108">
                  <c:v>162.34171875000001</c:v>
                </c:pt>
                <c:pt idx="109">
                  <c:v>162.74290625</c:v>
                </c:pt>
                <c:pt idx="110">
                  <c:v>163.91968750000001</c:v>
                </c:pt>
                <c:pt idx="111">
                  <c:v>162.15153125000001</c:v>
                </c:pt>
                <c:pt idx="112">
                  <c:v>162.53209375</c:v>
                </c:pt>
                <c:pt idx="113">
                  <c:v>162.9813125</c:v>
                </c:pt>
                <c:pt idx="114">
                  <c:v>162.42459375000001</c:v>
                </c:pt>
                <c:pt idx="115">
                  <c:v>163.57292186999999</c:v>
                </c:pt>
                <c:pt idx="116">
                  <c:v>162.25937500000001</c:v>
                </c:pt>
                <c:pt idx="117">
                  <c:v>162.72221875</c:v>
                </c:pt>
                <c:pt idx="118">
                  <c:v>164.71725000000001</c:v>
                </c:pt>
                <c:pt idx="119">
                  <c:v>161.88304686999999</c:v>
                </c:pt>
                <c:pt idx="120">
                  <c:v>162.22807811999999</c:v>
                </c:pt>
                <c:pt idx="121">
                  <c:v>163.49096875000001</c:v>
                </c:pt>
                <c:pt idx="122">
                  <c:v>162.86381249999999</c:v>
                </c:pt>
                <c:pt idx="123">
                  <c:v>161.95420311999999</c:v>
                </c:pt>
                <c:pt idx="124">
                  <c:v>162.57370312</c:v>
                </c:pt>
                <c:pt idx="125">
                  <c:v>162.82474999999999</c:v>
                </c:pt>
                <c:pt idx="126">
                  <c:v>161.6604375</c:v>
                </c:pt>
                <c:pt idx="127">
                  <c:v>162.46223437</c:v>
                </c:pt>
                <c:pt idx="128">
                  <c:v>162.55415625000001</c:v>
                </c:pt>
                <c:pt idx="129">
                  <c:v>162.40914061999999</c:v>
                </c:pt>
                <c:pt idx="130">
                  <c:v>162.98526561999998</c:v>
                </c:pt>
                <c:pt idx="131">
                  <c:v>162.75425000000001</c:v>
                </c:pt>
                <c:pt idx="132">
                  <c:v>160.81498436999999</c:v>
                </c:pt>
                <c:pt idx="133">
                  <c:v>163.25060936999998</c:v>
                </c:pt>
                <c:pt idx="134">
                  <c:v>162.32104687</c:v>
                </c:pt>
                <c:pt idx="135">
                  <c:v>164.25568749999999</c:v>
                </c:pt>
                <c:pt idx="136">
                  <c:v>162.54440625000001</c:v>
                </c:pt>
                <c:pt idx="137">
                  <c:v>161.94590625000001</c:v>
                </c:pt>
                <c:pt idx="138">
                  <c:v>161.87157811999998</c:v>
                </c:pt>
                <c:pt idx="139">
                  <c:v>161.74439061999999</c:v>
                </c:pt>
                <c:pt idx="140">
                  <c:v>162.90417187</c:v>
                </c:pt>
                <c:pt idx="141">
                  <c:v>164.00604686999998</c:v>
                </c:pt>
                <c:pt idx="142">
                  <c:v>163.65415625</c:v>
                </c:pt>
                <c:pt idx="143">
                  <c:v>162.4634375</c:v>
                </c:pt>
                <c:pt idx="144">
                  <c:v>162.68721875</c:v>
                </c:pt>
                <c:pt idx="145">
                  <c:v>163.18059375000001</c:v>
                </c:pt>
                <c:pt idx="146">
                  <c:v>163.33028125000001</c:v>
                </c:pt>
                <c:pt idx="147">
                  <c:v>163.27790625</c:v>
                </c:pt>
                <c:pt idx="148">
                  <c:v>161.76781249999999</c:v>
                </c:pt>
                <c:pt idx="149">
                  <c:v>162.91110936999999</c:v>
                </c:pt>
                <c:pt idx="150">
                  <c:v>162.2144375</c:v>
                </c:pt>
                <c:pt idx="151">
                  <c:v>162.28373436999999</c:v>
                </c:pt>
                <c:pt idx="152">
                  <c:v>162.17401561999998</c:v>
                </c:pt>
                <c:pt idx="153">
                  <c:v>162.95526561999998</c:v>
                </c:pt>
                <c:pt idx="154">
                  <c:v>163.85826562</c:v>
                </c:pt>
                <c:pt idx="155">
                  <c:v>162.52004686999999</c:v>
                </c:pt>
                <c:pt idx="156">
                  <c:v>161.92429686999998</c:v>
                </c:pt>
                <c:pt idx="157">
                  <c:v>161.35382812</c:v>
                </c:pt>
                <c:pt idx="158">
                  <c:v>162.17237499999999</c:v>
                </c:pt>
                <c:pt idx="159">
                  <c:v>162.69089062</c:v>
                </c:pt>
                <c:pt idx="160">
                  <c:v>162.49857811999999</c:v>
                </c:pt>
                <c:pt idx="161">
                  <c:v>162.31042187</c:v>
                </c:pt>
                <c:pt idx="162">
                  <c:v>162.56529687</c:v>
                </c:pt>
                <c:pt idx="163">
                  <c:v>162.67859375</c:v>
                </c:pt>
                <c:pt idx="164">
                  <c:v>163.16642186999999</c:v>
                </c:pt>
                <c:pt idx="165">
                  <c:v>162.46721875</c:v>
                </c:pt>
                <c:pt idx="166">
                  <c:v>162.56603125000001</c:v>
                </c:pt>
                <c:pt idx="167">
                  <c:v>162.6935</c:v>
                </c:pt>
                <c:pt idx="168">
                  <c:v>162.58487500000001</c:v>
                </c:pt>
                <c:pt idx="169">
                  <c:v>165.05509375</c:v>
                </c:pt>
                <c:pt idx="170">
                  <c:v>163.175375</c:v>
                </c:pt>
                <c:pt idx="171">
                  <c:v>164.4863125</c:v>
                </c:pt>
                <c:pt idx="172">
                  <c:v>164.55742186999998</c:v>
                </c:pt>
                <c:pt idx="173">
                  <c:v>162.24528125000001</c:v>
                </c:pt>
                <c:pt idx="174">
                  <c:v>161.86220312</c:v>
                </c:pt>
                <c:pt idx="175">
                  <c:v>161.52495311999999</c:v>
                </c:pt>
                <c:pt idx="176">
                  <c:v>166.91693749999999</c:v>
                </c:pt>
                <c:pt idx="177">
                  <c:v>162.63589062</c:v>
                </c:pt>
                <c:pt idx="178">
                  <c:v>162.77551561999999</c:v>
                </c:pt>
                <c:pt idx="179">
                  <c:v>162.19006250000001</c:v>
                </c:pt>
                <c:pt idx="180">
                  <c:v>163.3778125</c:v>
                </c:pt>
                <c:pt idx="181">
                  <c:v>167.76604687</c:v>
                </c:pt>
                <c:pt idx="182">
                  <c:v>163.53289061999999</c:v>
                </c:pt>
                <c:pt idx="183">
                  <c:v>162.82410937</c:v>
                </c:pt>
                <c:pt idx="184">
                  <c:v>162.20329687</c:v>
                </c:pt>
                <c:pt idx="185">
                  <c:v>162.96</c:v>
                </c:pt>
                <c:pt idx="186">
                  <c:v>163.09985936999999</c:v>
                </c:pt>
                <c:pt idx="187">
                  <c:v>163.72296875000001</c:v>
                </c:pt>
                <c:pt idx="188">
                  <c:v>162.08160937</c:v>
                </c:pt>
                <c:pt idx="189">
                  <c:v>162.21778125</c:v>
                </c:pt>
                <c:pt idx="190">
                  <c:v>163.58993749999999</c:v>
                </c:pt>
                <c:pt idx="191">
                  <c:v>162.72878125</c:v>
                </c:pt>
                <c:pt idx="192">
                  <c:v>162.61179686999998</c:v>
                </c:pt>
                <c:pt idx="193">
                  <c:v>161.6616875</c:v>
                </c:pt>
                <c:pt idx="194">
                  <c:v>163.14621875</c:v>
                </c:pt>
                <c:pt idx="195">
                  <c:v>162.66714062</c:v>
                </c:pt>
                <c:pt idx="196">
                  <c:v>162.34884374999999</c:v>
                </c:pt>
                <c:pt idx="197">
                  <c:v>162.859375</c:v>
                </c:pt>
                <c:pt idx="198">
                  <c:v>162.72568749999999</c:v>
                </c:pt>
                <c:pt idx="199">
                  <c:v>163.50375</c:v>
                </c:pt>
                <c:pt idx="200">
                  <c:v>162.97754687</c:v>
                </c:pt>
                <c:pt idx="201">
                  <c:v>163.51907811999999</c:v>
                </c:pt>
                <c:pt idx="202">
                  <c:v>162.26467187</c:v>
                </c:pt>
                <c:pt idx="203">
                  <c:v>161.76434374999999</c:v>
                </c:pt>
                <c:pt idx="204">
                  <c:v>163.36803125</c:v>
                </c:pt>
                <c:pt idx="205">
                  <c:v>162.47999999999999</c:v>
                </c:pt>
                <c:pt idx="206">
                  <c:v>162.63081249999999</c:v>
                </c:pt>
                <c:pt idx="207">
                  <c:v>162.30439061999999</c:v>
                </c:pt>
                <c:pt idx="208">
                  <c:v>162.53568749999999</c:v>
                </c:pt>
                <c:pt idx="209">
                  <c:v>162.63121874999999</c:v>
                </c:pt>
                <c:pt idx="210">
                  <c:v>162.38404686999999</c:v>
                </c:pt>
                <c:pt idx="211">
                  <c:v>162.97845311999998</c:v>
                </c:pt>
                <c:pt idx="212">
                  <c:v>162.41053124999999</c:v>
                </c:pt>
                <c:pt idx="213">
                  <c:v>162.370125</c:v>
                </c:pt>
                <c:pt idx="214">
                  <c:v>159.22915624999999</c:v>
                </c:pt>
                <c:pt idx="215">
                  <c:v>162.70876561999998</c:v>
                </c:pt>
                <c:pt idx="216">
                  <c:v>162.31689061999998</c:v>
                </c:pt>
                <c:pt idx="217">
                  <c:v>160.70943750000001</c:v>
                </c:pt>
                <c:pt idx="218">
                  <c:v>163.69292186999999</c:v>
                </c:pt>
                <c:pt idx="219">
                  <c:v>162.24879686999998</c:v>
                </c:pt>
                <c:pt idx="220">
                  <c:v>162.84089061999998</c:v>
                </c:pt>
                <c:pt idx="221">
                  <c:v>161.26885937</c:v>
                </c:pt>
                <c:pt idx="222">
                  <c:v>162.32654686999999</c:v>
                </c:pt>
                <c:pt idx="223">
                  <c:v>161.83114061999999</c:v>
                </c:pt>
                <c:pt idx="224">
                  <c:v>162.24165625000001</c:v>
                </c:pt>
                <c:pt idx="225">
                  <c:v>161.96446875000001</c:v>
                </c:pt>
                <c:pt idx="226">
                  <c:v>162.74457812</c:v>
                </c:pt>
                <c:pt idx="227">
                  <c:v>162.28753125</c:v>
                </c:pt>
                <c:pt idx="228">
                  <c:v>167.71126561999998</c:v>
                </c:pt>
                <c:pt idx="229">
                  <c:v>162.24221875000001</c:v>
                </c:pt>
                <c:pt idx="230">
                  <c:v>160.16276561999999</c:v>
                </c:pt>
                <c:pt idx="231">
                  <c:v>162.61770311999999</c:v>
                </c:pt>
                <c:pt idx="232">
                  <c:v>162.57021875000001</c:v>
                </c:pt>
                <c:pt idx="233">
                  <c:v>166.95121875000001</c:v>
                </c:pt>
                <c:pt idx="234">
                  <c:v>162.75049999999999</c:v>
                </c:pt>
                <c:pt idx="235">
                  <c:v>162.54915625000001</c:v>
                </c:pt>
                <c:pt idx="236">
                  <c:v>162.44976561999999</c:v>
                </c:pt>
                <c:pt idx="237">
                  <c:v>162.29859375000001</c:v>
                </c:pt>
                <c:pt idx="238">
                  <c:v>162.32620312</c:v>
                </c:pt>
                <c:pt idx="239">
                  <c:v>163.71359375</c:v>
                </c:pt>
                <c:pt idx="240">
                  <c:v>162.54342187</c:v>
                </c:pt>
                <c:pt idx="241">
                  <c:v>162.47682811999999</c:v>
                </c:pt>
                <c:pt idx="242">
                  <c:v>162.53759375000001</c:v>
                </c:pt>
                <c:pt idx="243">
                  <c:v>162.51559374999999</c:v>
                </c:pt>
                <c:pt idx="244">
                  <c:v>162.27651562</c:v>
                </c:pt>
                <c:pt idx="245">
                  <c:v>161.7183125</c:v>
                </c:pt>
                <c:pt idx="246">
                  <c:v>162.41509375000001</c:v>
                </c:pt>
                <c:pt idx="247">
                  <c:v>161.44042186999999</c:v>
                </c:pt>
                <c:pt idx="248">
                  <c:v>164.90729686999998</c:v>
                </c:pt>
                <c:pt idx="249">
                  <c:v>162.94323437</c:v>
                </c:pt>
                <c:pt idx="250">
                  <c:v>162.68118749999999</c:v>
                </c:pt>
                <c:pt idx="251">
                  <c:v>162.27170311999998</c:v>
                </c:pt>
                <c:pt idx="252">
                  <c:v>161.41470311999998</c:v>
                </c:pt>
                <c:pt idx="253">
                  <c:v>162.58929687</c:v>
                </c:pt>
                <c:pt idx="254">
                  <c:v>162.70935936999999</c:v>
                </c:pt>
                <c:pt idx="255">
                  <c:v>162.51639061999998</c:v>
                </c:pt>
                <c:pt idx="256">
                  <c:v>162.48748437</c:v>
                </c:pt>
                <c:pt idx="257">
                  <c:v>161.90790625</c:v>
                </c:pt>
                <c:pt idx="258">
                  <c:v>164.65428125</c:v>
                </c:pt>
                <c:pt idx="259">
                  <c:v>163.09887499999999</c:v>
                </c:pt>
                <c:pt idx="260">
                  <c:v>162.09939061999998</c:v>
                </c:pt>
                <c:pt idx="261">
                  <c:v>162.72087500000001</c:v>
                </c:pt>
                <c:pt idx="262">
                  <c:v>162.53848436999999</c:v>
                </c:pt>
                <c:pt idx="263">
                  <c:v>162.57473436999999</c:v>
                </c:pt>
                <c:pt idx="264">
                  <c:v>162.12468749999999</c:v>
                </c:pt>
                <c:pt idx="265">
                  <c:v>163.92349999999999</c:v>
                </c:pt>
                <c:pt idx="266">
                  <c:v>162.4115625</c:v>
                </c:pt>
                <c:pt idx="267">
                  <c:v>162.54560936999999</c:v>
                </c:pt>
                <c:pt idx="268">
                  <c:v>162.31520311999998</c:v>
                </c:pt>
                <c:pt idx="269">
                  <c:v>162.13379687</c:v>
                </c:pt>
                <c:pt idx="270">
                  <c:v>162.85453125000001</c:v>
                </c:pt>
                <c:pt idx="271">
                  <c:v>162.54598436999999</c:v>
                </c:pt>
                <c:pt idx="272">
                  <c:v>167.05253124999999</c:v>
                </c:pt>
                <c:pt idx="273">
                  <c:v>162.42353125</c:v>
                </c:pt>
                <c:pt idx="274">
                  <c:v>162.09507811999998</c:v>
                </c:pt>
                <c:pt idx="275">
                  <c:v>162.19806249999999</c:v>
                </c:pt>
                <c:pt idx="276">
                  <c:v>162.544625</c:v>
                </c:pt>
                <c:pt idx="277">
                  <c:v>162.36607812</c:v>
                </c:pt>
                <c:pt idx="278">
                  <c:v>162.07817186999998</c:v>
                </c:pt>
                <c:pt idx="279">
                  <c:v>163.15337500000001</c:v>
                </c:pt>
                <c:pt idx="280">
                  <c:v>159.75546875000001</c:v>
                </c:pt>
                <c:pt idx="281">
                  <c:v>162.830625</c:v>
                </c:pt>
                <c:pt idx="282">
                  <c:v>160.73579687</c:v>
                </c:pt>
                <c:pt idx="283">
                  <c:v>163.02251561999998</c:v>
                </c:pt>
                <c:pt idx="284">
                  <c:v>162.55989062</c:v>
                </c:pt>
                <c:pt idx="285">
                  <c:v>163.13854687</c:v>
                </c:pt>
                <c:pt idx="286">
                  <c:v>162.72442186999999</c:v>
                </c:pt>
                <c:pt idx="287">
                  <c:v>163.70398437</c:v>
                </c:pt>
                <c:pt idx="288">
                  <c:v>162.34243749999999</c:v>
                </c:pt>
                <c:pt idx="289">
                  <c:v>162.53907812</c:v>
                </c:pt>
                <c:pt idx="290">
                  <c:v>162.10657811999999</c:v>
                </c:pt>
                <c:pt idx="291">
                  <c:v>162.98845312</c:v>
                </c:pt>
                <c:pt idx="292">
                  <c:v>163.67943750000001</c:v>
                </c:pt>
                <c:pt idx="293">
                  <c:v>162.30610937</c:v>
                </c:pt>
                <c:pt idx="294">
                  <c:v>162.60309375</c:v>
                </c:pt>
                <c:pt idx="295">
                  <c:v>162.64723436999998</c:v>
                </c:pt>
                <c:pt idx="296">
                  <c:v>162.80074999999999</c:v>
                </c:pt>
                <c:pt idx="297">
                  <c:v>161.38831250000001</c:v>
                </c:pt>
                <c:pt idx="298">
                  <c:v>165.93646874999999</c:v>
                </c:pt>
                <c:pt idx="299">
                  <c:v>162.43065625</c:v>
                </c:pt>
                <c:pt idx="300">
                  <c:v>162.53312500000001</c:v>
                </c:pt>
                <c:pt idx="301">
                  <c:v>162.36273437</c:v>
                </c:pt>
                <c:pt idx="302">
                  <c:v>162.79895311999999</c:v>
                </c:pt>
                <c:pt idx="303">
                  <c:v>164.70546874999999</c:v>
                </c:pt>
                <c:pt idx="304">
                  <c:v>162.20839061999999</c:v>
                </c:pt>
                <c:pt idx="305">
                  <c:v>163.22620311999998</c:v>
                </c:pt>
                <c:pt idx="306">
                  <c:v>162.63542186999999</c:v>
                </c:pt>
                <c:pt idx="307">
                  <c:v>162.38459374999999</c:v>
                </c:pt>
                <c:pt idx="308">
                  <c:v>162.61446874999999</c:v>
                </c:pt>
                <c:pt idx="309">
                  <c:v>162.83260937</c:v>
                </c:pt>
                <c:pt idx="310">
                  <c:v>163.3613125</c:v>
                </c:pt>
                <c:pt idx="311">
                  <c:v>162.52660936999999</c:v>
                </c:pt>
                <c:pt idx="312">
                  <c:v>163.90207812</c:v>
                </c:pt>
                <c:pt idx="313">
                  <c:v>162.33284374999999</c:v>
                </c:pt>
                <c:pt idx="314">
                  <c:v>164.58057811999998</c:v>
                </c:pt>
                <c:pt idx="315">
                  <c:v>163.0824375</c:v>
                </c:pt>
                <c:pt idx="316">
                  <c:v>162.82084374999999</c:v>
                </c:pt>
                <c:pt idx="317">
                  <c:v>162.53209375</c:v>
                </c:pt>
                <c:pt idx="318">
                  <c:v>162.613</c:v>
                </c:pt>
                <c:pt idx="319">
                  <c:v>162.32414061999998</c:v>
                </c:pt>
                <c:pt idx="320">
                  <c:v>162.45060937</c:v>
                </c:pt>
                <c:pt idx="321">
                  <c:v>162.38260936999998</c:v>
                </c:pt>
                <c:pt idx="322">
                  <c:v>162.59639061999999</c:v>
                </c:pt>
                <c:pt idx="323">
                  <c:v>164.54140624999999</c:v>
                </c:pt>
                <c:pt idx="324">
                  <c:v>162.56879687</c:v>
                </c:pt>
                <c:pt idx="325">
                  <c:v>162.70306249999999</c:v>
                </c:pt>
                <c:pt idx="326">
                  <c:v>162.39145311999999</c:v>
                </c:pt>
                <c:pt idx="327">
                  <c:v>163.57973436999998</c:v>
                </c:pt>
                <c:pt idx="328">
                  <c:v>163.23298437</c:v>
                </c:pt>
                <c:pt idx="329">
                  <c:v>157.74246875</c:v>
                </c:pt>
                <c:pt idx="330">
                  <c:v>161.62620311999999</c:v>
                </c:pt>
                <c:pt idx="331">
                  <c:v>162.64779686999998</c:v>
                </c:pt>
                <c:pt idx="332">
                  <c:v>162.49543750000001</c:v>
                </c:pt>
                <c:pt idx="333">
                  <c:v>163.0403125</c:v>
                </c:pt>
                <c:pt idx="334">
                  <c:v>162.09623436999999</c:v>
                </c:pt>
                <c:pt idx="335">
                  <c:v>162.51285937</c:v>
                </c:pt>
                <c:pt idx="336">
                  <c:v>162.94256250000001</c:v>
                </c:pt>
                <c:pt idx="337">
                  <c:v>162.92178125000001</c:v>
                </c:pt>
                <c:pt idx="338">
                  <c:v>162.90551561999999</c:v>
                </c:pt>
                <c:pt idx="339">
                  <c:v>162.4789375</c:v>
                </c:pt>
                <c:pt idx="340">
                  <c:v>163.68489062</c:v>
                </c:pt>
                <c:pt idx="341">
                  <c:v>161.10646875</c:v>
                </c:pt>
                <c:pt idx="342">
                  <c:v>162.71354686999999</c:v>
                </c:pt>
                <c:pt idx="343">
                  <c:v>162.89923436999999</c:v>
                </c:pt>
                <c:pt idx="344">
                  <c:v>162.40837500000001</c:v>
                </c:pt>
                <c:pt idx="345">
                  <c:v>161.774125</c:v>
                </c:pt>
                <c:pt idx="346">
                  <c:v>162.42796874999999</c:v>
                </c:pt>
                <c:pt idx="347">
                  <c:v>162.47059375000001</c:v>
                </c:pt>
                <c:pt idx="348">
                  <c:v>163.15453124999999</c:v>
                </c:pt>
                <c:pt idx="349">
                  <c:v>163.00120311999999</c:v>
                </c:pt>
                <c:pt idx="350">
                  <c:v>162.06814061999998</c:v>
                </c:pt>
                <c:pt idx="351">
                  <c:v>161.27242186999999</c:v>
                </c:pt>
                <c:pt idx="352">
                  <c:v>162.44300000000001</c:v>
                </c:pt>
                <c:pt idx="353">
                  <c:v>162.42246875000001</c:v>
                </c:pt>
                <c:pt idx="354">
                  <c:v>162.54921874999999</c:v>
                </c:pt>
                <c:pt idx="355">
                  <c:v>163.61895311999999</c:v>
                </c:pt>
                <c:pt idx="356">
                  <c:v>162.87903125</c:v>
                </c:pt>
                <c:pt idx="357">
                  <c:v>162.69567186999998</c:v>
                </c:pt>
                <c:pt idx="358">
                  <c:v>163.42757811999999</c:v>
                </c:pt>
                <c:pt idx="359">
                  <c:v>161.40639062</c:v>
                </c:pt>
                <c:pt idx="360">
                  <c:v>162.43334375000001</c:v>
                </c:pt>
                <c:pt idx="361">
                  <c:v>162.88229687</c:v>
                </c:pt>
                <c:pt idx="362">
                  <c:v>163.84815624999999</c:v>
                </c:pt>
                <c:pt idx="363">
                  <c:v>162.68089061999999</c:v>
                </c:pt>
                <c:pt idx="364">
                  <c:v>162.47534375000001</c:v>
                </c:pt>
                <c:pt idx="365">
                  <c:v>162.80851561999998</c:v>
                </c:pt>
                <c:pt idx="366">
                  <c:v>162.58584375000001</c:v>
                </c:pt>
                <c:pt idx="367">
                  <c:v>163.36987500000001</c:v>
                </c:pt>
                <c:pt idx="368">
                  <c:v>162.89971875000001</c:v>
                </c:pt>
                <c:pt idx="369">
                  <c:v>162.35515624999999</c:v>
                </c:pt>
                <c:pt idx="370">
                  <c:v>162.40781250000001</c:v>
                </c:pt>
                <c:pt idx="371">
                  <c:v>162.65389062</c:v>
                </c:pt>
                <c:pt idx="372">
                  <c:v>162.60585936999999</c:v>
                </c:pt>
                <c:pt idx="373">
                  <c:v>162.60935936999999</c:v>
                </c:pt>
                <c:pt idx="374">
                  <c:v>162.64092187</c:v>
                </c:pt>
                <c:pt idx="375">
                  <c:v>162.28010936999999</c:v>
                </c:pt>
                <c:pt idx="376">
                  <c:v>162.63</c:v>
                </c:pt>
                <c:pt idx="377">
                  <c:v>162.83059374999999</c:v>
                </c:pt>
                <c:pt idx="378">
                  <c:v>162.05518749999999</c:v>
                </c:pt>
                <c:pt idx="379">
                  <c:v>162.11434374999999</c:v>
                </c:pt>
                <c:pt idx="380">
                  <c:v>161.80026562</c:v>
                </c:pt>
                <c:pt idx="381">
                  <c:v>162.94478125000001</c:v>
                </c:pt>
                <c:pt idx="382">
                  <c:v>162.75176561999999</c:v>
                </c:pt>
                <c:pt idx="383">
                  <c:v>162.56410936999998</c:v>
                </c:pt>
                <c:pt idx="384">
                  <c:v>163.64895311999999</c:v>
                </c:pt>
                <c:pt idx="385">
                  <c:v>163.59115625000001</c:v>
                </c:pt>
                <c:pt idx="386">
                  <c:v>160.45459374999999</c:v>
                </c:pt>
                <c:pt idx="387">
                  <c:v>162.22665624999999</c:v>
                </c:pt>
                <c:pt idx="388">
                  <c:v>163.25028125</c:v>
                </c:pt>
                <c:pt idx="389">
                  <c:v>161.94268750000001</c:v>
                </c:pt>
                <c:pt idx="390">
                  <c:v>161.13453125000001</c:v>
                </c:pt>
                <c:pt idx="391">
                  <c:v>162.68043750000001</c:v>
                </c:pt>
                <c:pt idx="392">
                  <c:v>162.48496875000001</c:v>
                </c:pt>
                <c:pt idx="393">
                  <c:v>161.36710936999998</c:v>
                </c:pt>
                <c:pt idx="394">
                  <c:v>163.20498436999998</c:v>
                </c:pt>
                <c:pt idx="395">
                  <c:v>162.45507812</c:v>
                </c:pt>
                <c:pt idx="396">
                  <c:v>162.76303125000001</c:v>
                </c:pt>
                <c:pt idx="397">
                  <c:v>161.91414061999998</c:v>
                </c:pt>
                <c:pt idx="398">
                  <c:v>162.53901561999999</c:v>
                </c:pt>
                <c:pt idx="399">
                  <c:v>162.54965625</c:v>
                </c:pt>
                <c:pt idx="400">
                  <c:v>162.7744375</c:v>
                </c:pt>
                <c:pt idx="401">
                  <c:v>162.41465625000001</c:v>
                </c:pt>
                <c:pt idx="402">
                  <c:v>161.69145311999998</c:v>
                </c:pt>
                <c:pt idx="403">
                  <c:v>166.55029686999998</c:v>
                </c:pt>
                <c:pt idx="404">
                  <c:v>163.03932811999999</c:v>
                </c:pt>
                <c:pt idx="405">
                  <c:v>161.64798436999999</c:v>
                </c:pt>
                <c:pt idx="406">
                  <c:v>161.77798436999998</c:v>
                </c:pt>
                <c:pt idx="407">
                  <c:v>164.37070312</c:v>
                </c:pt>
                <c:pt idx="408">
                  <c:v>163.51895311999999</c:v>
                </c:pt>
                <c:pt idx="409">
                  <c:v>161.90953124999999</c:v>
                </c:pt>
                <c:pt idx="410">
                  <c:v>161.71348437</c:v>
                </c:pt>
                <c:pt idx="411">
                  <c:v>162.21660936999999</c:v>
                </c:pt>
                <c:pt idx="412">
                  <c:v>162.59904687</c:v>
                </c:pt>
                <c:pt idx="413">
                  <c:v>162.49723437</c:v>
                </c:pt>
                <c:pt idx="414">
                  <c:v>162.41621875000001</c:v>
                </c:pt>
                <c:pt idx="415">
                  <c:v>163.16767186999999</c:v>
                </c:pt>
                <c:pt idx="416">
                  <c:v>164.31398436999999</c:v>
                </c:pt>
                <c:pt idx="417">
                  <c:v>162.62082812</c:v>
                </c:pt>
                <c:pt idx="418">
                  <c:v>163.24526562</c:v>
                </c:pt>
                <c:pt idx="419">
                  <c:v>159.92064062</c:v>
                </c:pt>
                <c:pt idx="420">
                  <c:v>162.50845311999998</c:v>
                </c:pt>
                <c:pt idx="421">
                  <c:v>162.24757811999999</c:v>
                </c:pt>
                <c:pt idx="422">
                  <c:v>162.43801561999999</c:v>
                </c:pt>
                <c:pt idx="423">
                  <c:v>162.2636875</c:v>
                </c:pt>
                <c:pt idx="424">
                  <c:v>163.09481249999999</c:v>
                </c:pt>
                <c:pt idx="425">
                  <c:v>166.61528125000001</c:v>
                </c:pt>
                <c:pt idx="426">
                  <c:v>162.39807811999998</c:v>
                </c:pt>
                <c:pt idx="427">
                  <c:v>162.39457811999998</c:v>
                </c:pt>
                <c:pt idx="428">
                  <c:v>162.18476561999998</c:v>
                </c:pt>
                <c:pt idx="429">
                  <c:v>162.28459375</c:v>
                </c:pt>
                <c:pt idx="430">
                  <c:v>162.50931249999999</c:v>
                </c:pt>
                <c:pt idx="431">
                  <c:v>162.48343750000001</c:v>
                </c:pt>
                <c:pt idx="432">
                  <c:v>162.46607811999999</c:v>
                </c:pt>
                <c:pt idx="433">
                  <c:v>162.14506249999999</c:v>
                </c:pt>
                <c:pt idx="434">
                  <c:v>162.55035937</c:v>
                </c:pt>
                <c:pt idx="435">
                  <c:v>162.45546874999999</c:v>
                </c:pt>
                <c:pt idx="436">
                  <c:v>162.69499999999999</c:v>
                </c:pt>
                <c:pt idx="437">
                  <c:v>162.61467187</c:v>
                </c:pt>
                <c:pt idx="438">
                  <c:v>162.55048436999999</c:v>
                </c:pt>
                <c:pt idx="439">
                  <c:v>162.52395311999999</c:v>
                </c:pt>
                <c:pt idx="440">
                  <c:v>164.06607811999999</c:v>
                </c:pt>
                <c:pt idx="441">
                  <c:v>161.97710936999999</c:v>
                </c:pt>
                <c:pt idx="442">
                  <c:v>163.00295312</c:v>
                </c:pt>
                <c:pt idx="443">
                  <c:v>159.93703124999999</c:v>
                </c:pt>
                <c:pt idx="444">
                  <c:v>162.53007811999998</c:v>
                </c:pt>
                <c:pt idx="445">
                  <c:v>162.48764061999998</c:v>
                </c:pt>
                <c:pt idx="446">
                  <c:v>166.49889062</c:v>
                </c:pt>
                <c:pt idx="447">
                  <c:v>162.8775</c:v>
                </c:pt>
                <c:pt idx="448">
                  <c:v>163.20354687</c:v>
                </c:pt>
                <c:pt idx="449">
                  <c:v>166.66470311999998</c:v>
                </c:pt>
                <c:pt idx="450">
                  <c:v>163.47678124999999</c:v>
                </c:pt>
                <c:pt idx="451">
                  <c:v>163.55817187</c:v>
                </c:pt>
                <c:pt idx="452">
                  <c:v>162.53871874999999</c:v>
                </c:pt>
                <c:pt idx="453">
                  <c:v>162.63496875000001</c:v>
                </c:pt>
                <c:pt idx="454">
                  <c:v>161.92170311999999</c:v>
                </c:pt>
                <c:pt idx="455">
                  <c:v>162.07198437</c:v>
                </c:pt>
                <c:pt idx="456">
                  <c:v>165.12531250000001</c:v>
                </c:pt>
                <c:pt idx="457">
                  <c:v>162.14393749999999</c:v>
                </c:pt>
                <c:pt idx="458">
                  <c:v>162.32307811999999</c:v>
                </c:pt>
                <c:pt idx="459">
                  <c:v>163.46210936999998</c:v>
                </c:pt>
                <c:pt idx="460">
                  <c:v>162.57634375000001</c:v>
                </c:pt>
                <c:pt idx="461">
                  <c:v>162.47189061999998</c:v>
                </c:pt>
                <c:pt idx="462">
                  <c:v>161.94356250000001</c:v>
                </c:pt>
                <c:pt idx="463">
                  <c:v>162.53642187</c:v>
                </c:pt>
                <c:pt idx="464">
                  <c:v>162.94265625</c:v>
                </c:pt>
                <c:pt idx="465">
                  <c:v>162.17990624999999</c:v>
                </c:pt>
                <c:pt idx="466">
                  <c:v>162.98128124999999</c:v>
                </c:pt>
                <c:pt idx="467">
                  <c:v>161.91537500000001</c:v>
                </c:pt>
                <c:pt idx="468">
                  <c:v>163.38943750000001</c:v>
                </c:pt>
                <c:pt idx="469">
                  <c:v>162.043125</c:v>
                </c:pt>
                <c:pt idx="470">
                  <c:v>168.51129687</c:v>
                </c:pt>
                <c:pt idx="471">
                  <c:v>162.68071875000001</c:v>
                </c:pt>
                <c:pt idx="472">
                  <c:v>166.40203124999999</c:v>
                </c:pt>
                <c:pt idx="473">
                  <c:v>164.58473436999998</c:v>
                </c:pt>
                <c:pt idx="474">
                  <c:v>162.43212500000001</c:v>
                </c:pt>
                <c:pt idx="475">
                  <c:v>160.69856250000001</c:v>
                </c:pt>
                <c:pt idx="476">
                  <c:v>162.23873437</c:v>
                </c:pt>
                <c:pt idx="477">
                  <c:v>162.07767186999999</c:v>
                </c:pt>
                <c:pt idx="478">
                  <c:v>163.11360936999998</c:v>
                </c:pt>
                <c:pt idx="479">
                  <c:v>162.33871875</c:v>
                </c:pt>
                <c:pt idx="480">
                  <c:v>163.65957811999999</c:v>
                </c:pt>
                <c:pt idx="481">
                  <c:v>162.744125</c:v>
                </c:pt>
                <c:pt idx="482">
                  <c:v>163.17400000000001</c:v>
                </c:pt>
                <c:pt idx="483">
                  <c:v>161.31437500000001</c:v>
                </c:pt>
                <c:pt idx="484">
                  <c:v>162.38989061999999</c:v>
                </c:pt>
                <c:pt idx="485">
                  <c:v>163.32845311999998</c:v>
                </c:pt>
                <c:pt idx="486">
                  <c:v>163.33237500000001</c:v>
                </c:pt>
                <c:pt idx="487">
                  <c:v>162.6386875</c:v>
                </c:pt>
                <c:pt idx="488">
                  <c:v>162.73876561999998</c:v>
                </c:pt>
                <c:pt idx="489">
                  <c:v>162.13365625</c:v>
                </c:pt>
                <c:pt idx="490">
                  <c:v>162.09787499999999</c:v>
                </c:pt>
                <c:pt idx="491">
                  <c:v>160.82599999999999</c:v>
                </c:pt>
                <c:pt idx="492">
                  <c:v>163.67914062</c:v>
                </c:pt>
                <c:pt idx="493">
                  <c:v>162.31876561999999</c:v>
                </c:pt>
                <c:pt idx="494">
                  <c:v>164.71570312</c:v>
                </c:pt>
                <c:pt idx="495">
                  <c:v>161.39634375</c:v>
                </c:pt>
                <c:pt idx="496">
                  <c:v>162.51735936999998</c:v>
                </c:pt>
                <c:pt idx="497">
                  <c:v>161.85042186999999</c:v>
                </c:pt>
                <c:pt idx="498">
                  <c:v>162.45137500000001</c:v>
                </c:pt>
                <c:pt idx="499">
                  <c:v>161.93801561999999</c:v>
                </c:pt>
                <c:pt idx="500">
                  <c:v>162.79729687</c:v>
                </c:pt>
                <c:pt idx="501">
                  <c:v>163.19410936999998</c:v>
                </c:pt>
                <c:pt idx="502">
                  <c:v>163.33975000000001</c:v>
                </c:pt>
                <c:pt idx="503">
                  <c:v>162.4725</c:v>
                </c:pt>
                <c:pt idx="504">
                  <c:v>162.49595312</c:v>
                </c:pt>
                <c:pt idx="505">
                  <c:v>162.12678124999999</c:v>
                </c:pt>
                <c:pt idx="506">
                  <c:v>161.82606250000001</c:v>
                </c:pt>
                <c:pt idx="507">
                  <c:v>162.282625</c:v>
                </c:pt>
                <c:pt idx="508">
                  <c:v>162.60579686999998</c:v>
                </c:pt>
                <c:pt idx="509">
                  <c:v>162.11332811999998</c:v>
                </c:pt>
                <c:pt idx="510">
                  <c:v>162.37051561999999</c:v>
                </c:pt>
                <c:pt idx="511">
                  <c:v>164.00760936999998</c:v>
                </c:pt>
                <c:pt idx="512">
                  <c:v>162.316125</c:v>
                </c:pt>
                <c:pt idx="513">
                  <c:v>163.27156249999999</c:v>
                </c:pt>
                <c:pt idx="514">
                  <c:v>162.78304686999999</c:v>
                </c:pt>
                <c:pt idx="515">
                  <c:v>163.39306250000001</c:v>
                </c:pt>
                <c:pt idx="516">
                  <c:v>161.72779686999999</c:v>
                </c:pt>
                <c:pt idx="517">
                  <c:v>162.42806250000001</c:v>
                </c:pt>
                <c:pt idx="518">
                  <c:v>161.62379686999998</c:v>
                </c:pt>
                <c:pt idx="519">
                  <c:v>163.24564061999999</c:v>
                </c:pt>
                <c:pt idx="520">
                  <c:v>163.44814062</c:v>
                </c:pt>
                <c:pt idx="521">
                  <c:v>162.89490624999999</c:v>
                </c:pt>
                <c:pt idx="522">
                  <c:v>162.90235937</c:v>
                </c:pt>
                <c:pt idx="523">
                  <c:v>163.52185936999999</c:v>
                </c:pt>
                <c:pt idx="524">
                  <c:v>164.661125</c:v>
                </c:pt>
                <c:pt idx="525">
                  <c:v>163.97839062</c:v>
                </c:pt>
                <c:pt idx="526">
                  <c:v>163.05421874999999</c:v>
                </c:pt>
                <c:pt idx="527">
                  <c:v>162.70996875</c:v>
                </c:pt>
                <c:pt idx="528">
                  <c:v>162.34870311999998</c:v>
                </c:pt>
                <c:pt idx="529">
                  <c:v>162.42189062</c:v>
                </c:pt>
                <c:pt idx="530">
                  <c:v>162.5486875</c:v>
                </c:pt>
                <c:pt idx="531">
                  <c:v>164.61015624999999</c:v>
                </c:pt>
                <c:pt idx="532">
                  <c:v>163.20589061999999</c:v>
                </c:pt>
                <c:pt idx="533">
                  <c:v>162.53715625000001</c:v>
                </c:pt>
                <c:pt idx="534">
                  <c:v>161.6785625</c:v>
                </c:pt>
                <c:pt idx="535">
                  <c:v>163.61306250000001</c:v>
                </c:pt>
                <c:pt idx="536">
                  <c:v>162.45012500000001</c:v>
                </c:pt>
                <c:pt idx="537">
                  <c:v>163.83699999999999</c:v>
                </c:pt>
                <c:pt idx="538">
                  <c:v>162.48907811999999</c:v>
                </c:pt>
                <c:pt idx="539">
                  <c:v>162.41501561999999</c:v>
                </c:pt>
                <c:pt idx="540">
                  <c:v>162.23403124999999</c:v>
                </c:pt>
                <c:pt idx="541">
                  <c:v>162.59273436999999</c:v>
                </c:pt>
                <c:pt idx="542">
                  <c:v>167.01465625</c:v>
                </c:pt>
                <c:pt idx="543">
                  <c:v>162.40578124999999</c:v>
                </c:pt>
                <c:pt idx="544">
                  <c:v>163.01415625000001</c:v>
                </c:pt>
                <c:pt idx="545">
                  <c:v>162.50846874999999</c:v>
                </c:pt>
                <c:pt idx="546">
                  <c:v>164.22140625</c:v>
                </c:pt>
                <c:pt idx="547">
                  <c:v>161.33095312</c:v>
                </c:pt>
                <c:pt idx="548">
                  <c:v>163.12631250000001</c:v>
                </c:pt>
                <c:pt idx="549">
                  <c:v>163.28381250000001</c:v>
                </c:pt>
                <c:pt idx="550">
                  <c:v>162.42442187</c:v>
                </c:pt>
                <c:pt idx="551">
                  <c:v>162.42218750000001</c:v>
                </c:pt>
                <c:pt idx="552">
                  <c:v>162.55437499999999</c:v>
                </c:pt>
                <c:pt idx="553">
                  <c:v>162.70474999999999</c:v>
                </c:pt>
                <c:pt idx="554">
                  <c:v>162.53828125000001</c:v>
                </c:pt>
                <c:pt idx="555">
                  <c:v>161.87034374999999</c:v>
                </c:pt>
                <c:pt idx="556">
                  <c:v>162.78393750000001</c:v>
                </c:pt>
                <c:pt idx="557">
                  <c:v>162.82520312</c:v>
                </c:pt>
                <c:pt idx="558">
                  <c:v>164.38045312</c:v>
                </c:pt>
                <c:pt idx="559">
                  <c:v>162.58750000000001</c:v>
                </c:pt>
                <c:pt idx="560">
                  <c:v>162.18673436999998</c:v>
                </c:pt>
                <c:pt idx="561">
                  <c:v>162.54915625000001</c:v>
                </c:pt>
                <c:pt idx="562">
                  <c:v>162.6318125</c:v>
                </c:pt>
                <c:pt idx="563">
                  <c:v>162.430375</c:v>
                </c:pt>
                <c:pt idx="564">
                  <c:v>162.98765624999999</c:v>
                </c:pt>
                <c:pt idx="565">
                  <c:v>162.81264062</c:v>
                </c:pt>
                <c:pt idx="566">
                  <c:v>162.27529686999998</c:v>
                </c:pt>
                <c:pt idx="567">
                  <c:v>162.56028125</c:v>
                </c:pt>
                <c:pt idx="568">
                  <c:v>163.02510937</c:v>
                </c:pt>
                <c:pt idx="569">
                  <c:v>162.62549999999999</c:v>
                </c:pt>
                <c:pt idx="570">
                  <c:v>160.36203125</c:v>
                </c:pt>
                <c:pt idx="571">
                  <c:v>163.27376561999998</c:v>
                </c:pt>
                <c:pt idx="572">
                  <c:v>162.62379686999998</c:v>
                </c:pt>
                <c:pt idx="573">
                  <c:v>161.76418749999999</c:v>
                </c:pt>
                <c:pt idx="574">
                  <c:v>160.49229686999999</c:v>
                </c:pt>
                <c:pt idx="575">
                  <c:v>163.49168750000001</c:v>
                </c:pt>
                <c:pt idx="576">
                  <c:v>161.64971875000001</c:v>
                </c:pt>
                <c:pt idx="577">
                  <c:v>163.69528124999999</c:v>
                </c:pt>
                <c:pt idx="578">
                  <c:v>163.25590625000001</c:v>
                </c:pt>
                <c:pt idx="579">
                  <c:v>162.70654686999998</c:v>
                </c:pt>
                <c:pt idx="580">
                  <c:v>162.66125</c:v>
                </c:pt>
                <c:pt idx="581">
                  <c:v>163.57834374999999</c:v>
                </c:pt>
                <c:pt idx="582">
                  <c:v>162.43403125</c:v>
                </c:pt>
                <c:pt idx="583">
                  <c:v>162.03967186999998</c:v>
                </c:pt>
                <c:pt idx="584">
                  <c:v>162.43414061999999</c:v>
                </c:pt>
                <c:pt idx="585">
                  <c:v>162.77893750000001</c:v>
                </c:pt>
                <c:pt idx="586">
                  <c:v>164.99748437</c:v>
                </c:pt>
                <c:pt idx="587">
                  <c:v>162.97782812</c:v>
                </c:pt>
                <c:pt idx="588">
                  <c:v>162.38684375</c:v>
                </c:pt>
                <c:pt idx="589">
                  <c:v>162.65975</c:v>
                </c:pt>
                <c:pt idx="590">
                  <c:v>162.24779687</c:v>
                </c:pt>
                <c:pt idx="591">
                  <c:v>162.60540624999999</c:v>
                </c:pt>
                <c:pt idx="592">
                  <c:v>162.55298436999999</c:v>
                </c:pt>
                <c:pt idx="593">
                  <c:v>162.2926875</c:v>
                </c:pt>
                <c:pt idx="594">
                  <c:v>162.67578125</c:v>
                </c:pt>
                <c:pt idx="595">
                  <c:v>163.45862500000001</c:v>
                </c:pt>
                <c:pt idx="596">
                  <c:v>162.84270311999998</c:v>
                </c:pt>
                <c:pt idx="597">
                  <c:v>163.91328125000001</c:v>
                </c:pt>
                <c:pt idx="598">
                  <c:v>162.33270311999999</c:v>
                </c:pt>
                <c:pt idx="599">
                  <c:v>162.43432812</c:v>
                </c:pt>
                <c:pt idx="600">
                  <c:v>163.07171875</c:v>
                </c:pt>
                <c:pt idx="601">
                  <c:v>162.92098436999999</c:v>
                </c:pt>
                <c:pt idx="602">
                  <c:v>164.41974999999999</c:v>
                </c:pt>
                <c:pt idx="603">
                  <c:v>162.35798437</c:v>
                </c:pt>
                <c:pt idx="604">
                  <c:v>163.04579687</c:v>
                </c:pt>
                <c:pt idx="605">
                  <c:v>164.26668749999999</c:v>
                </c:pt>
                <c:pt idx="606">
                  <c:v>162.83546874999999</c:v>
                </c:pt>
                <c:pt idx="607">
                  <c:v>163.19917186999999</c:v>
                </c:pt>
                <c:pt idx="608">
                  <c:v>163.12162499999999</c:v>
                </c:pt>
                <c:pt idx="609">
                  <c:v>165.16862499999999</c:v>
                </c:pt>
                <c:pt idx="610">
                  <c:v>162.47268750000001</c:v>
                </c:pt>
                <c:pt idx="611">
                  <c:v>163.18421875000001</c:v>
                </c:pt>
                <c:pt idx="612">
                  <c:v>162.0319375</c:v>
                </c:pt>
                <c:pt idx="613">
                  <c:v>164.11164062</c:v>
                </c:pt>
                <c:pt idx="614">
                  <c:v>162.81545312</c:v>
                </c:pt>
                <c:pt idx="615">
                  <c:v>161.7746875</c:v>
                </c:pt>
                <c:pt idx="616">
                  <c:v>163.00254687</c:v>
                </c:pt>
                <c:pt idx="617">
                  <c:v>162.56260936999999</c:v>
                </c:pt>
                <c:pt idx="618">
                  <c:v>162.41601562</c:v>
                </c:pt>
                <c:pt idx="619">
                  <c:v>162.19268750000001</c:v>
                </c:pt>
                <c:pt idx="620">
                  <c:v>162.58964061999998</c:v>
                </c:pt>
                <c:pt idx="621">
                  <c:v>162.40404687</c:v>
                </c:pt>
                <c:pt idx="622">
                  <c:v>162.57553125000001</c:v>
                </c:pt>
                <c:pt idx="623">
                  <c:v>162.4103125</c:v>
                </c:pt>
                <c:pt idx="624">
                  <c:v>162.409875</c:v>
                </c:pt>
                <c:pt idx="625">
                  <c:v>162.58515625000001</c:v>
                </c:pt>
                <c:pt idx="626">
                  <c:v>163.22593749999999</c:v>
                </c:pt>
                <c:pt idx="627">
                  <c:v>162.27307811999998</c:v>
                </c:pt>
                <c:pt idx="628">
                  <c:v>162.67657811999999</c:v>
                </c:pt>
                <c:pt idx="629">
                  <c:v>162.61470312</c:v>
                </c:pt>
                <c:pt idx="630">
                  <c:v>162.71779687</c:v>
                </c:pt>
                <c:pt idx="631">
                  <c:v>163.32779686999999</c:v>
                </c:pt>
                <c:pt idx="632">
                  <c:v>162.44996875000001</c:v>
                </c:pt>
                <c:pt idx="633">
                  <c:v>162.72920311999999</c:v>
                </c:pt>
                <c:pt idx="634">
                  <c:v>162.48809374999999</c:v>
                </c:pt>
                <c:pt idx="635">
                  <c:v>163.06071875000001</c:v>
                </c:pt>
                <c:pt idx="636">
                  <c:v>161.01460936999999</c:v>
                </c:pt>
                <c:pt idx="637">
                  <c:v>162.50292186999999</c:v>
                </c:pt>
                <c:pt idx="638">
                  <c:v>171.67707812</c:v>
                </c:pt>
                <c:pt idx="639">
                  <c:v>162.06904686999999</c:v>
                </c:pt>
                <c:pt idx="640">
                  <c:v>162.61385937</c:v>
                </c:pt>
                <c:pt idx="641">
                  <c:v>162.89423436999999</c:v>
                </c:pt>
                <c:pt idx="642">
                  <c:v>162.54009375000001</c:v>
                </c:pt>
                <c:pt idx="643">
                  <c:v>164.56182812</c:v>
                </c:pt>
                <c:pt idx="644">
                  <c:v>162.66507812</c:v>
                </c:pt>
                <c:pt idx="645">
                  <c:v>162.20275000000001</c:v>
                </c:pt>
                <c:pt idx="646">
                  <c:v>162.32029686999999</c:v>
                </c:pt>
                <c:pt idx="647">
                  <c:v>162.52842186999999</c:v>
                </c:pt>
                <c:pt idx="648">
                  <c:v>163.01068749999999</c:v>
                </c:pt>
                <c:pt idx="649">
                  <c:v>162.7519375</c:v>
                </c:pt>
                <c:pt idx="650">
                  <c:v>162.05731249999999</c:v>
                </c:pt>
                <c:pt idx="651">
                  <c:v>162.78335937</c:v>
                </c:pt>
                <c:pt idx="652">
                  <c:v>162.97526561999999</c:v>
                </c:pt>
                <c:pt idx="653">
                  <c:v>164.27226561999998</c:v>
                </c:pt>
                <c:pt idx="654">
                  <c:v>162.9315</c:v>
                </c:pt>
                <c:pt idx="655">
                  <c:v>162.70428125000001</c:v>
                </c:pt>
                <c:pt idx="656">
                  <c:v>162.80367186999999</c:v>
                </c:pt>
                <c:pt idx="657">
                  <c:v>163.151375</c:v>
                </c:pt>
                <c:pt idx="658">
                  <c:v>161.90489062</c:v>
                </c:pt>
                <c:pt idx="659">
                  <c:v>164.57160937</c:v>
                </c:pt>
                <c:pt idx="660">
                  <c:v>162.57973436999998</c:v>
                </c:pt>
                <c:pt idx="661">
                  <c:v>162.67214061999999</c:v>
                </c:pt>
                <c:pt idx="662">
                  <c:v>162.95093750000001</c:v>
                </c:pt>
                <c:pt idx="663">
                  <c:v>162.54878124999999</c:v>
                </c:pt>
                <c:pt idx="664">
                  <c:v>162.49801561999999</c:v>
                </c:pt>
                <c:pt idx="665">
                  <c:v>162.67376561999998</c:v>
                </c:pt>
                <c:pt idx="666">
                  <c:v>162.63503125</c:v>
                </c:pt>
                <c:pt idx="667">
                  <c:v>162.55185936999999</c:v>
                </c:pt>
                <c:pt idx="668">
                  <c:v>163.25174999999999</c:v>
                </c:pt>
                <c:pt idx="669">
                  <c:v>162.51160937</c:v>
                </c:pt>
                <c:pt idx="670">
                  <c:v>161.67446874999999</c:v>
                </c:pt>
                <c:pt idx="671">
                  <c:v>162.51114061999999</c:v>
                </c:pt>
                <c:pt idx="672">
                  <c:v>162.70831250000001</c:v>
                </c:pt>
                <c:pt idx="673">
                  <c:v>162.27204687</c:v>
                </c:pt>
                <c:pt idx="674">
                  <c:v>162.3778125</c:v>
                </c:pt>
                <c:pt idx="675">
                  <c:v>162.79715625</c:v>
                </c:pt>
                <c:pt idx="676">
                  <c:v>162.05696875000001</c:v>
                </c:pt>
                <c:pt idx="677">
                  <c:v>162.09660936999998</c:v>
                </c:pt>
                <c:pt idx="678">
                  <c:v>161.84170311999998</c:v>
                </c:pt>
                <c:pt idx="679">
                  <c:v>162.94617187</c:v>
                </c:pt>
                <c:pt idx="680">
                  <c:v>162.52935936999998</c:v>
                </c:pt>
                <c:pt idx="681">
                  <c:v>162.53098437</c:v>
                </c:pt>
                <c:pt idx="682">
                  <c:v>162.76735936999998</c:v>
                </c:pt>
                <c:pt idx="683">
                  <c:v>162.26742186999999</c:v>
                </c:pt>
                <c:pt idx="684">
                  <c:v>163.24253125000001</c:v>
                </c:pt>
                <c:pt idx="685">
                  <c:v>162.04076562</c:v>
                </c:pt>
                <c:pt idx="686">
                  <c:v>163.17398437</c:v>
                </c:pt>
                <c:pt idx="687">
                  <c:v>162.29701562</c:v>
                </c:pt>
                <c:pt idx="688">
                  <c:v>162.12998436999999</c:v>
                </c:pt>
                <c:pt idx="689">
                  <c:v>161.30279686999998</c:v>
                </c:pt>
                <c:pt idx="690">
                  <c:v>163.26956250000001</c:v>
                </c:pt>
                <c:pt idx="691">
                  <c:v>161.98151561999998</c:v>
                </c:pt>
                <c:pt idx="692">
                  <c:v>162.60471874999999</c:v>
                </c:pt>
                <c:pt idx="693">
                  <c:v>162.55126561999998</c:v>
                </c:pt>
                <c:pt idx="694">
                  <c:v>162.43034374999999</c:v>
                </c:pt>
                <c:pt idx="695">
                  <c:v>162.07690625000001</c:v>
                </c:pt>
                <c:pt idx="696">
                  <c:v>162.19890624999999</c:v>
                </c:pt>
                <c:pt idx="697">
                  <c:v>162.28087500000001</c:v>
                </c:pt>
                <c:pt idx="698">
                  <c:v>162.45929687</c:v>
                </c:pt>
                <c:pt idx="699">
                  <c:v>161.39128124999999</c:v>
                </c:pt>
                <c:pt idx="700">
                  <c:v>165.08226561999999</c:v>
                </c:pt>
                <c:pt idx="701">
                  <c:v>162.19367187</c:v>
                </c:pt>
                <c:pt idx="702">
                  <c:v>162.46720311999999</c:v>
                </c:pt>
                <c:pt idx="703">
                  <c:v>162.51135936999998</c:v>
                </c:pt>
                <c:pt idx="704">
                  <c:v>164.60445311999999</c:v>
                </c:pt>
                <c:pt idx="705">
                  <c:v>163.47999999999999</c:v>
                </c:pt>
                <c:pt idx="706">
                  <c:v>161.59848436999999</c:v>
                </c:pt>
                <c:pt idx="707">
                  <c:v>162.39726561999998</c:v>
                </c:pt>
                <c:pt idx="708">
                  <c:v>162.87146874999999</c:v>
                </c:pt>
                <c:pt idx="709">
                  <c:v>162.56003125000001</c:v>
                </c:pt>
                <c:pt idx="710">
                  <c:v>162.32356250000001</c:v>
                </c:pt>
                <c:pt idx="711">
                  <c:v>162.03490625000001</c:v>
                </c:pt>
                <c:pt idx="712">
                  <c:v>163.31776561999999</c:v>
                </c:pt>
                <c:pt idx="713">
                  <c:v>164.02782811999998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1383024"/>
        <c:axId val="371383584"/>
      </c:scatterChart>
      <c:valAx>
        <c:axId val="371383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1383584"/>
        <c:crosses val="autoZero"/>
        <c:crossBetween val="midCat"/>
      </c:valAx>
      <c:valAx>
        <c:axId val="37138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 (microsecondi)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5.5555555555555497E-3"/>
              <c:y val="0.398860297102037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1383024"/>
        <c:crossesAt val="-60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  <a:prstDash val="dash"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rgbClr val="FF0000"/>
              </a:solidFill>
              <a:ln w="0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Sheet1!$E$2:$E$6214</c:f>
            </c:numRef>
          </c:xVal>
          <c:yVal>
            <c:numRef>
              <c:f>Sheet1!$F$2:$F$6214</c:f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086096"/>
        <c:axId val="377736704"/>
      </c:scatterChart>
      <c:valAx>
        <c:axId val="376086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7736704"/>
        <c:crosses val="autoZero"/>
        <c:crossBetween val="midCat"/>
      </c:valAx>
      <c:valAx>
        <c:axId val="377736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60860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0.27874</cdr:x>
      <cdr:y>0.18501</cdr:y>
    </cdr:from>
    <cdr:to>
      <cdr:x>0.63832</cdr:x>
      <cdr:y>0.7265</cdr:y>
    </cdr:to>
    <cdr:cxnSp macro="">
      <cdr:nvCxnSpPr>
        <cdr:cNvPr id="3" name="Straight Arrow Connector 2"/>
        <cdr:cNvCxnSpPr/>
      </cdr:nvCxnSpPr>
      <cdr:spPr bwMode="auto">
        <a:xfrm xmlns:a="http://schemas.openxmlformats.org/drawingml/2006/main">
          <a:off x="1786364" y="1092851"/>
          <a:ext cx="2304472" cy="3198584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00B8FF"/>
        </a:solidFill>
        <a:ln xmlns:a="http://schemas.openxmlformats.org/drawingml/2006/main" w="127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0.20225</cdr:x>
      <cdr:y>0.36533</cdr:y>
    </cdr:from>
    <cdr:to>
      <cdr:x>0.79775</cdr:x>
      <cdr:y>0.86843</cdr:y>
    </cdr:to>
    <cdr:cxnSp macro="">
      <cdr:nvCxnSpPr>
        <cdr:cNvPr id="6" name="Straight Connector 5"/>
        <cdr:cNvCxnSpPr/>
      </cdr:nvCxnSpPr>
      <cdr:spPr bwMode="auto">
        <a:xfrm xmlns:a="http://schemas.openxmlformats.org/drawingml/2006/main" flipV="1">
          <a:off x="1296144" y="2158026"/>
          <a:ext cx="3816424" cy="2971803"/>
        </a:xfrm>
        <a:prstGeom xmlns:a="http://schemas.openxmlformats.org/drawingml/2006/main" prst="line">
          <a:avLst/>
        </a:prstGeom>
        <a:solidFill xmlns:a="http://schemas.openxmlformats.org/drawingml/2006/main">
          <a:srgbClr val="00B8FF"/>
        </a:solidFill>
        <a:ln xmlns:a="http://schemas.openxmlformats.org/drawingml/2006/main" w="9525" cap="flat" cmpd="sng" algn="ctr">
          <a:solidFill>
            <a:srgbClr val="0070C0"/>
          </a:solidFill>
          <a:prstDash val="dash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0.25826</cdr:x>
      <cdr:y>0.20943</cdr:y>
    </cdr:from>
    <cdr:to>
      <cdr:x>0.312</cdr:x>
      <cdr:y>0.26374</cdr:y>
    </cdr:to>
    <cdr:sp macro="" textlink="">
      <cdr:nvSpPr>
        <cdr:cNvPr id="15" name="Arc 14"/>
        <cdr:cNvSpPr/>
      </cdr:nvSpPr>
      <cdr:spPr bwMode="auto">
        <a:xfrm xmlns:a="http://schemas.openxmlformats.org/drawingml/2006/main" rot="21318695" flipV="1">
          <a:off x="1655098" y="1237115"/>
          <a:ext cx="344409" cy="320789"/>
        </a:xfrm>
        <a:prstGeom xmlns:a="http://schemas.openxmlformats.org/drawingml/2006/main" prst="arc">
          <a:avLst>
            <a:gd name="adj1" fmla="val 15040379"/>
            <a:gd name="adj2" fmla="val 21071590"/>
          </a:avLst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accent2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0.28212</cdr:x>
      <cdr:y>0.32037</cdr:y>
    </cdr:from>
    <cdr:to>
      <cdr:x>0.43943</cdr:x>
      <cdr:y>0.43471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808035" y="1892397"/>
          <a:ext cx="1008155" cy="675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800" b="1" dirty="0" smtClean="0">
              <a:solidFill>
                <a:schemeClr val="accent2">
                  <a:lumMod val="75000"/>
                </a:schemeClr>
              </a:solidFill>
            </a:rPr>
            <a:t>θ</a:t>
          </a:r>
          <a:endParaRPr lang="it-IT" sz="18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BE4A569-D70B-49B6-A067-C322BC22B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73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2D52866-31D7-4D6F-8272-522227483CAB}" type="slidenum">
              <a:rPr lang="en-US" altLang="it-IT" sz="1400" smtClean="0"/>
              <a:pPr>
                <a:spcBef>
                  <a:spcPct val="0"/>
                </a:spcBef>
              </a:pPr>
              <a:t>1</a:t>
            </a:fld>
            <a:endParaRPr lang="en-US" altLang="it-IT" sz="1400" smtClean="0"/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91888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4AB7994-0D19-402E-9FC7-57256ADB6E16}" type="slidenum">
              <a:rPr lang="en-US" altLang="it-IT" sz="1400" smtClean="0"/>
              <a:pPr>
                <a:spcBef>
                  <a:spcPct val="0"/>
                </a:spcBef>
              </a:pPr>
              <a:t>13</a:t>
            </a:fld>
            <a:endParaRPr lang="en-US" altLang="it-IT" sz="1400" smtClean="0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3625565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4AB7994-0D19-402E-9FC7-57256ADB6E16}" type="slidenum">
              <a:rPr lang="en-US" altLang="it-IT" sz="1400" smtClean="0"/>
              <a:pPr>
                <a:spcBef>
                  <a:spcPct val="0"/>
                </a:spcBef>
              </a:pPr>
              <a:t>14</a:t>
            </a:fld>
            <a:endParaRPr lang="en-US" altLang="it-IT" sz="1400" smtClean="0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519353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D21EE28-435E-44DB-9B48-CA9EF3E1D29D}" type="slidenum">
              <a:rPr lang="en-US" altLang="it-IT" sz="1400" smtClean="0"/>
              <a:pPr>
                <a:spcBef>
                  <a:spcPct val="0"/>
                </a:spcBef>
              </a:pPr>
              <a:t>15</a:t>
            </a:fld>
            <a:endParaRPr lang="en-US" altLang="it-IT" sz="1400" smtClean="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082827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1232C5C-7ADD-4CBB-9EEC-C76C5ECCD42F}" type="slidenum">
              <a:rPr lang="en-US" altLang="it-IT" sz="1400" smtClean="0"/>
              <a:pPr>
                <a:spcBef>
                  <a:spcPct val="0"/>
                </a:spcBef>
              </a:pPr>
              <a:t>16</a:t>
            </a:fld>
            <a:endParaRPr lang="en-US" altLang="it-IT" sz="140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246956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88D48B-8346-4155-981F-0FFDD6A4BE81}" type="slidenum">
              <a:rPr lang="en-US" altLang="it-IT" sz="1400" smtClean="0"/>
              <a:pPr>
                <a:spcBef>
                  <a:spcPct val="0"/>
                </a:spcBef>
              </a:pPr>
              <a:t>17</a:t>
            </a:fld>
            <a:endParaRPr lang="en-US" altLang="it-IT" sz="1400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861932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E2B49C0-610D-4E26-9B33-986A391E9126}" type="slidenum">
              <a:rPr lang="en-US" altLang="it-IT" sz="1400" smtClean="0"/>
              <a:pPr>
                <a:spcBef>
                  <a:spcPct val="0"/>
                </a:spcBef>
              </a:pPr>
              <a:t>18</a:t>
            </a:fld>
            <a:endParaRPr lang="en-US" altLang="it-IT" sz="1400" smtClean="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312778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FAC3890-C5A4-4559-AA84-8ABF05BE1CEA}" type="slidenum">
              <a:rPr lang="en-US" altLang="it-IT" sz="1400" smtClean="0"/>
              <a:pPr>
                <a:spcBef>
                  <a:spcPct val="0"/>
                </a:spcBef>
              </a:pPr>
              <a:t>19</a:t>
            </a:fld>
            <a:endParaRPr lang="en-US" altLang="it-IT" sz="1400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885932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F31701-72C2-484C-9D0B-3DA3EE62B842}" type="slidenum">
              <a:rPr lang="en-US" altLang="it-IT" sz="1400" smtClean="0"/>
              <a:pPr>
                <a:spcBef>
                  <a:spcPct val="0"/>
                </a:spcBef>
              </a:pPr>
              <a:t>20</a:t>
            </a:fld>
            <a:endParaRPr lang="en-US" altLang="it-IT" sz="1400" smtClean="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218293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AF69BB-97D0-4883-A238-FA14B262901E}" type="slidenum">
              <a:rPr lang="en-US" altLang="it-IT" sz="1400" smtClean="0"/>
              <a:pPr>
                <a:spcBef>
                  <a:spcPct val="0"/>
                </a:spcBef>
              </a:pPr>
              <a:t>21</a:t>
            </a:fld>
            <a:endParaRPr lang="en-US" altLang="it-IT" sz="1400" smtClean="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762585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9D2A6C-7D75-471D-B868-8B09B7771928}" type="slidenum">
              <a:rPr lang="en-US" altLang="it-IT" sz="1400" smtClean="0"/>
              <a:pPr>
                <a:spcBef>
                  <a:spcPct val="0"/>
                </a:spcBef>
              </a:pPr>
              <a:t>22</a:t>
            </a:fld>
            <a:endParaRPr lang="en-US" altLang="it-IT" sz="1400" smtClean="0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607260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3BD706B-5D81-4735-9CD4-BE64C5F23B31}" type="slidenum">
              <a:rPr lang="en-US" altLang="it-IT" sz="1400" smtClean="0"/>
              <a:pPr>
                <a:spcBef>
                  <a:spcPct val="0"/>
                </a:spcBef>
              </a:pPr>
              <a:t>2</a:t>
            </a:fld>
            <a:endParaRPr lang="en-US" altLang="it-IT" sz="1400" smtClean="0"/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745250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13AD9E-32D3-41C6-B00F-36B14EA647C1}" type="slidenum">
              <a:rPr lang="en-US" altLang="it-IT" sz="1400" smtClean="0"/>
              <a:pPr>
                <a:spcBef>
                  <a:spcPct val="0"/>
                </a:spcBef>
              </a:pPr>
              <a:t>23</a:t>
            </a:fld>
            <a:endParaRPr lang="en-US" altLang="it-IT" sz="1400" smtClean="0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870927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3FDE5F-C8D5-4DB9-AEE2-A0A40441A87D}" type="slidenum">
              <a:rPr lang="en-US" altLang="it-IT" sz="1400" smtClean="0"/>
              <a:pPr>
                <a:spcBef>
                  <a:spcPct val="0"/>
                </a:spcBef>
              </a:pPr>
              <a:t>24</a:t>
            </a:fld>
            <a:endParaRPr lang="en-US" altLang="it-IT" sz="1400" smtClean="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2451904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6FE0F14-9320-452A-BC80-078745A5A684}" type="slidenum">
              <a:rPr lang="en-US" altLang="it-IT" sz="1400" smtClean="0"/>
              <a:pPr>
                <a:spcBef>
                  <a:spcPct val="0"/>
                </a:spcBef>
              </a:pPr>
              <a:t>25</a:t>
            </a:fld>
            <a:endParaRPr lang="en-US" altLang="it-IT" sz="1400" smtClean="0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906797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CE0C6C-CB6E-4003-A9B1-C793DDD20C85}" type="slidenum">
              <a:rPr lang="en-US" altLang="it-IT" sz="1400" smtClean="0"/>
              <a:pPr>
                <a:spcBef>
                  <a:spcPct val="0"/>
                </a:spcBef>
              </a:pPr>
              <a:t>26</a:t>
            </a:fld>
            <a:endParaRPr lang="en-US" altLang="it-IT" sz="1400" smtClean="0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627941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891934-2D17-44B5-8B78-47DFD835EB1E}" type="slidenum">
              <a:rPr lang="en-US" altLang="it-IT" sz="1400" smtClean="0"/>
              <a:pPr>
                <a:spcBef>
                  <a:spcPct val="0"/>
                </a:spcBef>
              </a:pPr>
              <a:t>27</a:t>
            </a:fld>
            <a:endParaRPr lang="en-US" altLang="it-IT" sz="1400" smtClean="0"/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7014692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48D4CBD-5D37-40BC-81DA-A544A993BA88}" type="slidenum">
              <a:rPr lang="en-US" altLang="it-IT" sz="1400" smtClean="0"/>
              <a:pPr>
                <a:spcBef>
                  <a:spcPct val="0"/>
                </a:spcBef>
              </a:pPr>
              <a:t>28</a:t>
            </a:fld>
            <a:endParaRPr lang="en-US" altLang="it-IT" sz="1400" smtClean="0"/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8285239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8179A6A-7DE7-4A8F-B268-2ABF1D10FBD0}" type="slidenum">
              <a:rPr lang="en-US" altLang="it-IT" sz="1400" smtClean="0"/>
              <a:pPr>
                <a:spcBef>
                  <a:spcPct val="0"/>
                </a:spcBef>
              </a:pPr>
              <a:t>29</a:t>
            </a:fld>
            <a:endParaRPr lang="en-US" altLang="it-IT" sz="1400" smtClean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04186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19AF23F-6F61-467A-AB27-3D6EFC64574F}" type="slidenum">
              <a:rPr lang="en-US" altLang="it-IT" sz="1400" smtClean="0"/>
              <a:pPr>
                <a:spcBef>
                  <a:spcPct val="0"/>
                </a:spcBef>
              </a:pPr>
              <a:t>30</a:t>
            </a:fld>
            <a:endParaRPr lang="en-US" altLang="it-IT" sz="1400" smtClean="0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5734604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7496FC-F912-4108-9704-7D30F3D3DDE5}" type="slidenum">
              <a:rPr lang="en-US" altLang="it-IT" sz="1400" smtClean="0"/>
              <a:pPr>
                <a:spcBef>
                  <a:spcPct val="0"/>
                </a:spcBef>
              </a:pPr>
              <a:t>31</a:t>
            </a:fld>
            <a:endParaRPr lang="en-US" altLang="it-IT" sz="1400" smtClean="0"/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9540348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029927-1E34-4333-AB6B-05F558CB8813}" type="slidenum">
              <a:rPr lang="en-US" altLang="it-IT" sz="1400" smtClean="0"/>
              <a:pPr>
                <a:spcBef>
                  <a:spcPct val="0"/>
                </a:spcBef>
              </a:pPr>
              <a:t>32</a:t>
            </a:fld>
            <a:endParaRPr lang="en-US" altLang="it-IT" sz="1400" smtClean="0"/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181849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4732A30-717F-494F-A9F2-C59DF19D1EE0}" type="slidenum">
              <a:rPr lang="en-US" altLang="it-IT" sz="1400" smtClean="0"/>
              <a:pPr>
                <a:spcBef>
                  <a:spcPct val="0"/>
                </a:spcBef>
              </a:pPr>
              <a:t>6</a:t>
            </a:fld>
            <a:endParaRPr lang="en-US" altLang="it-IT" sz="1400" smtClean="0"/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5965761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BE4E0EC-C137-4DA6-9A08-07C8759B4DB0}" type="slidenum">
              <a:rPr lang="en-US" altLang="it-IT" sz="1400" smtClean="0"/>
              <a:pPr>
                <a:spcBef>
                  <a:spcPct val="0"/>
                </a:spcBef>
              </a:pPr>
              <a:t>33</a:t>
            </a:fld>
            <a:endParaRPr lang="en-US" altLang="it-IT" sz="1400" smtClean="0"/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4977598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2CB57CD-411B-40B0-94C5-1DCC878503EB}" type="slidenum">
              <a:rPr lang="en-US" altLang="it-IT" sz="1400" smtClean="0"/>
              <a:pPr>
                <a:spcBef>
                  <a:spcPct val="0"/>
                </a:spcBef>
              </a:pPr>
              <a:t>34</a:t>
            </a:fld>
            <a:endParaRPr lang="en-US" altLang="it-IT" sz="1400" smtClean="0"/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8288319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00D5C6-A2F6-40CF-8BF5-4B86D7FE91C4}" type="slidenum">
              <a:rPr lang="en-US" altLang="it-IT" sz="1400" smtClean="0"/>
              <a:pPr>
                <a:spcBef>
                  <a:spcPct val="0"/>
                </a:spcBef>
              </a:pPr>
              <a:t>35</a:t>
            </a:fld>
            <a:endParaRPr lang="en-US" altLang="it-IT" sz="1400" smtClean="0"/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6684862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Massa protone 0,938 GeV/c2      massa muone 103 MeV/c2    massa e 0,522</a:t>
            </a:r>
            <a:r>
              <a:rPr lang="it-IT" baseline="0" dirty="0" smtClean="0"/>
              <a:t> MeV/c2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BE4A569-D70B-49B6-A067-C322BC22BF2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20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E18CE23-A6B6-4258-AC60-FABF1A85204D}" type="slidenum">
              <a:rPr lang="en-US" altLang="it-IT" sz="1400" smtClean="0"/>
              <a:pPr>
                <a:spcBef>
                  <a:spcPct val="0"/>
                </a:spcBef>
              </a:pPr>
              <a:t>37</a:t>
            </a:fld>
            <a:endParaRPr lang="en-US" altLang="it-IT" sz="1400" smtClean="0"/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6904586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9EFA5E4-6D12-4794-AA99-A07982B672C9}" type="slidenum">
              <a:rPr lang="en-US" altLang="it-IT" sz="1400" smtClean="0"/>
              <a:pPr>
                <a:spcBef>
                  <a:spcPct val="0"/>
                </a:spcBef>
              </a:pPr>
              <a:t>39</a:t>
            </a:fld>
            <a:endParaRPr lang="en-US" altLang="it-IT" sz="1400" smtClean="0"/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4512604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9EFA5E4-6D12-4794-AA99-A07982B672C9}" type="slidenum">
              <a:rPr lang="en-US" altLang="it-IT" sz="1400" smtClean="0"/>
              <a:pPr>
                <a:spcBef>
                  <a:spcPct val="0"/>
                </a:spcBef>
              </a:pPr>
              <a:t>40</a:t>
            </a:fld>
            <a:endParaRPr lang="en-US" altLang="it-IT" sz="1400" smtClean="0"/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5184905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9EFA5E4-6D12-4794-AA99-A07982B672C9}" type="slidenum">
              <a:rPr lang="en-US" altLang="it-IT" sz="1400" smtClean="0"/>
              <a:pPr>
                <a:spcBef>
                  <a:spcPct val="0"/>
                </a:spcBef>
              </a:pPr>
              <a:t>41</a:t>
            </a:fld>
            <a:endParaRPr lang="en-US" altLang="it-IT" sz="1400" smtClean="0"/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6616209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9EFA5E4-6D12-4794-AA99-A07982B672C9}" type="slidenum">
              <a:rPr lang="en-US" altLang="it-IT" sz="1400" smtClean="0"/>
              <a:pPr>
                <a:spcBef>
                  <a:spcPct val="0"/>
                </a:spcBef>
              </a:pPr>
              <a:t>42</a:t>
            </a:fld>
            <a:endParaRPr lang="en-US" altLang="it-IT" sz="1400" smtClean="0"/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6606106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9EFA5E4-6D12-4794-AA99-A07982B672C9}" type="slidenum">
              <a:rPr lang="en-US" altLang="it-IT" sz="1400" smtClean="0"/>
              <a:pPr>
                <a:spcBef>
                  <a:spcPct val="0"/>
                </a:spcBef>
              </a:pPr>
              <a:t>43</a:t>
            </a:fld>
            <a:endParaRPr lang="en-US" altLang="it-IT" sz="1400" smtClean="0"/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63346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5971D7-9191-4FC3-AA3F-0B334EE5CFBD}" type="slidenum">
              <a:rPr lang="en-US" altLang="it-IT" sz="1400" smtClean="0"/>
              <a:pPr>
                <a:spcBef>
                  <a:spcPct val="0"/>
                </a:spcBef>
              </a:pPr>
              <a:t>7</a:t>
            </a:fld>
            <a:endParaRPr lang="en-US" altLang="it-IT" sz="1400" smtClean="0"/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3793741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E4A72F9-C4E2-4BFA-8503-6EBA57253B2F}" type="slidenum">
              <a:rPr lang="en-US" altLang="it-IT" sz="1400" smtClean="0"/>
              <a:pPr>
                <a:spcBef>
                  <a:spcPct val="0"/>
                </a:spcBef>
              </a:pPr>
              <a:t>51</a:t>
            </a:fld>
            <a:endParaRPr lang="en-US" altLang="it-IT" sz="1400" smtClean="0"/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51546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E4A72F9-C4E2-4BFA-8503-6EBA57253B2F}" type="slidenum">
              <a:rPr lang="en-US" altLang="it-IT" sz="1400" smtClean="0"/>
              <a:pPr>
                <a:spcBef>
                  <a:spcPct val="0"/>
                </a:spcBef>
              </a:pPr>
              <a:t>52</a:t>
            </a:fld>
            <a:endParaRPr lang="en-US" altLang="it-IT" sz="1400" smtClean="0"/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6852264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perfoormance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5FB6-BCEB-4525-B3B1-537274FF073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365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2731121-AEDB-4945-AFC9-DE73A2A7CA55}" type="slidenum">
              <a:rPr lang="en-US" altLang="it-IT" sz="1400" smtClean="0"/>
              <a:pPr>
                <a:spcBef>
                  <a:spcPct val="0"/>
                </a:spcBef>
              </a:pPr>
              <a:t>55</a:t>
            </a:fld>
            <a:endParaRPr lang="en-US" altLang="it-IT" sz="1400" smtClean="0"/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766219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350BB67-9F44-41DE-8648-84A4A6E1495E}" type="slidenum">
              <a:rPr lang="en-US" altLang="it-IT" sz="1400" smtClean="0"/>
              <a:pPr>
                <a:spcBef>
                  <a:spcPct val="0"/>
                </a:spcBef>
              </a:pPr>
              <a:t>56</a:t>
            </a:fld>
            <a:endParaRPr lang="en-US" altLang="it-IT" sz="1400" smtClean="0"/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1247458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A0E3EE-E178-4937-974C-19D250D061D1}" type="slidenum">
              <a:rPr lang="en-US" altLang="it-IT" sz="1400" smtClean="0"/>
              <a:pPr>
                <a:spcBef>
                  <a:spcPct val="0"/>
                </a:spcBef>
              </a:pPr>
              <a:t>57</a:t>
            </a:fld>
            <a:endParaRPr lang="en-US" altLang="it-IT" sz="1400" smtClean="0"/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6517522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EBA4E0-3F09-4007-96E5-DA5C0296A76E}" type="slidenum">
              <a:rPr lang="en-US" altLang="it-IT" sz="1400" smtClean="0"/>
              <a:pPr>
                <a:spcBef>
                  <a:spcPct val="0"/>
                </a:spcBef>
              </a:pPr>
              <a:t>58</a:t>
            </a:fld>
            <a:endParaRPr lang="en-US" altLang="it-IT" sz="1400" smtClean="0"/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1580395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130CB8A-9BA0-4D6B-88E4-7EB57231D1A0}" type="slidenum">
              <a:rPr lang="en-US" altLang="it-IT" sz="1400" smtClean="0"/>
              <a:pPr>
                <a:spcBef>
                  <a:spcPct val="0"/>
                </a:spcBef>
              </a:pPr>
              <a:t>59</a:t>
            </a:fld>
            <a:endParaRPr lang="en-US" altLang="it-IT" sz="1400" smtClean="0"/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5026741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130CB8A-9BA0-4D6B-88E4-7EB57231D1A0}" type="slidenum">
              <a:rPr lang="en-US" altLang="it-IT" sz="1400" smtClean="0"/>
              <a:pPr>
                <a:spcBef>
                  <a:spcPct val="0"/>
                </a:spcBef>
              </a:pPr>
              <a:t>60</a:t>
            </a:fld>
            <a:endParaRPr lang="en-US" altLang="it-IT" sz="1400" smtClean="0"/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65791660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5A8640-6FD9-476C-BA16-81B085C797B8}" type="slidenum">
              <a:rPr lang="en-US" altLang="it-IT" sz="1400" smtClean="0"/>
              <a:pPr>
                <a:spcBef>
                  <a:spcPct val="0"/>
                </a:spcBef>
              </a:pPr>
              <a:t>61</a:t>
            </a:fld>
            <a:endParaRPr lang="en-US" altLang="it-IT" sz="1400" smtClean="0"/>
          </a:p>
        </p:txBody>
      </p:sp>
      <p:sp>
        <p:nvSpPr>
          <p:cNvPr id="109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262467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666EA2-9E02-4633-A6ED-2965E2949B83}" type="slidenum">
              <a:rPr lang="en-US" altLang="it-IT" sz="1400" smtClean="0"/>
              <a:pPr>
                <a:spcBef>
                  <a:spcPct val="0"/>
                </a:spcBef>
              </a:pPr>
              <a:t>8</a:t>
            </a:fld>
            <a:endParaRPr lang="en-US" altLang="it-IT" sz="1400" smtClean="0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3147820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83685B-A7CA-41A3-A456-C224DF746EEB}" type="slidenum">
              <a:rPr lang="en-US" altLang="it-IT" sz="1400" smtClean="0"/>
              <a:pPr>
                <a:spcBef>
                  <a:spcPct val="0"/>
                </a:spcBef>
              </a:pPr>
              <a:t>62</a:t>
            </a:fld>
            <a:endParaRPr lang="en-US" altLang="it-IT" sz="1400" smtClean="0"/>
          </a:p>
        </p:txBody>
      </p:sp>
      <p:sp>
        <p:nvSpPr>
          <p:cNvPr id="1136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5211932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D04B671-C245-4440-8308-AD1920824C09}" type="slidenum">
              <a:rPr lang="en-US" altLang="it-IT" sz="1400" smtClean="0"/>
              <a:pPr>
                <a:spcBef>
                  <a:spcPct val="0"/>
                </a:spcBef>
              </a:pPr>
              <a:t>63</a:t>
            </a:fld>
            <a:endParaRPr lang="en-US" altLang="it-IT" sz="1400" smtClean="0"/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9229448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245164F-0F6F-4638-8FC9-E7E49276C932}" type="slidenum">
              <a:rPr lang="en-US" altLang="it-IT" sz="1400" smtClean="0"/>
              <a:pPr>
                <a:spcBef>
                  <a:spcPct val="0"/>
                </a:spcBef>
              </a:pPr>
              <a:t>64</a:t>
            </a:fld>
            <a:endParaRPr lang="en-US" altLang="it-IT" sz="1400" smtClean="0"/>
          </a:p>
        </p:txBody>
      </p:sp>
      <p:sp>
        <p:nvSpPr>
          <p:cNvPr id="132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2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247735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DA2D8D-2362-45C1-BE93-C68F0632C052}" type="slidenum">
              <a:rPr lang="en-US" altLang="it-IT" sz="1400" smtClean="0"/>
              <a:pPr>
                <a:spcBef>
                  <a:spcPct val="0"/>
                </a:spcBef>
              </a:pPr>
              <a:t>9</a:t>
            </a:fld>
            <a:endParaRPr lang="en-US" altLang="it-IT" sz="140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432279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62E998-2293-4C2F-AE09-3927B237C707}" type="slidenum">
              <a:rPr lang="en-US" altLang="it-IT" sz="1400" smtClean="0"/>
              <a:pPr>
                <a:spcBef>
                  <a:spcPct val="0"/>
                </a:spcBef>
              </a:pPr>
              <a:t>10</a:t>
            </a:fld>
            <a:endParaRPr lang="en-US" altLang="it-IT" sz="1400" smtClean="0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altLang="it-IT" sz="2000" smtClean="0">
                <a:latin typeface="Arial" panose="020B0604020202020204" pitchFamily="34" charset="0"/>
              </a:rPr>
              <a:t>Oltre i rassicuranti componenti della materia stabile a cui siamo abituati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A906E935-803D-44BD-912E-E68FB9835F39}" type="slidenum">
              <a:rPr lang="en-US" sz="1200" smtClean="0">
                <a:latin typeface="+mn-lt" charset="0"/>
              </a:rPr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10</a:t>
            </a:fld>
            <a:endParaRPr lang="en-US" sz="1200" smtClean="0"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779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914C262-3119-4020-B0DC-55269C06805B}" type="slidenum">
              <a:rPr lang="en-US" altLang="it-IT" sz="1400" smtClean="0"/>
              <a:pPr>
                <a:spcBef>
                  <a:spcPct val="0"/>
                </a:spcBef>
              </a:pPr>
              <a:t>11</a:t>
            </a:fld>
            <a:endParaRPr lang="en-US" altLang="it-IT" sz="1400" smtClean="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025694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914C262-3119-4020-B0DC-55269C06805B}" type="slidenum">
              <a:rPr lang="en-US" altLang="it-IT" sz="1400" smtClean="0"/>
              <a:pPr>
                <a:spcBef>
                  <a:spcPct val="0"/>
                </a:spcBef>
              </a:pPr>
              <a:t>12</a:t>
            </a:fld>
            <a:endParaRPr lang="en-US" altLang="it-IT" sz="1400" smtClean="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scoperto da Powell, Lattes e Occhialini (previsto da 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Yukawa n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el 1935)</a:t>
            </a:r>
            <a:endParaRPr lang="it-IT" altLang="it-IT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66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7E5EF-0EB8-4F90-96FC-B4F430AA2970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2132E-DB09-4591-AB2A-EB5148302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5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D2A91-89C7-4EAD-BAA5-DF5CF2967F70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AE8AA-7C2B-4C36-8973-5BEB8C4D3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4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600B7-F23C-411D-965C-63414FCD8209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18E87-88E5-4B7E-AA05-1D7AAAE04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52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03C17-861E-4483-BBEE-E08A6B0AAAEC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84112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6F4BC-C48B-46FD-87B1-20F6EC4B6C01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58F76-A7AA-4387-A01E-893E97758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34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3A357-0D86-455E-B7A5-81D86EA1431B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B18EB-9203-4A08-AA0A-83ED1446A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98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42E76-4C30-46B8-BC63-FF7670AB3BD6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7731A-7EB7-4DBD-826C-EC5DE64BB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8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54563-384C-4E9C-A0E6-A7F52138D104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A65B3-846D-4D2C-B36E-1313CD837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99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61262-8317-457B-BFE5-FA6B6FFC90A4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B7B5D-E641-4CFD-B5CE-A4B71DDF5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87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3F65A-DDA4-437D-93C2-5A8069671851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1C4F2-2018-48B0-BBA3-2B71C57CC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38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6E5E7-D768-409E-AECF-1474BCC37C94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A6D9D-1746-45F2-AF84-11113C87B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9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E6FD2-71EC-4300-A661-936115887879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8897C-3CE8-4DAA-B679-B15073E5D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55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53F5D-BF61-4956-9912-CCB46848D3B9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D9935-D098-497C-AC48-74193D8B7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93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FD220-2208-48FC-9C0B-2CCC6B9088A1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F599A-0571-4869-B1EB-1D3097FDA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94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8E048-2B0F-4835-A3E9-5B6467CE72F8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23E37-2F33-492E-B1D1-976178DFC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13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3975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3975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6F270-3A68-49BE-B1DE-726DA32D5430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5AE10-704B-49EA-B3D3-76B75B9A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24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35E8F-D5A9-4110-8DC0-B4A9DB90A819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B46EF-07D3-4E09-B790-8F1B0BE4A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82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F9502-FBB8-4C2E-A63A-3118596DD9AE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6ED00-AE1E-4B20-9333-2912B3A44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64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4D7A1-9D82-42D5-8D82-18C1873C1BAF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52B92-B283-4A61-A253-DCBE960F7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44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F2798-C1AC-466C-B706-ED8DE6519BCB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F825E-C277-4CC3-8923-059DB9FFA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32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7DA37-722D-46CA-86EC-FFC72A3BC590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A5ACF-D280-4A8D-97FC-10000BA17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17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BF5A6-B1D2-4D3E-B00E-9A53FE18FA12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DA4EE-9FC8-41EE-9978-B4C81991E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2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E3F17-1DB1-48DE-8DCD-87EEC52A6287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D7C43-4783-4484-B1BA-B7FC01FE7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69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09A4-625D-4ED7-B1B4-99E6597D460E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79D2A-259D-4380-9FED-3511382E2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35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DEA88-BD06-4828-85EA-A9EF4F3C23BA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1094F-812D-408C-8088-46C4A7B6C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511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4EEEE-F883-4C05-B58C-5921FE5A0382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4E762-C8D4-4DBC-A250-8B5D71F04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8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BBCC2-390C-4AEA-97E9-E6C33DD814FE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E3FCE-980E-4874-8768-C89006114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769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6DEE6-9E48-4A07-864C-1367AE65C8FF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8351A-5D2C-4BDC-ACD8-38CD32A46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6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50938-3031-4E33-A539-C4744B3B2768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74A59-4D65-4F61-A557-0D1BB1B85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3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D5C8C-C1F4-48AB-B547-CF474A42B079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8C1DD-D117-41B9-A122-E7F2AE0EF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7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3CFF-5DF5-4C3A-A9FA-DB2BCE11697B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A55CA-9022-4532-BC01-1DBEA261F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9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A6EBD-99C1-4080-B3D3-37F000B58096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595D4-2E3B-45F4-B0C7-CAADEE342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5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0D4FC-024F-4D59-AACF-C8F431C849AD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935A5-FB4A-4157-BB20-DE9ECF3EC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0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53CE0-ABCF-49DE-BAD4-8F30B628E7DF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8E182-04BD-4DC4-B7C7-469054966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1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9C623-A0BF-4404-97D6-4C37974A1567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C3DAA-02FD-4C8E-A726-541632C7B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7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the title text formatFare clic per modificare lo stile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the outline text format</a:t>
            </a:r>
          </a:p>
          <a:p>
            <a:pPr lvl="1"/>
            <a:r>
              <a:rPr lang="en-GB" altLang="it-IT" smtClean="0"/>
              <a:t>Second Outline Level</a:t>
            </a:r>
          </a:p>
          <a:p>
            <a:pPr lvl="2"/>
            <a:r>
              <a:rPr lang="en-GB" altLang="it-IT" smtClean="0"/>
              <a:t>Third Outline Level</a:t>
            </a:r>
          </a:p>
          <a:p>
            <a:pPr lvl="3"/>
            <a:r>
              <a:rPr lang="en-GB" altLang="it-IT" smtClean="0"/>
              <a:t>Fourth Outline Level</a:t>
            </a:r>
          </a:p>
          <a:p>
            <a:pPr lvl="4"/>
            <a:r>
              <a:rPr lang="en-GB" altLang="it-IT" smtClean="0"/>
              <a:t>Fifth Outline Level</a:t>
            </a:r>
          </a:p>
          <a:p>
            <a:pPr lvl="4"/>
            <a:r>
              <a:rPr lang="en-GB" altLang="it-IT" smtClean="0"/>
              <a:t>Sixth Outline Level</a:t>
            </a:r>
          </a:p>
          <a:p>
            <a:pPr lvl="0"/>
            <a:r>
              <a:rPr lang="en-GB" altLang="it-IT" smtClean="0"/>
              <a:t>Seventh Outline LevelFare clic per modificare stili del testo dello schema</a:t>
            </a:r>
          </a:p>
          <a:p>
            <a:pPr lvl="1"/>
            <a:r>
              <a:rPr lang="en-GB" altLang="it-IT" smtClean="0"/>
              <a:t>Secondo livello</a:t>
            </a:r>
          </a:p>
          <a:p>
            <a:pPr lvl="2"/>
            <a:r>
              <a:rPr lang="en-GB" altLang="it-IT" smtClean="0"/>
              <a:t>Terzo livello</a:t>
            </a:r>
          </a:p>
          <a:p>
            <a:pPr lvl="3"/>
            <a:r>
              <a:rPr lang="en-GB" altLang="it-IT" smtClean="0"/>
              <a:t>Quarto livello</a:t>
            </a:r>
          </a:p>
          <a:p>
            <a:pPr lvl="4"/>
            <a:r>
              <a:rPr lang="en-GB" altLang="it-IT" smtClean="0"/>
              <a:t>Quinto livello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B8B8B"/>
                </a:solidFill>
                <a:latin typeface="+mn-lt"/>
              </a:defRPr>
            </a:lvl1pPr>
          </a:lstStyle>
          <a:p>
            <a:pPr>
              <a:defRPr/>
            </a:pPr>
            <a:fld id="{3E8947DE-D02C-466B-8184-B3A6B48E6B5E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B8B8B"/>
                </a:solidFill>
                <a:latin typeface="+mn-lt"/>
              </a:defRPr>
            </a:lvl1pPr>
          </a:lstStyle>
          <a:p>
            <a:pPr>
              <a:defRPr/>
            </a:pPr>
            <a:fld id="{A403DF55-6BB6-48B4-99E4-5DDA12613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57" r:id="rId12"/>
  </p:sldLayoutIdLst>
  <p:txStyles>
    <p:titleStyle>
      <a:lvl1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</a:defRPr>
      </a:lvl2pPr>
      <a:lvl3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</a:defRPr>
      </a:lvl3pPr>
      <a:lvl4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</a:defRPr>
      </a:lvl4pPr>
      <a:lvl5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</a:defRPr>
      </a:lvl5pPr>
      <a:lvl6pPr marL="25146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</a:defRPr>
      </a:lvl6pPr>
      <a:lvl7pPr marL="29718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</a:defRPr>
      </a:lvl7pPr>
      <a:lvl8pPr marL="34290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</a:defRPr>
      </a:lvl8pPr>
      <a:lvl9pPr marL="38862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lnSpc>
          <a:spcPct val="9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the title text formatFare clic per modificare lo stile del titolo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B8B8B"/>
                </a:solidFill>
                <a:latin typeface="+mn-lt"/>
              </a:defRPr>
            </a:lvl1pPr>
          </a:lstStyle>
          <a:p>
            <a:pPr>
              <a:defRPr/>
            </a:pPr>
            <a:fld id="{2CBA17B9-526E-4D0B-BE5F-B1764096624D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B8B8B"/>
                </a:solidFill>
                <a:latin typeface="+mn-lt"/>
              </a:defRPr>
            </a:lvl1pPr>
          </a:lstStyle>
          <a:p>
            <a:pPr>
              <a:defRPr/>
            </a:pPr>
            <a:fld id="{F0624D7C-7964-4D46-87D8-5BFDED264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09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the outline text format</a:t>
            </a:r>
          </a:p>
          <a:p>
            <a:pPr lvl="1"/>
            <a:r>
              <a:rPr lang="en-GB" altLang="it-IT" smtClean="0"/>
              <a:t>Second Outline Level</a:t>
            </a:r>
          </a:p>
          <a:p>
            <a:pPr lvl="2"/>
            <a:r>
              <a:rPr lang="en-GB" altLang="it-IT" smtClean="0"/>
              <a:t>Third Outline Level</a:t>
            </a:r>
          </a:p>
          <a:p>
            <a:pPr lvl="3"/>
            <a:r>
              <a:rPr lang="en-GB" altLang="it-IT" smtClean="0"/>
              <a:t>Fourth Outline Level</a:t>
            </a:r>
          </a:p>
          <a:p>
            <a:pPr lvl="4"/>
            <a:r>
              <a:rPr lang="en-GB" altLang="it-IT" smtClean="0"/>
              <a:t>Fifth Outline Level</a:t>
            </a:r>
          </a:p>
          <a:p>
            <a:pPr lvl="4"/>
            <a:r>
              <a:rPr lang="en-GB" altLang="it-IT" smtClean="0"/>
              <a:t>Sixth Outline Level</a:t>
            </a:r>
          </a:p>
          <a:p>
            <a:pPr lvl="4"/>
            <a:r>
              <a:rPr lang="en-GB" altLang="it-IT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</a:defRPr>
      </a:lvl2pPr>
      <a:lvl3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</a:defRPr>
      </a:lvl3pPr>
      <a:lvl4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</a:defRPr>
      </a:lvl4pPr>
      <a:lvl5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</a:defRPr>
      </a:lvl5pPr>
      <a:lvl6pPr marL="25146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</a:defRPr>
      </a:lvl6pPr>
      <a:lvl7pPr marL="29718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</a:defRPr>
      </a:lvl7pPr>
      <a:lvl8pPr marL="34290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</a:defRPr>
      </a:lvl8pPr>
      <a:lvl9pPr marL="38862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lnSpc>
          <a:spcPct val="9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B8B8B"/>
                </a:solidFill>
                <a:latin typeface="+mn-lt"/>
              </a:defRPr>
            </a:lvl1pPr>
          </a:lstStyle>
          <a:p>
            <a:pPr>
              <a:defRPr/>
            </a:pPr>
            <a:fld id="{172346EE-6DAB-404B-9AB4-8B531C1D44AD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B8B8B"/>
                </a:solidFill>
                <a:latin typeface="+mn-lt"/>
              </a:defRPr>
            </a:lvl1pPr>
          </a:lstStyle>
          <a:p>
            <a:pPr>
              <a:defRPr/>
            </a:pPr>
            <a:fld id="{61B6EF1D-9AC1-4BFB-B705-E5B1E48E4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the title text format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09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the outline text format</a:t>
            </a:r>
          </a:p>
          <a:p>
            <a:pPr lvl="1"/>
            <a:r>
              <a:rPr lang="en-GB" altLang="it-IT" smtClean="0"/>
              <a:t>Second Outline Level</a:t>
            </a:r>
          </a:p>
          <a:p>
            <a:pPr lvl="2"/>
            <a:r>
              <a:rPr lang="en-GB" altLang="it-IT" smtClean="0"/>
              <a:t>Third Outline Level</a:t>
            </a:r>
          </a:p>
          <a:p>
            <a:pPr lvl="3"/>
            <a:r>
              <a:rPr lang="en-GB" altLang="it-IT" smtClean="0"/>
              <a:t>Fourth Outline Level</a:t>
            </a:r>
          </a:p>
          <a:p>
            <a:pPr lvl="4"/>
            <a:r>
              <a:rPr lang="en-GB" altLang="it-IT" smtClean="0"/>
              <a:t>Fifth Outline Level</a:t>
            </a:r>
          </a:p>
          <a:p>
            <a:pPr lvl="4"/>
            <a:r>
              <a:rPr lang="en-GB" altLang="it-IT" smtClean="0"/>
              <a:t>Sixth Outline Level</a:t>
            </a:r>
          </a:p>
          <a:p>
            <a:pPr lvl="4"/>
            <a:r>
              <a:rPr lang="en-GB" altLang="it-IT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</a:defRPr>
      </a:lvl2pPr>
      <a:lvl3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</a:defRPr>
      </a:lvl3pPr>
      <a:lvl4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</a:defRPr>
      </a:lvl4pPr>
      <a:lvl5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</a:defRPr>
      </a:lvl5pPr>
      <a:lvl6pPr marL="25146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</a:defRPr>
      </a:lvl6pPr>
      <a:lvl7pPr marL="29718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</a:defRPr>
      </a:lvl7pPr>
      <a:lvl8pPr marL="34290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</a:defRPr>
      </a:lvl8pPr>
      <a:lvl9pPr marL="38862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lnSpc>
          <a:spcPct val="9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wm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17.png"/><Relationship Id="rId5" Type="http://schemas.openxmlformats.org/officeDocument/2006/relationships/image" Target="../media/image85.png"/><Relationship Id="rId10" Type="http://schemas.openxmlformats.org/officeDocument/2006/relationships/chart" Target="../charts/chart3.xml"/><Relationship Id="rId4" Type="http://schemas.openxmlformats.org/officeDocument/2006/relationships/image" Target="../media/image84.png"/><Relationship Id="rId9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9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5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BC696EA6-D00F-4EAA-AF28-1FCC3A4A48FD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1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8538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695325" cy="836613"/>
          </a:xfrm>
          <a:prstGeom prst="rect">
            <a:avLst/>
          </a:prstGeom>
          <a:noFill/>
          <a:ln w="126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0" y="6537325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b="1" i="1" dirty="0">
                <a:latin typeface="Calibri" panose="020F0502020204030204" pitchFamily="34" charset="0"/>
              </a:rPr>
              <a:t>    PROGETTO EEE</a:t>
            </a:r>
            <a:r>
              <a:rPr lang="en-US" altLang="it-IT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LA SCIENZA NEL CUORE DEI GIOVANI  </a:t>
            </a:r>
            <a:r>
              <a:rPr lang="it-IT" altLang="it-IT" dirty="0"/>
              <a:t> </a:t>
            </a:r>
            <a:r>
              <a:rPr lang="it-IT" altLang="it-IT" sz="1200" dirty="0"/>
              <a:t>ERICE, </a:t>
            </a:r>
            <a:r>
              <a:rPr lang="it-IT" altLang="it-IT" sz="1200" dirty="0" smtClean="0"/>
              <a:t>6 </a:t>
            </a:r>
            <a:r>
              <a:rPr lang="it-IT" altLang="it-IT" sz="12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6150" name="Picture 10" descr="Protonsh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4067175" y="5516563"/>
            <a:ext cx="54356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2000">
                <a:solidFill>
                  <a:schemeClr val="bg1"/>
                </a:solidFill>
                <a:latin typeface="Calibri" panose="020F0502020204030204" pitchFamily="34" charset="0"/>
              </a:rPr>
              <a:t>M. P. Panetta – S. Pisano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400">
                <a:solidFill>
                  <a:schemeClr val="bg1"/>
                </a:solidFill>
                <a:latin typeface="Calibri" panose="020F0502020204030204" pitchFamily="34" charset="0"/>
              </a:rPr>
              <a:t>Museo Storico della Fisica e Centro Studi e Ricerche  ”Enrico Fermi”</a:t>
            </a:r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250825" y="1268413"/>
            <a:ext cx="532765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2400">
                <a:solidFill>
                  <a:schemeClr val="bg1"/>
                </a:solidFill>
                <a:latin typeface="Calibri" panose="020F0502020204030204" pitchFamily="34" charset="0"/>
              </a:rPr>
              <a:t>Gli Sciami Atmosferici Estesi </a:t>
            </a: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>
                <a:solidFill>
                  <a:schemeClr val="bg1"/>
                </a:solidFill>
                <a:latin typeface="Calibri" panose="020F0502020204030204" pitchFamily="34" charset="0"/>
              </a:rPr>
              <a:t>Exstensive Atmospheric Showers (EAS)</a:t>
            </a: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>
                <a:solidFill>
                  <a:schemeClr val="bg1"/>
                </a:solidFill>
                <a:latin typeface="Calibri" panose="020F0502020204030204" pitchFamily="34" charset="0"/>
              </a:rPr>
              <a:t>Masterclass</a:t>
            </a:r>
          </a:p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2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AB8777B4-8E85-411B-84EB-E3C78C79B7E9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10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24579" name="AutoShape 4"/>
          <p:cNvSpPr>
            <a:spLocks noChangeArrowheads="1"/>
          </p:cNvSpPr>
          <p:nvPr/>
        </p:nvSpPr>
        <p:spPr bwMode="auto">
          <a:xfrm>
            <a:off x="468313" y="773113"/>
            <a:ext cx="7566025" cy="638175"/>
          </a:xfrm>
          <a:custGeom>
            <a:avLst/>
            <a:gdLst>
              <a:gd name="T0" fmla="*/ 7566025 w 7566025"/>
              <a:gd name="T1" fmla="*/ 319088 h 638175"/>
              <a:gd name="T2" fmla="*/ 3783013 w 7566025"/>
              <a:gd name="T3" fmla="*/ 638175 h 638175"/>
              <a:gd name="T4" fmla="*/ 0 w 7566025"/>
              <a:gd name="T5" fmla="*/ 319088 h 638175"/>
              <a:gd name="T6" fmla="*/ 3783013 w 7566025"/>
              <a:gd name="T7" fmla="*/ 0 h 6381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566025"/>
              <a:gd name="T13" fmla="*/ 0 h 638175"/>
              <a:gd name="T14" fmla="*/ 7566025 w 7566025"/>
              <a:gd name="T15" fmla="*/ 638175 h 6381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66025" h="638175">
                <a:moveTo>
                  <a:pt x="0" y="0"/>
                </a:moveTo>
                <a:lnTo>
                  <a:pt x="21017" y="0"/>
                </a:lnTo>
                <a:lnTo>
                  <a:pt x="21017" y="1774"/>
                </a:lnTo>
                <a:lnTo>
                  <a:pt x="0" y="17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1800"/>
              <a:t>In queste interazioni sono numerosissime le particelle che si generano…</a:t>
            </a:r>
          </a:p>
        </p:txBody>
      </p:sp>
      <p:sp>
        <p:nvSpPr>
          <p:cNvPr id="24580" name="Line 3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1" name="Line 3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2. </a:t>
            </a:r>
            <a:r>
              <a:rPr lang="it-IT" altLang="it-IT" sz="2800">
                <a:latin typeface="Times New Roman" panose="02020603050405020304" pitchFamily="18" charset="0"/>
              </a:rPr>
              <a:t>Gli Sciami Atmosferici Estesi</a:t>
            </a:r>
          </a:p>
        </p:txBody>
      </p:sp>
      <p:sp>
        <p:nvSpPr>
          <p:cNvPr id="24583" name="Line 5"/>
          <p:cNvSpPr>
            <a:spLocks noChangeShapeType="1"/>
          </p:cNvSpPr>
          <p:nvPr/>
        </p:nvSpPr>
        <p:spPr bwMode="auto">
          <a:xfrm>
            <a:off x="250825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245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1279525"/>
            <a:ext cx="6359526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5" name="AutoShape 4"/>
          <p:cNvSpPr>
            <a:spLocks noChangeArrowheads="1"/>
          </p:cNvSpPr>
          <p:nvPr/>
        </p:nvSpPr>
        <p:spPr bwMode="auto">
          <a:xfrm>
            <a:off x="4640263" y="1355725"/>
            <a:ext cx="4252912" cy="460375"/>
          </a:xfrm>
          <a:custGeom>
            <a:avLst/>
            <a:gdLst>
              <a:gd name="T0" fmla="*/ 4894669 w 3963988"/>
              <a:gd name="T1" fmla="*/ 119749 h 638175"/>
              <a:gd name="T2" fmla="*/ 2447336 w 3963988"/>
              <a:gd name="T3" fmla="*/ 239497 h 638175"/>
              <a:gd name="T4" fmla="*/ 0 w 3963988"/>
              <a:gd name="T5" fmla="*/ 119749 h 638175"/>
              <a:gd name="T6" fmla="*/ 2447336 w 3963988"/>
              <a:gd name="T7" fmla="*/ 0 h 6381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963988"/>
              <a:gd name="T13" fmla="*/ 0 h 638175"/>
              <a:gd name="T14" fmla="*/ 3963988 w 3963988"/>
              <a:gd name="T15" fmla="*/ 638175 h 6381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63988" h="638175">
                <a:moveTo>
                  <a:pt x="0" y="0"/>
                </a:moveTo>
                <a:lnTo>
                  <a:pt x="11014" y="0"/>
                </a:lnTo>
                <a:lnTo>
                  <a:pt x="11014" y="1774"/>
                </a:lnTo>
                <a:lnTo>
                  <a:pt x="0" y="17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1800"/>
              <a:t>Sono gli </a:t>
            </a:r>
            <a:r>
              <a:rPr lang="en-US" altLang="it-IT" sz="24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Sciami  Atmosferici Estesi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67425" y="2003425"/>
            <a:ext cx="3060700" cy="3333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>
              <a:lnSpc>
                <a:spcPct val="94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it-IT" sz="1600" dirty="0">
                <a:latin typeface="+mj-lt"/>
              </a:rPr>
              <a:t>Protoni, Neutroni, Antiprotoni</a:t>
            </a:r>
          </a:p>
          <a:p>
            <a:pPr marL="285750" indent="-285750" eaLnBrk="1">
              <a:lnSpc>
                <a:spcPct val="94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it-IT" sz="1600" dirty="0">
                <a:latin typeface="+mj-lt"/>
              </a:rPr>
              <a:t> mesoni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1600" baseline="30000" dirty="0">
                <a:latin typeface="+mj-lt"/>
              </a:rPr>
              <a:t>  </a:t>
            </a:r>
            <a:r>
              <a:rPr lang="it-IT" sz="1600" dirty="0">
                <a:latin typeface="+mj-lt"/>
              </a:rPr>
              <a:t> e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it-IT" sz="1600" dirty="0">
                <a:latin typeface="+mj-lt"/>
              </a:rPr>
              <a:t>  che deccadono in muoni </a:t>
            </a:r>
            <a:r>
              <a:rPr lang="el-GR" sz="1600" i="1" dirty="0">
                <a:latin typeface="+mj-lt"/>
              </a:rPr>
              <a:t>μ</a:t>
            </a:r>
            <a:r>
              <a:rPr lang="en-US" sz="1600" i="1" baseline="30000" dirty="0">
                <a:latin typeface="+mj-lt"/>
              </a:rPr>
              <a:t> ±</a:t>
            </a:r>
            <a:r>
              <a:rPr lang="it-IT" sz="1600" dirty="0">
                <a:latin typeface="+mj-lt"/>
              </a:rPr>
              <a:t> e neutrini  </a:t>
            </a:r>
            <a:r>
              <a:rPr lang="el-GR" sz="1600" i="1" dirty="0">
                <a:latin typeface="+mj-lt"/>
              </a:rPr>
              <a:t>ν</a:t>
            </a:r>
            <a:r>
              <a:rPr lang="it-IT" sz="1600" i="1" dirty="0">
                <a:latin typeface="+mj-lt"/>
              </a:rPr>
              <a:t> </a:t>
            </a:r>
            <a:r>
              <a:rPr lang="it-IT" sz="1600" dirty="0">
                <a:latin typeface="+mj-lt"/>
              </a:rPr>
              <a:t>e </a:t>
            </a:r>
            <a:r>
              <a:rPr lang="el-GR" sz="1600" i="1" dirty="0">
                <a:latin typeface="+mj-lt"/>
              </a:rPr>
              <a:t>ν</a:t>
            </a:r>
            <a:r>
              <a:rPr lang="it-IT" sz="1600" dirty="0">
                <a:latin typeface="+mj-lt"/>
              </a:rPr>
              <a:t> …</a:t>
            </a:r>
          </a:p>
          <a:p>
            <a:pPr marL="285750" indent="-285750" eaLnBrk="1">
              <a:lnSpc>
                <a:spcPct val="94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 err="1">
                <a:latin typeface="+mj-lt"/>
              </a:rPr>
              <a:t>mesoni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+mj-lt"/>
              </a:rPr>
              <a:t>che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decadono</a:t>
            </a:r>
            <a:r>
              <a:rPr lang="en-US" sz="1600" dirty="0">
                <a:latin typeface="+mj-lt"/>
              </a:rPr>
              <a:t> in </a:t>
            </a:r>
            <a:r>
              <a:rPr lang="en-US" sz="1600" dirty="0" err="1">
                <a:latin typeface="+mj-lt"/>
              </a:rPr>
              <a:t>fotoni</a:t>
            </a:r>
            <a:r>
              <a:rPr lang="en-US" sz="1600" dirty="0">
                <a:latin typeface="+mj-lt"/>
              </a:rPr>
              <a:t> 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>
              <a:lnSpc>
                <a:spcPct val="94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+mj-lt"/>
              </a:rPr>
              <a:t>I </a:t>
            </a:r>
            <a:r>
              <a:rPr lang="en-US" sz="1600" dirty="0" err="1">
                <a:latin typeface="+mj-lt"/>
              </a:rPr>
              <a:t>fotoni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danno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luogo</a:t>
            </a:r>
            <a:r>
              <a:rPr lang="en-US" sz="1600" dirty="0">
                <a:latin typeface="+mj-lt"/>
              </a:rPr>
              <a:t> a un </a:t>
            </a:r>
            <a:r>
              <a:rPr lang="en-US" sz="1600" dirty="0" err="1">
                <a:latin typeface="+mj-lt"/>
              </a:rPr>
              <a:t>processo</a:t>
            </a:r>
            <a:r>
              <a:rPr lang="en-US" sz="1600" dirty="0">
                <a:latin typeface="+mj-lt"/>
              </a:rPr>
              <a:t> a catena:           </a:t>
            </a:r>
            <a:r>
              <a:rPr lang="en-US" sz="1600" u="sng" dirty="0" err="1">
                <a:solidFill>
                  <a:srgbClr val="0070C0"/>
                </a:solidFill>
                <a:latin typeface="+mj-lt"/>
              </a:rPr>
              <a:t>cascata</a:t>
            </a:r>
            <a:r>
              <a:rPr lang="en-US" sz="1600" u="sng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600" u="sng" dirty="0" err="1">
                <a:solidFill>
                  <a:srgbClr val="0070C0"/>
                </a:solidFill>
                <a:latin typeface="+mj-lt"/>
              </a:rPr>
              <a:t>elettromagneticia</a:t>
            </a:r>
            <a:r>
              <a:rPr lang="en-US" sz="1600" u="sng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600" dirty="0">
                <a:latin typeface="+mj-lt"/>
              </a:rPr>
              <a:t>con </a:t>
            </a:r>
            <a:r>
              <a:rPr lang="en-US" sz="1600" dirty="0" err="1">
                <a:latin typeface="+mj-lt"/>
              </a:rPr>
              <a:t>produzione</a:t>
            </a:r>
            <a:r>
              <a:rPr lang="en-US" sz="1600" dirty="0">
                <a:latin typeface="+mj-lt"/>
              </a:rPr>
              <a:t> di </a:t>
            </a:r>
            <a:r>
              <a:rPr lang="en-US" sz="1600" dirty="0" err="1">
                <a:latin typeface="+mj-lt"/>
              </a:rPr>
              <a:t>elettroni</a:t>
            </a:r>
            <a:r>
              <a:rPr lang="en-US" sz="1600" dirty="0">
                <a:latin typeface="+mj-lt"/>
              </a:rPr>
              <a:t> e </a:t>
            </a:r>
            <a:r>
              <a:rPr lang="en-US" sz="1600" dirty="0" err="1">
                <a:latin typeface="+mj-lt"/>
              </a:rPr>
              <a:t>positroni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ed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ancora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fotoni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ed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elettroni</a:t>
            </a:r>
            <a:r>
              <a:rPr lang="en-US" sz="1600" dirty="0">
                <a:latin typeface="+mj-lt"/>
              </a:rPr>
              <a:t> e </a:t>
            </a:r>
            <a:r>
              <a:rPr lang="en-US" sz="1600" dirty="0" err="1">
                <a:latin typeface="+mj-lt"/>
              </a:rPr>
              <a:t>positroni</a:t>
            </a:r>
            <a:r>
              <a:rPr lang="en-US" sz="1600" dirty="0">
                <a:latin typeface="+mj-lt"/>
              </a:rPr>
              <a:t> ... </a:t>
            </a:r>
          </a:p>
          <a:p>
            <a:pPr eaLnBrk="1">
              <a:lnSpc>
                <a:spcPct val="94000"/>
              </a:lnSpc>
              <a:buClr>
                <a:srgbClr val="000000"/>
              </a:buClr>
              <a:buSzPct val="70000"/>
              <a:buFont typeface="Times New Roman" panose="02020603050405020304" pitchFamily="18" charset="0"/>
              <a:buNone/>
              <a:defRPr/>
            </a:pPr>
            <a:r>
              <a:rPr lang="en-US" sz="1600" dirty="0">
                <a:latin typeface="Calibri" panose="020F0502020204030204" pitchFamily="34" charset="0"/>
              </a:rPr>
              <a:t> </a:t>
            </a:r>
            <a:endParaRPr lang="it-IT" sz="1600" dirty="0">
              <a:latin typeface="Calibri" panose="020F0502020204030204" pitchFamily="34" charset="0"/>
            </a:endParaRPr>
          </a:p>
          <a:p>
            <a:pPr marL="285750" indent="-285750" eaLnBrk="1">
              <a:lnSpc>
                <a:spcPct val="94000"/>
              </a:lnSpc>
              <a:buClr>
                <a:srgbClr val="000000"/>
              </a:buClr>
              <a:buSzPct val="70000"/>
              <a:buFont typeface="Wingdings" panose="05000000000000000000" pitchFamily="2" charset="2"/>
              <a:buChar char="Ø"/>
              <a:defRPr/>
            </a:pPr>
            <a:endParaRPr lang="it-IT" sz="1600" dirty="0"/>
          </a:p>
        </p:txBody>
      </p:sp>
      <p:cxnSp>
        <p:nvCxnSpPr>
          <p:cNvPr id="24587" name="Straight Arrow Connector 27"/>
          <p:cNvCxnSpPr>
            <a:cxnSpLocks noChangeShapeType="1"/>
          </p:cNvCxnSpPr>
          <p:nvPr/>
        </p:nvCxnSpPr>
        <p:spPr bwMode="auto">
          <a:xfrm flipH="1">
            <a:off x="5151438" y="5013325"/>
            <a:ext cx="1177925" cy="2016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5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5214938"/>
            <a:ext cx="18288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9" name="Rectangular Callout 36"/>
          <p:cNvSpPr>
            <a:spLocks noChangeArrowheads="1"/>
          </p:cNvSpPr>
          <p:nvPr/>
        </p:nvSpPr>
        <p:spPr bwMode="auto">
          <a:xfrm>
            <a:off x="5580063" y="5337175"/>
            <a:ext cx="1419225" cy="611188"/>
          </a:xfrm>
          <a:prstGeom prst="wedgeRectCallout">
            <a:avLst>
              <a:gd name="adj1" fmla="val 74838"/>
              <a:gd name="adj2" fmla="val 2827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200"/>
              <a:t>Andiamo per gradi, anzi per </a:t>
            </a:r>
            <a:r>
              <a:rPr lang="it-IT" altLang="it-IT" sz="1200" u="sng"/>
              <a:t>step di 33 </a:t>
            </a:r>
            <a:r>
              <a:rPr lang="el-GR" altLang="it-IT" sz="1200" i="1" u="sng"/>
              <a:t>μ</a:t>
            </a:r>
            <a:r>
              <a:rPr lang="it-IT" altLang="it-IT" sz="1200" i="1" u="sng"/>
              <a:t>s</a:t>
            </a:r>
            <a:r>
              <a:rPr lang="it-IT" altLang="it-IT" sz="1200" u="sng"/>
              <a:t> </a:t>
            </a:r>
          </a:p>
        </p:txBody>
      </p:sp>
      <p:sp>
        <p:nvSpPr>
          <p:cNvPr id="24590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 smtClean="0"/>
              <a:t>ERICE, 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0" t="12926" r="963" b="41069"/>
          <a:stretch>
            <a:fillRect/>
          </a:stretch>
        </p:blipFill>
        <p:spPr bwMode="auto">
          <a:xfrm>
            <a:off x="523875" y="1633538"/>
            <a:ext cx="4830763" cy="390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6320" t="12926" r="963" b="410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F1594947-80F7-49CA-8DC0-11B0D342B621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11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26628" name="Line 10"/>
          <p:cNvSpPr>
            <a:spLocks noChangeShapeType="1"/>
          </p:cNvSpPr>
          <p:nvPr/>
        </p:nvSpPr>
        <p:spPr bwMode="auto">
          <a:xfrm>
            <a:off x="-1620838" y="2147888"/>
            <a:ext cx="144463" cy="0"/>
          </a:xfrm>
          <a:prstGeom prst="line">
            <a:avLst/>
          </a:prstGeom>
          <a:noFill/>
          <a:ln w="2844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29" name="Line 3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2. </a:t>
            </a:r>
            <a:r>
              <a:rPr lang="it-IT" altLang="it-IT" sz="2800">
                <a:latin typeface="Times New Roman" panose="02020603050405020304" pitchFamily="18" charset="0"/>
              </a:rPr>
              <a:t>Gli Sciami Atmosferici Estesi</a:t>
            </a:r>
          </a:p>
        </p:txBody>
      </p:sp>
      <p:sp>
        <p:nvSpPr>
          <p:cNvPr id="26631" name="Line 5"/>
          <p:cNvSpPr>
            <a:spLocks noChangeShapeType="1"/>
          </p:cNvSpPr>
          <p:nvPr/>
        </p:nvSpPr>
        <p:spPr bwMode="auto">
          <a:xfrm>
            <a:off x="250825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336550" y="712788"/>
            <a:ext cx="8602663" cy="382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000" dirty="0" err="1">
                <a:latin typeface="+mj-lt"/>
              </a:rPr>
              <a:t>Sciame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Atmosferico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Esteso</a:t>
            </a:r>
            <a:r>
              <a:rPr lang="en-US" sz="2000" dirty="0">
                <a:latin typeface="+mj-lt"/>
              </a:rPr>
              <a:t> (EAS) </a:t>
            </a:r>
            <a:r>
              <a:rPr lang="en-US" sz="2000" dirty="0" err="1">
                <a:latin typeface="+mj-lt"/>
              </a:rPr>
              <a:t>generato</a:t>
            </a:r>
            <a:r>
              <a:rPr lang="en-US" sz="2000" dirty="0">
                <a:latin typeface="+mj-lt"/>
              </a:rPr>
              <a:t> da u</a:t>
            </a:r>
            <a:r>
              <a:rPr lang="it-IT" sz="2000" u="sng" dirty="0">
                <a:latin typeface="+mj-lt"/>
              </a:rPr>
              <a:t>n protone di energia 10</a:t>
            </a:r>
            <a:r>
              <a:rPr lang="it-IT" sz="2000" u="sng" baseline="30000" dirty="0">
                <a:latin typeface="+mj-lt"/>
              </a:rPr>
              <a:t>19 </a:t>
            </a:r>
            <a:r>
              <a:rPr lang="it-IT" sz="2000" u="sng" dirty="0">
                <a:latin typeface="+mj-lt"/>
              </a:rPr>
              <a:t>eV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850" y="1130300"/>
            <a:ext cx="7920038" cy="35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dirty="0">
                <a:latin typeface="+mj-lt"/>
              </a:rPr>
              <a:t>Proiezione X-Z – le traiettorie delle particelle sono mostrate  </a:t>
            </a:r>
          </a:p>
        </p:txBody>
      </p:sp>
      <p:sp>
        <p:nvSpPr>
          <p:cNvPr id="26634" name="AutoShape 5"/>
          <p:cNvSpPr>
            <a:spLocks noChangeArrowheads="1"/>
          </p:cNvSpPr>
          <p:nvPr/>
        </p:nvSpPr>
        <p:spPr bwMode="auto">
          <a:xfrm>
            <a:off x="5410200" y="2968625"/>
            <a:ext cx="1236663" cy="844550"/>
          </a:xfrm>
          <a:custGeom>
            <a:avLst/>
            <a:gdLst>
              <a:gd name="T0" fmla="*/ 1232846 w 1237618"/>
              <a:gd name="T1" fmla="*/ 420587 h 845396"/>
              <a:gd name="T2" fmla="*/ 616423 w 1237618"/>
              <a:gd name="T3" fmla="*/ 841175 h 845396"/>
              <a:gd name="T4" fmla="*/ 0 w 1237618"/>
              <a:gd name="T5" fmla="*/ 420587 h 845396"/>
              <a:gd name="T6" fmla="*/ 616423 w 1237618"/>
              <a:gd name="T7" fmla="*/ 0 h 84539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237618"/>
              <a:gd name="T13" fmla="*/ 0 h 845396"/>
              <a:gd name="T14" fmla="*/ 1237618 w 1237618"/>
              <a:gd name="T15" fmla="*/ 845396 h 8453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7618" h="845396">
                <a:moveTo>
                  <a:pt x="0" y="0"/>
                </a:moveTo>
                <a:lnTo>
                  <a:pt x="2000" y="0"/>
                </a:lnTo>
                <a:lnTo>
                  <a:pt x="2000" y="928"/>
                </a:lnTo>
                <a:lnTo>
                  <a:pt x="0" y="92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1800" i="1">
                <a:latin typeface="Times New Roman" panose="02020603050405020304" pitchFamily="18" charset="0"/>
              </a:rPr>
              <a:t>p + N</a:t>
            </a:r>
          </a:p>
        </p:txBody>
      </p:sp>
      <p:cxnSp>
        <p:nvCxnSpPr>
          <p:cNvPr id="26635" name="AutoShape 6"/>
          <p:cNvCxnSpPr>
            <a:cxnSpLocks noChangeShapeType="1"/>
          </p:cNvCxnSpPr>
          <p:nvPr/>
        </p:nvCxnSpPr>
        <p:spPr bwMode="auto">
          <a:xfrm>
            <a:off x="6129338" y="3187700"/>
            <a:ext cx="431800" cy="1588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2663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65450"/>
            <a:ext cx="15763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51225"/>
            <a:ext cx="273367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6639" name="AutoShape 6"/>
          <p:cNvCxnSpPr>
            <a:cxnSpLocks noChangeShapeType="1"/>
          </p:cNvCxnSpPr>
          <p:nvPr/>
        </p:nvCxnSpPr>
        <p:spPr bwMode="auto">
          <a:xfrm>
            <a:off x="6027738" y="3683000"/>
            <a:ext cx="431800" cy="1588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640" name="TextBox 4"/>
          <p:cNvSpPr txBox="1">
            <a:spLocks noChangeArrowheads="1"/>
          </p:cNvSpPr>
          <p:nvPr/>
        </p:nvSpPr>
        <p:spPr bwMode="auto">
          <a:xfrm>
            <a:off x="5751513" y="1566863"/>
            <a:ext cx="3392487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Il protone interagisce con un nucleo dei gas generando mesoni </a:t>
            </a:r>
            <a:r>
              <a:rPr lang="en-US" altLang="it-IT" i="1"/>
              <a:t>π</a:t>
            </a:r>
            <a:r>
              <a:rPr lang="en-US" altLang="it-IT" baseline="30000"/>
              <a:t>±  </a:t>
            </a:r>
            <a:r>
              <a:rPr lang="it-IT" altLang="it-IT"/>
              <a:t> e k</a:t>
            </a:r>
            <a:r>
              <a:rPr lang="en-US" altLang="it-IT" baseline="30000"/>
              <a:t>±</a:t>
            </a:r>
            <a:r>
              <a:rPr lang="it-IT" altLang="it-IT"/>
              <a:t>  altri protoni e neutroni</a:t>
            </a:r>
          </a:p>
        </p:txBody>
      </p:sp>
      <p:sp>
        <p:nvSpPr>
          <p:cNvPr id="26641" name="Rectangle 39"/>
          <p:cNvSpPr>
            <a:spLocks noChangeArrowheads="1"/>
          </p:cNvSpPr>
          <p:nvPr/>
        </p:nvSpPr>
        <p:spPr bwMode="auto">
          <a:xfrm>
            <a:off x="5651500" y="6262688"/>
            <a:ext cx="2268538" cy="25717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1" name="Rectangle 40"/>
          <p:cNvSpPr/>
          <p:nvPr/>
        </p:nvSpPr>
        <p:spPr bwMode="auto">
          <a:xfrm>
            <a:off x="5661025" y="6005513"/>
            <a:ext cx="2835275" cy="2206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26643" name="Rectangle 41"/>
          <p:cNvSpPr>
            <a:spLocks noChangeArrowheads="1"/>
          </p:cNvSpPr>
          <p:nvPr/>
        </p:nvSpPr>
        <p:spPr bwMode="auto">
          <a:xfrm>
            <a:off x="5729288" y="5743575"/>
            <a:ext cx="3198812" cy="225425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6644" name="Rectangle 42"/>
          <p:cNvSpPr>
            <a:spLocks noChangeArrowheads="1"/>
          </p:cNvSpPr>
          <p:nvPr/>
        </p:nvSpPr>
        <p:spPr bwMode="auto">
          <a:xfrm>
            <a:off x="5611813" y="5456238"/>
            <a:ext cx="1947862" cy="23971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6645" name="Rectangle 43"/>
          <p:cNvSpPr>
            <a:spLocks noChangeArrowheads="1"/>
          </p:cNvSpPr>
          <p:nvPr/>
        </p:nvSpPr>
        <p:spPr bwMode="auto">
          <a:xfrm>
            <a:off x="5651500" y="5154613"/>
            <a:ext cx="1763713" cy="24765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6646" name="Rectangle 44"/>
          <p:cNvSpPr>
            <a:spLocks noChangeArrowheads="1"/>
          </p:cNvSpPr>
          <p:nvPr/>
        </p:nvSpPr>
        <p:spPr bwMode="auto">
          <a:xfrm>
            <a:off x="5651500" y="4905375"/>
            <a:ext cx="3276600" cy="239713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6647" name="TextBox 45"/>
          <p:cNvSpPr txBox="1">
            <a:spLocks noChangeArrowheads="1"/>
          </p:cNvSpPr>
          <p:nvPr/>
        </p:nvSpPr>
        <p:spPr bwMode="auto">
          <a:xfrm>
            <a:off x="5651500" y="4813300"/>
            <a:ext cx="39576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b="1" dirty="0" err="1">
                <a:latin typeface="Calibri" panose="020F0502020204030204" pitchFamily="34" charset="0"/>
              </a:rPr>
              <a:t>Blu</a:t>
            </a:r>
            <a:r>
              <a:rPr lang="en-US" altLang="it-IT" b="1" dirty="0">
                <a:latin typeface="Calibri" panose="020F0502020204030204" pitchFamily="34" charset="0"/>
              </a:rPr>
              <a:t> : </a:t>
            </a:r>
            <a:r>
              <a:rPr lang="en-US" altLang="it-IT" b="1" dirty="0" err="1">
                <a:latin typeface="Calibri" panose="020F0502020204030204" pitchFamily="34" charset="0"/>
              </a:rPr>
              <a:t>elettroni</a:t>
            </a:r>
            <a:r>
              <a:rPr lang="en-US" altLang="it-IT" b="1" dirty="0">
                <a:latin typeface="Calibri" panose="020F0502020204030204" pitchFamily="34" charset="0"/>
              </a:rPr>
              <a:t> + </a:t>
            </a:r>
            <a:r>
              <a:rPr lang="en-US" altLang="it-IT" b="1" dirty="0" err="1">
                <a:latin typeface="Calibri" panose="020F0502020204030204" pitchFamily="34" charset="0"/>
              </a:rPr>
              <a:t>positroni</a:t>
            </a:r>
            <a:r>
              <a:rPr lang="en-US" altLang="it-IT" b="1" dirty="0">
                <a:latin typeface="Calibri" panose="020F0502020204030204" pitchFamily="34" charset="0"/>
              </a:rPr>
              <a:t>  e+ </a:t>
            </a:r>
            <a:r>
              <a:rPr lang="en-US" altLang="it-IT" dirty="0">
                <a:latin typeface="Calibri" panose="020F0502020204030204" pitchFamily="34" charset="0"/>
              </a:rPr>
              <a:t>/ </a:t>
            </a:r>
            <a:r>
              <a:rPr lang="en-US" altLang="it-IT" b="1" dirty="0">
                <a:latin typeface="Calibri" panose="020F0502020204030204" pitchFamily="34" charset="0"/>
              </a:rPr>
              <a:t>e-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b="1" dirty="0">
                <a:latin typeface="Calibri" panose="020F0502020204030204" pitchFamily="34" charset="0"/>
              </a:rPr>
              <a:t>Celeste : </a:t>
            </a:r>
            <a:r>
              <a:rPr lang="en-US" altLang="it-IT" b="1" dirty="0" err="1">
                <a:latin typeface="Calibri" panose="020F0502020204030204" pitchFamily="34" charset="0"/>
              </a:rPr>
              <a:t>fotoni</a:t>
            </a:r>
            <a:r>
              <a:rPr lang="en-US" altLang="it-IT" b="1" dirty="0">
                <a:latin typeface="Calibri" panose="020F0502020204030204" pitchFamily="34" charset="0"/>
              </a:rPr>
              <a:t> ϒ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b="1" dirty="0">
                <a:latin typeface="Calibri" panose="020F0502020204030204" pitchFamily="34" charset="0"/>
              </a:rPr>
              <a:t> Rosso : </a:t>
            </a:r>
            <a:r>
              <a:rPr lang="en-US" altLang="it-IT" b="1" dirty="0" err="1">
                <a:latin typeface="Calibri" panose="020F0502020204030204" pitchFamily="34" charset="0"/>
              </a:rPr>
              <a:t>neutroni</a:t>
            </a:r>
            <a:r>
              <a:rPr lang="en-US" altLang="it-IT" b="1" dirty="0">
                <a:latin typeface="Calibri" panose="020F0502020204030204" pitchFamily="34" charset="0"/>
              </a:rPr>
              <a:t> n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b="1" dirty="0" err="1">
                <a:latin typeface="Calibri" panose="020F0502020204030204" pitchFamily="34" charset="0"/>
              </a:rPr>
              <a:t>Arancio</a:t>
            </a:r>
            <a:r>
              <a:rPr lang="en-US" altLang="it-IT" b="1" dirty="0">
                <a:latin typeface="Calibri" panose="020F0502020204030204" pitchFamily="34" charset="0"/>
              </a:rPr>
              <a:t> : </a:t>
            </a:r>
            <a:r>
              <a:rPr lang="en-US" altLang="it-IT" b="1" dirty="0" err="1">
                <a:latin typeface="Calibri" panose="020F0502020204030204" pitchFamily="34" charset="0"/>
              </a:rPr>
              <a:t>protoni</a:t>
            </a:r>
            <a:r>
              <a:rPr lang="en-US" altLang="it-IT" b="1" dirty="0">
                <a:latin typeface="Calibri" panose="020F0502020204030204" pitchFamily="34" charset="0"/>
              </a:rPr>
              <a:t> p </a:t>
            </a:r>
            <a:r>
              <a:rPr lang="en-US" altLang="it-IT" dirty="0">
                <a:latin typeface="Calibri" panose="020F0502020204030204" pitchFamily="34" charset="0"/>
              </a:rPr>
              <a:t>/</a:t>
            </a:r>
            <a:r>
              <a:rPr lang="en-US" altLang="it-IT" b="1" dirty="0" err="1">
                <a:latin typeface="Calibri" panose="020F0502020204030204" pitchFamily="34" charset="0"/>
              </a:rPr>
              <a:t>antiprotoni</a:t>
            </a:r>
            <a:r>
              <a:rPr lang="en-US" altLang="it-IT" b="1" dirty="0">
                <a:latin typeface="Calibri" panose="020F0502020204030204" pitchFamily="34" charset="0"/>
              </a:rPr>
              <a:t> p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b="1" dirty="0" err="1">
                <a:latin typeface="Calibri" panose="020F0502020204030204" pitchFamily="34" charset="0"/>
              </a:rPr>
              <a:t>Grigio</a:t>
            </a:r>
            <a:r>
              <a:rPr lang="en-US" altLang="it-IT" b="1" dirty="0">
                <a:latin typeface="Calibri" panose="020F0502020204030204" pitchFamily="34" charset="0"/>
              </a:rPr>
              <a:t> : </a:t>
            </a:r>
            <a:r>
              <a:rPr lang="en-US" altLang="it-IT" b="1" dirty="0" err="1">
                <a:latin typeface="Calibri" panose="020F0502020204030204" pitchFamily="34" charset="0"/>
              </a:rPr>
              <a:t>mesoni</a:t>
            </a:r>
            <a:r>
              <a:rPr lang="en-US" altLang="it-IT" b="1" dirty="0">
                <a:latin typeface="Calibri" panose="020F0502020204030204" pitchFamily="34" charset="0"/>
              </a:rPr>
              <a:t>  π+ </a:t>
            </a:r>
            <a:r>
              <a:rPr lang="en-US" altLang="it-IT" dirty="0">
                <a:latin typeface="Calibri" panose="020F0502020204030204" pitchFamily="34" charset="0"/>
              </a:rPr>
              <a:t>/</a:t>
            </a:r>
            <a:r>
              <a:rPr lang="en-US" altLang="it-IT" b="1" dirty="0">
                <a:latin typeface="Calibri" panose="020F0502020204030204" pitchFamily="34" charset="0"/>
              </a:rPr>
              <a:t>  π- </a:t>
            </a:r>
            <a:r>
              <a:rPr lang="en-US" altLang="it-IT" dirty="0">
                <a:latin typeface="Calibri" panose="020F0502020204030204" pitchFamily="34" charset="0"/>
              </a:rPr>
              <a:t>/</a:t>
            </a:r>
            <a:r>
              <a:rPr lang="en-US" altLang="it-IT" b="1" dirty="0">
                <a:latin typeface="Calibri" panose="020F0502020204030204" pitchFamily="34" charset="0"/>
              </a:rPr>
              <a:t>  π</a:t>
            </a:r>
            <a:r>
              <a:rPr lang="en-US" altLang="it-IT" b="1" baseline="30000" dirty="0">
                <a:latin typeface="Calibri" panose="020F0502020204030204" pitchFamily="34" charset="0"/>
              </a:rPr>
              <a:t>0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b="1" dirty="0">
                <a:latin typeface="Calibri" panose="020F0502020204030204" pitchFamily="34" charset="0"/>
              </a:rPr>
              <a:t>Verde : </a:t>
            </a:r>
            <a:r>
              <a:rPr lang="en-US" altLang="it-IT" b="1" dirty="0" err="1">
                <a:latin typeface="Calibri" panose="020F0502020204030204" pitchFamily="34" charset="0"/>
              </a:rPr>
              <a:t>muoni</a:t>
            </a:r>
            <a:r>
              <a:rPr lang="en-US" altLang="it-IT" b="1" dirty="0">
                <a:latin typeface="Calibri" panose="020F0502020204030204" pitchFamily="34" charset="0"/>
              </a:rPr>
              <a:t>  µ - </a:t>
            </a:r>
            <a:r>
              <a:rPr lang="en-US" altLang="it-IT" dirty="0">
                <a:latin typeface="Calibri" panose="020F0502020204030204" pitchFamily="34" charset="0"/>
              </a:rPr>
              <a:t>/ </a:t>
            </a:r>
            <a:r>
              <a:rPr lang="en-US" altLang="it-IT" b="1" dirty="0">
                <a:latin typeface="Calibri" panose="020F0502020204030204" pitchFamily="34" charset="0"/>
              </a:rPr>
              <a:t>µ+ </a:t>
            </a:r>
          </a:p>
        </p:txBody>
      </p:sp>
      <p:sp>
        <p:nvSpPr>
          <p:cNvPr id="26648" name="Line 10"/>
          <p:cNvSpPr>
            <a:spLocks noChangeShapeType="1"/>
          </p:cNvSpPr>
          <p:nvPr/>
        </p:nvSpPr>
        <p:spPr bwMode="auto">
          <a:xfrm>
            <a:off x="8783638" y="5761038"/>
            <a:ext cx="144462" cy="0"/>
          </a:xfrm>
          <a:prstGeom prst="line">
            <a:avLst/>
          </a:prstGeom>
          <a:noFill/>
          <a:ln w="2844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49" name="TextBox 6"/>
          <p:cNvSpPr txBox="1">
            <a:spLocks noChangeArrowheads="1"/>
          </p:cNvSpPr>
          <p:nvPr/>
        </p:nvSpPr>
        <p:spPr bwMode="auto">
          <a:xfrm>
            <a:off x="550863" y="1698625"/>
            <a:ext cx="121443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100"/>
              <a:t>-100 </a:t>
            </a:r>
            <a:r>
              <a:rPr lang="en-US" altLang="it-IT" sz="1100" i="1">
                <a:latin typeface="Trebuchet MS" panose="020B0603020202020204" pitchFamily="34" charset="0"/>
              </a:rPr>
              <a:t>μs</a:t>
            </a:r>
            <a:r>
              <a:rPr lang="it-IT" altLang="it-IT" sz="1100"/>
              <a:t> </a:t>
            </a:r>
          </a:p>
        </p:txBody>
      </p:sp>
      <p:sp>
        <p:nvSpPr>
          <p:cNvPr id="26650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 smtClean="0"/>
              <a:t>ERICE, 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69970" y="5452973"/>
                <a:ext cx="515089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smtClean="0">
                    <a:latin typeface="+mj-lt"/>
                  </a:rPr>
                  <a:t>mesoni </a:t>
                </a:r>
                <a14:m>
                  <m:oMath xmlns:m="http://schemas.openxmlformats.org/officeDocument/2006/math">
                    <m:r>
                      <a:rPr lang="it-IT" sz="16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dirty="0" smtClean="0">
                    <a:latin typeface="+mj-lt"/>
                  </a:rPr>
                  <a:t> hanno carica </a:t>
                </a:r>
                <a:r>
                  <a:rPr lang="it-IT" sz="1600" dirty="0" smtClean="0">
                    <a:solidFill>
                      <a:srgbClr val="FF0000"/>
                    </a:solidFill>
                    <a:latin typeface="+mj-lt"/>
                  </a:rPr>
                  <a:t>+</a:t>
                </a:r>
                <a:r>
                  <a:rPr lang="it-IT" sz="1600" dirty="0" smtClean="0">
                    <a:latin typeface="+mj-lt"/>
                  </a:rPr>
                  <a:t>,</a:t>
                </a:r>
                <a:r>
                  <a:rPr lang="it-IT" sz="1600" dirty="0" smtClean="0">
                    <a:solidFill>
                      <a:srgbClr val="FF0000"/>
                    </a:solidFill>
                    <a:latin typeface="+mj-lt"/>
                  </a:rPr>
                  <a:t>-</a:t>
                </a:r>
                <a:r>
                  <a:rPr lang="it-IT" sz="1600" dirty="0" smtClean="0">
                    <a:latin typeface="+mj-lt"/>
                  </a:rPr>
                  <a:t>,</a:t>
                </a:r>
                <a:r>
                  <a:rPr lang="it-IT" sz="1200" dirty="0" smtClean="0">
                    <a:solidFill>
                      <a:srgbClr val="FF0000"/>
                    </a:solidFill>
                    <a:latin typeface="+mj-lt"/>
                  </a:rPr>
                  <a:t>0</a:t>
                </a:r>
                <a:r>
                  <a:rPr lang="it-IT" sz="1600" dirty="0" smtClean="0">
                    <a:latin typeface="+mj-lt"/>
                  </a:rPr>
                  <a:t>.</a:t>
                </a:r>
              </a:p>
              <a:p>
                <a:r>
                  <a:rPr lang="it-IT" sz="1600" dirty="0" smtClean="0">
                    <a:latin typeface="+mj-lt"/>
                  </a:rPr>
                  <a:t>In quiete decadono in 10</a:t>
                </a:r>
                <a:r>
                  <a:rPr lang="it-IT" sz="1600" baseline="30000" dirty="0" smtClean="0">
                    <a:latin typeface="+mj-lt"/>
                  </a:rPr>
                  <a:t>-8 </a:t>
                </a:r>
                <a:r>
                  <a:rPr lang="it-IT" sz="1600" dirty="0" smtClean="0">
                    <a:latin typeface="+mj-lt"/>
                  </a:rPr>
                  <a:t>s (</a:t>
                </a: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it-IT" sz="1600" baseline="30000" dirty="0" smtClean="0">
                    <a:latin typeface="+mj-lt"/>
                  </a:rPr>
                  <a:t>+-</a:t>
                </a:r>
                <a:r>
                  <a:rPr lang="it-IT" sz="1600" dirty="0">
                    <a:latin typeface="+mj-lt"/>
                  </a:rPr>
                  <a:t>) e </a:t>
                </a:r>
                <a:r>
                  <a:rPr lang="it-IT" sz="1600" dirty="0" smtClean="0">
                    <a:latin typeface="+mj-lt"/>
                  </a:rPr>
                  <a:t>10</a:t>
                </a:r>
                <a:r>
                  <a:rPr lang="it-IT" sz="1600" baseline="30000" dirty="0" smtClean="0">
                    <a:latin typeface="+mj-lt"/>
                  </a:rPr>
                  <a:t>-16</a:t>
                </a:r>
                <a:r>
                  <a:rPr lang="it-IT" sz="1600" dirty="0" smtClean="0">
                    <a:latin typeface="+mj-lt"/>
                  </a:rPr>
                  <a:t> s (</a:t>
                </a: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it-IT" sz="1600" baseline="30000" dirty="0" smtClean="0">
                    <a:latin typeface="+mj-lt"/>
                  </a:rPr>
                  <a:t>0</a:t>
                </a:r>
                <a:r>
                  <a:rPr lang="it-IT" sz="1600" dirty="0" smtClean="0">
                    <a:latin typeface="+mj-lt"/>
                  </a:rPr>
                  <a:t>). Nei </a:t>
                </a:r>
                <a:r>
                  <a:rPr lang="it-IT" sz="1600" dirty="0" smtClean="0">
                    <a:latin typeface="+mj-lt"/>
                  </a:rPr>
                  <a:t>raggi cosmici hanno </a:t>
                </a:r>
                <a:r>
                  <a:rPr lang="it-IT" sz="1600" i="1" dirty="0" smtClean="0">
                    <a:latin typeface="+mj-lt"/>
                  </a:rPr>
                  <a:t>v</a:t>
                </a:r>
                <a:r>
                  <a:rPr lang="it-IT" sz="1600" dirty="0" smtClean="0">
                    <a:latin typeface="+mj-lt"/>
                  </a:rPr>
                  <a:t> ≈ c</a:t>
                </a:r>
                <a:r>
                  <a:rPr lang="it-IT" sz="1600" dirty="0" smtClean="0">
                    <a:latin typeface="+mj-lt"/>
                  </a:rPr>
                  <a:t>, e grazie agli effetti relativistivi vivono </a:t>
                </a:r>
                <a:r>
                  <a:rPr lang="it-IT" sz="1600" dirty="0" smtClean="0">
                    <a:latin typeface="+mj-lt"/>
                  </a:rPr>
                  <a:t>di più ma non </a:t>
                </a:r>
                <a:r>
                  <a:rPr lang="it-IT" sz="1600" dirty="0" smtClean="0">
                    <a:latin typeface="+mj-lt"/>
                  </a:rPr>
                  <a:t>abbastanza per raggiungere il livello del mare</a:t>
                </a:r>
                <a:endParaRPr lang="it-IT" sz="1600" dirty="0">
                  <a:latin typeface="+mj-lt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70" y="5452973"/>
                <a:ext cx="5150892" cy="1077218"/>
              </a:xfrm>
              <a:prstGeom prst="rect">
                <a:avLst/>
              </a:prstGeom>
              <a:blipFill rotWithShape="0">
                <a:blip r:embed="rId6"/>
                <a:stretch>
                  <a:fillRect l="-710" t="-1705" r="-828" b="-68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1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1" t="1329"/>
          <a:stretch/>
        </p:blipFill>
        <p:spPr bwMode="auto">
          <a:xfrm>
            <a:off x="8129588" y="3988312"/>
            <a:ext cx="627484" cy="3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845723" y="3965155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9" descr="pi_dec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23" y="1612852"/>
            <a:ext cx="4962516" cy="396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7010386" y="6550681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F1594947-80F7-49CA-8DC0-11B0D342B621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12</a:t>
            </a:fld>
            <a:endParaRPr lang="en-US" altLang="it-IT" sz="1200" dirty="0">
              <a:solidFill>
                <a:srgbClr val="8B8B8B"/>
              </a:solidFill>
            </a:endParaRPr>
          </a:p>
        </p:txBody>
      </p:sp>
      <p:sp>
        <p:nvSpPr>
          <p:cNvPr id="26628" name="Line 10"/>
          <p:cNvSpPr>
            <a:spLocks noChangeShapeType="1"/>
          </p:cNvSpPr>
          <p:nvPr/>
        </p:nvSpPr>
        <p:spPr bwMode="auto">
          <a:xfrm>
            <a:off x="-1620838" y="2147888"/>
            <a:ext cx="144463" cy="0"/>
          </a:xfrm>
          <a:prstGeom prst="line">
            <a:avLst/>
          </a:prstGeom>
          <a:noFill/>
          <a:ln w="2844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29" name="Line 3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2. </a:t>
            </a:r>
            <a:r>
              <a:rPr lang="it-IT" altLang="it-IT" sz="2800">
                <a:latin typeface="Times New Roman" panose="02020603050405020304" pitchFamily="18" charset="0"/>
              </a:rPr>
              <a:t>Gli Sciami Atmosferici Estesi</a:t>
            </a:r>
          </a:p>
        </p:txBody>
      </p:sp>
      <p:sp>
        <p:nvSpPr>
          <p:cNvPr id="26631" name="Line 5"/>
          <p:cNvSpPr>
            <a:spLocks noChangeShapeType="1"/>
          </p:cNvSpPr>
          <p:nvPr/>
        </p:nvSpPr>
        <p:spPr bwMode="auto">
          <a:xfrm>
            <a:off x="250825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336550" y="712788"/>
            <a:ext cx="8602663" cy="382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000" dirty="0" err="1">
                <a:latin typeface="+mj-lt"/>
              </a:rPr>
              <a:t>Sciame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Atmosferico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Esteso</a:t>
            </a:r>
            <a:r>
              <a:rPr lang="en-US" sz="2000" dirty="0">
                <a:latin typeface="+mj-lt"/>
              </a:rPr>
              <a:t> (EAS) </a:t>
            </a:r>
            <a:r>
              <a:rPr lang="en-US" sz="2000" dirty="0" err="1">
                <a:latin typeface="+mj-lt"/>
              </a:rPr>
              <a:t>generato</a:t>
            </a:r>
            <a:r>
              <a:rPr lang="en-US" sz="2000" dirty="0">
                <a:latin typeface="+mj-lt"/>
              </a:rPr>
              <a:t> da u</a:t>
            </a:r>
            <a:r>
              <a:rPr lang="it-IT" sz="2000" u="sng" dirty="0">
                <a:latin typeface="+mj-lt"/>
              </a:rPr>
              <a:t>n protone di energia 10</a:t>
            </a:r>
            <a:r>
              <a:rPr lang="it-IT" sz="2000" u="sng" baseline="30000" dirty="0">
                <a:latin typeface="+mj-lt"/>
              </a:rPr>
              <a:t>19 </a:t>
            </a:r>
            <a:r>
              <a:rPr lang="it-IT" sz="2000" u="sng" dirty="0">
                <a:latin typeface="+mj-lt"/>
              </a:rPr>
              <a:t>eV</a:t>
            </a:r>
          </a:p>
        </p:txBody>
      </p:sp>
      <p:sp>
        <p:nvSpPr>
          <p:cNvPr id="26634" name="AutoShape 5"/>
          <p:cNvSpPr>
            <a:spLocks noChangeArrowheads="1"/>
          </p:cNvSpPr>
          <p:nvPr/>
        </p:nvSpPr>
        <p:spPr bwMode="auto">
          <a:xfrm>
            <a:off x="5440637" y="2668640"/>
            <a:ext cx="973953" cy="367878"/>
          </a:xfrm>
          <a:custGeom>
            <a:avLst/>
            <a:gdLst>
              <a:gd name="T0" fmla="*/ 1232846 w 1237618"/>
              <a:gd name="T1" fmla="*/ 420587 h 845396"/>
              <a:gd name="T2" fmla="*/ 616423 w 1237618"/>
              <a:gd name="T3" fmla="*/ 841175 h 845396"/>
              <a:gd name="T4" fmla="*/ 0 w 1237618"/>
              <a:gd name="T5" fmla="*/ 420587 h 845396"/>
              <a:gd name="T6" fmla="*/ 616423 w 1237618"/>
              <a:gd name="T7" fmla="*/ 0 h 84539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237618"/>
              <a:gd name="T13" fmla="*/ 0 h 845396"/>
              <a:gd name="T14" fmla="*/ 1237618 w 1237618"/>
              <a:gd name="T15" fmla="*/ 845396 h 8453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7618" h="845396">
                <a:moveTo>
                  <a:pt x="0" y="0"/>
                </a:moveTo>
                <a:lnTo>
                  <a:pt x="2000" y="0"/>
                </a:lnTo>
                <a:lnTo>
                  <a:pt x="2000" y="928"/>
                </a:lnTo>
                <a:lnTo>
                  <a:pt x="0" y="92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1800" i="1" dirty="0">
                <a:latin typeface="Times New Roman" panose="02020603050405020304" pitchFamily="18" charset="0"/>
              </a:rPr>
              <a:t>p + N</a:t>
            </a:r>
          </a:p>
        </p:txBody>
      </p:sp>
      <p:cxnSp>
        <p:nvCxnSpPr>
          <p:cNvPr id="26635" name="AutoShape 6"/>
          <p:cNvCxnSpPr>
            <a:cxnSpLocks noChangeShapeType="1"/>
          </p:cNvCxnSpPr>
          <p:nvPr/>
        </p:nvCxnSpPr>
        <p:spPr bwMode="auto">
          <a:xfrm>
            <a:off x="6198690" y="2868062"/>
            <a:ext cx="431800" cy="1588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2663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467" y="2702396"/>
            <a:ext cx="15763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3481492"/>
            <a:ext cx="273367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6639" name="AutoShape 6"/>
          <p:cNvCxnSpPr>
            <a:cxnSpLocks noChangeShapeType="1"/>
          </p:cNvCxnSpPr>
          <p:nvPr/>
        </p:nvCxnSpPr>
        <p:spPr bwMode="auto">
          <a:xfrm>
            <a:off x="5383709" y="3669610"/>
            <a:ext cx="431800" cy="1588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640" name="TextBox 4"/>
          <p:cNvSpPr txBox="1">
            <a:spLocks noChangeArrowheads="1"/>
          </p:cNvSpPr>
          <p:nvPr/>
        </p:nvSpPr>
        <p:spPr bwMode="auto">
          <a:xfrm>
            <a:off x="5751513" y="1566863"/>
            <a:ext cx="3392487" cy="90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>
                <a:latin typeface="+mn-lt"/>
              </a:rPr>
              <a:t>Il protone interagisce con un nucleo dei gas generando mesoni </a:t>
            </a:r>
            <a:r>
              <a:rPr lang="en-US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it-IT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it-IT" sz="2000" baseline="30000" dirty="0">
                <a:latin typeface="+mn-lt"/>
              </a:rPr>
              <a:t>  </a:t>
            </a:r>
            <a:r>
              <a:rPr lang="it-IT" altLang="it-IT" sz="2000" dirty="0">
                <a:latin typeface="+mn-lt"/>
              </a:rPr>
              <a:t> </a:t>
            </a:r>
            <a:r>
              <a:rPr lang="it-IT" altLang="it-IT" dirty="0">
                <a:latin typeface="+mn-lt"/>
              </a:rPr>
              <a:t>e 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it-IT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it-IT" altLang="it-IT" dirty="0">
                <a:latin typeface="+mn-lt"/>
              </a:rPr>
              <a:t>  altri protoni e neutroni</a:t>
            </a:r>
          </a:p>
        </p:txBody>
      </p:sp>
      <p:sp>
        <p:nvSpPr>
          <p:cNvPr id="26649" name="TextBox 6"/>
          <p:cNvSpPr txBox="1">
            <a:spLocks noChangeArrowheads="1"/>
          </p:cNvSpPr>
          <p:nvPr/>
        </p:nvSpPr>
        <p:spPr bwMode="auto">
          <a:xfrm>
            <a:off x="2173195" y="2882408"/>
            <a:ext cx="373489" cy="49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it-IT" altLang="it-IT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50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54647" y="5463362"/>
                <a:ext cx="515089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>
                    <a:latin typeface="+mj-lt"/>
                  </a:rPr>
                  <a:t>mesoni </a:t>
                </a:r>
                <a14:m>
                  <m:oMath xmlns:m="http://schemas.openxmlformats.org/officeDocument/2006/math">
                    <m:r>
                      <a:rPr lang="it-IT" sz="1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40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400" dirty="0" smtClean="0">
                    <a:latin typeface="+mj-lt"/>
                  </a:rPr>
                  <a:t> hanno carica </a:t>
                </a:r>
                <a:r>
                  <a:rPr lang="it-IT" sz="1400" dirty="0" smtClean="0">
                    <a:solidFill>
                      <a:srgbClr val="FF0000"/>
                    </a:solidFill>
                    <a:latin typeface="+mj-lt"/>
                  </a:rPr>
                  <a:t>+</a:t>
                </a:r>
                <a:r>
                  <a:rPr lang="it-IT" sz="1400" dirty="0" smtClean="0">
                    <a:latin typeface="+mj-lt"/>
                  </a:rPr>
                  <a:t>,</a:t>
                </a:r>
                <a:r>
                  <a:rPr lang="it-IT" sz="1400" dirty="0" smtClean="0">
                    <a:solidFill>
                      <a:srgbClr val="FF0000"/>
                    </a:solidFill>
                    <a:latin typeface="+mj-lt"/>
                  </a:rPr>
                  <a:t>-</a:t>
                </a:r>
                <a:r>
                  <a:rPr lang="it-IT" sz="1400" dirty="0" smtClean="0">
                    <a:latin typeface="+mj-lt"/>
                  </a:rPr>
                  <a:t>,</a:t>
                </a:r>
                <a:r>
                  <a:rPr lang="it-IT" sz="1100" dirty="0" smtClean="0">
                    <a:solidFill>
                      <a:srgbClr val="FF0000"/>
                    </a:solidFill>
                    <a:latin typeface="+mj-lt"/>
                  </a:rPr>
                  <a:t>0</a:t>
                </a:r>
                <a:r>
                  <a:rPr lang="it-IT" sz="1400" dirty="0" smtClean="0">
                    <a:latin typeface="+mj-lt"/>
                  </a:rPr>
                  <a:t>.</a:t>
                </a:r>
              </a:p>
              <a:p>
                <a:r>
                  <a:rPr lang="it-IT" sz="1400" dirty="0" smtClean="0">
                    <a:latin typeface="+mj-lt"/>
                  </a:rPr>
                  <a:t>In quiete decadono in 10</a:t>
                </a:r>
                <a:r>
                  <a:rPr lang="it-IT" sz="1400" baseline="30000" dirty="0" smtClean="0">
                    <a:latin typeface="+mj-lt"/>
                  </a:rPr>
                  <a:t>-8 </a:t>
                </a:r>
                <a:r>
                  <a:rPr lang="it-IT" sz="1400" dirty="0" smtClean="0">
                    <a:latin typeface="+mj-lt"/>
                  </a:rPr>
                  <a:t>s (</a:t>
                </a:r>
                <a14:m>
                  <m:oMath xmlns:m="http://schemas.openxmlformats.org/officeDocument/2006/math">
                    <m:r>
                      <a:rPr lang="it-IT" sz="1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it-IT" sz="1400" baseline="30000" dirty="0" smtClean="0">
                    <a:latin typeface="+mj-lt"/>
                  </a:rPr>
                  <a:t>+-</a:t>
                </a:r>
                <a:r>
                  <a:rPr lang="it-IT" sz="1400" dirty="0">
                    <a:latin typeface="+mj-lt"/>
                  </a:rPr>
                  <a:t>) e </a:t>
                </a:r>
                <a:r>
                  <a:rPr lang="it-IT" sz="1400" dirty="0" smtClean="0">
                    <a:latin typeface="+mj-lt"/>
                  </a:rPr>
                  <a:t>10</a:t>
                </a:r>
                <a:r>
                  <a:rPr lang="it-IT" sz="1400" baseline="30000" dirty="0" smtClean="0">
                    <a:latin typeface="+mj-lt"/>
                  </a:rPr>
                  <a:t>-16</a:t>
                </a:r>
                <a:r>
                  <a:rPr lang="it-IT" sz="1400" dirty="0" smtClean="0">
                    <a:latin typeface="+mj-lt"/>
                  </a:rPr>
                  <a:t> s (</a:t>
                </a:r>
                <a14:m>
                  <m:oMath xmlns:m="http://schemas.openxmlformats.org/officeDocument/2006/math">
                    <m:r>
                      <a:rPr lang="it-IT" sz="1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it-IT" sz="1400" baseline="30000" dirty="0" smtClean="0">
                    <a:latin typeface="+mj-lt"/>
                  </a:rPr>
                  <a:t>0</a:t>
                </a:r>
                <a:r>
                  <a:rPr lang="it-IT" sz="1400" dirty="0" smtClean="0">
                    <a:latin typeface="+mj-lt"/>
                  </a:rPr>
                  <a:t>). </a:t>
                </a:r>
              </a:p>
              <a:p>
                <a:r>
                  <a:rPr lang="it-IT" sz="1400" dirty="0" smtClean="0">
                    <a:latin typeface="+mj-lt"/>
                  </a:rPr>
                  <a:t>Nei raggi cosmici hanno </a:t>
                </a:r>
                <a:r>
                  <a:rPr lang="it-IT" sz="1400" i="1" dirty="0" smtClean="0">
                    <a:latin typeface="+mj-lt"/>
                  </a:rPr>
                  <a:t>v</a:t>
                </a:r>
                <a:r>
                  <a:rPr lang="it-IT" sz="1400" dirty="0" smtClean="0">
                    <a:latin typeface="+mj-lt"/>
                  </a:rPr>
                  <a:t> ≈ c, vivono di più ma non </a:t>
                </a:r>
                <a:r>
                  <a:rPr lang="it-IT" sz="1400" dirty="0" smtClean="0">
                    <a:latin typeface="+mj-lt"/>
                  </a:rPr>
                  <a:t>abbastanza.</a:t>
                </a:r>
                <a:endParaRPr lang="it-IT" sz="1400" dirty="0" smtClean="0">
                  <a:latin typeface="+mj-lt"/>
                </a:endParaRPr>
              </a:p>
              <a:p>
                <a:r>
                  <a:rPr lang="it-IT" sz="1400" dirty="0" smtClean="0">
                    <a:latin typeface="+mj-lt"/>
                  </a:rPr>
                  <a:t>   decadono in muone </a:t>
                </a:r>
                <a:r>
                  <a:rPr lang="en-US" altLang="it-IT" sz="1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it-IT" sz="1400" dirty="0" smtClean="0">
                    <a:latin typeface="+mj-lt"/>
                  </a:rPr>
                  <a:t> e neutrino </a:t>
                </a:r>
                <a:r>
                  <a:rPr lang="it-IT" sz="1400" dirty="0"/>
                  <a:t>(</a:t>
                </a:r>
                <a14:m>
                  <m:oMath xmlns:m="http://schemas.openxmlformats.org/officeDocument/2006/math">
                    <m:r>
                      <a:rPr lang="it-IT" sz="1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it-IT" sz="1400" baseline="30000" dirty="0"/>
                  <a:t>+-</a:t>
                </a:r>
                <a:r>
                  <a:rPr lang="it-IT" sz="1400" dirty="0"/>
                  <a:t>)</a:t>
                </a:r>
                <a:r>
                  <a:rPr lang="it-IT" sz="1400" dirty="0" smtClean="0">
                    <a:latin typeface="+mj-lt"/>
                  </a:rPr>
                  <a:t> , ed in 2 fotoni </a:t>
                </a:r>
                <a:r>
                  <a:rPr lang="el-G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it-IT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400" dirty="0"/>
                  <a:t>(</a:t>
                </a:r>
                <a14:m>
                  <m:oMath xmlns:m="http://schemas.openxmlformats.org/officeDocument/2006/math">
                    <m:r>
                      <a:rPr lang="it-IT" sz="1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it-IT" sz="1400" baseline="30000" dirty="0"/>
                  <a:t>0</a:t>
                </a:r>
                <a:r>
                  <a:rPr lang="it-IT" sz="1400" dirty="0"/>
                  <a:t>). </a:t>
                </a:r>
                <a:endParaRPr lang="it-IT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47" y="5463362"/>
                <a:ext cx="5150892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355" t="-1274" b="-63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24897" y="3867298"/>
                <a:ext cx="4589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it-IT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897" y="3867298"/>
                <a:ext cx="458972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36276" y="1274475"/>
            <a:ext cx="2673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scoperta del pione </a:t>
            </a:r>
            <a:r>
              <a:rPr lang="it-IT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nella radiazione cosmica  </a:t>
            </a:r>
            <a:endParaRPr lang="it-IT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9786" y="6262688"/>
            <a:ext cx="26036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2108" y="4368985"/>
            <a:ext cx="1031782" cy="368220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 bwMode="auto">
          <a:xfrm flipV="1">
            <a:off x="7237412" y="4563062"/>
            <a:ext cx="570162" cy="221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>
            <a:stCxn id="26637" idx="2"/>
          </p:cNvCxnSpPr>
          <p:nvPr/>
        </p:nvCxnSpPr>
        <p:spPr bwMode="auto">
          <a:xfrm flipH="1">
            <a:off x="7237412" y="3860905"/>
            <a:ext cx="1" cy="6929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7589" y="3913869"/>
            <a:ext cx="1080947" cy="342795"/>
          </a:xfrm>
          <a:prstGeom prst="rect">
            <a:avLst/>
          </a:prstGeom>
        </p:spPr>
      </p:pic>
      <p:sp>
        <p:nvSpPr>
          <p:cNvPr id="62" name="AutoShape 5"/>
          <p:cNvSpPr>
            <a:spLocks noChangeArrowheads="1"/>
          </p:cNvSpPr>
          <p:nvPr/>
        </p:nvSpPr>
        <p:spPr bwMode="auto">
          <a:xfrm>
            <a:off x="4683902" y="3499420"/>
            <a:ext cx="726298" cy="367878"/>
          </a:xfrm>
          <a:custGeom>
            <a:avLst/>
            <a:gdLst>
              <a:gd name="T0" fmla="*/ 1232846 w 1237618"/>
              <a:gd name="T1" fmla="*/ 420587 h 845396"/>
              <a:gd name="T2" fmla="*/ 616423 w 1237618"/>
              <a:gd name="T3" fmla="*/ 841175 h 845396"/>
              <a:gd name="T4" fmla="*/ 0 w 1237618"/>
              <a:gd name="T5" fmla="*/ 420587 h 845396"/>
              <a:gd name="T6" fmla="*/ 616423 w 1237618"/>
              <a:gd name="T7" fmla="*/ 0 h 84539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237618"/>
              <a:gd name="T13" fmla="*/ 0 h 845396"/>
              <a:gd name="T14" fmla="*/ 1237618 w 1237618"/>
              <a:gd name="T15" fmla="*/ 845396 h 8453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7618" h="845396">
                <a:moveTo>
                  <a:pt x="0" y="0"/>
                </a:moveTo>
                <a:lnTo>
                  <a:pt x="2000" y="0"/>
                </a:lnTo>
                <a:lnTo>
                  <a:pt x="2000" y="928"/>
                </a:lnTo>
                <a:lnTo>
                  <a:pt x="0" y="92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1800" i="1" dirty="0">
                <a:latin typeface="Times New Roman" panose="02020603050405020304" pitchFamily="18" charset="0"/>
              </a:rPr>
              <a:t>p + N</a:t>
            </a:r>
          </a:p>
        </p:txBody>
      </p:sp>
      <p:cxnSp>
        <p:nvCxnSpPr>
          <p:cNvPr id="63" name="Straight Connector 62"/>
          <p:cNvCxnSpPr/>
          <p:nvPr/>
        </p:nvCxnSpPr>
        <p:spPr bwMode="auto">
          <a:xfrm>
            <a:off x="7807574" y="3865315"/>
            <a:ext cx="4786" cy="21175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 flipV="1">
            <a:off x="7807574" y="4082723"/>
            <a:ext cx="186828" cy="47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Box 53"/>
          <p:cNvSpPr txBox="1"/>
          <p:nvPr/>
        </p:nvSpPr>
        <p:spPr>
          <a:xfrm>
            <a:off x="8280546" y="3040271"/>
            <a:ext cx="79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it-IT" dirty="0"/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it-IT" dirty="0"/>
          </a:p>
        </p:txBody>
      </p:sp>
      <p:cxnSp>
        <p:nvCxnSpPr>
          <p:cNvPr id="80" name="Straight Connector 79"/>
          <p:cNvCxnSpPr/>
          <p:nvPr/>
        </p:nvCxnSpPr>
        <p:spPr bwMode="auto">
          <a:xfrm>
            <a:off x="8135763" y="3011914"/>
            <a:ext cx="4786" cy="21175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/>
          <p:nvPr/>
        </p:nvCxnSpPr>
        <p:spPr bwMode="auto">
          <a:xfrm flipV="1">
            <a:off x="8135763" y="3229322"/>
            <a:ext cx="186828" cy="47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9140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0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 smtClean="0"/>
              <a:t>ERICE, 6– </a:t>
            </a:r>
            <a:r>
              <a:rPr lang="it-IT" altLang="it-IT" sz="1000" dirty="0"/>
              <a:t>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  <p:sp>
        <p:nvSpPr>
          <p:cNvPr id="30733" name="Line 3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81" y="2085875"/>
            <a:ext cx="6118225" cy="49212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</p:pic>
      <p:sp>
        <p:nvSpPr>
          <p:cNvPr id="30723" name="Rectangle 41"/>
          <p:cNvSpPr>
            <a:spLocks noChangeArrowheads="1"/>
          </p:cNvSpPr>
          <p:nvPr/>
        </p:nvSpPr>
        <p:spPr bwMode="auto">
          <a:xfrm>
            <a:off x="2484438" y="6583363"/>
            <a:ext cx="6711950" cy="407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24" name="Rectangle 32"/>
          <p:cNvSpPr>
            <a:spLocks noChangeArrowheads="1"/>
          </p:cNvSpPr>
          <p:nvPr/>
        </p:nvSpPr>
        <p:spPr bwMode="auto">
          <a:xfrm>
            <a:off x="0" y="2058988"/>
            <a:ext cx="2268538" cy="25717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2" name="Rectangle 31"/>
          <p:cNvSpPr/>
          <p:nvPr/>
        </p:nvSpPr>
        <p:spPr bwMode="auto">
          <a:xfrm>
            <a:off x="9525" y="1801813"/>
            <a:ext cx="2833688" cy="2206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30726" name="Rectangle 24"/>
          <p:cNvSpPr>
            <a:spLocks noChangeArrowheads="1"/>
          </p:cNvSpPr>
          <p:nvPr/>
        </p:nvSpPr>
        <p:spPr bwMode="auto">
          <a:xfrm>
            <a:off x="77788" y="1539875"/>
            <a:ext cx="3198812" cy="223838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27" name="Rectangle 34"/>
          <p:cNvSpPr>
            <a:spLocks noChangeArrowheads="1"/>
          </p:cNvSpPr>
          <p:nvPr/>
        </p:nvSpPr>
        <p:spPr bwMode="auto">
          <a:xfrm>
            <a:off x="-41275" y="1250950"/>
            <a:ext cx="1949450" cy="23971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28" name="Rectangle 33"/>
          <p:cNvSpPr>
            <a:spLocks noChangeArrowheads="1"/>
          </p:cNvSpPr>
          <p:nvPr/>
        </p:nvSpPr>
        <p:spPr bwMode="auto">
          <a:xfrm>
            <a:off x="0" y="950913"/>
            <a:ext cx="1763713" cy="246062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29" name="Rectangle 5"/>
          <p:cNvSpPr>
            <a:spLocks noChangeArrowheads="1"/>
          </p:cNvSpPr>
          <p:nvPr/>
        </p:nvSpPr>
        <p:spPr bwMode="auto">
          <a:xfrm>
            <a:off x="0" y="700088"/>
            <a:ext cx="3276600" cy="2413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30" name="TextBox 1"/>
          <p:cNvSpPr txBox="1">
            <a:spLocks noChangeArrowheads="1"/>
          </p:cNvSpPr>
          <p:nvPr/>
        </p:nvSpPr>
        <p:spPr bwMode="auto">
          <a:xfrm>
            <a:off x="0" y="608013"/>
            <a:ext cx="395763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b="1">
                <a:latin typeface="Calibri" panose="020F0502020204030204" pitchFamily="34" charset="0"/>
              </a:rPr>
              <a:t>Blu : elettroni + positroni  e+ </a:t>
            </a:r>
            <a:r>
              <a:rPr lang="en-US" altLang="it-IT">
                <a:latin typeface="Calibri" panose="020F0502020204030204" pitchFamily="34" charset="0"/>
              </a:rPr>
              <a:t>/ </a:t>
            </a:r>
            <a:r>
              <a:rPr lang="en-US" altLang="it-IT" b="1">
                <a:latin typeface="Calibri" panose="020F0502020204030204" pitchFamily="34" charset="0"/>
              </a:rPr>
              <a:t>e-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b="1">
                <a:latin typeface="Calibri" panose="020F0502020204030204" pitchFamily="34" charset="0"/>
              </a:rPr>
              <a:t>Celeste : fotoni ϒ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b="1">
                <a:latin typeface="Calibri" panose="020F0502020204030204" pitchFamily="34" charset="0"/>
              </a:rPr>
              <a:t> Rosso : neutroni n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b="1">
                <a:latin typeface="Calibri" panose="020F0502020204030204" pitchFamily="34" charset="0"/>
              </a:rPr>
              <a:t>Arancio : protoni p </a:t>
            </a:r>
            <a:r>
              <a:rPr lang="en-US" altLang="it-IT">
                <a:latin typeface="Calibri" panose="020F0502020204030204" pitchFamily="34" charset="0"/>
              </a:rPr>
              <a:t>/</a:t>
            </a:r>
            <a:r>
              <a:rPr lang="en-US" altLang="it-IT" b="1">
                <a:latin typeface="Calibri" panose="020F0502020204030204" pitchFamily="34" charset="0"/>
              </a:rPr>
              <a:t>antiprotoni p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b="1">
                <a:latin typeface="Calibri" panose="020F0502020204030204" pitchFamily="34" charset="0"/>
              </a:rPr>
              <a:t>Grigio : mesoni  π+ </a:t>
            </a:r>
            <a:r>
              <a:rPr lang="en-US" altLang="it-IT">
                <a:latin typeface="Calibri" panose="020F0502020204030204" pitchFamily="34" charset="0"/>
              </a:rPr>
              <a:t>/</a:t>
            </a:r>
            <a:r>
              <a:rPr lang="en-US" altLang="it-IT" b="1">
                <a:latin typeface="Calibri" panose="020F0502020204030204" pitchFamily="34" charset="0"/>
              </a:rPr>
              <a:t>  π- </a:t>
            </a:r>
            <a:r>
              <a:rPr lang="en-US" altLang="it-IT">
                <a:latin typeface="Calibri" panose="020F0502020204030204" pitchFamily="34" charset="0"/>
              </a:rPr>
              <a:t>/</a:t>
            </a:r>
            <a:r>
              <a:rPr lang="en-US" altLang="it-IT" b="1">
                <a:latin typeface="Calibri" panose="020F0502020204030204" pitchFamily="34" charset="0"/>
              </a:rPr>
              <a:t>  π</a:t>
            </a:r>
            <a:r>
              <a:rPr lang="en-US" altLang="it-IT" b="1" baseline="30000">
                <a:latin typeface="Calibri" panose="020F0502020204030204" pitchFamily="34" charset="0"/>
              </a:rPr>
              <a:t>0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b="1">
                <a:latin typeface="Calibri" panose="020F0502020204030204" pitchFamily="34" charset="0"/>
              </a:rPr>
              <a:t>Verde : muoni  µ - </a:t>
            </a:r>
            <a:r>
              <a:rPr lang="en-US" altLang="it-IT">
                <a:latin typeface="Calibri" panose="020F0502020204030204" pitchFamily="34" charset="0"/>
              </a:rPr>
              <a:t>/ </a:t>
            </a:r>
            <a:r>
              <a:rPr lang="en-US" altLang="it-IT" b="1">
                <a:latin typeface="Calibri" panose="020F0502020204030204" pitchFamily="34" charset="0"/>
              </a:rPr>
              <a:t>µ+ </a:t>
            </a:r>
          </a:p>
        </p:txBody>
      </p:sp>
      <p:sp>
        <p:nvSpPr>
          <p:cNvPr id="30731" name="Text Box 1"/>
          <p:cNvSpPr txBox="1">
            <a:spLocks noChangeArrowheads="1"/>
          </p:cNvSpPr>
          <p:nvPr/>
        </p:nvSpPr>
        <p:spPr bwMode="auto">
          <a:xfrm>
            <a:off x="6811963" y="6651558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AC084BE1-34D7-425E-9F1D-DA12A328B737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13</a:t>
            </a:fld>
            <a:endParaRPr lang="en-US" altLang="it-IT" sz="1200" dirty="0">
              <a:solidFill>
                <a:srgbClr val="8B8B8B"/>
              </a:solidFill>
            </a:endParaRPr>
          </a:p>
        </p:txBody>
      </p:sp>
      <p:sp>
        <p:nvSpPr>
          <p:cNvPr id="30732" name="Line 10"/>
          <p:cNvSpPr>
            <a:spLocks noChangeShapeType="1"/>
          </p:cNvSpPr>
          <p:nvPr/>
        </p:nvSpPr>
        <p:spPr bwMode="auto">
          <a:xfrm>
            <a:off x="3132138" y="1557338"/>
            <a:ext cx="142875" cy="0"/>
          </a:xfrm>
          <a:prstGeom prst="line">
            <a:avLst/>
          </a:prstGeom>
          <a:noFill/>
          <a:ln w="2844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4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2. </a:t>
            </a:r>
            <a:r>
              <a:rPr lang="it-IT" altLang="it-IT" sz="2800">
                <a:latin typeface="Times New Roman" panose="02020603050405020304" pitchFamily="18" charset="0"/>
              </a:rPr>
              <a:t>Gli Sciami Atmosferici Estesi</a:t>
            </a:r>
          </a:p>
        </p:txBody>
      </p:sp>
      <p:sp>
        <p:nvSpPr>
          <p:cNvPr id="30735" name="Line 5"/>
          <p:cNvSpPr>
            <a:spLocks noChangeShapeType="1"/>
          </p:cNvSpPr>
          <p:nvPr/>
        </p:nvSpPr>
        <p:spPr bwMode="auto">
          <a:xfrm>
            <a:off x="250825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307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7" t="10150" b="31435"/>
          <a:stretch>
            <a:fillRect/>
          </a:stretch>
        </p:blipFill>
        <p:spPr bwMode="auto">
          <a:xfrm>
            <a:off x="-1109663" y="2609850"/>
            <a:ext cx="6126163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127" t="10150" b="3143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763963" y="731838"/>
            <a:ext cx="5578475" cy="1393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70000"/>
              <a:buFont typeface="Times New Roman" panose="02020603050405020304" pitchFamily="18" charset="0"/>
              <a:buNone/>
              <a:defRPr/>
            </a:pPr>
            <a:r>
              <a:rPr lang="it-IT" dirty="0"/>
              <a:t>I </a:t>
            </a:r>
            <a:r>
              <a:rPr lang="it-IT" dirty="0">
                <a:latin typeface="+mj-lt"/>
              </a:rPr>
              <a:t>mesoni sono particelle con una vita breve e subito decadono </a:t>
            </a:r>
          </a:p>
          <a:p>
            <a:pPr marL="342900" indent="-342900" eaLnBrk="1">
              <a:lnSpc>
                <a:spcPct val="94000"/>
              </a:lnSpc>
              <a:buClr>
                <a:srgbClr val="0000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dirty="0" err="1">
                <a:latin typeface="+mj-lt"/>
              </a:rPr>
              <a:t>mesoni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aseline="30000" dirty="0">
                <a:latin typeface="+mj-lt"/>
              </a:rPr>
              <a:t> 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decadono</a:t>
            </a:r>
            <a:r>
              <a:rPr lang="en-US" dirty="0">
                <a:latin typeface="+mj-lt"/>
              </a:rPr>
              <a:t> in </a:t>
            </a:r>
            <a:r>
              <a:rPr lang="en-US" dirty="0" err="1">
                <a:latin typeface="+mj-lt"/>
              </a:rPr>
              <a:t>fotoni</a:t>
            </a:r>
            <a:r>
              <a:rPr lang="en-US" dirty="0">
                <a:latin typeface="+mj-lt"/>
              </a:rPr>
              <a:t> 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>
              <a:lnSpc>
                <a:spcPct val="94000"/>
              </a:lnSpc>
              <a:buClr>
                <a:srgbClr val="0000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it-IT" dirty="0">
                <a:latin typeface="+mj-lt"/>
              </a:rPr>
              <a:t>mesoni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+mj-lt"/>
              </a:rPr>
              <a:t>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dirty="0">
                <a:latin typeface="+mj-lt"/>
              </a:rPr>
              <a:t>che deccadono in muoni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it-IT" dirty="0">
                <a:latin typeface="+mj-lt"/>
              </a:rPr>
              <a:t> e neutrini 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+mj-lt"/>
              </a:rPr>
              <a:t>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+mn-lt"/>
              </a:rPr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41275" y="2355850"/>
            <a:ext cx="7920038" cy="35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dirty="0">
                <a:latin typeface="+mj-lt"/>
              </a:rPr>
              <a:t>Le traiettorie delle particelle sono mostrate  </a:t>
            </a:r>
          </a:p>
        </p:txBody>
      </p:sp>
      <p:sp>
        <p:nvSpPr>
          <p:cNvPr id="30739" name="TextBox 26"/>
          <p:cNvSpPr txBox="1">
            <a:spLocks noChangeArrowheads="1"/>
          </p:cNvSpPr>
          <p:nvPr/>
        </p:nvSpPr>
        <p:spPr bwMode="auto">
          <a:xfrm>
            <a:off x="180975" y="2587625"/>
            <a:ext cx="12144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100"/>
              <a:t>-66 </a:t>
            </a:r>
            <a:r>
              <a:rPr lang="en-US" altLang="it-IT" sz="1100" i="1">
                <a:latin typeface="Trebuchet MS" panose="020B0603020202020204" pitchFamily="34" charset="0"/>
              </a:rPr>
              <a:t>μs</a:t>
            </a:r>
            <a:r>
              <a:rPr lang="it-IT" altLang="it-IT" sz="1100"/>
              <a:t> 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364088" y="1844824"/>
            <a:ext cx="12739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41"/>
          <p:cNvSpPr>
            <a:spLocks noChangeArrowheads="1"/>
          </p:cNvSpPr>
          <p:nvPr/>
        </p:nvSpPr>
        <p:spPr bwMode="auto">
          <a:xfrm>
            <a:off x="2484438" y="6583363"/>
            <a:ext cx="6711950" cy="407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24" name="Rectangle 32"/>
          <p:cNvSpPr>
            <a:spLocks noChangeArrowheads="1"/>
          </p:cNvSpPr>
          <p:nvPr/>
        </p:nvSpPr>
        <p:spPr bwMode="auto">
          <a:xfrm>
            <a:off x="0" y="2058988"/>
            <a:ext cx="2268538" cy="25717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2" name="Rectangle 31"/>
          <p:cNvSpPr/>
          <p:nvPr/>
        </p:nvSpPr>
        <p:spPr bwMode="auto">
          <a:xfrm>
            <a:off x="9525" y="1801813"/>
            <a:ext cx="2833688" cy="2206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30726" name="Rectangle 24"/>
          <p:cNvSpPr>
            <a:spLocks noChangeArrowheads="1"/>
          </p:cNvSpPr>
          <p:nvPr/>
        </p:nvSpPr>
        <p:spPr bwMode="auto">
          <a:xfrm>
            <a:off x="77788" y="1539875"/>
            <a:ext cx="3198812" cy="223838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27" name="Rectangle 34"/>
          <p:cNvSpPr>
            <a:spLocks noChangeArrowheads="1"/>
          </p:cNvSpPr>
          <p:nvPr/>
        </p:nvSpPr>
        <p:spPr bwMode="auto">
          <a:xfrm>
            <a:off x="-41275" y="1250950"/>
            <a:ext cx="1949450" cy="23971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28" name="Rectangle 33"/>
          <p:cNvSpPr>
            <a:spLocks noChangeArrowheads="1"/>
          </p:cNvSpPr>
          <p:nvPr/>
        </p:nvSpPr>
        <p:spPr bwMode="auto">
          <a:xfrm>
            <a:off x="0" y="950913"/>
            <a:ext cx="1763713" cy="246062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29" name="Rectangle 5"/>
          <p:cNvSpPr>
            <a:spLocks noChangeArrowheads="1"/>
          </p:cNvSpPr>
          <p:nvPr/>
        </p:nvSpPr>
        <p:spPr bwMode="auto">
          <a:xfrm>
            <a:off x="0" y="700088"/>
            <a:ext cx="3276600" cy="2413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30" name="TextBox 1"/>
          <p:cNvSpPr txBox="1">
            <a:spLocks noChangeArrowheads="1"/>
          </p:cNvSpPr>
          <p:nvPr/>
        </p:nvSpPr>
        <p:spPr bwMode="auto">
          <a:xfrm>
            <a:off x="0" y="608013"/>
            <a:ext cx="395763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b="1">
                <a:latin typeface="Calibri" panose="020F0502020204030204" pitchFamily="34" charset="0"/>
              </a:rPr>
              <a:t>Blu : elettroni + positroni  e+ </a:t>
            </a:r>
            <a:r>
              <a:rPr lang="en-US" altLang="it-IT">
                <a:latin typeface="Calibri" panose="020F0502020204030204" pitchFamily="34" charset="0"/>
              </a:rPr>
              <a:t>/ </a:t>
            </a:r>
            <a:r>
              <a:rPr lang="en-US" altLang="it-IT" b="1">
                <a:latin typeface="Calibri" panose="020F0502020204030204" pitchFamily="34" charset="0"/>
              </a:rPr>
              <a:t>e-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b="1">
                <a:latin typeface="Calibri" panose="020F0502020204030204" pitchFamily="34" charset="0"/>
              </a:rPr>
              <a:t>Celeste : fotoni ϒ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b="1">
                <a:latin typeface="Calibri" panose="020F0502020204030204" pitchFamily="34" charset="0"/>
              </a:rPr>
              <a:t> Rosso : neutroni n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b="1">
                <a:latin typeface="Calibri" panose="020F0502020204030204" pitchFamily="34" charset="0"/>
              </a:rPr>
              <a:t>Arancio : protoni p </a:t>
            </a:r>
            <a:r>
              <a:rPr lang="en-US" altLang="it-IT">
                <a:latin typeface="Calibri" panose="020F0502020204030204" pitchFamily="34" charset="0"/>
              </a:rPr>
              <a:t>/</a:t>
            </a:r>
            <a:r>
              <a:rPr lang="en-US" altLang="it-IT" b="1">
                <a:latin typeface="Calibri" panose="020F0502020204030204" pitchFamily="34" charset="0"/>
              </a:rPr>
              <a:t>antiprotoni p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b="1">
                <a:latin typeface="Calibri" panose="020F0502020204030204" pitchFamily="34" charset="0"/>
              </a:rPr>
              <a:t>Grigio : mesoni  π+ </a:t>
            </a:r>
            <a:r>
              <a:rPr lang="en-US" altLang="it-IT">
                <a:latin typeface="Calibri" panose="020F0502020204030204" pitchFamily="34" charset="0"/>
              </a:rPr>
              <a:t>/</a:t>
            </a:r>
            <a:r>
              <a:rPr lang="en-US" altLang="it-IT" b="1">
                <a:latin typeface="Calibri" panose="020F0502020204030204" pitchFamily="34" charset="0"/>
              </a:rPr>
              <a:t>  π- </a:t>
            </a:r>
            <a:r>
              <a:rPr lang="en-US" altLang="it-IT">
                <a:latin typeface="Calibri" panose="020F0502020204030204" pitchFamily="34" charset="0"/>
              </a:rPr>
              <a:t>/</a:t>
            </a:r>
            <a:r>
              <a:rPr lang="en-US" altLang="it-IT" b="1">
                <a:latin typeface="Calibri" panose="020F0502020204030204" pitchFamily="34" charset="0"/>
              </a:rPr>
              <a:t>  π</a:t>
            </a:r>
            <a:r>
              <a:rPr lang="en-US" altLang="it-IT" b="1" baseline="30000">
                <a:latin typeface="Calibri" panose="020F0502020204030204" pitchFamily="34" charset="0"/>
              </a:rPr>
              <a:t>0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b="1">
                <a:latin typeface="Calibri" panose="020F0502020204030204" pitchFamily="34" charset="0"/>
              </a:rPr>
              <a:t>Verde : muoni  µ - </a:t>
            </a:r>
            <a:r>
              <a:rPr lang="en-US" altLang="it-IT">
                <a:latin typeface="Calibri" panose="020F0502020204030204" pitchFamily="34" charset="0"/>
              </a:rPr>
              <a:t>/ </a:t>
            </a:r>
            <a:r>
              <a:rPr lang="en-US" altLang="it-IT" b="1">
                <a:latin typeface="Calibri" panose="020F0502020204030204" pitchFamily="34" charset="0"/>
              </a:rPr>
              <a:t>µ+ </a:t>
            </a:r>
          </a:p>
        </p:txBody>
      </p:sp>
      <p:sp>
        <p:nvSpPr>
          <p:cNvPr id="30731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AC084BE1-34D7-425E-9F1D-DA12A328B737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14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30732" name="Line 10"/>
          <p:cNvSpPr>
            <a:spLocks noChangeShapeType="1"/>
          </p:cNvSpPr>
          <p:nvPr/>
        </p:nvSpPr>
        <p:spPr bwMode="auto">
          <a:xfrm>
            <a:off x="3132138" y="1557338"/>
            <a:ext cx="142875" cy="0"/>
          </a:xfrm>
          <a:prstGeom prst="line">
            <a:avLst/>
          </a:prstGeom>
          <a:noFill/>
          <a:ln w="2844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3" name="Line 3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4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2. </a:t>
            </a:r>
            <a:r>
              <a:rPr lang="it-IT" altLang="it-IT" sz="2800">
                <a:latin typeface="Times New Roman" panose="02020603050405020304" pitchFamily="18" charset="0"/>
              </a:rPr>
              <a:t>Gli Sciami Atmosferici Estesi</a:t>
            </a:r>
          </a:p>
        </p:txBody>
      </p:sp>
      <p:sp>
        <p:nvSpPr>
          <p:cNvPr id="30735" name="Line 5"/>
          <p:cNvSpPr>
            <a:spLocks noChangeShapeType="1"/>
          </p:cNvSpPr>
          <p:nvPr/>
        </p:nvSpPr>
        <p:spPr bwMode="auto">
          <a:xfrm>
            <a:off x="250825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" name="TextBox 36"/>
          <p:cNvSpPr txBox="1"/>
          <p:nvPr/>
        </p:nvSpPr>
        <p:spPr>
          <a:xfrm>
            <a:off x="3763963" y="731838"/>
            <a:ext cx="5578475" cy="1393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70000"/>
              <a:buFont typeface="Times New Roman" panose="02020603050405020304" pitchFamily="18" charset="0"/>
              <a:buNone/>
              <a:defRPr/>
            </a:pPr>
            <a:r>
              <a:rPr lang="it-IT" dirty="0"/>
              <a:t>I </a:t>
            </a:r>
            <a:r>
              <a:rPr lang="it-IT" dirty="0">
                <a:latin typeface="+mj-lt"/>
              </a:rPr>
              <a:t>mesoni sono particelle con una vita breve e subito decadono </a:t>
            </a:r>
          </a:p>
          <a:p>
            <a:pPr marL="342900" indent="-342900" eaLnBrk="1">
              <a:lnSpc>
                <a:spcPct val="94000"/>
              </a:lnSpc>
              <a:buClr>
                <a:srgbClr val="0000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dirty="0" err="1">
                <a:latin typeface="+mj-lt"/>
              </a:rPr>
              <a:t>mesoni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aseline="30000" dirty="0">
                <a:latin typeface="+mj-lt"/>
              </a:rPr>
              <a:t> 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decadono</a:t>
            </a:r>
            <a:r>
              <a:rPr lang="en-US" dirty="0">
                <a:latin typeface="+mj-lt"/>
              </a:rPr>
              <a:t> in </a:t>
            </a:r>
            <a:r>
              <a:rPr lang="en-US" dirty="0" err="1">
                <a:latin typeface="+mj-lt"/>
              </a:rPr>
              <a:t>fotoni</a:t>
            </a:r>
            <a:r>
              <a:rPr lang="en-US" dirty="0">
                <a:latin typeface="+mj-lt"/>
              </a:rPr>
              <a:t> 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>
              <a:lnSpc>
                <a:spcPct val="94000"/>
              </a:lnSpc>
              <a:buClr>
                <a:srgbClr val="0000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it-IT" dirty="0">
                <a:latin typeface="+mj-lt"/>
              </a:rPr>
              <a:t>mesoni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π±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+mj-lt"/>
              </a:rPr>
              <a:t>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dirty="0">
                <a:latin typeface="+mj-lt"/>
              </a:rPr>
              <a:t>che deccadono in muoni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±</a:t>
            </a:r>
            <a:r>
              <a:rPr lang="it-IT" dirty="0">
                <a:latin typeface="+mj-lt"/>
              </a:rPr>
              <a:t> e neutrini 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+mj-lt"/>
              </a:rPr>
              <a:t>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+mn-lt"/>
              </a:rPr>
              <a:t>…</a:t>
            </a:r>
          </a:p>
        </p:txBody>
      </p:sp>
      <p:sp>
        <p:nvSpPr>
          <p:cNvPr id="30739" name="TextBox 26"/>
          <p:cNvSpPr txBox="1">
            <a:spLocks noChangeArrowheads="1"/>
          </p:cNvSpPr>
          <p:nvPr/>
        </p:nvSpPr>
        <p:spPr bwMode="auto">
          <a:xfrm>
            <a:off x="180975" y="2587625"/>
            <a:ext cx="12144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100"/>
              <a:t>-66 </a:t>
            </a:r>
            <a:r>
              <a:rPr lang="en-US" altLang="it-IT" sz="1100" i="1">
                <a:latin typeface="Trebuchet MS" panose="020B0603020202020204" pitchFamily="34" charset="0"/>
              </a:rPr>
              <a:t>μs</a:t>
            </a:r>
            <a:r>
              <a:rPr lang="it-IT" altLang="it-IT" sz="1100"/>
              <a:t> </a:t>
            </a:r>
          </a:p>
        </p:txBody>
      </p:sp>
      <p:sp>
        <p:nvSpPr>
          <p:cNvPr id="30740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 smtClean="0"/>
              <a:t>ERICE, 6– </a:t>
            </a:r>
            <a:r>
              <a:rPr lang="it-IT" altLang="it-IT" sz="1000" dirty="0"/>
              <a:t>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364088" y="1844824"/>
            <a:ext cx="12739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t="9284" r="89657"/>
          <a:stretch/>
        </p:blipFill>
        <p:spPr>
          <a:xfrm>
            <a:off x="2150045" y="4642024"/>
            <a:ext cx="312641" cy="3715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88589" t="-8484" b="-1"/>
          <a:stretch/>
        </p:blipFill>
        <p:spPr>
          <a:xfrm>
            <a:off x="2511405" y="4581128"/>
            <a:ext cx="344928" cy="444327"/>
          </a:xfrm>
          <a:prstGeom prst="rect">
            <a:avLst/>
          </a:prstGeom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9" y="2120503"/>
            <a:ext cx="6118225" cy="49212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17455" y="3222364"/>
                <a:ext cx="1365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it-IT" baseline="30000" dirty="0"/>
                  <a:t>0</a:t>
                </a:r>
                <a:r>
                  <a:rPr lang="it-IT" dirty="0"/>
                  <a:t> </a:t>
                </a:r>
                <a:r>
                  <a:rPr lang="it-IT" dirty="0" smtClean="0"/>
                  <a:t>    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it-IT" dirty="0"/>
                  <a:t>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endParaRPr lang="it-IT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455" y="3222364"/>
                <a:ext cx="1365872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 bwMode="auto">
          <a:xfrm flipV="1">
            <a:off x="5603305" y="3407030"/>
            <a:ext cx="237108" cy="72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5840413" y="3709956"/>
            <a:ext cx="250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N      N  +  e </a:t>
            </a:r>
            <a:r>
              <a:rPr lang="it-IT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e </a:t>
            </a:r>
            <a:r>
              <a:rPr lang="it-IT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it-IT" sz="2400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6373937" y="4537389"/>
            <a:ext cx="291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20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N      N  +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sz="20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 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it-IT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6516216" y="3925837"/>
            <a:ext cx="237108" cy="72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7132382" y="4722055"/>
            <a:ext cx="237108" cy="72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829143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81" y="2218407"/>
            <a:ext cx="6118225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1" name="Rectangle 41"/>
          <p:cNvSpPr>
            <a:spLocks noChangeArrowheads="1"/>
          </p:cNvSpPr>
          <p:nvPr/>
        </p:nvSpPr>
        <p:spPr bwMode="auto">
          <a:xfrm>
            <a:off x="2484438" y="6583363"/>
            <a:ext cx="6711950" cy="407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2772" name="Rectangle 32"/>
          <p:cNvSpPr>
            <a:spLocks noChangeArrowheads="1"/>
          </p:cNvSpPr>
          <p:nvPr/>
        </p:nvSpPr>
        <p:spPr bwMode="auto">
          <a:xfrm>
            <a:off x="0" y="2058988"/>
            <a:ext cx="2268538" cy="25717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2" name="Rectangle 31"/>
          <p:cNvSpPr/>
          <p:nvPr/>
        </p:nvSpPr>
        <p:spPr bwMode="auto">
          <a:xfrm>
            <a:off x="9525" y="1801813"/>
            <a:ext cx="2833688" cy="2206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32774" name="Rectangle 24"/>
          <p:cNvSpPr>
            <a:spLocks noChangeArrowheads="1"/>
          </p:cNvSpPr>
          <p:nvPr/>
        </p:nvSpPr>
        <p:spPr bwMode="auto">
          <a:xfrm>
            <a:off x="77788" y="1539875"/>
            <a:ext cx="3198812" cy="223838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2775" name="Rectangle 34"/>
          <p:cNvSpPr>
            <a:spLocks noChangeArrowheads="1"/>
          </p:cNvSpPr>
          <p:nvPr/>
        </p:nvSpPr>
        <p:spPr bwMode="auto">
          <a:xfrm>
            <a:off x="-41275" y="1250950"/>
            <a:ext cx="1949450" cy="23971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2776" name="Rectangle 33"/>
          <p:cNvSpPr>
            <a:spLocks noChangeArrowheads="1"/>
          </p:cNvSpPr>
          <p:nvPr/>
        </p:nvSpPr>
        <p:spPr bwMode="auto">
          <a:xfrm>
            <a:off x="0" y="950913"/>
            <a:ext cx="1763713" cy="246062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2777" name="Rectangle 5"/>
          <p:cNvSpPr>
            <a:spLocks noChangeArrowheads="1"/>
          </p:cNvSpPr>
          <p:nvPr/>
        </p:nvSpPr>
        <p:spPr bwMode="auto">
          <a:xfrm>
            <a:off x="0" y="700088"/>
            <a:ext cx="3276600" cy="2413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2778" name="TextBox 1"/>
          <p:cNvSpPr txBox="1">
            <a:spLocks noChangeArrowheads="1"/>
          </p:cNvSpPr>
          <p:nvPr/>
        </p:nvSpPr>
        <p:spPr bwMode="auto">
          <a:xfrm>
            <a:off x="0" y="608013"/>
            <a:ext cx="395763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b="1">
                <a:latin typeface="Calibri" panose="020F0502020204030204" pitchFamily="34" charset="0"/>
              </a:rPr>
              <a:t>Blu : elettroni + positroni  e+ </a:t>
            </a:r>
            <a:r>
              <a:rPr lang="en-US" altLang="it-IT">
                <a:latin typeface="Calibri" panose="020F0502020204030204" pitchFamily="34" charset="0"/>
              </a:rPr>
              <a:t>/ </a:t>
            </a:r>
            <a:r>
              <a:rPr lang="en-US" altLang="it-IT" b="1">
                <a:latin typeface="Calibri" panose="020F0502020204030204" pitchFamily="34" charset="0"/>
              </a:rPr>
              <a:t>e-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b="1">
                <a:latin typeface="Calibri" panose="020F0502020204030204" pitchFamily="34" charset="0"/>
              </a:rPr>
              <a:t>Celeste : fotoni ϒ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b="1">
                <a:latin typeface="Calibri" panose="020F0502020204030204" pitchFamily="34" charset="0"/>
              </a:rPr>
              <a:t> Rosso : neutroni n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b="1">
                <a:latin typeface="Calibri" panose="020F0502020204030204" pitchFamily="34" charset="0"/>
              </a:rPr>
              <a:t>Arancio : protoni p </a:t>
            </a:r>
            <a:r>
              <a:rPr lang="en-US" altLang="it-IT">
                <a:latin typeface="Calibri" panose="020F0502020204030204" pitchFamily="34" charset="0"/>
              </a:rPr>
              <a:t>/</a:t>
            </a:r>
            <a:r>
              <a:rPr lang="en-US" altLang="it-IT" b="1">
                <a:latin typeface="Calibri" panose="020F0502020204030204" pitchFamily="34" charset="0"/>
              </a:rPr>
              <a:t>antiprotoni p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b="1">
                <a:latin typeface="Calibri" panose="020F0502020204030204" pitchFamily="34" charset="0"/>
              </a:rPr>
              <a:t>Grigio : mesoni  π+ </a:t>
            </a:r>
            <a:r>
              <a:rPr lang="en-US" altLang="it-IT">
                <a:latin typeface="Calibri" panose="020F0502020204030204" pitchFamily="34" charset="0"/>
              </a:rPr>
              <a:t>/</a:t>
            </a:r>
            <a:r>
              <a:rPr lang="en-US" altLang="it-IT" b="1">
                <a:latin typeface="Calibri" panose="020F0502020204030204" pitchFamily="34" charset="0"/>
              </a:rPr>
              <a:t>  π- </a:t>
            </a:r>
            <a:r>
              <a:rPr lang="en-US" altLang="it-IT">
                <a:latin typeface="Calibri" panose="020F0502020204030204" pitchFamily="34" charset="0"/>
              </a:rPr>
              <a:t>/</a:t>
            </a:r>
            <a:r>
              <a:rPr lang="en-US" altLang="it-IT" b="1">
                <a:latin typeface="Calibri" panose="020F0502020204030204" pitchFamily="34" charset="0"/>
              </a:rPr>
              <a:t>  π</a:t>
            </a:r>
            <a:r>
              <a:rPr lang="en-US" altLang="it-IT" b="1" baseline="30000">
                <a:latin typeface="Calibri" panose="020F0502020204030204" pitchFamily="34" charset="0"/>
              </a:rPr>
              <a:t>0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b="1">
                <a:latin typeface="Calibri" panose="020F0502020204030204" pitchFamily="34" charset="0"/>
              </a:rPr>
              <a:t>Verde : muoni  µ - </a:t>
            </a:r>
            <a:r>
              <a:rPr lang="en-US" altLang="it-IT">
                <a:latin typeface="Calibri" panose="020F0502020204030204" pitchFamily="34" charset="0"/>
              </a:rPr>
              <a:t>/ </a:t>
            </a:r>
            <a:r>
              <a:rPr lang="en-US" altLang="it-IT" b="1">
                <a:latin typeface="Calibri" panose="020F0502020204030204" pitchFamily="34" charset="0"/>
              </a:rPr>
              <a:t>µ+ </a:t>
            </a:r>
          </a:p>
        </p:txBody>
      </p:sp>
      <p:sp>
        <p:nvSpPr>
          <p:cNvPr id="32779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D4CB4565-A8CF-4DD6-B9B1-E2A4D71E9E51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15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32780" name="Line 10"/>
          <p:cNvSpPr>
            <a:spLocks noChangeShapeType="1"/>
          </p:cNvSpPr>
          <p:nvPr/>
        </p:nvSpPr>
        <p:spPr bwMode="auto">
          <a:xfrm>
            <a:off x="3132138" y="1557338"/>
            <a:ext cx="142875" cy="0"/>
          </a:xfrm>
          <a:prstGeom prst="line">
            <a:avLst/>
          </a:prstGeom>
          <a:noFill/>
          <a:ln w="2844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781" name="Line 3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782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2. </a:t>
            </a:r>
            <a:r>
              <a:rPr lang="it-IT" altLang="it-IT" sz="2800">
                <a:latin typeface="Times New Roman" panose="02020603050405020304" pitchFamily="18" charset="0"/>
              </a:rPr>
              <a:t>Gli Sciami Atmosferici Estesi</a:t>
            </a:r>
          </a:p>
        </p:txBody>
      </p:sp>
      <p:sp>
        <p:nvSpPr>
          <p:cNvPr id="32783" name="Line 5"/>
          <p:cNvSpPr>
            <a:spLocks noChangeShapeType="1"/>
          </p:cNvSpPr>
          <p:nvPr/>
        </p:nvSpPr>
        <p:spPr bwMode="auto">
          <a:xfrm>
            <a:off x="250825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3278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" t="165" r="-508" b="8032"/>
          <a:stretch/>
        </p:blipFill>
        <p:spPr bwMode="auto">
          <a:xfrm>
            <a:off x="-1531938" y="2571751"/>
            <a:ext cx="6607994" cy="380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85" name="TextBox 3"/>
          <p:cNvSpPr txBox="1">
            <a:spLocks noChangeArrowheads="1"/>
          </p:cNvSpPr>
          <p:nvPr/>
        </p:nvSpPr>
        <p:spPr bwMode="auto">
          <a:xfrm>
            <a:off x="3957638" y="866775"/>
            <a:ext cx="5181600" cy="11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dirty="0">
                <a:latin typeface="+mn-lt"/>
              </a:rPr>
              <a:t>I </a:t>
            </a:r>
            <a:r>
              <a:rPr lang="en-US" altLang="it-IT" dirty="0" err="1">
                <a:latin typeface="+mn-lt"/>
              </a:rPr>
              <a:t>fotoni</a:t>
            </a:r>
            <a:r>
              <a:rPr lang="en-US" altLang="it-IT" dirty="0">
                <a:latin typeface="+mn-lt"/>
              </a:rPr>
              <a:t> </a:t>
            </a:r>
            <a:r>
              <a:rPr lang="en-US" altLang="it-IT" dirty="0" err="1">
                <a:latin typeface="+mn-lt"/>
              </a:rPr>
              <a:t>danno</a:t>
            </a:r>
            <a:r>
              <a:rPr lang="en-US" altLang="it-IT" dirty="0">
                <a:latin typeface="+mn-lt"/>
              </a:rPr>
              <a:t> </a:t>
            </a:r>
            <a:r>
              <a:rPr lang="en-US" altLang="it-IT" dirty="0" err="1">
                <a:latin typeface="+mn-lt"/>
              </a:rPr>
              <a:t>luogo</a:t>
            </a:r>
            <a:r>
              <a:rPr lang="en-US" altLang="it-IT" dirty="0">
                <a:latin typeface="+mn-lt"/>
              </a:rPr>
              <a:t> a un </a:t>
            </a:r>
            <a:r>
              <a:rPr lang="en-US" altLang="it-IT" dirty="0" err="1">
                <a:latin typeface="+mn-lt"/>
              </a:rPr>
              <a:t>processo</a:t>
            </a:r>
            <a:r>
              <a:rPr lang="en-US" altLang="it-IT" dirty="0">
                <a:latin typeface="+mn-lt"/>
              </a:rPr>
              <a:t> a  catena: </a:t>
            </a:r>
            <a:r>
              <a:rPr lang="en-US" altLang="it-IT" u="sng" dirty="0" err="1">
                <a:solidFill>
                  <a:srgbClr val="0070C0"/>
                </a:solidFill>
                <a:latin typeface="+mn-lt"/>
              </a:rPr>
              <a:t>cascata</a:t>
            </a:r>
            <a:r>
              <a:rPr lang="en-US" altLang="it-IT" u="sng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it-IT" u="sng" dirty="0" err="1">
                <a:solidFill>
                  <a:srgbClr val="0070C0"/>
                </a:solidFill>
                <a:latin typeface="+mn-lt"/>
              </a:rPr>
              <a:t>elettromagneticia</a:t>
            </a:r>
            <a:r>
              <a:rPr lang="en-US" altLang="it-IT" u="sng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it-IT" dirty="0">
                <a:latin typeface="+mn-lt"/>
              </a:rPr>
              <a:t>con </a:t>
            </a:r>
            <a:r>
              <a:rPr lang="en-US" altLang="it-IT" dirty="0" err="1">
                <a:latin typeface="+mn-lt"/>
              </a:rPr>
              <a:t>produzione</a:t>
            </a:r>
            <a:r>
              <a:rPr lang="en-US" altLang="it-IT" dirty="0">
                <a:latin typeface="+mn-lt"/>
              </a:rPr>
              <a:t> di </a:t>
            </a:r>
            <a:r>
              <a:rPr lang="en-US" altLang="it-IT" dirty="0" err="1">
                <a:latin typeface="+mn-lt"/>
              </a:rPr>
              <a:t>elettroni</a:t>
            </a:r>
            <a:r>
              <a:rPr lang="en-US" altLang="it-IT" dirty="0">
                <a:latin typeface="+mn-lt"/>
              </a:rPr>
              <a:t> e </a:t>
            </a:r>
            <a:r>
              <a:rPr lang="en-US" altLang="it-IT" dirty="0" err="1">
                <a:latin typeface="+mn-lt"/>
              </a:rPr>
              <a:t>positroni</a:t>
            </a:r>
            <a:r>
              <a:rPr lang="en-US" altLang="it-IT" dirty="0">
                <a:latin typeface="+mn-lt"/>
              </a:rPr>
              <a:t>, </a:t>
            </a:r>
            <a:r>
              <a:rPr lang="en-US" altLang="it-IT" dirty="0" err="1">
                <a:latin typeface="+mn-lt"/>
              </a:rPr>
              <a:t>ed</a:t>
            </a:r>
            <a:r>
              <a:rPr lang="en-US" altLang="it-IT" dirty="0">
                <a:latin typeface="+mn-lt"/>
              </a:rPr>
              <a:t> </a:t>
            </a:r>
            <a:r>
              <a:rPr lang="en-US" altLang="it-IT" dirty="0" err="1">
                <a:latin typeface="+mn-lt"/>
              </a:rPr>
              <a:t>ancora</a:t>
            </a:r>
            <a:r>
              <a:rPr lang="en-US" altLang="it-IT" dirty="0">
                <a:latin typeface="+mn-lt"/>
              </a:rPr>
              <a:t> </a:t>
            </a:r>
            <a:r>
              <a:rPr lang="en-US" altLang="it-IT" dirty="0" err="1">
                <a:latin typeface="+mn-lt"/>
              </a:rPr>
              <a:t>fotoni</a:t>
            </a:r>
            <a:r>
              <a:rPr lang="en-US" altLang="it-IT" dirty="0">
                <a:latin typeface="+mn-lt"/>
              </a:rPr>
              <a:t>, </a:t>
            </a:r>
            <a:r>
              <a:rPr lang="en-US" altLang="it-IT" dirty="0" err="1">
                <a:latin typeface="+mn-lt"/>
              </a:rPr>
              <a:t>ed</a:t>
            </a:r>
            <a:r>
              <a:rPr lang="en-US" altLang="it-IT" dirty="0">
                <a:latin typeface="+mn-lt"/>
              </a:rPr>
              <a:t> </a:t>
            </a:r>
            <a:r>
              <a:rPr lang="en-US" altLang="it-IT" dirty="0" err="1">
                <a:latin typeface="+mn-lt"/>
              </a:rPr>
              <a:t>elettroni</a:t>
            </a:r>
            <a:r>
              <a:rPr lang="en-US" altLang="it-IT" dirty="0">
                <a:latin typeface="+mn-lt"/>
              </a:rPr>
              <a:t> e </a:t>
            </a:r>
            <a:r>
              <a:rPr lang="en-US" altLang="it-IT" dirty="0" err="1">
                <a:latin typeface="+mn-lt"/>
              </a:rPr>
              <a:t>positroni</a:t>
            </a:r>
            <a:r>
              <a:rPr lang="en-US" altLang="it-IT" dirty="0">
                <a:latin typeface="+mn-lt"/>
              </a:rPr>
              <a:t> ... </a:t>
            </a: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dirty="0"/>
          </a:p>
        </p:txBody>
      </p:sp>
      <p:sp>
        <p:nvSpPr>
          <p:cNvPr id="32786" name="TextBox 26"/>
          <p:cNvSpPr txBox="1">
            <a:spLocks noChangeArrowheads="1"/>
          </p:cNvSpPr>
          <p:nvPr/>
        </p:nvSpPr>
        <p:spPr bwMode="auto">
          <a:xfrm>
            <a:off x="85725" y="2644775"/>
            <a:ext cx="12144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100"/>
              <a:t>-33 </a:t>
            </a:r>
            <a:r>
              <a:rPr lang="en-US" altLang="it-IT" sz="1100" i="1">
                <a:latin typeface="Trebuchet MS" panose="020B0603020202020204" pitchFamily="34" charset="0"/>
              </a:rPr>
              <a:t>μs</a:t>
            </a:r>
            <a:r>
              <a:rPr lang="it-IT" altLang="it-IT" sz="1100"/>
              <a:t> </a:t>
            </a:r>
          </a:p>
        </p:txBody>
      </p:sp>
      <p:sp>
        <p:nvSpPr>
          <p:cNvPr id="32787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1"/>
          <p:cNvSpPr>
            <a:spLocks noChangeArrowheads="1"/>
          </p:cNvSpPr>
          <p:nvPr/>
        </p:nvSpPr>
        <p:spPr bwMode="auto">
          <a:xfrm>
            <a:off x="2484438" y="6583363"/>
            <a:ext cx="6711950" cy="407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BD079FE8-A878-4258-86D4-D0E7593C47B1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16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34820" name="Line 3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2. </a:t>
            </a:r>
            <a:r>
              <a:rPr lang="it-IT" altLang="it-IT" sz="2800">
                <a:latin typeface="Times New Roman" panose="02020603050405020304" pitchFamily="18" charset="0"/>
              </a:rPr>
              <a:t>Gli Sciami Atmosferici Estesi</a:t>
            </a:r>
          </a:p>
        </p:txBody>
      </p:sp>
      <p:sp>
        <p:nvSpPr>
          <p:cNvPr id="34822" name="Line 5"/>
          <p:cNvSpPr>
            <a:spLocks noChangeShapeType="1"/>
          </p:cNvSpPr>
          <p:nvPr/>
        </p:nvSpPr>
        <p:spPr bwMode="auto">
          <a:xfrm>
            <a:off x="250825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8" t="1390" b="19774"/>
          <a:stretch>
            <a:fillRect/>
          </a:stretch>
        </p:blipFill>
        <p:spPr bwMode="auto">
          <a:xfrm>
            <a:off x="1612900" y="1868488"/>
            <a:ext cx="6891338" cy="467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2888" t="1390" b="1977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4838"/>
            <a:ext cx="27225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Box 4"/>
          <p:cNvSpPr txBox="1">
            <a:spLocks noChangeArrowheads="1"/>
          </p:cNvSpPr>
          <p:nvPr/>
        </p:nvSpPr>
        <p:spPr bwMode="auto">
          <a:xfrm>
            <a:off x="2763020" y="641350"/>
            <a:ext cx="64333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dirty="0">
                <a:latin typeface="Calibri" panose="020F0502020204030204" pitchFamily="34" charset="0"/>
              </a:rPr>
              <a:t>Man </a:t>
            </a:r>
            <a:r>
              <a:rPr lang="en-US" altLang="it-IT" dirty="0" err="1">
                <a:latin typeface="Calibri" panose="020F0502020204030204" pitchFamily="34" charset="0"/>
              </a:rPr>
              <a:t>mano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 smtClean="0">
                <a:latin typeface="Calibri" panose="020F0502020204030204" pitchFamily="34" charset="0"/>
              </a:rPr>
              <a:t>che</a:t>
            </a:r>
            <a:r>
              <a:rPr lang="en-US" altLang="it-IT" dirty="0" smtClean="0">
                <a:latin typeface="Calibri" panose="020F0502020204030204" pitchFamily="34" charset="0"/>
              </a:rPr>
              <a:t> la </a:t>
            </a:r>
            <a:r>
              <a:rPr lang="en-US" altLang="it-IT" dirty="0" err="1" smtClean="0">
                <a:latin typeface="Calibri" panose="020F0502020204030204" pitchFamily="34" charset="0"/>
              </a:rPr>
              <a:t>cascata</a:t>
            </a:r>
            <a:r>
              <a:rPr lang="en-US" altLang="it-IT" dirty="0" smtClean="0">
                <a:latin typeface="Calibri" panose="020F0502020204030204" pitchFamily="34" charset="0"/>
              </a:rPr>
              <a:t> di </a:t>
            </a:r>
            <a:r>
              <a:rPr lang="en-US" altLang="it-IT" dirty="0" err="1" smtClean="0">
                <a:latin typeface="Calibri" panose="020F0502020204030204" pitchFamily="34" charset="0"/>
              </a:rPr>
              <a:t>particelle</a:t>
            </a:r>
            <a:r>
              <a:rPr lang="en-US" altLang="it-IT" dirty="0" smtClean="0">
                <a:latin typeface="Calibri" panose="020F0502020204030204" pitchFamily="34" charset="0"/>
              </a:rPr>
              <a:t> </a:t>
            </a:r>
            <a:r>
              <a:rPr lang="en-US" altLang="it-IT" dirty="0" err="1" smtClean="0">
                <a:latin typeface="Calibri" panose="020F0502020204030204" pitchFamily="34" charset="0"/>
              </a:rPr>
              <a:t>si</a:t>
            </a:r>
            <a:r>
              <a:rPr lang="en-US" altLang="it-IT" dirty="0" smtClean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ingrossa</a:t>
            </a:r>
            <a:r>
              <a:rPr lang="en-US" altLang="it-IT" dirty="0">
                <a:latin typeface="Calibri" panose="020F0502020204030204" pitchFamily="34" charset="0"/>
              </a:rPr>
              <a:t>, </a:t>
            </a:r>
            <a:r>
              <a:rPr lang="en-US" altLang="it-IT" dirty="0" err="1">
                <a:latin typeface="Calibri" panose="020F0502020204030204" pitchFamily="34" charset="0"/>
              </a:rPr>
              <a:t>l’energia</a:t>
            </a:r>
            <a:r>
              <a:rPr lang="en-US" altLang="it-IT" dirty="0">
                <a:latin typeface="Calibri" panose="020F0502020204030204" pitchFamily="34" charset="0"/>
              </a:rPr>
              <a:t> media </a:t>
            </a:r>
            <a:r>
              <a:rPr lang="en-US" altLang="it-IT" dirty="0" err="1">
                <a:latin typeface="Calibri" panose="020F0502020204030204" pitchFamily="34" charset="0"/>
              </a:rPr>
              <a:t>dei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fotoni</a:t>
            </a:r>
            <a:r>
              <a:rPr lang="en-US" altLang="it-IT" dirty="0">
                <a:latin typeface="Calibri" panose="020F0502020204030204" pitchFamily="34" charset="0"/>
              </a:rPr>
              <a:t>, </a:t>
            </a:r>
            <a:r>
              <a:rPr lang="en-US" altLang="it-IT" dirty="0" err="1">
                <a:latin typeface="Calibri" panose="020F0502020204030204" pitchFamily="34" charset="0"/>
              </a:rPr>
              <a:t>degli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elettroni</a:t>
            </a:r>
            <a:r>
              <a:rPr lang="en-US" altLang="it-IT" dirty="0">
                <a:latin typeface="Calibri" panose="020F0502020204030204" pitchFamily="34" charset="0"/>
              </a:rPr>
              <a:t> e </a:t>
            </a:r>
            <a:r>
              <a:rPr lang="en-US" altLang="it-IT" dirty="0" err="1">
                <a:latin typeface="Calibri" panose="020F0502020204030204" pitchFamily="34" charset="0"/>
              </a:rPr>
              <a:t>dei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positroni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che</a:t>
            </a:r>
            <a:r>
              <a:rPr lang="en-US" altLang="it-IT" dirty="0">
                <a:latin typeface="Calibri" panose="020F0502020204030204" pitchFamily="34" charset="0"/>
              </a:rPr>
              <a:t> la </a:t>
            </a:r>
            <a:r>
              <a:rPr lang="en-US" altLang="it-IT" dirty="0" err="1">
                <a:latin typeface="Calibri" panose="020F0502020204030204" pitchFamily="34" charset="0"/>
              </a:rPr>
              <a:t>costituiscono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diminuisce</a:t>
            </a:r>
            <a:r>
              <a:rPr lang="en-US" altLang="it-IT" dirty="0">
                <a:latin typeface="Calibri" panose="020F0502020204030204" pitchFamily="34" charset="0"/>
              </a:rPr>
              <a:t>, </a:t>
            </a:r>
            <a:r>
              <a:rPr lang="en-US" altLang="it-IT" dirty="0" err="1">
                <a:latin typeface="Calibri" panose="020F0502020204030204" pitchFamily="34" charset="0"/>
              </a:rPr>
              <a:t>sicché</a:t>
            </a:r>
            <a:r>
              <a:rPr lang="en-US" altLang="it-IT" dirty="0">
                <a:latin typeface="Calibri" panose="020F0502020204030204" pitchFamily="34" charset="0"/>
              </a:rPr>
              <a:t>, a un </a:t>
            </a:r>
            <a:r>
              <a:rPr lang="en-US" altLang="it-IT" dirty="0" err="1">
                <a:latin typeface="Calibri" panose="020F0502020204030204" pitchFamily="34" charset="0"/>
              </a:rPr>
              <a:t>certo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punto</a:t>
            </a:r>
            <a:r>
              <a:rPr lang="en-US" altLang="it-IT" dirty="0">
                <a:latin typeface="Calibri" panose="020F0502020204030204" pitchFamily="34" charset="0"/>
              </a:rPr>
              <a:t>, </a:t>
            </a:r>
            <a:r>
              <a:rPr lang="en-US" altLang="it-IT" dirty="0" err="1">
                <a:latin typeface="Calibri" panose="020F0502020204030204" pitchFamily="34" charset="0"/>
              </a:rPr>
              <a:t>diventa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insufficiente</a:t>
            </a:r>
            <a:r>
              <a:rPr lang="en-US" altLang="it-IT" dirty="0">
                <a:latin typeface="Calibri" panose="020F0502020204030204" pitchFamily="34" charset="0"/>
              </a:rPr>
              <a:t> a </a:t>
            </a:r>
            <a:r>
              <a:rPr lang="en-US" altLang="it-IT" dirty="0" err="1">
                <a:latin typeface="Calibri" panose="020F0502020204030204" pitchFamily="34" charset="0"/>
              </a:rPr>
              <a:t>proseguire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il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processo</a:t>
            </a:r>
            <a:r>
              <a:rPr lang="en-US" altLang="it-IT" dirty="0">
                <a:latin typeface="Calibri" panose="020F0502020204030204" pitchFamily="34" charset="0"/>
              </a:rPr>
              <a:t>. La </a:t>
            </a:r>
            <a:r>
              <a:rPr lang="en-US" altLang="it-IT" dirty="0" err="1">
                <a:latin typeface="Calibri" panose="020F0502020204030204" pitchFamily="34" charset="0"/>
              </a:rPr>
              <a:t>cascata</a:t>
            </a:r>
            <a:r>
              <a:rPr lang="en-US" altLang="it-IT" dirty="0">
                <a:latin typeface="Calibri" panose="020F0502020204030204" pitchFamily="34" charset="0"/>
              </a:rPr>
              <a:t>, </a:t>
            </a:r>
            <a:r>
              <a:rPr lang="en-US" altLang="it-IT" dirty="0" err="1">
                <a:latin typeface="Calibri" panose="020F0502020204030204" pitchFamily="34" charset="0"/>
              </a:rPr>
              <a:t>allora</a:t>
            </a:r>
            <a:r>
              <a:rPr lang="en-US" altLang="it-IT" dirty="0">
                <a:latin typeface="Calibri" panose="020F0502020204030204" pitchFamily="34" charset="0"/>
              </a:rPr>
              <a:t>, </a:t>
            </a:r>
            <a:r>
              <a:rPr lang="en-US" altLang="it-IT" dirty="0" err="1">
                <a:latin typeface="Calibri" panose="020F0502020204030204" pitchFamily="34" charset="0"/>
              </a:rPr>
              <a:t>si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esaurisce</a:t>
            </a:r>
            <a:endParaRPr lang="it-IT" altLang="it-IT" dirty="0"/>
          </a:p>
        </p:txBody>
      </p:sp>
      <p:sp>
        <p:nvSpPr>
          <p:cNvPr id="34826" name="TextBox 25"/>
          <p:cNvSpPr txBox="1">
            <a:spLocks noChangeArrowheads="1"/>
          </p:cNvSpPr>
          <p:nvPr/>
        </p:nvSpPr>
        <p:spPr bwMode="auto">
          <a:xfrm>
            <a:off x="1633538" y="1847850"/>
            <a:ext cx="121443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100"/>
              <a:t>-20 </a:t>
            </a:r>
            <a:r>
              <a:rPr lang="en-US" altLang="it-IT" sz="1100" i="1">
                <a:latin typeface="Trebuchet MS" panose="020B0603020202020204" pitchFamily="34" charset="0"/>
              </a:rPr>
              <a:t>μs</a:t>
            </a:r>
            <a:r>
              <a:rPr lang="it-IT" altLang="it-IT" sz="1100"/>
              <a:t> </a:t>
            </a:r>
          </a:p>
        </p:txBody>
      </p:sp>
      <p:sp>
        <p:nvSpPr>
          <p:cNvPr id="34827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1"/>
          <p:cNvSpPr>
            <a:spLocks noChangeArrowheads="1"/>
          </p:cNvSpPr>
          <p:nvPr/>
        </p:nvSpPr>
        <p:spPr bwMode="auto">
          <a:xfrm>
            <a:off x="2484438" y="6583363"/>
            <a:ext cx="6711950" cy="407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7CCB1334-6FC1-4FF3-A767-18482CEBCF10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17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36868" name="Line 3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2. </a:t>
            </a:r>
            <a:r>
              <a:rPr lang="it-IT" altLang="it-IT" sz="2800">
                <a:latin typeface="Times New Roman" panose="02020603050405020304" pitchFamily="18" charset="0"/>
              </a:rPr>
              <a:t>Gli Sciami Atmosferici Estesi</a:t>
            </a:r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>
            <a:off x="250825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3687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4838"/>
            <a:ext cx="27225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908175"/>
            <a:ext cx="61341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3" name="TextBox 13"/>
          <p:cNvSpPr txBox="1">
            <a:spLocks noChangeArrowheads="1"/>
          </p:cNvSpPr>
          <p:nvPr/>
        </p:nvSpPr>
        <p:spPr bwMode="auto">
          <a:xfrm>
            <a:off x="3419475" y="719138"/>
            <a:ext cx="554513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dirty="0">
                <a:latin typeface="Calibri" panose="020F0502020204030204" pitchFamily="34" charset="0"/>
              </a:rPr>
              <a:t>I </a:t>
            </a:r>
            <a:r>
              <a:rPr lang="en-US" altLang="it-IT" dirty="0" err="1">
                <a:latin typeface="Calibri" panose="020F0502020204030204" pitchFamily="34" charset="0"/>
              </a:rPr>
              <a:t>muoni</a:t>
            </a:r>
            <a:r>
              <a:rPr lang="en-US" altLang="it-IT" dirty="0">
                <a:latin typeface="Calibri" panose="020F0502020204030204" pitchFamily="34" charset="0"/>
              </a:rPr>
              <a:t> </a:t>
            </a:r>
            <a:r>
              <a:rPr lang="en-US" altLang="it-IT" i="1" dirty="0">
                <a:latin typeface="Calibri" panose="020F0502020204030204" pitchFamily="34" charset="0"/>
              </a:rPr>
              <a:t>μ</a:t>
            </a:r>
            <a:r>
              <a:rPr lang="en-US" altLang="it-IT" baseline="30000" dirty="0">
                <a:latin typeface="Calibri" panose="020F0502020204030204" pitchFamily="34" charset="0"/>
              </a:rPr>
              <a:t> ±</a:t>
            </a:r>
            <a:r>
              <a:rPr lang="en-US" altLang="it-IT" i="1" dirty="0">
                <a:latin typeface="Calibri" panose="020F0502020204030204" pitchFamily="34" charset="0"/>
              </a:rPr>
              <a:t>, </a:t>
            </a:r>
            <a:r>
              <a:rPr lang="en-US" altLang="it-IT" dirty="0" err="1">
                <a:latin typeface="Calibri" panose="020F0502020204030204" pitchFamily="34" charset="0"/>
              </a:rPr>
              <a:t>generati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dai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mesoni</a:t>
            </a:r>
            <a:r>
              <a:rPr lang="en-US" altLang="it-IT" dirty="0">
                <a:latin typeface="Calibri" panose="020F0502020204030204" pitchFamily="34" charset="0"/>
              </a:rPr>
              <a:t>  </a:t>
            </a:r>
            <a:r>
              <a:rPr lang="en-US" altLang="it-IT" i="1" dirty="0">
                <a:latin typeface="Calibri" panose="020F0502020204030204" pitchFamily="34" charset="0"/>
              </a:rPr>
              <a:t>π</a:t>
            </a:r>
            <a:r>
              <a:rPr lang="en-US" altLang="it-IT" baseline="30000" dirty="0">
                <a:latin typeface="Calibri" panose="020F0502020204030204" pitchFamily="34" charset="0"/>
              </a:rPr>
              <a:t>±</a:t>
            </a:r>
            <a:r>
              <a:rPr lang="en-US" altLang="it-IT" dirty="0">
                <a:latin typeface="Calibri" panose="020F0502020204030204" pitchFamily="34" charset="0"/>
              </a:rPr>
              <a:t> </a:t>
            </a:r>
            <a:r>
              <a:rPr lang="en-US" altLang="it-IT" dirty="0" err="1">
                <a:latin typeface="Calibri" panose="020F0502020204030204" pitchFamily="34" charset="0"/>
              </a:rPr>
              <a:t>hanno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una</a:t>
            </a:r>
            <a:r>
              <a:rPr lang="en-US" altLang="it-IT" dirty="0">
                <a:latin typeface="Calibri" panose="020F0502020204030204" pitchFamily="34" charset="0"/>
              </a:rPr>
              <a:t> vita media </a:t>
            </a:r>
            <a:r>
              <a:rPr lang="en-US" altLang="it-IT" dirty="0" err="1">
                <a:latin typeface="Calibri" panose="020F0502020204030204" pitchFamily="34" charset="0"/>
              </a:rPr>
              <a:t>relativamente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lunga</a:t>
            </a:r>
            <a:r>
              <a:rPr lang="en-US" altLang="it-IT" dirty="0">
                <a:latin typeface="Calibri" panose="020F0502020204030204" pitchFamily="34" charset="0"/>
              </a:rPr>
              <a:t> (2,2∙10</a:t>
            </a:r>
            <a:r>
              <a:rPr lang="en-US" altLang="it-IT" baseline="30000" dirty="0">
                <a:latin typeface="Calibri" panose="020F0502020204030204" pitchFamily="34" charset="0"/>
              </a:rPr>
              <a:t>–6</a:t>
            </a:r>
            <a:r>
              <a:rPr lang="en-US" altLang="it-IT" dirty="0">
                <a:latin typeface="Calibri" panose="020F0502020204030204" pitchFamily="34" charset="0"/>
              </a:rPr>
              <a:t> s) e un forte </a:t>
            </a:r>
            <a:r>
              <a:rPr lang="en-US" altLang="it-IT" dirty="0" err="1">
                <a:latin typeface="Calibri" panose="020F0502020204030204" pitchFamily="34" charset="0"/>
              </a:rPr>
              <a:t>potere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penetrante</a:t>
            </a:r>
            <a:r>
              <a:rPr lang="en-US" altLang="it-IT" dirty="0">
                <a:latin typeface="Calibri" panose="020F0502020204030204" pitchFamily="34" charset="0"/>
              </a:rPr>
              <a:t>, in </a:t>
            </a:r>
            <a:r>
              <a:rPr lang="en-US" altLang="it-IT" dirty="0" err="1">
                <a:latin typeface="Calibri" panose="020F0502020204030204" pitchFamily="34" charset="0"/>
              </a:rPr>
              <a:t>quanto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perdono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energia</a:t>
            </a:r>
            <a:r>
              <a:rPr lang="en-US" altLang="it-IT" dirty="0">
                <a:latin typeface="Calibri" panose="020F0502020204030204" pitchFamily="34" charset="0"/>
              </a:rPr>
              <a:t> quasi </a:t>
            </a:r>
            <a:r>
              <a:rPr lang="en-US" altLang="it-IT" dirty="0" err="1">
                <a:latin typeface="Calibri" panose="020F0502020204030204" pitchFamily="34" charset="0"/>
              </a:rPr>
              <a:t>soltanto</a:t>
            </a:r>
            <a:r>
              <a:rPr lang="en-US" altLang="it-IT" dirty="0">
                <a:latin typeface="Calibri" panose="020F0502020204030204" pitchFamily="34" charset="0"/>
              </a:rPr>
              <a:t> per </a:t>
            </a:r>
            <a:r>
              <a:rPr lang="en-US" altLang="it-IT" dirty="0" err="1">
                <a:latin typeface="Calibri" panose="020F0502020204030204" pitchFamily="34" charset="0"/>
              </a:rPr>
              <a:t>ionizzazione</a:t>
            </a:r>
            <a:r>
              <a:rPr lang="en-US" altLang="it-IT" dirty="0">
                <a:latin typeface="Calibri" panose="020F0502020204030204" pitchFamily="34" charset="0"/>
              </a:rPr>
              <a:t>.</a:t>
            </a:r>
            <a:endParaRPr lang="it-IT" altLang="it-IT" dirty="0"/>
          </a:p>
        </p:txBody>
      </p:sp>
      <p:sp>
        <p:nvSpPr>
          <p:cNvPr id="36874" name="TextBox 14"/>
          <p:cNvSpPr txBox="1">
            <a:spLocks noChangeArrowheads="1"/>
          </p:cNvSpPr>
          <p:nvPr/>
        </p:nvSpPr>
        <p:spPr bwMode="auto">
          <a:xfrm>
            <a:off x="1633538" y="1952625"/>
            <a:ext cx="121443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100"/>
              <a:t>-20 </a:t>
            </a:r>
            <a:r>
              <a:rPr lang="en-US" altLang="it-IT" sz="1100" i="1">
                <a:latin typeface="Trebuchet MS" panose="020B0603020202020204" pitchFamily="34" charset="0"/>
              </a:rPr>
              <a:t>μs</a:t>
            </a:r>
            <a:r>
              <a:rPr lang="it-IT" altLang="it-IT" sz="1100"/>
              <a:t> </a:t>
            </a:r>
          </a:p>
        </p:txBody>
      </p:sp>
      <p:sp>
        <p:nvSpPr>
          <p:cNvPr id="36875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1"/>
          <p:cNvSpPr>
            <a:spLocks noChangeArrowheads="1"/>
          </p:cNvSpPr>
          <p:nvPr/>
        </p:nvSpPr>
        <p:spPr bwMode="auto">
          <a:xfrm>
            <a:off x="2484438" y="6583363"/>
            <a:ext cx="6711950" cy="407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106B72AE-304D-490E-A69D-34261EDB093A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18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38916" name="Line 3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2. </a:t>
            </a:r>
            <a:r>
              <a:rPr lang="it-IT" altLang="it-IT" sz="2800">
                <a:latin typeface="Times New Roman" panose="02020603050405020304" pitchFamily="18" charset="0"/>
              </a:rPr>
              <a:t>Gli Sciami Atmosferici Estesi</a:t>
            </a:r>
          </a:p>
        </p:txBody>
      </p:sp>
      <p:sp>
        <p:nvSpPr>
          <p:cNvPr id="38918" name="Line 5"/>
          <p:cNvSpPr>
            <a:spLocks noChangeShapeType="1"/>
          </p:cNvSpPr>
          <p:nvPr/>
        </p:nvSpPr>
        <p:spPr bwMode="auto">
          <a:xfrm>
            <a:off x="250825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3891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4838"/>
            <a:ext cx="27225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2832" r="-4042"/>
          <a:stretch>
            <a:fillRect/>
          </a:stretch>
        </p:blipFill>
        <p:spPr bwMode="auto">
          <a:xfrm>
            <a:off x="508000" y="1773238"/>
            <a:ext cx="8456613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TextBox 6"/>
          <p:cNvSpPr txBox="1">
            <a:spLocks noChangeArrowheads="1"/>
          </p:cNvSpPr>
          <p:nvPr/>
        </p:nvSpPr>
        <p:spPr bwMode="auto">
          <a:xfrm>
            <a:off x="3573463" y="1065213"/>
            <a:ext cx="51133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Il fronte dello sciame di raggi cosmici secondari</a:t>
            </a: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8922" name="TextBox 15"/>
          <p:cNvSpPr txBox="1">
            <a:spLocks noChangeArrowheads="1"/>
          </p:cNvSpPr>
          <p:nvPr/>
        </p:nvSpPr>
        <p:spPr bwMode="auto">
          <a:xfrm>
            <a:off x="550863" y="1881188"/>
            <a:ext cx="12144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100"/>
              <a:t>-100 </a:t>
            </a:r>
            <a:r>
              <a:rPr lang="en-US" altLang="it-IT" sz="1100" i="1">
                <a:latin typeface="Trebuchet MS" panose="020B0603020202020204" pitchFamily="34" charset="0"/>
              </a:rPr>
              <a:t>μs</a:t>
            </a:r>
            <a:r>
              <a:rPr lang="it-IT" altLang="it-IT" sz="1100"/>
              <a:t> </a:t>
            </a:r>
          </a:p>
        </p:txBody>
      </p:sp>
      <p:sp>
        <p:nvSpPr>
          <p:cNvPr id="38923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1"/>
          <p:cNvSpPr>
            <a:spLocks noChangeArrowheads="1"/>
          </p:cNvSpPr>
          <p:nvPr/>
        </p:nvSpPr>
        <p:spPr bwMode="auto">
          <a:xfrm>
            <a:off x="2484438" y="6583363"/>
            <a:ext cx="6711950" cy="407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E719B70A-8072-4138-AACF-2F49E735BBD2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19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40964" name="Line 3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2. </a:t>
            </a:r>
            <a:r>
              <a:rPr lang="it-IT" altLang="it-IT" sz="2800">
                <a:latin typeface="Times New Roman" panose="02020603050405020304" pitchFamily="18" charset="0"/>
              </a:rPr>
              <a:t>Gli Sciami Atmosferici Estesi</a:t>
            </a:r>
          </a:p>
        </p:txBody>
      </p:sp>
      <p:sp>
        <p:nvSpPr>
          <p:cNvPr id="40966" name="Line 5"/>
          <p:cNvSpPr>
            <a:spLocks noChangeShapeType="1"/>
          </p:cNvSpPr>
          <p:nvPr/>
        </p:nvSpPr>
        <p:spPr bwMode="auto">
          <a:xfrm>
            <a:off x="250825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4096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4838"/>
            <a:ext cx="27225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Box 6"/>
          <p:cNvSpPr txBox="1">
            <a:spLocks noChangeArrowheads="1"/>
          </p:cNvSpPr>
          <p:nvPr/>
        </p:nvSpPr>
        <p:spPr bwMode="auto">
          <a:xfrm>
            <a:off x="3573463" y="1065213"/>
            <a:ext cx="51133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Il fronte dello sciame di raggi cosmici secondari</a:t>
            </a: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4096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630363"/>
            <a:ext cx="6407150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1187450" y="0"/>
            <a:ext cx="6713538" cy="620713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altLang="it-IT" sz="3600" smtClean="0">
                <a:latin typeface="Times New Roman" panose="02020603050405020304" pitchFamily="18" charset="0"/>
              </a:rPr>
              <a:t>1</a:t>
            </a:r>
            <a:r>
              <a:rPr lang="en-US" altLang="it-IT" sz="2800" smtClean="0">
                <a:latin typeface="Times New Roman" panose="02020603050405020304" pitchFamily="18" charset="0"/>
              </a:rPr>
              <a:t>. Parliamo di Raggi Cosmici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AD5F6969-B528-461C-87C6-295A1812BCBF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2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65175"/>
            <a:ext cx="1943100" cy="152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420938"/>
            <a:ext cx="5651500" cy="41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  <p:sp>
        <p:nvSpPr>
          <p:cNvPr id="8199" name="Line 11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0" name="Line 12"/>
          <p:cNvSpPr>
            <a:spLocks noChangeShapeType="1"/>
          </p:cNvSpPr>
          <p:nvPr/>
        </p:nvSpPr>
        <p:spPr bwMode="auto">
          <a:xfrm>
            <a:off x="395288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1" name="Text Box 13"/>
          <p:cNvSpPr txBox="1">
            <a:spLocks noChangeArrowheads="1"/>
          </p:cNvSpPr>
          <p:nvPr/>
        </p:nvSpPr>
        <p:spPr bwMode="auto">
          <a:xfrm>
            <a:off x="539750" y="908050"/>
            <a:ext cx="5688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>
                <a:solidFill>
                  <a:srgbClr val="000000"/>
                </a:solidFill>
              </a:rPr>
              <a:t>Facciamo in breve riepilogo di quello che sappiamo!</a:t>
            </a:r>
            <a:endParaRPr lang="it-IT" altLang="it-IT"/>
          </a:p>
        </p:txBody>
      </p:sp>
      <p:sp>
        <p:nvSpPr>
          <p:cNvPr id="8202" name="Text Box 14"/>
          <p:cNvSpPr txBox="1">
            <a:spLocks noChangeArrowheads="1"/>
          </p:cNvSpPr>
          <p:nvPr/>
        </p:nvSpPr>
        <p:spPr bwMode="auto">
          <a:xfrm>
            <a:off x="539750" y="1484313"/>
            <a:ext cx="54006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u="sng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2800" u="sng">
                <a:solidFill>
                  <a:schemeClr val="accent2"/>
                </a:solidFill>
                <a:latin typeface="Times New Roman" panose="02020603050405020304" pitchFamily="18" charset="0"/>
              </a:rPr>
              <a:t>Raggi Cosmici  “Primari”</a:t>
            </a:r>
          </a:p>
        </p:txBody>
      </p:sp>
      <p:sp>
        <p:nvSpPr>
          <p:cNvPr id="8203" name="Text Box 16"/>
          <p:cNvSpPr txBox="1">
            <a:spLocks noChangeArrowheads="1"/>
          </p:cNvSpPr>
          <p:nvPr/>
        </p:nvSpPr>
        <p:spPr bwMode="auto">
          <a:xfrm>
            <a:off x="179388" y="2205038"/>
            <a:ext cx="33845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2400" b="1">
                <a:solidFill>
                  <a:srgbClr val="000000"/>
                </a:solidFill>
                <a:latin typeface="Calibri" panose="020F0502020204030204" pitchFamily="34" charset="0"/>
              </a:rPr>
              <a:t>Cosa sono?</a:t>
            </a: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200" b="1">
              <a:latin typeface="Calibri" panose="020F0502020204030204" pitchFamily="34" charset="0"/>
            </a:endParaRP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2000">
                <a:latin typeface="Calibri" panose="020F0502020204030204" pitchFamily="34" charset="0"/>
              </a:rPr>
              <a:t>Particelle cariche di altissima Energia che dallo Spazio arrivano nell’Atmosfera</a:t>
            </a:r>
            <a:endParaRPr lang="it-IT" altLang="it-IT" sz="2000">
              <a:latin typeface="Calibri" panose="020F0502020204030204" pitchFamily="34" charset="0"/>
            </a:endParaRPr>
          </a:p>
        </p:txBody>
      </p:sp>
      <p:sp>
        <p:nvSpPr>
          <p:cNvPr id="8204" name="Text Box 17"/>
          <p:cNvSpPr txBox="1">
            <a:spLocks noChangeArrowheads="1"/>
          </p:cNvSpPr>
          <p:nvPr/>
        </p:nvSpPr>
        <p:spPr bwMode="auto">
          <a:xfrm>
            <a:off x="250825" y="3933825"/>
            <a:ext cx="3600450" cy="239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altLang="it-IT" sz="160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en-US" altLang="it-IT" sz="1600">
                <a:latin typeface="Calibri" panose="020F0502020204030204" pitchFamily="34" charset="0"/>
              </a:rPr>
              <a:t>Sono una delle </a:t>
            </a:r>
            <a:r>
              <a:rPr lang="en-US" altLang="it-IT" sz="1600" b="1">
                <a:latin typeface="Calibri" panose="020F0502020204030204" pitchFamily="34" charset="0"/>
              </a:rPr>
              <a:t>principali </a:t>
            </a:r>
          </a:p>
          <a:p>
            <a:pPr eaLnBrk="1">
              <a:lnSpc>
                <a:spcPct val="94000"/>
              </a:lnSpc>
              <a:buClr>
                <a:srgbClr val="0000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it-IT" sz="1600" b="1">
                <a:latin typeface="Calibri" panose="020F0502020204030204" pitchFamily="34" charset="0"/>
              </a:rPr>
              <a:t>    componenti dell’Universo</a:t>
            </a:r>
          </a:p>
          <a:p>
            <a:pPr eaLnBrk="1">
              <a:lnSpc>
                <a:spcPct val="94000"/>
              </a:lnSpc>
              <a:buClr>
                <a:srgbClr val="000000"/>
              </a:buClr>
              <a:buSzPct val="70000"/>
              <a:buFont typeface="Wingdings" panose="05000000000000000000" pitchFamily="2" charset="2"/>
              <a:buNone/>
            </a:pPr>
            <a:endParaRPr lang="en-US" altLang="it-IT" sz="1600">
              <a:latin typeface="Calibri" panose="020F0502020204030204" pitchFamily="34" charset="0"/>
            </a:endParaRP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it-IT" sz="160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en-US" altLang="it-IT" sz="1600">
                <a:solidFill>
                  <a:schemeClr val="tx2"/>
                </a:solidFill>
                <a:latin typeface="Calibri" panose="020F0502020204030204" pitchFamily="34" charset="0"/>
              </a:rPr>
              <a:t>Sono Messaggeri dello </a:t>
            </a:r>
            <a:r>
              <a:rPr lang="en-US" altLang="it-IT" sz="1600" b="1">
                <a:solidFill>
                  <a:schemeClr val="tx2"/>
                </a:solidFill>
                <a:latin typeface="Calibri" panose="020F0502020204030204" pitchFamily="34" charset="0"/>
              </a:rPr>
              <a:t>spazio</a:t>
            </a: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it-IT" sz="1600" b="1">
                <a:solidFill>
                  <a:schemeClr val="tx2"/>
                </a:solidFill>
                <a:latin typeface="Calibri" panose="020F0502020204030204" pitchFamily="34" charset="0"/>
              </a:rPr>
              <a:t>     profondo</a:t>
            </a: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endParaRPr lang="en-US" altLang="it-IT" sz="16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it-IT" sz="160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en-US" altLang="it-IT" sz="1600">
                <a:latin typeface="Calibri" panose="020F0502020204030204" pitchFamily="34" charset="0"/>
              </a:rPr>
              <a:t>Sono la maggiore </a:t>
            </a:r>
            <a:r>
              <a:rPr lang="en-US" altLang="it-IT" sz="1600" b="1">
                <a:latin typeface="Calibri" panose="020F0502020204030204" pitchFamily="34" charset="0"/>
              </a:rPr>
              <a:t>fonte di </a:t>
            </a: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it-IT" sz="1600" b="1">
                <a:latin typeface="Calibri" panose="020F0502020204030204" pitchFamily="34" charset="0"/>
              </a:rPr>
              <a:t>     materiale extra-terreste</a:t>
            </a:r>
            <a:r>
              <a:rPr lang="en-US" altLang="it-IT" sz="1600">
                <a:latin typeface="Calibri" panose="020F0502020204030204" pitchFamily="34" charset="0"/>
              </a:rPr>
              <a:t> che </a:t>
            </a: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it-IT" sz="1600">
                <a:latin typeface="Calibri" panose="020F0502020204030204" pitchFamily="34" charset="0"/>
              </a:rPr>
              <a:t>     raggiunge la Terra</a:t>
            </a:r>
            <a:endParaRPr lang="it-IT" altLang="it-IT" sz="1600">
              <a:latin typeface="Calibri" panose="020F0502020204030204" pitchFamily="34" charset="0"/>
            </a:endParaRPr>
          </a:p>
          <a:p>
            <a:pPr eaLnBrk="1">
              <a:lnSpc>
                <a:spcPct val="94000"/>
              </a:lnSpc>
              <a:buClr>
                <a:srgbClr val="000000"/>
              </a:buClr>
              <a:buSzPct val="70000"/>
              <a:buFont typeface="Wingdings" panose="05000000000000000000" pitchFamily="2" charset="2"/>
              <a:buChar char="Ø"/>
            </a:pPr>
            <a:endParaRPr lang="en-US" altLang="it-IT" sz="1600">
              <a:latin typeface="Calibri" panose="020F0502020204030204" pitchFamily="34" charset="0"/>
            </a:endParaRPr>
          </a:p>
        </p:txBody>
      </p:sp>
      <p:sp>
        <p:nvSpPr>
          <p:cNvPr id="8205" name="Rectangle 18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3600">
                <a:latin typeface="Times New Roman" panose="02020603050405020304" pitchFamily="18" charset="0"/>
              </a:rPr>
              <a:t>1</a:t>
            </a:r>
            <a:r>
              <a:rPr lang="en-US" altLang="it-IT" sz="2800">
                <a:latin typeface="Times New Roman" panose="02020603050405020304" pitchFamily="18" charset="0"/>
              </a:rPr>
              <a:t>. Parliamo di Raggi Cosmici</a:t>
            </a:r>
          </a:p>
        </p:txBody>
      </p:sp>
      <p:sp>
        <p:nvSpPr>
          <p:cNvPr id="8206" name="Line 19"/>
          <p:cNvSpPr>
            <a:spLocks noChangeShapeType="1"/>
          </p:cNvSpPr>
          <p:nvPr/>
        </p:nvSpPr>
        <p:spPr bwMode="auto">
          <a:xfrm>
            <a:off x="395288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7" name="Line 21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1"/>
          <p:cNvSpPr>
            <a:spLocks noChangeArrowheads="1"/>
          </p:cNvSpPr>
          <p:nvPr/>
        </p:nvSpPr>
        <p:spPr bwMode="auto">
          <a:xfrm>
            <a:off x="2484438" y="6583363"/>
            <a:ext cx="6711950" cy="407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3A80DFED-0B45-445F-A82D-93F4DE8EA171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20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43012" name="Line 3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2. </a:t>
            </a:r>
            <a:r>
              <a:rPr lang="it-IT" altLang="it-IT" sz="2800">
                <a:latin typeface="Times New Roman" panose="02020603050405020304" pitchFamily="18" charset="0"/>
              </a:rPr>
              <a:t>Gli Sciami Atmosferici Estesi</a:t>
            </a:r>
          </a:p>
        </p:txBody>
      </p:sp>
      <p:sp>
        <p:nvSpPr>
          <p:cNvPr id="43014" name="Line 5"/>
          <p:cNvSpPr>
            <a:spLocks noChangeShapeType="1"/>
          </p:cNvSpPr>
          <p:nvPr/>
        </p:nvSpPr>
        <p:spPr bwMode="auto">
          <a:xfrm>
            <a:off x="250825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4301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4838"/>
            <a:ext cx="27225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Box 6"/>
          <p:cNvSpPr txBox="1">
            <a:spLocks noChangeArrowheads="1"/>
          </p:cNvSpPr>
          <p:nvPr/>
        </p:nvSpPr>
        <p:spPr bwMode="auto">
          <a:xfrm>
            <a:off x="3573463" y="1065213"/>
            <a:ext cx="51133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Il fronte dello sciame di raggi cosmici secondari</a:t>
            </a: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43017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1677988"/>
            <a:ext cx="6137275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1"/>
          <p:cNvSpPr>
            <a:spLocks noChangeArrowheads="1"/>
          </p:cNvSpPr>
          <p:nvPr/>
        </p:nvSpPr>
        <p:spPr bwMode="auto">
          <a:xfrm>
            <a:off x="2484438" y="6583363"/>
            <a:ext cx="6711950" cy="407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563491A5-E05D-428C-A476-6CFF33CE33D6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21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45060" name="Line 3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2. </a:t>
            </a:r>
            <a:r>
              <a:rPr lang="it-IT" altLang="it-IT" sz="2800">
                <a:latin typeface="Times New Roman" panose="02020603050405020304" pitchFamily="18" charset="0"/>
              </a:rPr>
              <a:t>Gli Sciami Atmosferici Estesi</a:t>
            </a:r>
          </a:p>
        </p:txBody>
      </p:sp>
      <p:sp>
        <p:nvSpPr>
          <p:cNvPr id="45062" name="Line 5"/>
          <p:cNvSpPr>
            <a:spLocks noChangeShapeType="1"/>
          </p:cNvSpPr>
          <p:nvPr/>
        </p:nvSpPr>
        <p:spPr bwMode="auto">
          <a:xfrm>
            <a:off x="250825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4506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4838"/>
            <a:ext cx="27225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Box 6"/>
          <p:cNvSpPr txBox="1">
            <a:spLocks noChangeArrowheads="1"/>
          </p:cNvSpPr>
          <p:nvPr/>
        </p:nvSpPr>
        <p:spPr bwMode="auto">
          <a:xfrm>
            <a:off x="3573463" y="1065213"/>
            <a:ext cx="51133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Il fronte dello sciame di raggi cosmici secondari</a:t>
            </a: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4506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660525"/>
            <a:ext cx="6253162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1"/>
          <p:cNvSpPr>
            <a:spLocks noChangeArrowheads="1"/>
          </p:cNvSpPr>
          <p:nvPr/>
        </p:nvSpPr>
        <p:spPr bwMode="auto">
          <a:xfrm>
            <a:off x="2484438" y="6583363"/>
            <a:ext cx="6711950" cy="407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F54D4153-8B7E-4372-881C-2228312F5272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22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47108" name="Line 3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2. </a:t>
            </a:r>
            <a:r>
              <a:rPr lang="it-IT" altLang="it-IT" sz="2800">
                <a:latin typeface="Times New Roman" panose="02020603050405020304" pitchFamily="18" charset="0"/>
              </a:rPr>
              <a:t>Gli Sciami Atmosferici Estesi</a:t>
            </a:r>
          </a:p>
        </p:txBody>
      </p:sp>
      <p:sp>
        <p:nvSpPr>
          <p:cNvPr id="47110" name="Line 5"/>
          <p:cNvSpPr>
            <a:spLocks noChangeShapeType="1"/>
          </p:cNvSpPr>
          <p:nvPr/>
        </p:nvSpPr>
        <p:spPr bwMode="auto">
          <a:xfrm>
            <a:off x="250825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4711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4838"/>
            <a:ext cx="27225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TextBox 1"/>
          <p:cNvSpPr txBox="1">
            <a:spLocks noChangeArrowheads="1"/>
          </p:cNvSpPr>
          <p:nvPr/>
        </p:nvSpPr>
        <p:spPr bwMode="auto">
          <a:xfrm>
            <a:off x="2700338" y="831850"/>
            <a:ext cx="57546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Guardiamo le singole componenti del nostro Sciame  </a:t>
            </a:r>
          </a:p>
        </p:txBody>
      </p:sp>
      <p:pic>
        <p:nvPicPr>
          <p:cNvPr id="471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1843088"/>
            <a:ext cx="62611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14" name="TextBox 3"/>
          <p:cNvSpPr txBox="1">
            <a:spLocks noChangeArrowheads="1"/>
          </p:cNvSpPr>
          <p:nvPr/>
        </p:nvSpPr>
        <p:spPr bwMode="auto">
          <a:xfrm>
            <a:off x="3349625" y="1511300"/>
            <a:ext cx="20875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u="sng"/>
              <a:t>protoni + neutroni</a:t>
            </a:r>
          </a:p>
        </p:txBody>
      </p:sp>
      <p:sp>
        <p:nvSpPr>
          <p:cNvPr id="47115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1"/>
          <p:cNvSpPr>
            <a:spLocks noChangeArrowheads="1"/>
          </p:cNvSpPr>
          <p:nvPr/>
        </p:nvSpPr>
        <p:spPr bwMode="auto">
          <a:xfrm>
            <a:off x="2484438" y="6583363"/>
            <a:ext cx="6711950" cy="407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32AC7E31-123B-40B8-B029-E7A86E4C314D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23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49156" name="Line 3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2. </a:t>
            </a:r>
            <a:r>
              <a:rPr lang="it-IT" altLang="it-IT" sz="2800">
                <a:latin typeface="Times New Roman" panose="02020603050405020304" pitchFamily="18" charset="0"/>
              </a:rPr>
              <a:t>Gli Sciami Atmosferici Estesi</a:t>
            </a:r>
          </a:p>
        </p:txBody>
      </p:sp>
      <p:sp>
        <p:nvSpPr>
          <p:cNvPr id="49158" name="Line 5"/>
          <p:cNvSpPr>
            <a:spLocks noChangeShapeType="1"/>
          </p:cNvSpPr>
          <p:nvPr/>
        </p:nvSpPr>
        <p:spPr bwMode="auto">
          <a:xfrm>
            <a:off x="250825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4915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4838"/>
            <a:ext cx="27225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Box 1"/>
          <p:cNvSpPr txBox="1">
            <a:spLocks noChangeArrowheads="1"/>
          </p:cNvSpPr>
          <p:nvPr/>
        </p:nvSpPr>
        <p:spPr bwMode="auto">
          <a:xfrm>
            <a:off x="2700338" y="831850"/>
            <a:ext cx="57546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Guardiamo le singole componenti del nostro Sciame  </a:t>
            </a:r>
          </a:p>
        </p:txBody>
      </p:sp>
      <p:sp>
        <p:nvSpPr>
          <p:cNvPr id="49161" name="TextBox 3"/>
          <p:cNvSpPr txBox="1">
            <a:spLocks noChangeArrowheads="1"/>
          </p:cNvSpPr>
          <p:nvPr/>
        </p:nvSpPr>
        <p:spPr bwMode="auto">
          <a:xfrm>
            <a:off x="3995738" y="1520825"/>
            <a:ext cx="20875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u="sng"/>
              <a:t>fotoni</a:t>
            </a:r>
          </a:p>
        </p:txBody>
      </p:sp>
      <p:pic>
        <p:nvPicPr>
          <p:cNvPr id="491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889125"/>
            <a:ext cx="6215062" cy="466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63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1"/>
          <p:cNvSpPr>
            <a:spLocks noChangeArrowheads="1"/>
          </p:cNvSpPr>
          <p:nvPr/>
        </p:nvSpPr>
        <p:spPr bwMode="auto">
          <a:xfrm>
            <a:off x="2484438" y="6583363"/>
            <a:ext cx="6711950" cy="407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F5AB3853-1544-4FEF-BA4C-F5423C4CEA66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24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51204" name="Line 3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2. </a:t>
            </a:r>
            <a:r>
              <a:rPr lang="it-IT" altLang="it-IT" sz="2800">
                <a:latin typeface="Times New Roman" panose="02020603050405020304" pitchFamily="18" charset="0"/>
              </a:rPr>
              <a:t>Gli Sciami Atmosferici Estesi</a:t>
            </a:r>
          </a:p>
        </p:txBody>
      </p:sp>
      <p:sp>
        <p:nvSpPr>
          <p:cNvPr id="51206" name="Line 5"/>
          <p:cNvSpPr>
            <a:spLocks noChangeShapeType="1"/>
          </p:cNvSpPr>
          <p:nvPr/>
        </p:nvSpPr>
        <p:spPr bwMode="auto">
          <a:xfrm>
            <a:off x="250825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5120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4838"/>
            <a:ext cx="27225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TextBox 1"/>
          <p:cNvSpPr txBox="1">
            <a:spLocks noChangeArrowheads="1"/>
          </p:cNvSpPr>
          <p:nvPr/>
        </p:nvSpPr>
        <p:spPr bwMode="auto">
          <a:xfrm>
            <a:off x="2700338" y="831850"/>
            <a:ext cx="57546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Guardiamo le singole componenti del nostro Sciame  </a:t>
            </a:r>
          </a:p>
        </p:txBody>
      </p:sp>
      <p:sp>
        <p:nvSpPr>
          <p:cNvPr id="51209" name="TextBox 3"/>
          <p:cNvSpPr txBox="1">
            <a:spLocks noChangeArrowheads="1"/>
          </p:cNvSpPr>
          <p:nvPr/>
        </p:nvSpPr>
        <p:spPr bwMode="auto">
          <a:xfrm>
            <a:off x="3349625" y="1511300"/>
            <a:ext cx="23749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u="sng"/>
              <a:t>elettroni + positroni</a:t>
            </a:r>
          </a:p>
        </p:txBody>
      </p:sp>
      <p:pic>
        <p:nvPicPr>
          <p:cNvPr id="512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58963"/>
            <a:ext cx="6259513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11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1"/>
          <p:cNvSpPr>
            <a:spLocks noChangeArrowheads="1"/>
          </p:cNvSpPr>
          <p:nvPr/>
        </p:nvSpPr>
        <p:spPr bwMode="auto">
          <a:xfrm>
            <a:off x="2484438" y="6583363"/>
            <a:ext cx="6711950" cy="407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1E311DAE-B1A4-46B2-9351-78D24272369A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25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53252" name="Line 3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2. </a:t>
            </a:r>
            <a:r>
              <a:rPr lang="it-IT" altLang="it-IT" sz="2800">
                <a:latin typeface="Times New Roman" panose="02020603050405020304" pitchFamily="18" charset="0"/>
              </a:rPr>
              <a:t>Gli Sciami Atmosferici Estesi</a:t>
            </a:r>
          </a:p>
        </p:txBody>
      </p:sp>
      <p:sp>
        <p:nvSpPr>
          <p:cNvPr id="53254" name="Line 5"/>
          <p:cNvSpPr>
            <a:spLocks noChangeShapeType="1"/>
          </p:cNvSpPr>
          <p:nvPr/>
        </p:nvSpPr>
        <p:spPr bwMode="auto">
          <a:xfrm>
            <a:off x="250825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5325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4838"/>
            <a:ext cx="27225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6" name="TextBox 1"/>
          <p:cNvSpPr txBox="1">
            <a:spLocks noChangeArrowheads="1"/>
          </p:cNvSpPr>
          <p:nvPr/>
        </p:nvSpPr>
        <p:spPr bwMode="auto">
          <a:xfrm>
            <a:off x="2700338" y="831850"/>
            <a:ext cx="57546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Guardiamo le singole componenti dello Sciame  </a:t>
            </a:r>
          </a:p>
        </p:txBody>
      </p:sp>
      <p:pic>
        <p:nvPicPr>
          <p:cNvPr id="5325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75" r="25690"/>
          <a:stretch>
            <a:fillRect/>
          </a:stretch>
        </p:blipFill>
        <p:spPr bwMode="auto">
          <a:xfrm>
            <a:off x="1331913" y="2062163"/>
            <a:ext cx="6791325" cy="444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35075" r="2569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8" name="TextBox 4"/>
          <p:cNvSpPr txBox="1">
            <a:spLocks noChangeArrowheads="1"/>
          </p:cNvSpPr>
          <p:nvPr/>
        </p:nvSpPr>
        <p:spPr bwMode="auto">
          <a:xfrm>
            <a:off x="3924300" y="1709738"/>
            <a:ext cx="22320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Muoni </a:t>
            </a:r>
            <a:r>
              <a:rPr lang="en-US" altLang="it-IT" i="1">
                <a:latin typeface="Calibri" panose="020F0502020204030204" pitchFamily="34" charset="0"/>
              </a:rPr>
              <a:t>μ</a:t>
            </a:r>
            <a:r>
              <a:rPr lang="en-US" altLang="it-IT" baseline="30000">
                <a:latin typeface="Calibri" panose="020F0502020204030204" pitchFamily="34" charset="0"/>
              </a:rPr>
              <a:t> ±</a:t>
            </a:r>
            <a:endParaRPr lang="it-IT" altLang="it-IT"/>
          </a:p>
        </p:txBody>
      </p:sp>
      <p:sp>
        <p:nvSpPr>
          <p:cNvPr id="53259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1"/>
          <p:cNvSpPr>
            <a:spLocks noChangeArrowheads="1"/>
          </p:cNvSpPr>
          <p:nvPr/>
        </p:nvSpPr>
        <p:spPr bwMode="auto">
          <a:xfrm>
            <a:off x="2484438" y="6583363"/>
            <a:ext cx="6711950" cy="407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6784182" y="6632879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6FBCD36F-74AE-4DCE-A389-8354C3BE6AC5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26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55300" name="Line 3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2. </a:t>
            </a:r>
            <a:r>
              <a:rPr lang="it-IT" altLang="it-IT" sz="2800">
                <a:latin typeface="Times New Roman" panose="02020603050405020304" pitchFamily="18" charset="0"/>
              </a:rPr>
              <a:t>Gli Sciami Atmosferici Estesi</a:t>
            </a:r>
          </a:p>
        </p:txBody>
      </p:sp>
      <p:sp>
        <p:nvSpPr>
          <p:cNvPr id="55302" name="Line 5"/>
          <p:cNvSpPr>
            <a:spLocks noChangeShapeType="1"/>
          </p:cNvSpPr>
          <p:nvPr/>
        </p:nvSpPr>
        <p:spPr bwMode="auto">
          <a:xfrm>
            <a:off x="250825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5530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4838"/>
            <a:ext cx="27225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TextBox 1"/>
          <p:cNvSpPr txBox="1">
            <a:spLocks noChangeArrowheads="1"/>
          </p:cNvSpPr>
          <p:nvPr/>
        </p:nvSpPr>
        <p:spPr bwMode="auto">
          <a:xfrm>
            <a:off x="2700338" y="831850"/>
            <a:ext cx="57546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>
                <a:latin typeface="+mn-lt"/>
              </a:rPr>
              <a:t>Guardiamo le singole componenti del nostro Sciame  </a:t>
            </a:r>
          </a:p>
        </p:txBody>
      </p:sp>
      <p:sp>
        <p:nvSpPr>
          <p:cNvPr id="55305" name="TextBox 4"/>
          <p:cNvSpPr txBox="1">
            <a:spLocks noChangeArrowheads="1"/>
          </p:cNvSpPr>
          <p:nvPr/>
        </p:nvSpPr>
        <p:spPr bwMode="auto">
          <a:xfrm>
            <a:off x="1612900" y="2578100"/>
            <a:ext cx="22320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>
                <a:latin typeface="+mn-lt"/>
              </a:rPr>
              <a:t>Muoni</a:t>
            </a:r>
            <a:r>
              <a:rPr lang="it-IT" altLang="it-IT" dirty="0"/>
              <a:t> </a:t>
            </a:r>
            <a:r>
              <a:rPr lang="en-US" altLang="it-IT" i="1" dirty="0">
                <a:latin typeface="Calibri" panose="020F0502020204030204" pitchFamily="34" charset="0"/>
              </a:rPr>
              <a:t>μ</a:t>
            </a:r>
            <a:r>
              <a:rPr lang="en-US" altLang="it-IT" baseline="30000" dirty="0">
                <a:latin typeface="Calibri" panose="020F0502020204030204" pitchFamily="34" charset="0"/>
              </a:rPr>
              <a:t> ±</a:t>
            </a:r>
            <a:endParaRPr lang="it-IT" altLang="it-IT" dirty="0"/>
          </a:p>
        </p:txBody>
      </p:sp>
      <p:pic>
        <p:nvPicPr>
          <p:cNvPr id="553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0" t="12926" r="963" b="41069"/>
          <a:stretch>
            <a:fillRect/>
          </a:stretch>
        </p:blipFill>
        <p:spPr bwMode="auto">
          <a:xfrm>
            <a:off x="4476750" y="2008188"/>
            <a:ext cx="3103563" cy="250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6320" t="12926" r="963" b="410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75" r="25690"/>
          <a:stretch>
            <a:fillRect/>
          </a:stretch>
        </p:blipFill>
        <p:spPr bwMode="auto">
          <a:xfrm>
            <a:off x="696913" y="3271838"/>
            <a:ext cx="50292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35075" r="2569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8" name="TextBox 14"/>
          <p:cNvSpPr txBox="1">
            <a:spLocks noChangeArrowheads="1"/>
          </p:cNvSpPr>
          <p:nvPr/>
        </p:nvSpPr>
        <p:spPr bwMode="auto">
          <a:xfrm>
            <a:off x="6029325" y="5148263"/>
            <a:ext cx="2843213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>
                <a:latin typeface="+mn-lt"/>
              </a:rPr>
              <a:t>I muoni hanno una traiettoria collineare al raggio cosmico primario</a:t>
            </a:r>
          </a:p>
        </p:txBody>
      </p:sp>
      <p:sp>
        <p:nvSpPr>
          <p:cNvPr id="55309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1"/>
          <p:cNvSpPr>
            <a:spLocks noChangeArrowheads="1"/>
          </p:cNvSpPr>
          <p:nvPr/>
        </p:nvSpPr>
        <p:spPr bwMode="auto">
          <a:xfrm>
            <a:off x="2484438" y="6583363"/>
            <a:ext cx="6711950" cy="407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355920AB-754B-47BF-875B-DCD5BEC422C4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27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57348" name="Line 3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2. </a:t>
            </a:r>
            <a:r>
              <a:rPr lang="it-IT" altLang="it-IT" sz="2800">
                <a:latin typeface="Times New Roman" panose="02020603050405020304" pitchFamily="18" charset="0"/>
              </a:rPr>
              <a:t>Gli Sciami Atmosferici Estesi</a:t>
            </a:r>
          </a:p>
        </p:txBody>
      </p:sp>
      <p:sp>
        <p:nvSpPr>
          <p:cNvPr id="57350" name="Line 5"/>
          <p:cNvSpPr>
            <a:spLocks noChangeShapeType="1"/>
          </p:cNvSpPr>
          <p:nvPr/>
        </p:nvSpPr>
        <p:spPr bwMode="auto">
          <a:xfrm>
            <a:off x="250825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5735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4838"/>
            <a:ext cx="27225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TextBox 1"/>
          <p:cNvSpPr txBox="1">
            <a:spLocks noChangeArrowheads="1"/>
          </p:cNvSpPr>
          <p:nvPr/>
        </p:nvSpPr>
        <p:spPr bwMode="auto">
          <a:xfrm>
            <a:off x="2700338" y="831850"/>
            <a:ext cx="57546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>
                <a:latin typeface="+mn-lt"/>
              </a:rPr>
              <a:t>Guardiamo le singole componenti del nostro Sciame  </a:t>
            </a:r>
          </a:p>
        </p:txBody>
      </p:sp>
      <p:sp>
        <p:nvSpPr>
          <p:cNvPr id="57353" name="TextBox 3"/>
          <p:cNvSpPr txBox="1">
            <a:spLocks noChangeArrowheads="1"/>
          </p:cNvSpPr>
          <p:nvPr/>
        </p:nvSpPr>
        <p:spPr bwMode="auto">
          <a:xfrm>
            <a:off x="3349625" y="1511300"/>
            <a:ext cx="20875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u="sng" dirty="0">
                <a:latin typeface="+mn-lt"/>
              </a:rPr>
              <a:t>protoni + neutroni</a:t>
            </a:r>
          </a:p>
        </p:txBody>
      </p:sp>
      <p:pic>
        <p:nvPicPr>
          <p:cNvPr id="573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0" t="12926" r="963" b="41069"/>
          <a:stretch>
            <a:fillRect/>
          </a:stretch>
        </p:blipFill>
        <p:spPr bwMode="auto">
          <a:xfrm>
            <a:off x="4427538" y="2163763"/>
            <a:ext cx="3103562" cy="250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6320" t="12926" r="963" b="410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5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72" r="18338"/>
          <a:stretch>
            <a:fillRect/>
          </a:stretch>
        </p:blipFill>
        <p:spPr bwMode="auto">
          <a:xfrm>
            <a:off x="1403350" y="3402013"/>
            <a:ext cx="4248150" cy="276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9172" r="1833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56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1"/>
          <p:cNvSpPr>
            <a:spLocks noChangeArrowheads="1"/>
          </p:cNvSpPr>
          <p:nvPr/>
        </p:nvSpPr>
        <p:spPr bwMode="auto">
          <a:xfrm>
            <a:off x="2484438" y="6583363"/>
            <a:ext cx="6711950" cy="407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7C0ABB81-1A56-4258-A845-60F77FF5D265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28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59396" name="Line 3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2. </a:t>
            </a:r>
            <a:r>
              <a:rPr lang="it-IT" altLang="it-IT" sz="2800">
                <a:latin typeface="Times New Roman" panose="02020603050405020304" pitchFamily="18" charset="0"/>
              </a:rPr>
              <a:t>Gli Sciami Atmosferici Estesi</a:t>
            </a:r>
          </a:p>
        </p:txBody>
      </p:sp>
      <p:sp>
        <p:nvSpPr>
          <p:cNvPr id="59398" name="Line 5"/>
          <p:cNvSpPr>
            <a:spLocks noChangeShapeType="1"/>
          </p:cNvSpPr>
          <p:nvPr/>
        </p:nvSpPr>
        <p:spPr bwMode="auto">
          <a:xfrm>
            <a:off x="250825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5939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4838"/>
            <a:ext cx="27225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TextBox 1"/>
          <p:cNvSpPr txBox="1">
            <a:spLocks noChangeArrowheads="1"/>
          </p:cNvSpPr>
          <p:nvPr/>
        </p:nvSpPr>
        <p:spPr bwMode="auto">
          <a:xfrm>
            <a:off x="2700338" y="831850"/>
            <a:ext cx="57546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>
                <a:latin typeface="+mn-lt"/>
              </a:rPr>
              <a:t>Guardiamo le singole componenti del nostro Sciame  </a:t>
            </a:r>
          </a:p>
        </p:txBody>
      </p:sp>
      <p:sp>
        <p:nvSpPr>
          <p:cNvPr id="59401" name="TextBox 3"/>
          <p:cNvSpPr txBox="1">
            <a:spLocks noChangeArrowheads="1"/>
          </p:cNvSpPr>
          <p:nvPr/>
        </p:nvSpPr>
        <p:spPr bwMode="auto">
          <a:xfrm>
            <a:off x="3995738" y="1520825"/>
            <a:ext cx="20875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u="sng" dirty="0">
                <a:latin typeface="+mn-lt"/>
              </a:rPr>
              <a:t>fotoni</a:t>
            </a:r>
          </a:p>
        </p:txBody>
      </p:sp>
      <p:pic>
        <p:nvPicPr>
          <p:cNvPr id="594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0" t="12926" r="963" b="41069"/>
          <a:stretch>
            <a:fillRect/>
          </a:stretch>
        </p:blipFill>
        <p:spPr bwMode="auto">
          <a:xfrm>
            <a:off x="2427288" y="2025650"/>
            <a:ext cx="4830762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6320" t="12926" r="963" b="410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0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5" r="23134"/>
          <a:stretch>
            <a:fillRect/>
          </a:stretch>
        </p:blipFill>
        <p:spPr bwMode="auto">
          <a:xfrm>
            <a:off x="528638" y="4005263"/>
            <a:ext cx="3827462" cy="25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32825" r="2313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404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1"/>
          <p:cNvSpPr>
            <a:spLocks noChangeArrowheads="1"/>
          </p:cNvSpPr>
          <p:nvPr/>
        </p:nvSpPr>
        <p:spPr bwMode="auto">
          <a:xfrm>
            <a:off x="2484438" y="6583363"/>
            <a:ext cx="6711950" cy="407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BC9F2450-8680-4EBA-8E96-48B9A75ED524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29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61444" name="Line 3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2. </a:t>
            </a:r>
            <a:r>
              <a:rPr lang="it-IT" altLang="it-IT" sz="2800">
                <a:latin typeface="Times New Roman" panose="02020603050405020304" pitchFamily="18" charset="0"/>
              </a:rPr>
              <a:t>Gli Sciami Atmosferici Estesi</a:t>
            </a:r>
          </a:p>
        </p:txBody>
      </p:sp>
      <p:sp>
        <p:nvSpPr>
          <p:cNvPr id="61446" name="Line 5"/>
          <p:cNvSpPr>
            <a:spLocks noChangeShapeType="1"/>
          </p:cNvSpPr>
          <p:nvPr/>
        </p:nvSpPr>
        <p:spPr bwMode="auto">
          <a:xfrm>
            <a:off x="250825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6144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4838"/>
            <a:ext cx="27225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TextBox 1"/>
          <p:cNvSpPr txBox="1">
            <a:spLocks noChangeArrowheads="1"/>
          </p:cNvSpPr>
          <p:nvPr/>
        </p:nvSpPr>
        <p:spPr bwMode="auto">
          <a:xfrm>
            <a:off x="2587772" y="764704"/>
            <a:ext cx="57546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u="sng" dirty="0">
                <a:latin typeface="+mn-lt"/>
              </a:rPr>
              <a:t>Guardiamo le singole componenti dello Sciame  </a:t>
            </a:r>
          </a:p>
        </p:txBody>
      </p:sp>
      <p:sp>
        <p:nvSpPr>
          <p:cNvPr id="61449" name="TextBox 3"/>
          <p:cNvSpPr txBox="1">
            <a:spLocks noChangeArrowheads="1"/>
          </p:cNvSpPr>
          <p:nvPr/>
        </p:nvSpPr>
        <p:spPr bwMode="auto">
          <a:xfrm>
            <a:off x="3349625" y="1511300"/>
            <a:ext cx="23749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u="sng" dirty="0">
                <a:latin typeface="+mn-lt"/>
              </a:rPr>
              <a:t>elettroni + positroni</a:t>
            </a:r>
          </a:p>
        </p:txBody>
      </p:sp>
      <p:grpSp>
        <p:nvGrpSpPr>
          <p:cNvPr id="61450" name="Group 4"/>
          <p:cNvGrpSpPr>
            <a:grpSpLocks/>
          </p:cNvGrpSpPr>
          <p:nvPr/>
        </p:nvGrpSpPr>
        <p:grpSpPr bwMode="auto">
          <a:xfrm>
            <a:off x="1258888" y="1751013"/>
            <a:ext cx="7561262" cy="4846637"/>
            <a:chOff x="1043136" y="2060848"/>
            <a:chExt cx="6553200" cy="4296622"/>
          </a:xfrm>
        </p:grpSpPr>
        <p:pic>
          <p:nvPicPr>
            <p:cNvPr id="6145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20" t="12926" r="963" b="41069"/>
            <a:stretch>
              <a:fillRect/>
            </a:stretch>
          </p:blipFill>
          <p:spPr bwMode="auto">
            <a:xfrm>
              <a:off x="4688593" y="2060848"/>
              <a:ext cx="2907743" cy="2348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56320" t="12926" r="963" b="41069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45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34705" r="25105" b="2"/>
            <a:stretch>
              <a:fillRect/>
            </a:stretch>
          </p:blipFill>
          <p:spPr bwMode="auto">
            <a:xfrm>
              <a:off x="1043136" y="3205737"/>
              <a:ext cx="4820149" cy="3151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-2" t="34705" r="25105" b="2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451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491038"/>
            <a:ext cx="4608513" cy="210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1. </a:t>
            </a:r>
            <a:r>
              <a:rPr lang="it-IT" altLang="it-IT" sz="2800">
                <a:latin typeface="Times New Roman" panose="02020603050405020304" pitchFamily="18" charset="0"/>
              </a:rPr>
              <a:t>Raggi Cosmici  “Primari”</a:t>
            </a: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395288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013325"/>
            <a:ext cx="2087562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6" name="Line 8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4"/>
          <a:stretch>
            <a:fillRect/>
          </a:stretch>
        </p:blipFill>
        <p:spPr bwMode="auto">
          <a:xfrm>
            <a:off x="4572000" y="692150"/>
            <a:ext cx="1079500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97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8" b="9372"/>
          <a:stretch>
            <a:fillRect/>
          </a:stretch>
        </p:blipFill>
        <p:spPr bwMode="auto">
          <a:xfrm>
            <a:off x="5776000" y="544156"/>
            <a:ext cx="1798638" cy="168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-3458" b="93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599698" y="742688"/>
            <a:ext cx="38163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u="sng">
                <a:solidFill>
                  <a:srgbClr val="000099"/>
                </a:solidFill>
                <a:latin typeface="Times New Roman" panose="02020603050405020304" pitchFamily="18" charset="0"/>
              </a:rPr>
              <a:t>Sono particelle cariche:</a:t>
            </a:r>
          </a:p>
        </p:txBody>
      </p:sp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238886" y="1213644"/>
            <a:ext cx="7127875" cy="321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Font typeface="Wingdings" panose="05000000000000000000" pitchFamily="2" charset="2"/>
              <a:buNone/>
              <a:defRPr/>
            </a:pPr>
            <a:endParaRPr lang="en-US" sz="1600" b="1" dirty="0">
              <a:latin typeface="+mj-lt"/>
            </a:endParaRPr>
          </a:p>
          <a:p>
            <a:pPr eaLnBrk="1">
              <a:lnSpc>
                <a:spcPct val="94000"/>
              </a:lnSpc>
              <a:buClr>
                <a:srgbClr val="000000"/>
              </a:buClr>
              <a:buFont typeface="Wingdings" panose="05000000000000000000" pitchFamily="2" charset="2"/>
              <a:buChar char="s"/>
              <a:defRPr/>
            </a:pP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Protoni</a:t>
            </a:r>
            <a:r>
              <a:rPr lang="en-US" dirty="0">
                <a:latin typeface="+mj-lt"/>
              </a:rPr>
              <a:t> ,   </a:t>
            </a:r>
            <a:r>
              <a:rPr lang="en-US" dirty="0" err="1">
                <a:latin typeface="+mj-lt"/>
              </a:rPr>
              <a:t>Neutroni</a:t>
            </a:r>
            <a:endParaRPr lang="en-US" dirty="0">
              <a:latin typeface="+mj-lt"/>
            </a:endParaRPr>
          </a:p>
          <a:p>
            <a:pPr eaLnBrk="1">
              <a:lnSpc>
                <a:spcPct val="94000"/>
              </a:lnSpc>
              <a:buClr>
                <a:srgbClr val="000000"/>
              </a:buClr>
              <a:buFont typeface="Wingdings" panose="05000000000000000000" pitchFamily="2" charset="2"/>
              <a:buChar char="s"/>
              <a:defRPr/>
            </a:pPr>
            <a:r>
              <a:rPr lang="en-US" dirty="0">
                <a:latin typeface="+mj-lt"/>
              </a:rPr>
              <a:t> Nuclei di </a:t>
            </a:r>
            <a:r>
              <a:rPr lang="en-US" dirty="0" err="1">
                <a:latin typeface="+mj-lt"/>
              </a:rPr>
              <a:t>Elio</a:t>
            </a:r>
            <a:r>
              <a:rPr lang="en-US" dirty="0">
                <a:latin typeface="+mj-lt"/>
              </a:rPr>
              <a:t>  (le </a:t>
            </a:r>
            <a:r>
              <a:rPr lang="en-US" dirty="0" err="1">
                <a:latin typeface="+mj-lt"/>
              </a:rPr>
              <a:t>particelle</a:t>
            </a:r>
            <a:r>
              <a:rPr lang="en-US" dirty="0">
                <a:latin typeface="+mj-lt"/>
              </a:rPr>
              <a:t> </a:t>
            </a:r>
            <a:r>
              <a:rPr lang="el-GR" sz="2400" dirty="0">
                <a:latin typeface="+mj-lt"/>
                <a:cs typeface="Times New Roman" panose="02020603050405020304" pitchFamily="18" charset="0"/>
              </a:rPr>
              <a:t>α</a:t>
            </a:r>
            <a:r>
              <a:rPr lang="it-IT" dirty="0">
                <a:latin typeface="+mj-lt"/>
              </a:rPr>
              <a:t> </a:t>
            </a:r>
            <a:r>
              <a:rPr lang="en-US" dirty="0">
                <a:latin typeface="+mj-lt"/>
              </a:rPr>
              <a:t>: 2 </a:t>
            </a:r>
            <a:r>
              <a:rPr lang="en-US" dirty="0" err="1">
                <a:latin typeface="+mj-lt"/>
              </a:rPr>
              <a:t>protoni</a:t>
            </a:r>
            <a:r>
              <a:rPr lang="en-US" dirty="0">
                <a:latin typeface="+mj-lt"/>
              </a:rPr>
              <a:t> + 2 </a:t>
            </a:r>
            <a:r>
              <a:rPr lang="en-US" dirty="0" err="1">
                <a:latin typeface="+mj-lt"/>
              </a:rPr>
              <a:t>neutroni</a:t>
            </a:r>
            <a:r>
              <a:rPr lang="en-US" dirty="0">
                <a:latin typeface="+mj-lt"/>
              </a:rPr>
              <a:t>)</a:t>
            </a:r>
            <a:endParaRPr lang="en-US" b="1" dirty="0">
              <a:latin typeface="+mj-lt"/>
            </a:endParaRPr>
          </a:p>
          <a:p>
            <a:pPr eaLnBrk="1">
              <a:lnSpc>
                <a:spcPct val="94000"/>
              </a:lnSpc>
              <a:buClr>
                <a:srgbClr val="000000"/>
              </a:buClr>
              <a:buFont typeface="Wingdings" panose="05000000000000000000" pitchFamily="2" charset="2"/>
              <a:buChar char="s"/>
              <a:defRPr/>
            </a:pPr>
            <a:r>
              <a:rPr lang="en-US" dirty="0">
                <a:latin typeface="+mj-lt"/>
              </a:rPr>
              <a:t> Nuclei  </a:t>
            </a:r>
            <a:r>
              <a:rPr lang="en-US" dirty="0" err="1">
                <a:latin typeface="+mj-lt"/>
              </a:rPr>
              <a:t>atomici</a:t>
            </a:r>
            <a:r>
              <a:rPr lang="en-US" dirty="0">
                <a:latin typeface="+mj-lt"/>
              </a:rPr>
              <a:t>  di </a:t>
            </a:r>
            <a:r>
              <a:rPr lang="en-US" dirty="0" err="1">
                <a:latin typeface="+mj-lt"/>
              </a:rPr>
              <a:t>tutti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gli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elementi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della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tavola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periodica</a:t>
            </a:r>
            <a:r>
              <a:rPr lang="en-US" dirty="0">
                <a:latin typeface="+mj-lt"/>
              </a:rPr>
              <a:t> </a:t>
            </a: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latin typeface="+mj-lt"/>
              </a:rPr>
              <a:t>                                                 </a:t>
            </a:r>
            <a:r>
              <a:rPr lang="en-US" dirty="0" smtClean="0">
                <a:latin typeface="+mj-lt"/>
              </a:rPr>
              <a:t>  C </a:t>
            </a:r>
            <a:r>
              <a:rPr lang="en-US" sz="1200" dirty="0" smtClean="0"/>
              <a:t>(Z=6)</a:t>
            </a:r>
            <a:r>
              <a:rPr lang="en-US" dirty="0" smtClean="0">
                <a:latin typeface="+mj-lt"/>
              </a:rPr>
              <a:t>, O</a:t>
            </a:r>
            <a:r>
              <a:rPr lang="en-US" dirty="0" smtClean="0"/>
              <a:t> </a:t>
            </a:r>
            <a:r>
              <a:rPr lang="en-US" sz="1200" dirty="0"/>
              <a:t>(</a:t>
            </a:r>
            <a:r>
              <a:rPr lang="en-US" sz="1200" dirty="0" smtClean="0"/>
              <a:t>Z=8)</a:t>
            </a:r>
            <a:r>
              <a:rPr lang="en-US" sz="1200" dirty="0" smtClean="0">
                <a:latin typeface="+mj-lt"/>
              </a:rPr>
              <a:t>, </a:t>
            </a:r>
            <a:r>
              <a:rPr lang="en-US" dirty="0">
                <a:latin typeface="+mj-lt"/>
              </a:rPr>
              <a:t>Na </a:t>
            </a:r>
            <a:r>
              <a:rPr lang="en-US" sz="1200" dirty="0"/>
              <a:t>(</a:t>
            </a:r>
            <a:r>
              <a:rPr lang="en-US" sz="1200" dirty="0" smtClean="0"/>
              <a:t>Z=11) </a:t>
            </a:r>
            <a:r>
              <a:rPr lang="en-US" dirty="0" smtClean="0">
                <a:latin typeface="+mj-lt"/>
              </a:rPr>
              <a:t>, Fe </a:t>
            </a:r>
            <a:r>
              <a:rPr lang="en-US" sz="1600" dirty="0" smtClean="0">
                <a:latin typeface="+mj-lt"/>
              </a:rPr>
              <a:t>(Z=26) </a:t>
            </a:r>
            <a:r>
              <a:rPr lang="en-US" dirty="0">
                <a:latin typeface="+mj-lt"/>
              </a:rPr>
              <a:t>…</a:t>
            </a: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s"/>
              <a:defRPr/>
            </a:pP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Elettroni</a:t>
            </a:r>
            <a:endParaRPr lang="en-US" dirty="0">
              <a:latin typeface="+mj-lt"/>
            </a:endParaRP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s"/>
              <a:defRPr/>
            </a:pPr>
            <a:r>
              <a:rPr lang="en-US" dirty="0">
                <a:latin typeface="+mj-lt"/>
              </a:rPr>
              <a:t> Un </a:t>
            </a:r>
            <a:r>
              <a:rPr lang="en-US" dirty="0" err="1">
                <a:latin typeface="+mj-lt"/>
              </a:rPr>
              <a:t>pizzico</a:t>
            </a:r>
            <a:r>
              <a:rPr lang="en-US" dirty="0">
                <a:latin typeface="+mj-lt"/>
              </a:rPr>
              <a:t> di  «ANTIMATERIA»  ;)</a:t>
            </a: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latin typeface="+mj-lt"/>
              </a:rPr>
              <a:t>	</a:t>
            </a:r>
            <a:r>
              <a:rPr lang="en-US" dirty="0" err="1">
                <a:latin typeface="+mj-lt"/>
              </a:rPr>
              <a:t>particelle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simili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agli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elttroni</a:t>
            </a:r>
            <a:r>
              <a:rPr lang="en-US" dirty="0">
                <a:latin typeface="+mj-lt"/>
              </a:rPr>
              <a:t> ma con </a:t>
            </a:r>
            <a:r>
              <a:rPr lang="en-US" dirty="0" err="1">
                <a:latin typeface="+mj-lt"/>
              </a:rPr>
              <a:t>carica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positiva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	               </a:t>
            </a:r>
            <a:r>
              <a:rPr lang="en-US" dirty="0" err="1">
                <a:latin typeface="+mj-lt"/>
              </a:rPr>
              <a:t>simili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protoni</a:t>
            </a:r>
            <a:r>
              <a:rPr lang="en-US" dirty="0">
                <a:latin typeface="+mj-lt"/>
              </a:rPr>
              <a:t> ma con </a:t>
            </a:r>
            <a:r>
              <a:rPr lang="en-US" dirty="0" err="1">
                <a:latin typeface="+mj-lt"/>
              </a:rPr>
              <a:t>carica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negativa</a:t>
            </a:r>
            <a:endParaRPr lang="it-IT" dirty="0">
              <a:latin typeface="+mj-lt"/>
            </a:endParaRP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/>
          </a:p>
          <a:p>
            <a:pPr eaLnBrk="1">
              <a:lnSpc>
                <a:spcPct val="94000"/>
              </a:lnSpc>
              <a:buClr>
                <a:srgbClr val="000000"/>
              </a:buClr>
              <a:buSzPct val="70000"/>
              <a:buFont typeface="Wingdings" panose="05000000000000000000" pitchFamily="2" charset="2"/>
              <a:buNone/>
              <a:defRPr/>
            </a:pPr>
            <a:endParaRPr lang="en-US" sz="1600" b="1" dirty="0">
              <a:latin typeface="Times New Roman" panose="02020603050405020304" pitchFamily="18" charset="0"/>
            </a:endParaRPr>
          </a:p>
          <a:p>
            <a:pPr eaLnBrk="1">
              <a:lnSpc>
                <a:spcPct val="94000"/>
              </a:lnSpc>
              <a:buClr>
                <a:srgbClr val="000000"/>
              </a:buClr>
              <a:buSzPct val="70000"/>
              <a:buFont typeface="Wingdings" panose="05000000000000000000" pitchFamily="2" charset="2"/>
              <a:buChar char="Ø"/>
              <a:defRPr/>
            </a:pPr>
            <a:endParaRPr lang="en-US" sz="1600" dirty="0"/>
          </a:p>
        </p:txBody>
      </p:sp>
      <p:cxnSp>
        <p:nvCxnSpPr>
          <p:cNvPr id="10251" name="AutoShape 17"/>
          <p:cNvCxnSpPr>
            <a:cxnSpLocks noChangeShapeType="1"/>
          </p:cNvCxnSpPr>
          <p:nvPr/>
        </p:nvCxnSpPr>
        <p:spPr bwMode="auto">
          <a:xfrm>
            <a:off x="5487144" y="3283396"/>
            <a:ext cx="381000" cy="1588"/>
          </a:xfrm>
          <a:prstGeom prst="straightConnector1">
            <a:avLst/>
          </a:prstGeom>
          <a:noFill/>
          <a:ln w="648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52" name="AutoShape 18"/>
          <p:cNvCxnSpPr>
            <a:cxnSpLocks noChangeShapeType="1"/>
          </p:cNvCxnSpPr>
          <p:nvPr/>
        </p:nvCxnSpPr>
        <p:spPr bwMode="auto">
          <a:xfrm>
            <a:off x="5220072" y="3501008"/>
            <a:ext cx="381000" cy="1588"/>
          </a:xfrm>
          <a:prstGeom prst="straightConnector1">
            <a:avLst/>
          </a:prstGeom>
          <a:noFill/>
          <a:ln w="648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253" name="Text Box 19"/>
          <p:cNvSpPr txBox="1">
            <a:spLocks noChangeArrowheads="1"/>
          </p:cNvSpPr>
          <p:nvPr/>
        </p:nvSpPr>
        <p:spPr bwMode="auto">
          <a:xfrm>
            <a:off x="5796136" y="3078163"/>
            <a:ext cx="194468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b="1" dirty="0">
                <a:solidFill>
                  <a:srgbClr val="FF0000"/>
                </a:solidFill>
              </a:rPr>
              <a:t>positroni</a:t>
            </a:r>
          </a:p>
        </p:txBody>
      </p:sp>
      <p:sp>
        <p:nvSpPr>
          <p:cNvPr id="10254" name="Text Box 20"/>
          <p:cNvSpPr txBox="1">
            <a:spLocks noChangeArrowheads="1"/>
          </p:cNvSpPr>
          <p:nvPr/>
        </p:nvSpPr>
        <p:spPr bwMode="auto">
          <a:xfrm>
            <a:off x="5580112" y="3356992"/>
            <a:ext cx="1944687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b="1" dirty="0">
                <a:solidFill>
                  <a:srgbClr val="FF0000"/>
                </a:solidFill>
              </a:rPr>
              <a:t>antiprotoni</a:t>
            </a:r>
          </a:p>
        </p:txBody>
      </p:sp>
      <p:sp>
        <p:nvSpPr>
          <p:cNvPr id="10255" name="Text Box 21"/>
          <p:cNvSpPr txBox="1">
            <a:spLocks noChangeArrowheads="1"/>
          </p:cNvSpPr>
          <p:nvPr/>
        </p:nvSpPr>
        <p:spPr bwMode="auto">
          <a:xfrm>
            <a:off x="253873" y="3805091"/>
            <a:ext cx="74882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70000"/>
              <a:buFont typeface="Times New Roman" panose="02020603050405020304" pitchFamily="18" charset="0"/>
              <a:buChar char="◊"/>
            </a:pPr>
            <a:r>
              <a:rPr lang="en-US" altLang="it-IT" dirty="0"/>
              <a:t> E </a:t>
            </a:r>
            <a:r>
              <a:rPr lang="en-US" altLang="it-IT" dirty="0" err="1"/>
              <a:t>forse</a:t>
            </a:r>
            <a:r>
              <a:rPr lang="en-US" altLang="it-IT" dirty="0"/>
              <a:t> </a:t>
            </a:r>
            <a:r>
              <a:rPr lang="en-US" altLang="it-IT" dirty="0" err="1"/>
              <a:t>anche</a:t>
            </a:r>
            <a:r>
              <a:rPr lang="en-US" altLang="it-IT" dirty="0"/>
              <a:t> </a:t>
            </a:r>
            <a:r>
              <a:rPr lang="en-US" altLang="it-IT" b="1" dirty="0"/>
              <a:t>nuclei di </a:t>
            </a:r>
            <a:r>
              <a:rPr lang="en-US" altLang="it-IT" b="1" dirty="0" err="1"/>
              <a:t>Antimateria</a:t>
            </a:r>
            <a:endParaRPr lang="en-US" altLang="it-IT" b="1" dirty="0"/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b="1" dirty="0"/>
              <a:t>	</a:t>
            </a:r>
            <a:r>
              <a:rPr lang="en-US" altLang="it-IT" dirty="0"/>
              <a:t> anti-nuclei di Elio:   </a:t>
            </a:r>
            <a:r>
              <a:rPr lang="en-US" altLang="it-IT" dirty="0" err="1"/>
              <a:t>fatti</a:t>
            </a:r>
            <a:r>
              <a:rPr lang="en-US" altLang="it-IT" dirty="0"/>
              <a:t> di </a:t>
            </a:r>
            <a:r>
              <a:rPr lang="en-US" altLang="it-IT" dirty="0" err="1"/>
              <a:t>antiprotoni</a:t>
            </a:r>
            <a:r>
              <a:rPr lang="en-US" altLang="it-IT" dirty="0"/>
              <a:t> e </a:t>
            </a:r>
            <a:r>
              <a:rPr lang="en-US" altLang="it-IT" dirty="0" err="1"/>
              <a:t>antineutroni</a:t>
            </a:r>
            <a:endParaRPr lang="it-IT" altLang="it-IT" dirty="0"/>
          </a:p>
        </p:txBody>
      </p:sp>
      <p:sp>
        <p:nvSpPr>
          <p:cNvPr id="10256" name="Text Box 22"/>
          <p:cNvSpPr txBox="1">
            <a:spLocks noChangeArrowheads="1"/>
          </p:cNvSpPr>
          <p:nvPr/>
        </p:nvSpPr>
        <p:spPr bwMode="auto">
          <a:xfrm rot="-2640414">
            <a:off x="2915095" y="3573463"/>
            <a:ext cx="360363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b="1" i="1" dirty="0"/>
              <a:t>?</a:t>
            </a:r>
          </a:p>
        </p:txBody>
      </p:sp>
      <p:sp>
        <p:nvSpPr>
          <p:cNvPr id="10257" name="Text Box 23"/>
          <p:cNvSpPr txBox="1">
            <a:spLocks noChangeArrowheads="1"/>
          </p:cNvSpPr>
          <p:nvPr/>
        </p:nvSpPr>
        <p:spPr bwMode="auto">
          <a:xfrm rot="1402495">
            <a:off x="3940804" y="3582988"/>
            <a:ext cx="360363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b="1" i="1" dirty="0"/>
              <a:t>?</a:t>
            </a:r>
          </a:p>
        </p:txBody>
      </p:sp>
      <p:sp>
        <p:nvSpPr>
          <p:cNvPr id="10258" name="Text Box 24"/>
          <p:cNvSpPr txBox="1">
            <a:spLocks noChangeArrowheads="1"/>
          </p:cNvSpPr>
          <p:nvPr/>
        </p:nvSpPr>
        <p:spPr bwMode="auto">
          <a:xfrm>
            <a:off x="3203848" y="3573463"/>
            <a:ext cx="360363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b="1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260" name="Text Box 27"/>
          <p:cNvSpPr txBox="1">
            <a:spLocks noChangeArrowheads="1"/>
          </p:cNvSpPr>
          <p:nvPr/>
        </p:nvSpPr>
        <p:spPr bwMode="auto">
          <a:xfrm rot="2101067">
            <a:off x="4280004" y="3644900"/>
            <a:ext cx="36036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b="1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261" name="Text Box 28"/>
          <p:cNvSpPr txBox="1">
            <a:spLocks noChangeArrowheads="1"/>
          </p:cNvSpPr>
          <p:nvPr/>
        </p:nvSpPr>
        <p:spPr bwMode="auto">
          <a:xfrm>
            <a:off x="3132138" y="4724400"/>
            <a:ext cx="5364162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b="1" dirty="0" err="1">
                <a:solidFill>
                  <a:schemeClr val="bg1"/>
                </a:solidFill>
              </a:rPr>
              <a:t>Composizione</a:t>
            </a:r>
            <a:r>
              <a:rPr lang="en-US" altLang="it-IT" sz="1600" b="1" dirty="0">
                <a:solidFill>
                  <a:schemeClr val="bg1"/>
                </a:solidFill>
              </a:rPr>
              <a:t>  </a:t>
            </a:r>
            <a:r>
              <a:rPr lang="en-US" altLang="it-IT" sz="1400" dirty="0">
                <a:solidFill>
                  <a:schemeClr val="bg1"/>
                </a:solidFill>
              </a:rPr>
              <a:t>…</a:t>
            </a:r>
            <a:r>
              <a:rPr lang="en-US" altLang="it-IT" sz="1400" dirty="0" err="1">
                <a:solidFill>
                  <a:schemeClr val="bg1"/>
                </a:solidFill>
              </a:rPr>
              <a:t>dipende</a:t>
            </a:r>
            <a:r>
              <a:rPr lang="en-US" altLang="it-IT" sz="1400" dirty="0">
                <a:solidFill>
                  <a:schemeClr val="bg1"/>
                </a:solidFill>
              </a:rPr>
              <a:t> </a:t>
            </a:r>
            <a:r>
              <a:rPr lang="en-US" altLang="it-IT" sz="1400" dirty="0" err="1">
                <a:solidFill>
                  <a:schemeClr val="bg1"/>
                </a:solidFill>
              </a:rPr>
              <a:t>dall</a:t>
            </a:r>
            <a:r>
              <a:rPr lang="en-US" altLang="it-IT" sz="1400" dirty="0">
                <a:solidFill>
                  <a:schemeClr val="bg1"/>
                </a:solidFill>
              </a:rPr>
              <a:t>’ ENERGIA</a:t>
            </a: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600" dirty="0">
              <a:solidFill>
                <a:schemeClr val="bg1"/>
              </a:solidFill>
            </a:endParaRP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400" dirty="0">
                <a:solidFill>
                  <a:schemeClr val="bg1"/>
                </a:solidFill>
              </a:rPr>
              <a:t>~ 85 % </a:t>
            </a:r>
            <a:r>
              <a:rPr lang="en-US" altLang="it-IT" sz="1400" dirty="0" err="1">
                <a:solidFill>
                  <a:schemeClr val="bg1"/>
                </a:solidFill>
              </a:rPr>
              <a:t>protoni</a:t>
            </a:r>
            <a:endParaRPr lang="en-US" altLang="it-IT" sz="1400" dirty="0">
              <a:solidFill>
                <a:schemeClr val="bg1"/>
              </a:solidFill>
            </a:endParaRP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400" dirty="0">
                <a:solidFill>
                  <a:schemeClr val="bg1"/>
                </a:solidFill>
              </a:rPr>
              <a:t>~  11,5 %Nuclei di </a:t>
            </a:r>
            <a:r>
              <a:rPr lang="en-US" altLang="it-IT" sz="1400" dirty="0" err="1">
                <a:solidFill>
                  <a:schemeClr val="bg1"/>
                </a:solidFill>
              </a:rPr>
              <a:t>elio</a:t>
            </a:r>
            <a:endParaRPr lang="en-US" altLang="it-IT" sz="1400" dirty="0">
              <a:solidFill>
                <a:schemeClr val="bg1"/>
              </a:solidFill>
            </a:endParaRP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400" dirty="0">
                <a:solidFill>
                  <a:schemeClr val="bg1"/>
                </a:solidFill>
              </a:rPr>
              <a:t>~  2 %</a:t>
            </a:r>
            <a:r>
              <a:rPr lang="en-US" altLang="it-IT" sz="1400" dirty="0" err="1">
                <a:solidFill>
                  <a:schemeClr val="bg1"/>
                </a:solidFill>
              </a:rPr>
              <a:t>eletroni</a:t>
            </a:r>
            <a:endParaRPr lang="en-US" altLang="it-IT" sz="1400" dirty="0">
              <a:solidFill>
                <a:schemeClr val="bg1"/>
              </a:solidFill>
            </a:endParaRP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400" dirty="0">
                <a:solidFill>
                  <a:schemeClr val="bg1"/>
                </a:solidFill>
              </a:rPr>
              <a:t>~ 1% </a:t>
            </a:r>
            <a:r>
              <a:rPr lang="en-US" altLang="it-IT" sz="1400" dirty="0" err="1">
                <a:solidFill>
                  <a:schemeClr val="bg1"/>
                </a:solidFill>
              </a:rPr>
              <a:t>Altri</a:t>
            </a:r>
            <a:r>
              <a:rPr lang="en-US" altLang="it-IT" sz="1400" dirty="0">
                <a:solidFill>
                  <a:schemeClr val="bg1"/>
                </a:solidFill>
              </a:rPr>
              <a:t> nuclei </a:t>
            </a: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400" dirty="0">
                <a:solidFill>
                  <a:schemeClr val="bg1"/>
                </a:solidFill>
              </a:rPr>
              <a:t>~0,1 % </a:t>
            </a:r>
            <a:r>
              <a:rPr lang="en-US" altLang="it-IT" sz="1400" dirty="0" err="1">
                <a:solidFill>
                  <a:schemeClr val="bg1"/>
                </a:solidFill>
              </a:rPr>
              <a:t>positroni</a:t>
            </a:r>
            <a:endParaRPr lang="en-US" altLang="it-IT" sz="1400" dirty="0">
              <a:solidFill>
                <a:schemeClr val="bg1"/>
              </a:solidFill>
            </a:endParaRP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400" dirty="0">
                <a:solidFill>
                  <a:schemeClr val="bg1"/>
                </a:solidFill>
              </a:rPr>
              <a:t>… …</a:t>
            </a:r>
          </a:p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dirty="0"/>
          </a:p>
        </p:txBody>
      </p:sp>
      <p:sp>
        <p:nvSpPr>
          <p:cNvPr id="10262" name="Rectangle 30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1. </a:t>
            </a:r>
            <a:r>
              <a:rPr lang="it-IT" altLang="it-IT" sz="2800">
                <a:latin typeface="Times New Roman" panose="02020603050405020304" pitchFamily="18" charset="0"/>
              </a:rPr>
              <a:t>Raggi Cosmici  “Primari”</a:t>
            </a:r>
          </a:p>
        </p:txBody>
      </p:sp>
      <p:sp>
        <p:nvSpPr>
          <p:cNvPr id="10263" name="Line 31"/>
          <p:cNvSpPr>
            <a:spLocks noChangeShapeType="1"/>
          </p:cNvSpPr>
          <p:nvPr/>
        </p:nvSpPr>
        <p:spPr bwMode="auto">
          <a:xfrm>
            <a:off x="395288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64" name="Rectangle 32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1. </a:t>
            </a:r>
            <a:r>
              <a:rPr lang="it-IT" altLang="it-IT" sz="2800">
                <a:latin typeface="Times New Roman" panose="02020603050405020304" pitchFamily="18" charset="0"/>
              </a:rPr>
              <a:t>Raggi Cosmici  “Primari”</a:t>
            </a:r>
          </a:p>
        </p:txBody>
      </p:sp>
      <p:sp>
        <p:nvSpPr>
          <p:cNvPr id="10265" name="Line 33"/>
          <p:cNvSpPr>
            <a:spLocks noChangeShapeType="1"/>
          </p:cNvSpPr>
          <p:nvPr/>
        </p:nvSpPr>
        <p:spPr bwMode="auto">
          <a:xfrm>
            <a:off x="395288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66" name="Line 34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67" name="Rectangle 35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1. </a:t>
            </a:r>
            <a:r>
              <a:rPr lang="it-IT" altLang="it-IT" sz="2800">
                <a:latin typeface="Times New Roman" panose="02020603050405020304" pitchFamily="18" charset="0"/>
              </a:rPr>
              <a:t>Raggi Cosmici  “Primari”</a:t>
            </a:r>
          </a:p>
        </p:txBody>
      </p:sp>
      <p:sp>
        <p:nvSpPr>
          <p:cNvPr id="10268" name="Line 36"/>
          <p:cNvSpPr>
            <a:spLocks noChangeShapeType="1"/>
          </p:cNvSpPr>
          <p:nvPr/>
        </p:nvSpPr>
        <p:spPr bwMode="auto">
          <a:xfrm>
            <a:off x="395288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69" name="Line 37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70" name="Rectangle 38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1. </a:t>
            </a:r>
            <a:r>
              <a:rPr lang="it-IT" altLang="it-IT" sz="2800">
                <a:latin typeface="Times New Roman" panose="02020603050405020304" pitchFamily="18" charset="0"/>
              </a:rPr>
              <a:t>Raggi Cosmici  “Primari”</a:t>
            </a:r>
          </a:p>
        </p:txBody>
      </p:sp>
      <p:sp>
        <p:nvSpPr>
          <p:cNvPr id="10271" name="Line 39"/>
          <p:cNvSpPr>
            <a:spLocks noChangeShapeType="1"/>
          </p:cNvSpPr>
          <p:nvPr/>
        </p:nvSpPr>
        <p:spPr bwMode="auto">
          <a:xfrm>
            <a:off x="395288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72" name="Line 41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73" name="Rectangle 42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1. </a:t>
            </a:r>
            <a:r>
              <a:rPr lang="it-IT" altLang="it-IT" sz="2800">
                <a:latin typeface="Times New Roman" panose="02020603050405020304" pitchFamily="18" charset="0"/>
              </a:rPr>
              <a:t>Raggi Cosmici  “Primari”</a:t>
            </a:r>
          </a:p>
        </p:txBody>
      </p:sp>
      <p:sp>
        <p:nvSpPr>
          <p:cNvPr id="10274" name="Line 43"/>
          <p:cNvSpPr>
            <a:spLocks noChangeShapeType="1"/>
          </p:cNvSpPr>
          <p:nvPr/>
        </p:nvSpPr>
        <p:spPr bwMode="auto">
          <a:xfrm>
            <a:off x="395288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75" name="Text Box 44"/>
          <p:cNvSpPr txBox="1">
            <a:spLocks noChangeArrowheads="1"/>
          </p:cNvSpPr>
          <p:nvPr/>
        </p:nvSpPr>
        <p:spPr bwMode="auto">
          <a:xfrm rot="1402495">
            <a:off x="3508756" y="3573463"/>
            <a:ext cx="360363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b="1" i="1" dirty="0"/>
              <a:t>?</a:t>
            </a:r>
          </a:p>
        </p:txBody>
      </p:sp>
      <p:sp>
        <p:nvSpPr>
          <p:cNvPr id="10276" name="Text Box 45"/>
          <p:cNvSpPr txBox="1">
            <a:spLocks noChangeArrowheads="1"/>
          </p:cNvSpPr>
          <p:nvPr/>
        </p:nvSpPr>
        <p:spPr bwMode="auto">
          <a:xfrm rot="5400000">
            <a:off x="4207197" y="3856038"/>
            <a:ext cx="360363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b="1" i="1" dirty="0"/>
              <a:t>?</a:t>
            </a:r>
          </a:p>
        </p:txBody>
      </p:sp>
      <p:sp>
        <p:nvSpPr>
          <p:cNvPr id="10277" name="Rectangle 46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1. </a:t>
            </a:r>
            <a:r>
              <a:rPr lang="it-IT" altLang="it-IT" sz="2800">
                <a:latin typeface="Times New Roman" panose="02020603050405020304" pitchFamily="18" charset="0"/>
              </a:rPr>
              <a:t>Raggi Cosmici  “Primari”</a:t>
            </a:r>
          </a:p>
        </p:txBody>
      </p:sp>
      <p:sp>
        <p:nvSpPr>
          <p:cNvPr id="10278" name="Line 47"/>
          <p:cNvSpPr>
            <a:spLocks noChangeShapeType="1"/>
          </p:cNvSpPr>
          <p:nvPr/>
        </p:nvSpPr>
        <p:spPr bwMode="auto">
          <a:xfrm>
            <a:off x="395288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79" name="Line 48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80" name="Rectangle 49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1. </a:t>
            </a:r>
            <a:r>
              <a:rPr lang="it-IT" altLang="it-IT" sz="2800">
                <a:latin typeface="Times New Roman" panose="02020603050405020304" pitchFamily="18" charset="0"/>
              </a:rPr>
              <a:t>Raggi Cosmici  “Primari”</a:t>
            </a:r>
          </a:p>
        </p:txBody>
      </p:sp>
      <p:sp>
        <p:nvSpPr>
          <p:cNvPr id="10281" name="Line 50"/>
          <p:cNvSpPr>
            <a:spLocks noChangeShapeType="1"/>
          </p:cNvSpPr>
          <p:nvPr/>
        </p:nvSpPr>
        <p:spPr bwMode="auto">
          <a:xfrm>
            <a:off x="395288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82" name="Rectangle 53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1. </a:t>
            </a:r>
            <a:r>
              <a:rPr lang="it-IT" altLang="it-IT" sz="2800">
                <a:latin typeface="Times New Roman" panose="02020603050405020304" pitchFamily="18" charset="0"/>
              </a:rPr>
              <a:t>Raggi Cosmici  “Primari”</a:t>
            </a:r>
          </a:p>
        </p:txBody>
      </p:sp>
      <p:sp>
        <p:nvSpPr>
          <p:cNvPr id="10283" name="Line 54"/>
          <p:cNvSpPr>
            <a:spLocks noChangeShapeType="1"/>
          </p:cNvSpPr>
          <p:nvPr/>
        </p:nvSpPr>
        <p:spPr bwMode="auto">
          <a:xfrm>
            <a:off x="395288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84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89737" y="2606215"/>
            <a:ext cx="842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u="sng" dirty="0" smtClean="0"/>
              <a:t>atomo</a:t>
            </a:r>
            <a:r>
              <a:rPr lang="it-IT" dirty="0" smtClean="0"/>
              <a:t> </a:t>
            </a:r>
            <a:endParaRPr lang="it-IT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6318822" y="2372466"/>
            <a:ext cx="1151924" cy="4202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6318822" y="2827020"/>
            <a:ext cx="790877" cy="15998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7470746" y="1720247"/>
            <a:ext cx="1662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Nucleo formato da protoni(+) e neutroni(_)  tenuti assieme dalla </a:t>
            </a:r>
            <a:r>
              <a:rPr lang="it-IT" sz="1200" u="sng" dirty="0" smtClean="0">
                <a:solidFill>
                  <a:srgbClr val="000099"/>
                </a:solidFill>
              </a:rPr>
              <a:t>forza nucleare forte</a:t>
            </a:r>
            <a:endParaRPr lang="it-IT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7065509" y="2815718"/>
            <a:ext cx="1983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elettroni(-) all’esterno del nucleo si collocano a differenti livelli di energia (legati al nucleo </a:t>
            </a:r>
            <a:r>
              <a:rPr lang="it-IT" sz="1200" dirty="0" smtClean="0"/>
              <a:t>dall’interazione</a:t>
            </a:r>
            <a:r>
              <a:rPr lang="it-IT" sz="1200" u="sng" dirty="0" smtClean="0">
                <a:solidFill>
                  <a:srgbClr val="000099"/>
                </a:solidFill>
              </a:rPr>
              <a:t> elettromagnetica</a:t>
            </a:r>
            <a:r>
              <a:rPr lang="it-IT" sz="1200" dirty="0" smtClean="0"/>
              <a:t>)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625600"/>
            <a:ext cx="6483350" cy="486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097504B0-D279-4D21-B512-2D78BEAF20C4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30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63492" name="Line 10"/>
          <p:cNvSpPr>
            <a:spLocks noChangeShapeType="1"/>
          </p:cNvSpPr>
          <p:nvPr/>
        </p:nvSpPr>
        <p:spPr bwMode="auto">
          <a:xfrm>
            <a:off x="-1620838" y="2147888"/>
            <a:ext cx="144463" cy="0"/>
          </a:xfrm>
          <a:prstGeom prst="line">
            <a:avLst/>
          </a:prstGeom>
          <a:noFill/>
          <a:ln w="2844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93" name="Line 3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94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2. </a:t>
            </a:r>
            <a:r>
              <a:rPr lang="it-IT" altLang="it-IT" sz="2800">
                <a:latin typeface="Times New Roman" panose="02020603050405020304" pitchFamily="18" charset="0"/>
              </a:rPr>
              <a:t>Gli Sciami Atmosferici Estesi</a:t>
            </a:r>
          </a:p>
        </p:txBody>
      </p:sp>
      <p:sp>
        <p:nvSpPr>
          <p:cNvPr id="63495" name="Line 5"/>
          <p:cNvSpPr>
            <a:spLocks noChangeShapeType="1"/>
          </p:cNvSpPr>
          <p:nvPr/>
        </p:nvSpPr>
        <p:spPr bwMode="auto">
          <a:xfrm>
            <a:off x="250825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96" name="TextBox 3"/>
          <p:cNvSpPr txBox="1">
            <a:spLocks noChangeArrowheads="1"/>
          </p:cNvSpPr>
          <p:nvPr/>
        </p:nvSpPr>
        <p:spPr bwMode="auto">
          <a:xfrm>
            <a:off x="323850" y="1130300"/>
            <a:ext cx="17272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Proiezione X-Z</a:t>
            </a:r>
          </a:p>
        </p:txBody>
      </p:sp>
      <p:sp>
        <p:nvSpPr>
          <p:cNvPr id="63497" name="Rectangle 39"/>
          <p:cNvSpPr>
            <a:spLocks noChangeArrowheads="1"/>
          </p:cNvSpPr>
          <p:nvPr/>
        </p:nvSpPr>
        <p:spPr bwMode="auto">
          <a:xfrm>
            <a:off x="5651500" y="6262688"/>
            <a:ext cx="2268538" cy="25717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1" name="Rectangle 40"/>
          <p:cNvSpPr/>
          <p:nvPr/>
        </p:nvSpPr>
        <p:spPr bwMode="auto">
          <a:xfrm>
            <a:off x="5661025" y="6005513"/>
            <a:ext cx="2835275" cy="2206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63499" name="Rectangle 41"/>
          <p:cNvSpPr>
            <a:spLocks noChangeArrowheads="1"/>
          </p:cNvSpPr>
          <p:nvPr/>
        </p:nvSpPr>
        <p:spPr bwMode="auto">
          <a:xfrm>
            <a:off x="5729288" y="5743575"/>
            <a:ext cx="3198812" cy="225425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63500" name="Rectangle 42"/>
          <p:cNvSpPr>
            <a:spLocks noChangeArrowheads="1"/>
          </p:cNvSpPr>
          <p:nvPr/>
        </p:nvSpPr>
        <p:spPr bwMode="auto">
          <a:xfrm>
            <a:off x="5611813" y="5456238"/>
            <a:ext cx="1947862" cy="23971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63501" name="Rectangle 43"/>
          <p:cNvSpPr>
            <a:spLocks noChangeArrowheads="1"/>
          </p:cNvSpPr>
          <p:nvPr/>
        </p:nvSpPr>
        <p:spPr bwMode="auto">
          <a:xfrm>
            <a:off x="5651500" y="5154613"/>
            <a:ext cx="1763713" cy="24765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63502" name="Rectangle 44"/>
          <p:cNvSpPr>
            <a:spLocks noChangeArrowheads="1"/>
          </p:cNvSpPr>
          <p:nvPr/>
        </p:nvSpPr>
        <p:spPr bwMode="auto">
          <a:xfrm>
            <a:off x="5651500" y="4905375"/>
            <a:ext cx="3276600" cy="239713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63503" name="TextBox 45"/>
          <p:cNvSpPr txBox="1">
            <a:spLocks noChangeArrowheads="1"/>
          </p:cNvSpPr>
          <p:nvPr/>
        </p:nvSpPr>
        <p:spPr bwMode="auto">
          <a:xfrm>
            <a:off x="5651500" y="4813300"/>
            <a:ext cx="39576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b="1">
                <a:latin typeface="Calibri" panose="020F0502020204030204" pitchFamily="34" charset="0"/>
              </a:rPr>
              <a:t>Blu : elettroni + positroni  e+ </a:t>
            </a:r>
            <a:r>
              <a:rPr lang="en-US" altLang="it-IT">
                <a:latin typeface="Calibri" panose="020F0502020204030204" pitchFamily="34" charset="0"/>
              </a:rPr>
              <a:t>/ </a:t>
            </a:r>
            <a:r>
              <a:rPr lang="en-US" altLang="it-IT" b="1">
                <a:latin typeface="Calibri" panose="020F0502020204030204" pitchFamily="34" charset="0"/>
              </a:rPr>
              <a:t>e-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b="1">
                <a:latin typeface="Calibri" panose="020F0502020204030204" pitchFamily="34" charset="0"/>
              </a:rPr>
              <a:t>Celeste : fotoni ϒ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b="1">
                <a:latin typeface="Calibri" panose="020F0502020204030204" pitchFamily="34" charset="0"/>
              </a:rPr>
              <a:t> Rosso : neutroni n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b="1">
                <a:latin typeface="Calibri" panose="020F0502020204030204" pitchFamily="34" charset="0"/>
              </a:rPr>
              <a:t>Arancio : protoni p </a:t>
            </a:r>
            <a:r>
              <a:rPr lang="en-US" altLang="it-IT">
                <a:latin typeface="Calibri" panose="020F0502020204030204" pitchFamily="34" charset="0"/>
              </a:rPr>
              <a:t>/</a:t>
            </a:r>
            <a:r>
              <a:rPr lang="en-US" altLang="it-IT" b="1">
                <a:latin typeface="Calibri" panose="020F0502020204030204" pitchFamily="34" charset="0"/>
              </a:rPr>
              <a:t>antiprotoni p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b="1">
                <a:latin typeface="Calibri" panose="020F0502020204030204" pitchFamily="34" charset="0"/>
              </a:rPr>
              <a:t>Grigio : mesoni  π+ </a:t>
            </a:r>
            <a:r>
              <a:rPr lang="en-US" altLang="it-IT">
                <a:latin typeface="Calibri" panose="020F0502020204030204" pitchFamily="34" charset="0"/>
              </a:rPr>
              <a:t>/</a:t>
            </a:r>
            <a:r>
              <a:rPr lang="en-US" altLang="it-IT" b="1">
                <a:latin typeface="Calibri" panose="020F0502020204030204" pitchFamily="34" charset="0"/>
              </a:rPr>
              <a:t>  π- </a:t>
            </a:r>
            <a:r>
              <a:rPr lang="en-US" altLang="it-IT">
                <a:latin typeface="Calibri" panose="020F0502020204030204" pitchFamily="34" charset="0"/>
              </a:rPr>
              <a:t>/</a:t>
            </a:r>
            <a:r>
              <a:rPr lang="en-US" altLang="it-IT" b="1">
                <a:latin typeface="Calibri" panose="020F0502020204030204" pitchFamily="34" charset="0"/>
              </a:rPr>
              <a:t>  π</a:t>
            </a:r>
            <a:r>
              <a:rPr lang="en-US" altLang="it-IT" b="1" baseline="30000">
                <a:latin typeface="Calibri" panose="020F0502020204030204" pitchFamily="34" charset="0"/>
              </a:rPr>
              <a:t>0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b="1">
                <a:latin typeface="Calibri" panose="020F0502020204030204" pitchFamily="34" charset="0"/>
              </a:rPr>
              <a:t>Verde : muoni  µ - </a:t>
            </a:r>
            <a:r>
              <a:rPr lang="en-US" altLang="it-IT">
                <a:latin typeface="Calibri" panose="020F0502020204030204" pitchFamily="34" charset="0"/>
              </a:rPr>
              <a:t>/ </a:t>
            </a:r>
            <a:r>
              <a:rPr lang="en-US" altLang="it-IT" b="1">
                <a:latin typeface="Calibri" panose="020F0502020204030204" pitchFamily="34" charset="0"/>
              </a:rPr>
              <a:t>µ+ </a:t>
            </a:r>
          </a:p>
        </p:txBody>
      </p:sp>
      <p:sp>
        <p:nvSpPr>
          <p:cNvPr id="63504" name="Line 10"/>
          <p:cNvSpPr>
            <a:spLocks noChangeShapeType="1"/>
          </p:cNvSpPr>
          <p:nvPr/>
        </p:nvSpPr>
        <p:spPr bwMode="auto">
          <a:xfrm>
            <a:off x="8783638" y="5761038"/>
            <a:ext cx="144462" cy="0"/>
          </a:xfrm>
          <a:prstGeom prst="line">
            <a:avLst/>
          </a:prstGeom>
          <a:noFill/>
          <a:ln w="2844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" name="TextBox 32"/>
          <p:cNvSpPr txBox="1"/>
          <p:nvPr/>
        </p:nvSpPr>
        <p:spPr>
          <a:xfrm>
            <a:off x="336550" y="712788"/>
            <a:ext cx="8602663" cy="382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000" dirty="0" err="1">
                <a:latin typeface="+mj-lt"/>
              </a:rPr>
              <a:t>Sciame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Atmosferico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Esteso</a:t>
            </a:r>
            <a:r>
              <a:rPr lang="en-US" sz="2000" dirty="0">
                <a:latin typeface="+mj-lt"/>
              </a:rPr>
              <a:t> (EAS) </a:t>
            </a:r>
            <a:r>
              <a:rPr lang="en-US" sz="2000" dirty="0" err="1">
                <a:latin typeface="+mj-lt"/>
              </a:rPr>
              <a:t>generato</a:t>
            </a:r>
            <a:r>
              <a:rPr lang="en-US" sz="2000" dirty="0">
                <a:latin typeface="+mj-lt"/>
              </a:rPr>
              <a:t> da u</a:t>
            </a:r>
            <a:r>
              <a:rPr lang="it-IT" sz="2000" u="sng" dirty="0">
                <a:latin typeface="+mj-lt"/>
              </a:rPr>
              <a:t>n protone di energia 10</a:t>
            </a:r>
            <a:r>
              <a:rPr lang="it-IT" sz="2000" u="sng" baseline="30000" dirty="0">
                <a:latin typeface="+mj-lt"/>
              </a:rPr>
              <a:t>16 </a:t>
            </a:r>
            <a:r>
              <a:rPr lang="it-IT" sz="2000" u="sng" dirty="0">
                <a:latin typeface="+mj-lt"/>
              </a:rPr>
              <a:t>eV</a:t>
            </a:r>
          </a:p>
        </p:txBody>
      </p:sp>
      <p:sp>
        <p:nvSpPr>
          <p:cNvPr id="63506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628775"/>
            <a:ext cx="6519862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39" name="Rectangle 41"/>
          <p:cNvSpPr>
            <a:spLocks noChangeArrowheads="1"/>
          </p:cNvSpPr>
          <p:nvPr/>
        </p:nvSpPr>
        <p:spPr bwMode="auto">
          <a:xfrm>
            <a:off x="2484438" y="6583363"/>
            <a:ext cx="6711950" cy="407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65540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3608F971-F309-4E2F-8DF6-E9BFF2A1E3D8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31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65541" name="Line 3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542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2. </a:t>
            </a:r>
            <a:r>
              <a:rPr lang="it-IT" altLang="it-IT" sz="2800">
                <a:latin typeface="Times New Roman" panose="02020603050405020304" pitchFamily="18" charset="0"/>
              </a:rPr>
              <a:t>Gli Sciami Atmosferici Estesi</a:t>
            </a:r>
          </a:p>
        </p:txBody>
      </p:sp>
      <p:sp>
        <p:nvSpPr>
          <p:cNvPr id="65543" name="Line 5"/>
          <p:cNvSpPr>
            <a:spLocks noChangeShapeType="1"/>
          </p:cNvSpPr>
          <p:nvPr/>
        </p:nvSpPr>
        <p:spPr bwMode="auto">
          <a:xfrm>
            <a:off x="250825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6554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4838"/>
            <a:ext cx="27225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5" name="TextBox 1"/>
          <p:cNvSpPr txBox="1">
            <a:spLocks noChangeArrowheads="1"/>
          </p:cNvSpPr>
          <p:nvPr/>
        </p:nvSpPr>
        <p:spPr bwMode="auto">
          <a:xfrm>
            <a:off x="2700338" y="831850"/>
            <a:ext cx="57546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Guardiamo le singole componenti del nostro Sciame  </a:t>
            </a:r>
          </a:p>
        </p:txBody>
      </p:sp>
      <p:sp>
        <p:nvSpPr>
          <p:cNvPr id="65546" name="TextBox 3"/>
          <p:cNvSpPr txBox="1">
            <a:spLocks noChangeArrowheads="1"/>
          </p:cNvSpPr>
          <p:nvPr/>
        </p:nvSpPr>
        <p:spPr bwMode="auto">
          <a:xfrm>
            <a:off x="3349625" y="1511300"/>
            <a:ext cx="20875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u="sng"/>
              <a:t>protoni + neutroni</a:t>
            </a:r>
          </a:p>
        </p:txBody>
      </p:sp>
      <p:sp>
        <p:nvSpPr>
          <p:cNvPr id="65547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b="14223"/>
          <a:stretch>
            <a:fillRect/>
          </a:stretch>
        </p:blipFill>
        <p:spPr bwMode="auto">
          <a:xfrm>
            <a:off x="1042988" y="1851025"/>
            <a:ext cx="7164387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8" b="1422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87" name="Rectangle 41"/>
          <p:cNvSpPr>
            <a:spLocks noChangeArrowheads="1"/>
          </p:cNvSpPr>
          <p:nvPr/>
        </p:nvSpPr>
        <p:spPr bwMode="auto">
          <a:xfrm>
            <a:off x="2484438" y="6583363"/>
            <a:ext cx="6711950" cy="407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6758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A64E319D-DE78-4671-9BC9-94A8C53A84A6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32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67589" name="Line 3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7590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2. </a:t>
            </a:r>
            <a:r>
              <a:rPr lang="it-IT" altLang="it-IT" sz="2800">
                <a:latin typeface="Times New Roman" panose="02020603050405020304" pitchFamily="18" charset="0"/>
              </a:rPr>
              <a:t>Gli Sciami Atmosferici Estesi</a:t>
            </a:r>
          </a:p>
        </p:txBody>
      </p:sp>
      <p:sp>
        <p:nvSpPr>
          <p:cNvPr id="67591" name="Line 5"/>
          <p:cNvSpPr>
            <a:spLocks noChangeShapeType="1"/>
          </p:cNvSpPr>
          <p:nvPr/>
        </p:nvSpPr>
        <p:spPr bwMode="auto">
          <a:xfrm>
            <a:off x="250825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6759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4838"/>
            <a:ext cx="27225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3" name="TextBox 3"/>
          <p:cNvSpPr txBox="1">
            <a:spLocks noChangeArrowheads="1"/>
          </p:cNvSpPr>
          <p:nvPr/>
        </p:nvSpPr>
        <p:spPr bwMode="auto">
          <a:xfrm>
            <a:off x="6011863" y="1584325"/>
            <a:ext cx="20875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u="sng"/>
              <a:t>fotoni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49350"/>
            <a:ext cx="7272338" cy="54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35" name="Rectangle 41"/>
          <p:cNvSpPr>
            <a:spLocks noChangeArrowheads="1"/>
          </p:cNvSpPr>
          <p:nvPr/>
        </p:nvSpPr>
        <p:spPr bwMode="auto">
          <a:xfrm>
            <a:off x="2484438" y="6583363"/>
            <a:ext cx="6711950" cy="407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69636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708478AD-BD2C-4461-AEE5-60BDE748A4C1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33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69637" name="Line 3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9638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2. </a:t>
            </a:r>
            <a:r>
              <a:rPr lang="it-IT" altLang="it-IT" sz="2800">
                <a:latin typeface="Times New Roman" panose="02020603050405020304" pitchFamily="18" charset="0"/>
              </a:rPr>
              <a:t>Gli Sciami Atmosferici Estesi</a:t>
            </a:r>
          </a:p>
        </p:txBody>
      </p:sp>
      <p:sp>
        <p:nvSpPr>
          <p:cNvPr id="69639" name="Line 5"/>
          <p:cNvSpPr>
            <a:spLocks noChangeShapeType="1"/>
          </p:cNvSpPr>
          <p:nvPr/>
        </p:nvSpPr>
        <p:spPr bwMode="auto">
          <a:xfrm>
            <a:off x="250825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6964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4838"/>
            <a:ext cx="27225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1" name="TextBox 3"/>
          <p:cNvSpPr txBox="1">
            <a:spLocks noChangeArrowheads="1"/>
          </p:cNvSpPr>
          <p:nvPr/>
        </p:nvSpPr>
        <p:spPr bwMode="auto">
          <a:xfrm>
            <a:off x="3349625" y="1511300"/>
            <a:ext cx="23749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u="sng"/>
              <a:t>elettroni + positroni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t="15346" r="21161" b="10236"/>
          <a:stretch>
            <a:fillRect/>
          </a:stretch>
        </p:blipFill>
        <p:spPr bwMode="auto">
          <a:xfrm>
            <a:off x="1042988" y="1274763"/>
            <a:ext cx="7058025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650" t="15346" r="21161" b="1023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83" name="Rectangle 41"/>
          <p:cNvSpPr>
            <a:spLocks noChangeArrowheads="1"/>
          </p:cNvSpPr>
          <p:nvPr/>
        </p:nvSpPr>
        <p:spPr bwMode="auto">
          <a:xfrm>
            <a:off x="2484438" y="6583363"/>
            <a:ext cx="6711950" cy="407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71684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8BA66B53-02A1-4D4E-AD3A-F5889999A9F5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34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71685" name="Line 3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86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2. </a:t>
            </a:r>
            <a:r>
              <a:rPr lang="it-IT" altLang="it-IT" sz="2800">
                <a:latin typeface="Times New Roman" panose="02020603050405020304" pitchFamily="18" charset="0"/>
              </a:rPr>
              <a:t>Gli Sciami Atmosferici Estesi</a:t>
            </a:r>
          </a:p>
        </p:txBody>
      </p:sp>
      <p:sp>
        <p:nvSpPr>
          <p:cNvPr id="71687" name="Line 5"/>
          <p:cNvSpPr>
            <a:spLocks noChangeShapeType="1"/>
          </p:cNvSpPr>
          <p:nvPr/>
        </p:nvSpPr>
        <p:spPr bwMode="auto">
          <a:xfrm>
            <a:off x="250825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7168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4838"/>
            <a:ext cx="27225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9" name="TextBox 4"/>
          <p:cNvSpPr txBox="1">
            <a:spLocks noChangeArrowheads="1"/>
          </p:cNvSpPr>
          <p:nvPr/>
        </p:nvSpPr>
        <p:spPr bwMode="auto">
          <a:xfrm>
            <a:off x="3924300" y="1709738"/>
            <a:ext cx="22320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Muoni </a:t>
            </a:r>
            <a:r>
              <a:rPr lang="en-US" altLang="it-IT" i="1">
                <a:latin typeface="Calibri" panose="020F0502020204030204" pitchFamily="34" charset="0"/>
              </a:rPr>
              <a:t>μ</a:t>
            </a:r>
            <a:r>
              <a:rPr lang="en-US" altLang="it-IT" baseline="30000">
                <a:latin typeface="Calibri" panose="020F0502020204030204" pitchFamily="34" charset="0"/>
              </a:rPr>
              <a:t> ±</a:t>
            </a:r>
            <a:endParaRPr lang="it-IT" altLang="it-IT"/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1"/>
          <p:cNvSpPr>
            <a:spLocks noChangeArrowheads="1"/>
          </p:cNvSpPr>
          <p:nvPr/>
        </p:nvSpPr>
        <p:spPr bwMode="auto">
          <a:xfrm>
            <a:off x="2484438" y="6583363"/>
            <a:ext cx="6711950" cy="407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6625432" y="6592888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240CD506-E4F4-48CF-B812-1257AD8327B8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35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73732" name="Line 3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2. </a:t>
            </a:r>
            <a:r>
              <a:rPr lang="it-IT" altLang="it-IT" sz="2800">
                <a:latin typeface="Times New Roman" panose="02020603050405020304" pitchFamily="18" charset="0"/>
              </a:rPr>
              <a:t>Gli Sciami Atmosferici Estesi</a:t>
            </a:r>
          </a:p>
        </p:txBody>
      </p:sp>
      <p:sp>
        <p:nvSpPr>
          <p:cNvPr id="73734" name="Line 5"/>
          <p:cNvSpPr>
            <a:spLocks noChangeShapeType="1"/>
          </p:cNvSpPr>
          <p:nvPr/>
        </p:nvSpPr>
        <p:spPr bwMode="auto">
          <a:xfrm>
            <a:off x="250825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737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679450"/>
            <a:ext cx="6835775" cy="5126038"/>
          </a:xfrm>
          <a:prstGeom prst="rect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5578475"/>
            <a:ext cx="8229600" cy="1143000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altLang="it-IT" sz="2400" smtClean="0"/>
              <a:t>Le Belle simulazioni sono opera di H.J. Dresher</a:t>
            </a:r>
            <a:br>
              <a:rPr lang="en-US" altLang="it-IT" sz="2400" smtClean="0"/>
            </a:br>
            <a:r>
              <a:rPr lang="en-US" altLang="it-IT" sz="1600" u="sng" smtClean="0">
                <a:solidFill>
                  <a:srgbClr val="0000CC"/>
                </a:solidFill>
                <a:latin typeface="Arial" panose="020B0604020202020204" pitchFamily="34" charset="0"/>
              </a:rPr>
              <a:t>http://fias.uni-frankfurt.de/~drescher/CASSIM</a:t>
            </a:r>
            <a:r>
              <a:rPr lang="en-US" altLang="it-IT" sz="1600" smtClean="0">
                <a:solidFill>
                  <a:srgbClr val="0000CC"/>
                </a:solidFill>
                <a:latin typeface="Arial" panose="020B0604020202020204" pitchFamily="34" charset="0"/>
              </a:rPr>
              <a:t>/ </a:t>
            </a:r>
          </a:p>
        </p:txBody>
      </p:sp>
      <p:sp>
        <p:nvSpPr>
          <p:cNvPr id="73737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3" name="Line 5"/>
          <p:cNvSpPr>
            <a:spLocks noChangeShapeType="1"/>
          </p:cNvSpPr>
          <p:nvPr/>
        </p:nvSpPr>
        <p:spPr bwMode="auto">
          <a:xfrm>
            <a:off x="223192" y="67627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" name="Oval Callout 2"/>
          <p:cNvSpPr/>
          <p:nvPr/>
        </p:nvSpPr>
        <p:spPr bwMode="auto">
          <a:xfrm rot="10800000" flipH="1">
            <a:off x="5099237" y="425347"/>
            <a:ext cx="840788" cy="511606"/>
          </a:xfrm>
          <a:prstGeom prst="wedgeEllipseCallout">
            <a:avLst>
              <a:gd name="adj1" fmla="val 51526"/>
              <a:gd name="adj2" fmla="val -5749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75778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50" y="4052356"/>
            <a:ext cx="13747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6453188" y="6537325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40FC0D44-F7A7-425F-99B7-0918AEF15AD1}" type="slidenum">
              <a:rPr lang="en-US" altLang="it-IT" sz="1200">
                <a:solidFill>
                  <a:schemeClr val="tx1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36</a:t>
            </a:fld>
            <a:endParaRPr lang="en-US" altLang="it-IT" sz="120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" y="839788"/>
            <a:ext cx="3600450" cy="439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400" dirty="0">
                <a:latin typeface="+mj-lt"/>
              </a:rPr>
              <a:t>I Muoni </a:t>
            </a:r>
            <a:r>
              <a:rPr lang="el-GR" sz="2400" i="1" dirty="0">
                <a:solidFill>
                  <a:srgbClr val="FF0000"/>
                </a:solidFill>
                <a:latin typeface="+mj-lt"/>
              </a:rPr>
              <a:t>μ</a:t>
            </a:r>
            <a:endParaRPr lang="it-IT" sz="24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5782" name="TextBox 7"/>
          <p:cNvSpPr txBox="1">
            <a:spLocks noChangeArrowheads="1"/>
          </p:cNvSpPr>
          <p:nvPr/>
        </p:nvSpPr>
        <p:spPr bwMode="auto">
          <a:xfrm>
            <a:off x="974229" y="6188959"/>
            <a:ext cx="5747062" cy="32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lnSpc>
                <a:spcPct val="94000"/>
              </a:lnSpc>
              <a:spcAft>
                <a:spcPct val="0"/>
              </a:spcAft>
            </a:pPr>
            <a:r>
              <a:rPr lang="it-IT" altLang="it-IT" sz="1600" b="1" dirty="0">
                <a:solidFill>
                  <a:schemeClr val="tx1"/>
                </a:solidFill>
                <a:latin typeface="+mn-lt"/>
              </a:rPr>
              <a:t>Confronto tra la </a:t>
            </a:r>
            <a:r>
              <a:rPr lang="it-IT" altLang="it-IT" sz="1600" b="1" u="sng" dirty="0">
                <a:solidFill>
                  <a:srgbClr val="CC0066"/>
                </a:solidFill>
                <a:latin typeface="+mn-lt"/>
              </a:rPr>
              <a:t>massa</a:t>
            </a:r>
            <a:r>
              <a:rPr lang="it-IT" altLang="it-IT" sz="1600" b="1" dirty="0">
                <a:solidFill>
                  <a:srgbClr val="CC0066"/>
                </a:solidFill>
                <a:latin typeface="+mn-lt"/>
              </a:rPr>
              <a:t> </a:t>
            </a:r>
            <a:r>
              <a:rPr lang="it-IT" altLang="it-IT" sz="1600" b="1" dirty="0">
                <a:solidFill>
                  <a:schemeClr val="tx1"/>
                </a:solidFill>
                <a:latin typeface="+mn-lt"/>
              </a:rPr>
              <a:t>dell’ elettrone, del muone e del </a:t>
            </a:r>
            <a:r>
              <a:rPr lang="it-IT" altLang="it-IT" sz="1600" b="1" dirty="0" smtClean="0">
                <a:solidFill>
                  <a:schemeClr val="tx1"/>
                </a:solidFill>
                <a:latin typeface="+mn-lt"/>
              </a:rPr>
              <a:t>protone</a:t>
            </a:r>
            <a:endParaRPr lang="it-IT" altLang="it-IT" sz="1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578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662" y="5174477"/>
            <a:ext cx="2222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TextBox 25"/>
          <p:cNvSpPr txBox="1">
            <a:spLocks noChangeArrowheads="1"/>
          </p:cNvSpPr>
          <p:nvPr/>
        </p:nvSpPr>
        <p:spPr bwMode="auto">
          <a:xfrm>
            <a:off x="3640931" y="5407889"/>
            <a:ext cx="1862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 b="1" u="sng" dirty="0"/>
              <a:t>elettrone</a:t>
            </a:r>
          </a:p>
        </p:txBody>
      </p:sp>
      <p:pic>
        <p:nvPicPr>
          <p:cNvPr id="75785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" t="4210" r="-1283" b="1656"/>
          <a:stretch>
            <a:fillRect/>
          </a:stretch>
        </p:blipFill>
        <p:spPr bwMode="auto">
          <a:xfrm>
            <a:off x="6507966" y="-90488"/>
            <a:ext cx="5229225" cy="780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6" name="Rectangle 4"/>
          <p:cNvSpPr>
            <a:spLocks noChangeArrowheads="1"/>
          </p:cNvSpPr>
          <p:nvPr/>
        </p:nvSpPr>
        <p:spPr bwMode="auto">
          <a:xfrm>
            <a:off x="-559873" y="73283"/>
            <a:ext cx="6713538" cy="59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I </a:t>
            </a:r>
            <a:r>
              <a:rPr lang="en-US" altLang="it-IT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Muoni</a:t>
            </a:r>
            <a:r>
              <a:rPr lang="en-US" altLang="it-IT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it-IT" altLang="it-IT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7" name="TextBox 19"/>
          <p:cNvSpPr txBox="1">
            <a:spLocks noChangeArrowheads="1"/>
          </p:cNvSpPr>
          <p:nvPr/>
        </p:nvSpPr>
        <p:spPr bwMode="auto">
          <a:xfrm>
            <a:off x="6697868" y="3841333"/>
            <a:ext cx="1862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1600" u="sng" dirty="0">
                <a:solidFill>
                  <a:schemeClr val="bg1"/>
                </a:solidFill>
                <a:latin typeface="Arial" panose="020B0604020202020204" pitchFamily="34" charset="0"/>
              </a:rPr>
              <a:t>protone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7790" y="1266482"/>
            <a:ext cx="6808030" cy="2797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>
              <a:lnSpc>
                <a:spcPct val="94000"/>
              </a:lnSpc>
              <a:buClr>
                <a:srgbClr val="000000"/>
              </a:buClr>
              <a:buSzPct val="75000"/>
              <a:buFont typeface="Times New Roman" panose="02020603050405020304" pitchFamily="18" charset="0"/>
              <a:buChar char="♦"/>
              <a:defRPr/>
            </a:pPr>
            <a:r>
              <a:rPr lang="it-IT" sz="1700" b="1" dirty="0">
                <a:latin typeface="+mj-lt"/>
              </a:rPr>
              <a:t>Sono particelle elementati ( leptoni )  </a:t>
            </a:r>
          </a:p>
          <a:p>
            <a:pPr marL="285750" indent="-285750" eaLnBrk="1">
              <a:lnSpc>
                <a:spcPct val="94000"/>
              </a:lnSpc>
              <a:buClr>
                <a:srgbClr val="000000"/>
              </a:buClr>
              <a:buSzPct val="75000"/>
              <a:buFont typeface="Times New Roman" panose="02020603050405020304" pitchFamily="18" charset="0"/>
              <a:buChar char="♦"/>
              <a:defRPr/>
            </a:pPr>
            <a:r>
              <a:rPr lang="it-IT" sz="1700" b="1" dirty="0">
                <a:latin typeface="+mj-lt"/>
              </a:rPr>
              <a:t>Sono </a:t>
            </a:r>
            <a:r>
              <a:rPr lang="it-IT" sz="1700" b="1" dirty="0">
                <a:solidFill>
                  <a:srgbClr val="FF0000"/>
                </a:solidFill>
                <a:latin typeface="+mj-lt"/>
              </a:rPr>
              <a:t>raggi cosmici Secondari </a:t>
            </a:r>
            <a:r>
              <a:rPr lang="it-IT" sz="1700" b="1" dirty="0">
                <a:latin typeface="+mj-lt"/>
              </a:rPr>
              <a:t>prodotti nelle prime interazioni </a:t>
            </a:r>
            <a:r>
              <a:rPr lang="it-IT" sz="1700" b="1" dirty="0" smtClean="0">
                <a:latin typeface="+mj-lt"/>
              </a:rPr>
              <a:t>dei </a:t>
            </a:r>
            <a:r>
              <a:rPr lang="it-IT" sz="1700" b="1" dirty="0">
                <a:latin typeface="+mj-lt"/>
              </a:rPr>
              <a:t>raggi cosmici primari con l’atmosfera.</a:t>
            </a:r>
          </a:p>
          <a:p>
            <a:pPr marL="285750" indent="-285750" eaLnBrk="1">
              <a:lnSpc>
                <a:spcPct val="94000"/>
              </a:lnSpc>
              <a:buClr>
                <a:srgbClr val="000000"/>
              </a:buClr>
              <a:buSzPct val="75000"/>
              <a:buFont typeface="Times New Roman" panose="02020603050405020304" pitchFamily="18" charset="0"/>
              <a:buChar char="♦"/>
              <a:defRPr/>
            </a:pPr>
            <a:r>
              <a:rPr lang="it-IT" sz="1700" b="1" dirty="0">
                <a:latin typeface="+mj-lt"/>
              </a:rPr>
              <a:t>Hanno direzione quasi parallela  al raggio cosmico primario.</a:t>
            </a:r>
          </a:p>
          <a:p>
            <a:pPr marL="285750" indent="-285750" eaLnBrk="1">
              <a:lnSpc>
                <a:spcPct val="94000"/>
              </a:lnSpc>
              <a:buClr>
                <a:srgbClr val="000000"/>
              </a:buClr>
              <a:buSzPct val="75000"/>
              <a:buFont typeface="Times New Roman" panose="02020603050405020304" pitchFamily="18" charset="0"/>
              <a:buChar char="♦"/>
              <a:defRPr/>
            </a:pPr>
            <a:r>
              <a:rPr lang="it-IT" sz="1700" b="1" dirty="0">
                <a:latin typeface="+mj-lt"/>
              </a:rPr>
              <a:t>Hanno carica positiva o negativa. </a:t>
            </a:r>
          </a:p>
          <a:p>
            <a:pPr marL="285750" indent="-285750" eaLnBrk="1">
              <a:lnSpc>
                <a:spcPct val="94000"/>
              </a:lnSpc>
              <a:buClr>
                <a:srgbClr val="000000"/>
              </a:buClr>
              <a:buSzPct val="75000"/>
              <a:buFont typeface="Times New Roman" panose="02020603050405020304" pitchFamily="18" charset="0"/>
              <a:buChar char="♦"/>
              <a:defRPr/>
            </a:pPr>
            <a:r>
              <a:rPr lang="it-IT" sz="1700" b="1" dirty="0">
                <a:latin typeface="+mj-lt"/>
              </a:rPr>
              <a:t>Sono </a:t>
            </a:r>
            <a:r>
              <a:rPr lang="it-IT" sz="1700" b="1" dirty="0">
                <a:solidFill>
                  <a:srgbClr val="FF0000"/>
                </a:solidFill>
                <a:latin typeface="+mj-lt"/>
              </a:rPr>
              <a:t>raggi cosmici altamente penetranti </a:t>
            </a:r>
            <a:r>
              <a:rPr lang="it-IT" sz="1700" b="1" dirty="0">
                <a:latin typeface="+mj-lt"/>
              </a:rPr>
              <a:t>ovvero interagiscono poco con l’atmosfera. </a:t>
            </a:r>
            <a:r>
              <a:rPr lang="it-IT" sz="1700" b="1" dirty="0" smtClean="0">
                <a:latin typeface="+mj-lt"/>
              </a:rPr>
              <a:t>Perdono </a:t>
            </a:r>
            <a:r>
              <a:rPr lang="it-IT" sz="1700" b="1" dirty="0">
                <a:latin typeface="+mj-lt"/>
              </a:rPr>
              <a:t>un poco di energia per </a:t>
            </a:r>
            <a:r>
              <a:rPr lang="it-IT" sz="1700" b="1" dirty="0" smtClean="0">
                <a:latin typeface="+mj-lt"/>
              </a:rPr>
              <a:t>ionizzazione.</a:t>
            </a:r>
          </a:p>
          <a:p>
            <a:pPr marL="285750" indent="-285750" eaLnBrk="1">
              <a:lnSpc>
                <a:spcPct val="94000"/>
              </a:lnSpc>
              <a:buClr>
                <a:srgbClr val="000000"/>
              </a:buClr>
              <a:buSzPct val="75000"/>
              <a:buFont typeface="Times New Roman" panose="02020603050405020304" pitchFamily="18" charset="0"/>
              <a:buChar char="♦"/>
              <a:defRPr/>
            </a:pPr>
            <a:r>
              <a:rPr lang="en-US" altLang="it-IT" sz="1700" b="1" dirty="0" smtClean="0">
                <a:latin typeface="+mj-lt"/>
              </a:rPr>
              <a:t>Hanno </a:t>
            </a:r>
            <a:r>
              <a:rPr lang="en-US" altLang="it-IT" sz="1700" b="1" dirty="0">
                <a:latin typeface="+mj-lt"/>
              </a:rPr>
              <a:t>(in </a:t>
            </a:r>
            <a:r>
              <a:rPr lang="en-US" altLang="it-IT" sz="1700" b="1" dirty="0" err="1">
                <a:latin typeface="+mj-lt"/>
              </a:rPr>
              <a:t>quiete</a:t>
            </a:r>
            <a:r>
              <a:rPr lang="en-US" altLang="it-IT" sz="1700" b="1" dirty="0">
                <a:latin typeface="+mj-lt"/>
              </a:rPr>
              <a:t>) </a:t>
            </a:r>
            <a:r>
              <a:rPr lang="en-US" altLang="it-IT" sz="1700" b="1" dirty="0" err="1">
                <a:latin typeface="+mj-lt"/>
              </a:rPr>
              <a:t>una</a:t>
            </a:r>
            <a:r>
              <a:rPr lang="en-US" altLang="it-IT" sz="1700" b="1" dirty="0">
                <a:latin typeface="+mj-lt"/>
              </a:rPr>
              <a:t> </a:t>
            </a:r>
            <a:r>
              <a:rPr lang="en-US" altLang="it-IT" sz="1700" b="1" dirty="0">
                <a:solidFill>
                  <a:srgbClr val="FF0000"/>
                </a:solidFill>
                <a:latin typeface="+mj-lt"/>
              </a:rPr>
              <a:t>vita media </a:t>
            </a:r>
            <a:r>
              <a:rPr lang="en-US" altLang="it-IT" sz="1700" b="1" dirty="0" err="1">
                <a:latin typeface="+mj-lt"/>
              </a:rPr>
              <a:t>relativamente</a:t>
            </a:r>
            <a:r>
              <a:rPr lang="en-US" altLang="it-IT" sz="1700" b="1" dirty="0">
                <a:latin typeface="+mj-lt"/>
              </a:rPr>
              <a:t> </a:t>
            </a:r>
            <a:r>
              <a:rPr lang="en-US" altLang="it-IT" sz="1700" b="1" dirty="0" err="1">
                <a:solidFill>
                  <a:srgbClr val="FF0000"/>
                </a:solidFill>
                <a:latin typeface="+mj-lt"/>
              </a:rPr>
              <a:t>lunga</a:t>
            </a:r>
            <a:r>
              <a:rPr lang="en-US" altLang="it-IT" sz="1700" b="1" dirty="0">
                <a:latin typeface="+mj-lt"/>
              </a:rPr>
              <a:t> 2,2∙10</a:t>
            </a:r>
            <a:r>
              <a:rPr lang="en-US" altLang="it-IT" sz="1700" b="1" baseline="30000" dirty="0">
                <a:latin typeface="+mj-lt"/>
              </a:rPr>
              <a:t>–6</a:t>
            </a:r>
            <a:r>
              <a:rPr lang="en-US" altLang="it-IT" sz="1700" b="1" dirty="0">
                <a:latin typeface="+mj-lt"/>
              </a:rPr>
              <a:t> </a:t>
            </a:r>
            <a:r>
              <a:rPr lang="en-US" altLang="it-IT" sz="1700" b="1" dirty="0" smtClean="0">
                <a:latin typeface="+mj-lt"/>
              </a:rPr>
              <a:t>s (2 </a:t>
            </a:r>
            <a:r>
              <a:rPr lang="el-GR" altLang="it-IT" sz="1700" b="1" dirty="0" smtClean="0">
                <a:latin typeface="+mj-lt"/>
              </a:rPr>
              <a:t>μ</a:t>
            </a:r>
            <a:r>
              <a:rPr lang="it-IT" altLang="it-IT" sz="1700" b="1" dirty="0" smtClean="0">
                <a:latin typeface="+mj-lt"/>
              </a:rPr>
              <a:t>s</a:t>
            </a:r>
            <a:r>
              <a:rPr lang="en-US" altLang="it-IT" sz="1700" b="1" dirty="0" smtClean="0">
                <a:latin typeface="+mj-lt"/>
              </a:rPr>
              <a:t>).</a:t>
            </a:r>
            <a:r>
              <a:rPr lang="it-IT" sz="1700" b="1" dirty="0" smtClean="0">
                <a:latin typeface="+mj-lt"/>
              </a:rPr>
              <a:t> Nei </a:t>
            </a:r>
            <a:r>
              <a:rPr lang="it-IT" sz="1700" b="1" dirty="0">
                <a:latin typeface="+mj-lt"/>
              </a:rPr>
              <a:t>raggi cosmici hanno </a:t>
            </a:r>
            <a:r>
              <a:rPr lang="it-IT" sz="1700" b="1" i="1" dirty="0">
                <a:latin typeface="+mj-lt"/>
              </a:rPr>
              <a:t>v</a:t>
            </a:r>
            <a:r>
              <a:rPr lang="it-IT" sz="1700" b="1" dirty="0">
                <a:latin typeface="+mj-lt"/>
              </a:rPr>
              <a:t> ≈ c</a:t>
            </a:r>
            <a:r>
              <a:rPr lang="it-IT" sz="1700" b="1" dirty="0" smtClean="0">
                <a:latin typeface="+mj-lt"/>
              </a:rPr>
              <a:t>,</a:t>
            </a:r>
            <a:r>
              <a:rPr lang="it-IT" sz="1600" dirty="0" smtClean="0"/>
              <a:t> </a:t>
            </a:r>
            <a:r>
              <a:rPr lang="it-IT" sz="1600" b="1" dirty="0">
                <a:latin typeface="+mj-lt"/>
              </a:rPr>
              <a:t>e grazie agli effetti relativistivi </a:t>
            </a:r>
            <a:r>
              <a:rPr lang="it-IT" sz="1600" dirty="0" smtClean="0"/>
              <a:t>,</a:t>
            </a:r>
            <a:r>
              <a:rPr lang="it-IT" sz="1700" b="1" dirty="0" smtClean="0">
                <a:latin typeface="+mj-lt"/>
              </a:rPr>
              <a:t>vivono </a:t>
            </a:r>
            <a:r>
              <a:rPr lang="it-IT" sz="1700" b="1" dirty="0">
                <a:latin typeface="+mj-lt"/>
              </a:rPr>
              <a:t>di più ed arrivano al suolo prima di decadere. Interagendo con l’atmosfera decadono in elettroni e </a:t>
            </a:r>
            <a:r>
              <a:rPr lang="it-IT" sz="1700" b="1" dirty="0" smtClean="0">
                <a:latin typeface="+mj-lt"/>
              </a:rPr>
              <a:t>neutrini.</a:t>
            </a:r>
            <a:endParaRPr lang="it-IT" sz="1700" b="1" dirty="0">
              <a:latin typeface="+mj-lt"/>
            </a:endParaRPr>
          </a:p>
        </p:txBody>
      </p:sp>
      <p:sp>
        <p:nvSpPr>
          <p:cNvPr id="75790" name="TextBox 31"/>
          <p:cNvSpPr txBox="1">
            <a:spLocks noChangeArrowheads="1"/>
          </p:cNvSpPr>
          <p:nvPr/>
        </p:nvSpPr>
        <p:spPr bwMode="auto">
          <a:xfrm>
            <a:off x="5764057" y="4675981"/>
            <a:ext cx="1862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1400" b="1" u="sng" dirty="0">
                <a:solidFill>
                  <a:srgbClr val="0070C0"/>
                </a:solidFill>
                <a:latin typeface="Arial" panose="020B0604020202020204" pitchFamily="34" charset="0"/>
              </a:rPr>
              <a:t>muone</a:t>
            </a:r>
          </a:p>
        </p:txBody>
      </p:sp>
      <p:sp>
        <p:nvSpPr>
          <p:cNvPr id="75792" name="Line 3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5794" name="Text Box 10"/>
          <p:cNvSpPr txBox="1">
            <a:spLocks noChangeArrowheads="1"/>
          </p:cNvSpPr>
          <p:nvPr/>
        </p:nvSpPr>
        <p:spPr bwMode="auto">
          <a:xfrm>
            <a:off x="571500" y="652942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2" b="8651"/>
          <a:stretch/>
        </p:blipFill>
        <p:spPr>
          <a:xfrm>
            <a:off x="6102701" y="487050"/>
            <a:ext cx="1218972" cy="1100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2466" y="414491"/>
            <a:ext cx="608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μ</a:t>
            </a:r>
            <a:endParaRPr lang="it-IT" sz="2400" dirty="0">
              <a:solidFill>
                <a:srgbClr val="FF0000"/>
              </a:solidFill>
            </a:endParaRPr>
          </a:p>
        </p:txBody>
      </p:sp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175116" y="4465889"/>
            <a:ext cx="3080433" cy="1631107"/>
            <a:chOff x="2928" y="624"/>
            <a:chExt cx="2544" cy="3248"/>
          </a:xfrm>
        </p:grpSpPr>
        <p:sp>
          <p:nvSpPr>
            <p:cNvPr id="24" name="AutoShape 5"/>
            <p:cNvSpPr>
              <a:spLocks noChangeArrowheads="1"/>
            </p:cNvSpPr>
            <p:nvPr/>
          </p:nvSpPr>
          <p:spPr bwMode="auto">
            <a:xfrm>
              <a:off x="2928" y="2496"/>
              <a:ext cx="1728" cy="768"/>
            </a:xfrm>
            <a:prstGeom prst="cube">
              <a:avLst>
                <a:gd name="adj" fmla="val 91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/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auto">
            <a:xfrm>
              <a:off x="2928" y="1632"/>
              <a:ext cx="1728" cy="768"/>
            </a:xfrm>
            <a:prstGeom prst="cube">
              <a:avLst>
                <a:gd name="adj" fmla="val 91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/>
            </a:p>
          </p:txBody>
        </p:sp>
        <p:sp>
          <p:nvSpPr>
            <p:cNvPr id="26" name="AutoShape 7"/>
            <p:cNvSpPr>
              <a:spLocks noChangeArrowheads="1"/>
            </p:cNvSpPr>
            <p:nvPr/>
          </p:nvSpPr>
          <p:spPr bwMode="auto">
            <a:xfrm>
              <a:off x="2928" y="768"/>
              <a:ext cx="1728" cy="768"/>
            </a:xfrm>
            <a:prstGeom prst="cube">
              <a:avLst>
                <a:gd name="adj" fmla="val 91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/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V="1">
              <a:off x="2928" y="3382"/>
              <a:ext cx="1152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2928" y="3395"/>
              <a:ext cx="720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it-IT" altLang="it-IT" sz="1400" dirty="0" smtClean="0">
                  <a:latin typeface="Comic Sans MS" panose="030F0702030302020204" pitchFamily="66" charset="0"/>
                </a:rPr>
                <a:t>160 </a:t>
              </a:r>
              <a:r>
                <a:rPr lang="it-IT" altLang="it-IT" sz="1400" dirty="0">
                  <a:latin typeface="Comic Sans MS" panose="030F0702030302020204" pitchFamily="66" charset="0"/>
                </a:rPr>
                <a:t>cm</a:t>
              </a:r>
              <a:endParaRPr lang="en-GB" altLang="it-IT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 flipV="1">
              <a:off x="4384" y="2592"/>
              <a:ext cx="368" cy="6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4512" y="2928"/>
              <a:ext cx="768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it-IT" altLang="it-IT" sz="1600" dirty="0" smtClean="0">
                  <a:latin typeface="Comic Sans MS" panose="030F0702030302020204" pitchFamily="66" charset="0"/>
                </a:rPr>
                <a:t>80  </a:t>
              </a:r>
              <a:r>
                <a:rPr lang="it-IT" altLang="it-IT" sz="1600" dirty="0">
                  <a:latin typeface="Comic Sans MS" panose="030F0702030302020204" pitchFamily="66" charset="0"/>
                </a:rPr>
                <a:t>cm</a:t>
              </a:r>
              <a:endParaRPr lang="en-GB" altLang="it-IT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31" name="Line 12"/>
            <p:cNvSpPr>
              <a:spLocks noChangeShapeType="1"/>
            </p:cNvSpPr>
            <p:nvPr/>
          </p:nvSpPr>
          <p:spPr bwMode="auto">
            <a:xfrm flipV="1">
              <a:off x="4752" y="168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4800" y="1968"/>
              <a:ext cx="672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it-IT" altLang="it-IT" sz="1600" dirty="0" smtClean="0">
                  <a:latin typeface="Comic Sans MS" panose="030F0702030302020204" pitchFamily="66" charset="0"/>
                </a:rPr>
                <a:t>50  </a:t>
              </a:r>
              <a:r>
                <a:rPr lang="it-IT" altLang="it-IT" sz="1600" dirty="0">
                  <a:latin typeface="Comic Sans MS" panose="030F0702030302020204" pitchFamily="66" charset="0"/>
                </a:rPr>
                <a:t>cm</a:t>
              </a:r>
              <a:endParaRPr lang="en-GB" altLang="it-IT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33" name="Line 14"/>
            <p:cNvSpPr>
              <a:spLocks noChangeShapeType="1"/>
            </p:cNvSpPr>
            <p:nvPr/>
          </p:nvSpPr>
          <p:spPr bwMode="auto">
            <a:xfrm flipV="1">
              <a:off x="4752" y="816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Text Box 15"/>
            <p:cNvSpPr txBox="1">
              <a:spLocks noChangeArrowheads="1"/>
            </p:cNvSpPr>
            <p:nvPr/>
          </p:nvSpPr>
          <p:spPr bwMode="auto">
            <a:xfrm>
              <a:off x="4800" y="1104"/>
              <a:ext cx="672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it-IT" altLang="it-IT" sz="1600" dirty="0" smtClean="0">
                  <a:latin typeface="Comic Sans MS" panose="030F0702030302020204" pitchFamily="66" charset="0"/>
                </a:rPr>
                <a:t>50  </a:t>
              </a:r>
              <a:r>
                <a:rPr lang="it-IT" altLang="it-IT" sz="1600" dirty="0">
                  <a:latin typeface="Comic Sans MS" panose="030F0702030302020204" pitchFamily="66" charset="0"/>
                </a:rPr>
                <a:t>cm</a:t>
              </a:r>
              <a:endParaRPr lang="en-GB" altLang="it-IT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>
              <a:off x="3360" y="624"/>
              <a:ext cx="192" cy="6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Line 17"/>
            <p:cNvSpPr>
              <a:spLocks noChangeShapeType="1"/>
            </p:cNvSpPr>
            <p:nvPr/>
          </p:nvSpPr>
          <p:spPr bwMode="auto">
            <a:xfrm>
              <a:off x="3648" y="1536"/>
              <a:ext cx="144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>
              <a:off x="3888" y="2400"/>
              <a:ext cx="192" cy="5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Line 19"/>
            <p:cNvSpPr>
              <a:spLocks noChangeShapeType="1"/>
            </p:cNvSpPr>
            <p:nvPr/>
          </p:nvSpPr>
          <p:spPr bwMode="auto">
            <a:xfrm>
              <a:off x="4128" y="3120"/>
              <a:ext cx="192" cy="5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" name="Text Box 20"/>
            <p:cNvSpPr txBox="1">
              <a:spLocks noChangeArrowheads="1"/>
            </p:cNvSpPr>
            <p:nvPr/>
          </p:nvSpPr>
          <p:spPr bwMode="auto">
            <a:xfrm>
              <a:off x="3216" y="624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it-IT" altLang="it-IT" sz="2400">
                  <a:solidFill>
                    <a:srgbClr val="FF0000"/>
                  </a:solidFill>
                  <a:latin typeface="Symbol" panose="05050102010706020507" pitchFamily="18" charset="2"/>
                </a:rPr>
                <a:t>m</a:t>
              </a:r>
              <a:endParaRPr lang="en-GB" altLang="it-IT" sz="240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38" y="4071460"/>
            <a:ext cx="1790950" cy="2667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47" y="4019110"/>
            <a:ext cx="1800476" cy="3238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8853" y="4995127"/>
            <a:ext cx="1421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+mj-lt"/>
              </a:rPr>
              <a:t>106 MeV/c</a:t>
            </a:r>
            <a:r>
              <a:rPr lang="it-IT" sz="1400" baseline="30000" dirty="0" smtClean="0">
                <a:latin typeface="+mj-lt"/>
              </a:rPr>
              <a:t>2</a:t>
            </a:r>
            <a:endParaRPr lang="it-IT" sz="1400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35718" y="4199021"/>
            <a:ext cx="1421693" cy="306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+mj-lt"/>
              </a:rPr>
              <a:t>938 MeV/c</a:t>
            </a:r>
            <a:r>
              <a:rPr lang="it-IT" sz="1400" baseline="30000" dirty="0" smtClean="0">
                <a:solidFill>
                  <a:schemeClr val="bg1"/>
                </a:solidFill>
                <a:latin typeface="+mj-lt"/>
              </a:rPr>
              <a:t>2</a:t>
            </a:r>
            <a:endParaRPr lang="it-IT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84920" y="5681587"/>
            <a:ext cx="1421693" cy="306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+mj-lt"/>
              </a:rPr>
              <a:t>0,5 MeV/c</a:t>
            </a:r>
            <a:r>
              <a:rPr lang="it-IT" sz="1400" baseline="30000" dirty="0" smtClean="0">
                <a:latin typeface="+mj-lt"/>
              </a:rPr>
              <a:t>2</a:t>
            </a:r>
            <a:endParaRPr lang="it-IT" sz="1400" dirty="0">
              <a:latin typeface="+mj-lt"/>
            </a:endParaRPr>
          </a:p>
        </p:txBody>
      </p:sp>
    </p:spTree>
  </p:cSld>
  <p:clrMapOvr>
    <a:masterClrMapping/>
  </p:clrMapOvr>
  <p:transition spd="slow" advTm="8110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6970713" y="6415088"/>
            <a:ext cx="171608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07570AF4-923C-495D-A05B-EFC7F6BE9479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37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411760" y="836712"/>
          <a:ext cx="4351939" cy="403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876" name="Line 5"/>
          <p:cNvSpPr>
            <a:spLocks noChangeShapeType="1"/>
          </p:cNvSpPr>
          <p:nvPr/>
        </p:nvSpPr>
        <p:spPr bwMode="auto">
          <a:xfrm>
            <a:off x="250825" y="620713"/>
            <a:ext cx="8435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9877" name="Text Box 1"/>
          <p:cNvSpPr txBox="1">
            <a:spLocks noChangeArrowheads="1"/>
          </p:cNvSpPr>
          <p:nvPr/>
        </p:nvSpPr>
        <p:spPr bwMode="auto">
          <a:xfrm>
            <a:off x="6970713" y="6415088"/>
            <a:ext cx="171608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19643A83-EEE9-47A7-ACB8-308DEB4D5695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37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79878" name="Line 3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79879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1916113"/>
            <a:ext cx="42005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3779912" y="1916829"/>
          <a:ext cx="3212266" cy="3110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7838" y="1006475"/>
            <a:ext cx="8208962" cy="873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dirty="0">
                <a:latin typeface="+mn-lt"/>
              </a:rPr>
              <a:t>Impronta </a:t>
            </a:r>
            <a:r>
              <a:rPr lang="it-IT" dirty="0" smtClean="0">
                <a:latin typeface="+mn-lt"/>
              </a:rPr>
              <a:t>di </a:t>
            </a:r>
            <a:r>
              <a:rPr lang="it-IT" dirty="0">
                <a:latin typeface="+mn-lt"/>
              </a:rPr>
              <a:t>uno sciame atmosferico esteso, generato da un raggio cosmico primario di </a:t>
            </a:r>
            <a:r>
              <a:rPr lang="it-IT" dirty="0" smtClean="0">
                <a:latin typeface="+mn-lt"/>
              </a:rPr>
              <a:t>10</a:t>
            </a:r>
            <a:r>
              <a:rPr lang="it-IT" baseline="30000" dirty="0" smtClean="0">
                <a:latin typeface="+mn-lt"/>
              </a:rPr>
              <a:t>14</a:t>
            </a:r>
            <a:r>
              <a:rPr lang="it-IT" dirty="0" smtClean="0">
                <a:latin typeface="+mn-lt"/>
              </a:rPr>
              <a:t> </a:t>
            </a:r>
            <a:r>
              <a:rPr lang="it-IT" dirty="0">
                <a:latin typeface="+mn-lt"/>
              </a:rPr>
              <a:t>eV, su Lecce. Ha muoni che arrivano dal centro sino al dipartimento di Matematica e Fisica (5km..)</a:t>
            </a:r>
          </a:p>
        </p:txBody>
      </p:sp>
      <p:sp>
        <p:nvSpPr>
          <p:cNvPr id="79882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3. Muoni </a:t>
            </a:r>
            <a:endParaRPr lang="it-IT" altLang="it-IT" sz="2800"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2588" y="1992313"/>
            <a:ext cx="1295400" cy="35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i="1" dirty="0">
                <a:solidFill>
                  <a:schemeClr val="bg1"/>
                </a:solidFill>
                <a:latin typeface="+mn-lt"/>
              </a:rPr>
              <a:t>Lecce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0113" y="3667125"/>
            <a:ext cx="2581275" cy="612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i="1" dirty="0">
                <a:latin typeface="+mn-lt"/>
              </a:rPr>
              <a:t>Dipartimento di Matematica e Fisica </a:t>
            </a:r>
          </a:p>
        </p:txBody>
      </p:sp>
      <p:cxnSp>
        <p:nvCxnSpPr>
          <p:cNvPr id="79885" name="Straight Arrow Connector 5"/>
          <p:cNvCxnSpPr>
            <a:cxnSpLocks noChangeShapeType="1"/>
          </p:cNvCxnSpPr>
          <p:nvPr/>
        </p:nvCxnSpPr>
        <p:spPr bwMode="auto">
          <a:xfrm>
            <a:off x="2555875" y="4233863"/>
            <a:ext cx="1079500" cy="27463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886" name="Text Box 2"/>
          <p:cNvSpPr txBox="1">
            <a:spLocks noChangeArrowheads="1"/>
          </p:cNvSpPr>
          <p:nvPr/>
        </p:nvSpPr>
        <p:spPr bwMode="auto">
          <a:xfrm>
            <a:off x="611188" y="6597650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>
                <a:latin typeface="Calibri" panose="020F0502020204030204" pitchFamily="34" charset="0"/>
              </a:rPr>
              <a:t>     PROGETTO EEE</a:t>
            </a:r>
            <a:r>
              <a:rPr lang="en-US" altLang="it-IT" sz="1600" b="1" i="1">
                <a:latin typeface="Calibri" panose="020F0502020204030204" pitchFamily="34" charset="0"/>
              </a:rPr>
              <a:t>   LA SCIENZA NEL CUORE DEI GIOVANI  </a:t>
            </a:r>
            <a:r>
              <a:rPr lang="it-IT" altLang="it-IT" sz="1600"/>
              <a:t> </a:t>
            </a:r>
            <a:r>
              <a:rPr lang="it-IT" altLang="it-IT" sz="1000"/>
              <a:t>ERICE, 6 – 8 Dicembre 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2622550"/>
            <a:ext cx="14478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0"/>
          <p:cNvSpPr txBox="1">
            <a:spLocks noChangeArrowheads="1"/>
          </p:cNvSpPr>
          <p:nvPr/>
        </p:nvSpPr>
        <p:spPr bwMode="auto">
          <a:xfrm>
            <a:off x="4545013" y="936625"/>
            <a:ext cx="4551362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>
                <a:latin typeface="Calibri" panose="020F0502020204030204" pitchFamily="34" charset="0"/>
              </a:rPr>
              <a:t>Cosa significa? </a:t>
            </a:r>
          </a:p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>
                <a:latin typeface="Calibri" panose="020F0502020204030204" pitchFamily="34" charset="0"/>
              </a:rPr>
              <a:t>Esempio: </a:t>
            </a:r>
            <a:r>
              <a:rPr lang="it-IT" altLang="it-IT" sz="2000" b="1" u="sng" dirty="0">
                <a:latin typeface="Calibri" panose="020F0502020204030204" pitchFamily="34" charset="0"/>
              </a:rPr>
              <a:t>eventi rari</a:t>
            </a:r>
          </a:p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>
                <a:latin typeface="Calibri" panose="020F0502020204030204" pitchFamily="34" charset="0"/>
              </a:rPr>
              <a:t>Se vogliamo studiare i R.C. di altissima energia 10</a:t>
            </a:r>
            <a:r>
              <a:rPr lang="it-IT" altLang="it-IT" baseline="30000" dirty="0">
                <a:latin typeface="Calibri" panose="020F0502020204030204" pitchFamily="34" charset="0"/>
              </a:rPr>
              <a:t>19</a:t>
            </a:r>
            <a:r>
              <a:rPr lang="it-IT" altLang="it-IT" dirty="0">
                <a:latin typeface="Calibri" panose="020F0502020204030204" pitchFamily="34" charset="0"/>
              </a:rPr>
              <a:t> eV   </a:t>
            </a:r>
            <a:endParaRPr lang="it-IT" altLang="it-IT" sz="1600" dirty="0">
              <a:latin typeface="Calibri" panose="020F0502020204030204" pitchFamily="34" charset="0"/>
            </a:endParaRPr>
          </a:p>
        </p:txBody>
      </p:sp>
      <p:sp>
        <p:nvSpPr>
          <p:cNvPr id="15364" name="Line 3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1. </a:t>
            </a:r>
            <a:r>
              <a:rPr lang="it-IT" altLang="it-IT" sz="2800">
                <a:latin typeface="Times New Roman" panose="02020603050405020304" pitchFamily="18" charset="0"/>
              </a:rPr>
              <a:t>Raggi Cosmici  “Primari”</a:t>
            </a:r>
          </a:p>
        </p:txBody>
      </p:sp>
      <p:sp>
        <p:nvSpPr>
          <p:cNvPr id="15366" name="Line 5"/>
          <p:cNvSpPr>
            <a:spLocks noChangeShapeType="1"/>
          </p:cNvSpPr>
          <p:nvPr/>
        </p:nvSpPr>
        <p:spPr bwMode="auto">
          <a:xfrm>
            <a:off x="250825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1042988" y="765175"/>
            <a:ext cx="2987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2400" b="1">
                <a:latin typeface="Calibri" panose="020F0502020204030204" pitchFamily="34" charset="0"/>
              </a:rPr>
              <a:t>Quanti ne arrivano?</a:t>
            </a:r>
            <a:r>
              <a:rPr lang="en-US" altLang="it-IT" sz="200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2000">
                <a:solidFill>
                  <a:srgbClr val="000000"/>
                </a:solidFill>
                <a:latin typeface="Calibri" panose="020F0502020204030204" pitchFamily="34" charset="0"/>
              </a:rPr>
              <a:t>Dipende dalla loro energia</a:t>
            </a:r>
            <a:endParaRPr lang="it-IT" altLang="it-IT" sz="2000">
              <a:latin typeface="Calibri" panose="020F0502020204030204" pitchFamily="34" charset="0"/>
            </a:endParaRPr>
          </a:p>
        </p:txBody>
      </p:sp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4022725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4722813" y="2422525"/>
            <a:ext cx="417671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>
                <a:latin typeface="Calibri" panose="020F0502020204030204" pitchFamily="34" charset="0"/>
              </a:rPr>
              <a:t>“1 evento l’anno per km</a:t>
            </a:r>
            <a:r>
              <a:rPr lang="it-IT" altLang="it-IT" baseline="30000">
                <a:latin typeface="Calibri" panose="020F0502020204030204" pitchFamily="34" charset="0"/>
              </a:rPr>
              <a:t>2</a:t>
            </a:r>
            <a:r>
              <a:rPr lang="it-IT" altLang="it-IT">
                <a:latin typeface="Calibri" panose="020F0502020204030204" pitchFamily="34" charset="0"/>
              </a:rPr>
              <a:t> di superficie”</a:t>
            </a:r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 flipH="1">
            <a:off x="3913188" y="2308225"/>
            <a:ext cx="720725" cy="290353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873625" y="2763838"/>
            <a:ext cx="353695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2" name="TextBox 6"/>
          <p:cNvSpPr txBox="1">
            <a:spLocks noChangeArrowheads="1"/>
          </p:cNvSpPr>
          <p:nvPr/>
        </p:nvSpPr>
        <p:spPr bwMode="auto">
          <a:xfrm>
            <a:off x="4521200" y="2781300"/>
            <a:ext cx="2532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>
                <a:latin typeface="Calibri" panose="020F0502020204030204" pitchFamily="34" charset="0"/>
              </a:rPr>
              <a:t>Costruisco rivelatori che coprano 1  km</a:t>
            </a:r>
            <a:r>
              <a:rPr lang="it-IT" altLang="it-IT" baseline="30000">
                <a:latin typeface="Calibri" panose="020F0502020204030204" pitchFamily="34" charset="0"/>
              </a:rPr>
              <a:t>2</a:t>
            </a:r>
            <a:r>
              <a:rPr lang="it-IT" altLang="it-IT">
                <a:latin typeface="Calibri" panose="020F0502020204030204" pitchFamily="34" charset="0"/>
              </a:rPr>
              <a:t> </a:t>
            </a:r>
            <a:endParaRPr lang="it-IT" altLang="it-IT" sz="2000"/>
          </a:p>
        </p:txBody>
      </p:sp>
      <p:sp>
        <p:nvSpPr>
          <p:cNvPr id="15373" name="Right Arrow 8"/>
          <p:cNvSpPr>
            <a:spLocks noChangeArrowheads="1"/>
          </p:cNvSpPr>
          <p:nvPr/>
        </p:nvSpPr>
        <p:spPr bwMode="auto">
          <a:xfrm>
            <a:off x="6300788" y="5253038"/>
            <a:ext cx="395287" cy="192087"/>
          </a:xfrm>
          <a:prstGeom prst="rightArrow">
            <a:avLst>
              <a:gd name="adj1" fmla="val 50000"/>
              <a:gd name="adj2" fmla="val 5003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5374" name="Down Arrow 9"/>
          <p:cNvSpPr>
            <a:spLocks noChangeArrowheads="1"/>
          </p:cNvSpPr>
          <p:nvPr/>
        </p:nvSpPr>
        <p:spPr bwMode="auto">
          <a:xfrm rot="-5400000">
            <a:off x="6395244" y="5711032"/>
            <a:ext cx="222250" cy="411162"/>
          </a:xfrm>
          <a:prstGeom prst="downArrow">
            <a:avLst>
              <a:gd name="adj1" fmla="val 50000"/>
              <a:gd name="adj2" fmla="val 5013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15375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5253038"/>
            <a:ext cx="4953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5886450"/>
            <a:ext cx="5699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5310188"/>
            <a:ext cx="684212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991225"/>
            <a:ext cx="493712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9" name="TextBox 10"/>
          <p:cNvSpPr txBox="1">
            <a:spLocks noChangeArrowheads="1"/>
          </p:cNvSpPr>
          <p:nvPr/>
        </p:nvSpPr>
        <p:spPr bwMode="auto">
          <a:xfrm>
            <a:off x="4664075" y="3573463"/>
            <a:ext cx="30321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>
                <a:latin typeface="Calibri" panose="020F0502020204030204" pitchFamily="34" charset="0"/>
              </a:rPr>
              <a:t>Ho bisogno di raccogliere un po’ di dati </a:t>
            </a:r>
          </a:p>
        </p:txBody>
      </p:sp>
      <p:sp>
        <p:nvSpPr>
          <p:cNvPr id="15380" name="TextBox 11"/>
          <p:cNvSpPr txBox="1">
            <a:spLocks noChangeArrowheads="1"/>
          </p:cNvSpPr>
          <p:nvPr/>
        </p:nvSpPr>
        <p:spPr bwMode="auto">
          <a:xfrm>
            <a:off x="4716463" y="4616450"/>
            <a:ext cx="35972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>
                <a:latin typeface="Calibri" panose="020F0502020204030204" pitchFamily="34" charset="0"/>
              </a:rPr>
              <a:t>Se volessimo raccogliere un campione di almeno 100 eventi</a:t>
            </a:r>
            <a:endParaRPr lang="it-IT" altLang="it-IT"/>
          </a:p>
        </p:txBody>
      </p:sp>
      <p:sp>
        <p:nvSpPr>
          <p:cNvPr id="15381" name="TextBox 12"/>
          <p:cNvSpPr txBox="1">
            <a:spLocks noChangeArrowheads="1"/>
          </p:cNvSpPr>
          <p:nvPr/>
        </p:nvSpPr>
        <p:spPr bwMode="auto">
          <a:xfrm>
            <a:off x="4729163" y="5445125"/>
            <a:ext cx="32321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>
                <a:latin typeface="Calibri" panose="020F0502020204030204" pitchFamily="34" charset="0"/>
              </a:rPr>
              <a:t>Se ho 100 rivelatori in 100 km</a:t>
            </a:r>
            <a:r>
              <a:rPr lang="it-IT" altLang="it-IT" baseline="30000">
                <a:latin typeface="Calibri" panose="020F0502020204030204" pitchFamily="34" charset="0"/>
              </a:rPr>
              <a:t>2</a:t>
            </a:r>
            <a:r>
              <a:rPr lang="it-IT" altLang="it-IT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5382" name="TextBox 14"/>
          <p:cNvSpPr txBox="1">
            <a:spLocks noChangeArrowheads="1"/>
          </p:cNvSpPr>
          <p:nvPr/>
        </p:nvSpPr>
        <p:spPr bwMode="auto">
          <a:xfrm>
            <a:off x="4535488" y="4076700"/>
            <a:ext cx="35020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u="sng">
                <a:latin typeface="Calibri" panose="020F0502020204030204" pitchFamily="34" charset="0"/>
              </a:rPr>
              <a:t>“un campione statistico numeroso”</a:t>
            </a:r>
          </a:p>
        </p:txBody>
      </p:sp>
      <p:sp>
        <p:nvSpPr>
          <p:cNvPr id="15383" name="TextBox 15"/>
          <p:cNvSpPr txBox="1">
            <a:spLocks noChangeArrowheads="1"/>
          </p:cNvSpPr>
          <p:nvPr/>
        </p:nvSpPr>
        <p:spPr bwMode="auto">
          <a:xfrm>
            <a:off x="5459413" y="5165725"/>
            <a:ext cx="23764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>
                <a:latin typeface="Calibri" panose="020F0502020204030204" pitchFamily="34" charset="0"/>
              </a:rPr>
              <a:t>1  km</a:t>
            </a:r>
            <a:r>
              <a:rPr lang="it-IT" altLang="it-IT" baseline="30000">
                <a:latin typeface="Calibri" panose="020F0502020204030204" pitchFamily="34" charset="0"/>
              </a:rPr>
              <a:t>2</a:t>
            </a:r>
            <a:r>
              <a:rPr lang="it-IT" altLang="it-IT">
                <a:latin typeface="Calibri" panose="020F0502020204030204" pitchFamily="34" charset="0"/>
              </a:rPr>
              <a:t>              100 anni</a:t>
            </a:r>
          </a:p>
        </p:txBody>
      </p:sp>
      <p:sp>
        <p:nvSpPr>
          <p:cNvPr id="15384" name="TextBox 16"/>
          <p:cNvSpPr txBox="1">
            <a:spLocks noChangeArrowheads="1"/>
          </p:cNvSpPr>
          <p:nvPr/>
        </p:nvSpPr>
        <p:spPr bwMode="auto">
          <a:xfrm>
            <a:off x="5349875" y="5732463"/>
            <a:ext cx="26908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>
                <a:latin typeface="Calibri" panose="020F0502020204030204" pitchFamily="34" charset="0"/>
              </a:rPr>
              <a:t>100 km</a:t>
            </a:r>
            <a:r>
              <a:rPr lang="it-IT" altLang="it-IT" baseline="30000">
                <a:latin typeface="Calibri" panose="020F0502020204030204" pitchFamily="34" charset="0"/>
              </a:rPr>
              <a:t>2 </a:t>
            </a:r>
            <a:r>
              <a:rPr lang="it-IT" altLang="it-IT">
                <a:latin typeface="Calibri" panose="020F0502020204030204" pitchFamily="34" charset="0"/>
              </a:rPr>
              <a:t>           1 anno! </a:t>
            </a:r>
            <a:endParaRPr lang="it-IT" altLang="it-IT"/>
          </a:p>
        </p:txBody>
      </p:sp>
      <p:pic>
        <p:nvPicPr>
          <p:cNvPr id="1538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4570413"/>
            <a:ext cx="684213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6037263"/>
            <a:ext cx="493712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5022850"/>
            <a:ext cx="49371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8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BE660023-5B43-479E-AEA0-52B1E8F2EF7F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39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pic>
        <p:nvPicPr>
          <p:cNvPr id="7680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" y="2475707"/>
            <a:ext cx="89439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 Box 2"/>
          <p:cNvSpPr txBox="1">
            <a:spLocks noChangeArrowheads="1"/>
          </p:cNvSpPr>
          <p:nvPr/>
        </p:nvSpPr>
        <p:spPr bwMode="auto">
          <a:xfrm>
            <a:off x="611188" y="6597650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>
                <a:latin typeface="Calibri" panose="020F0502020204030204" pitchFamily="34" charset="0"/>
              </a:rPr>
              <a:t>     PROGETTO EEE</a:t>
            </a:r>
            <a:r>
              <a:rPr lang="en-US" altLang="it-IT" sz="1600" b="1" i="1">
                <a:latin typeface="Calibri" panose="020F0502020204030204" pitchFamily="34" charset="0"/>
              </a:rPr>
              <a:t>   LA SCIENZA NEL CUORE DEI GIOVANI  </a:t>
            </a:r>
            <a:r>
              <a:rPr lang="it-IT" altLang="it-IT" sz="1600"/>
              <a:t> </a:t>
            </a:r>
            <a:r>
              <a:rPr lang="it-IT" altLang="it-IT" sz="1000"/>
              <a:t>ERICE, 6 – 8 Dicembre 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>
              <a:latin typeface="Calibri" panose="020F0502020204030204" pitchFamily="34" charset="0"/>
            </a:endParaRPr>
          </a:p>
        </p:txBody>
      </p:sp>
      <p:sp>
        <p:nvSpPr>
          <p:cNvPr id="76806" name="Line 3"/>
          <p:cNvSpPr>
            <a:spLocks noChangeShapeType="1"/>
          </p:cNvSpPr>
          <p:nvPr/>
        </p:nvSpPr>
        <p:spPr bwMode="auto">
          <a:xfrm>
            <a:off x="0" y="66690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807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3. Muoni </a:t>
            </a:r>
            <a:endParaRPr lang="it-IT" altLang="it-IT" sz="2800">
              <a:latin typeface="Times New Roman" panose="02020603050405020304" pitchFamily="18" charset="0"/>
            </a:endParaRPr>
          </a:p>
        </p:txBody>
      </p:sp>
      <p:sp>
        <p:nvSpPr>
          <p:cNvPr id="76808" name="Line 5"/>
          <p:cNvSpPr>
            <a:spLocks noChangeShapeType="1"/>
          </p:cNvSpPr>
          <p:nvPr/>
        </p:nvSpPr>
        <p:spPr bwMode="auto">
          <a:xfrm>
            <a:off x="250825" y="620713"/>
            <a:ext cx="8435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250825" y="1052513"/>
            <a:ext cx="8497888" cy="8735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dirty="0">
                <a:latin typeface="+mn-lt"/>
              </a:rPr>
              <a:t>Il </a:t>
            </a:r>
            <a:r>
              <a:rPr lang="it-IT" u="sng" dirty="0">
                <a:solidFill>
                  <a:srgbClr val="0070C0"/>
                </a:solidFill>
                <a:latin typeface="+mn-lt"/>
              </a:rPr>
              <a:t>numero di muoni</a:t>
            </a:r>
            <a:r>
              <a:rPr lang="it-IT" dirty="0">
                <a:solidFill>
                  <a:srgbClr val="0070C0"/>
                </a:solidFill>
                <a:latin typeface="+mn-lt"/>
              </a:rPr>
              <a:t> </a:t>
            </a:r>
            <a:r>
              <a:rPr lang="it-IT" dirty="0" smtClean="0">
                <a:solidFill>
                  <a:srgbClr val="0070C0"/>
                </a:solidFill>
                <a:latin typeface="+mn-lt"/>
              </a:rPr>
              <a:t> n</a:t>
            </a:r>
            <a:r>
              <a:rPr lang="el-GR" i="1" baseline="-25000" dirty="0" smtClean="0">
                <a:solidFill>
                  <a:srgbClr val="0070C0"/>
                </a:solidFill>
                <a:latin typeface="+mn-lt"/>
              </a:rPr>
              <a:t>μ</a:t>
            </a:r>
            <a:r>
              <a:rPr lang="it-IT" i="1" dirty="0" smtClean="0">
                <a:solidFill>
                  <a:srgbClr val="0070C0"/>
                </a:solidFill>
                <a:latin typeface="+mn-lt"/>
              </a:rPr>
              <a:t>  </a:t>
            </a:r>
            <a:r>
              <a:rPr lang="it-IT" dirty="0">
                <a:latin typeface="+mn-lt"/>
              </a:rPr>
              <a:t>negli sciami atmosferici estesi che raggiungono la Terra </a:t>
            </a:r>
            <a:r>
              <a:rPr lang="it-IT" dirty="0" smtClean="0">
                <a:latin typeface="+mn-lt"/>
              </a:rPr>
              <a:t>dipende dal raggio </a:t>
            </a:r>
            <a:r>
              <a:rPr lang="it-IT" dirty="0">
                <a:latin typeface="+mn-lt"/>
              </a:rPr>
              <a:t>cosmico primario che ha dato origine allo </a:t>
            </a:r>
            <a:r>
              <a:rPr lang="it-IT" dirty="0" smtClean="0">
                <a:latin typeface="+mn-lt"/>
              </a:rPr>
              <a:t>sciame</a:t>
            </a:r>
            <a:r>
              <a:rPr lang="it-IT" dirty="0">
                <a:latin typeface="+mn-lt"/>
              </a:rPr>
              <a:t>:</a:t>
            </a:r>
            <a:r>
              <a:rPr lang="it-IT" dirty="0" smtClean="0">
                <a:latin typeface="+mn-lt"/>
              </a:rPr>
              <a:t/>
            </a:r>
            <a:br>
              <a:rPr lang="it-IT" dirty="0" smtClean="0">
                <a:latin typeface="+mn-lt"/>
              </a:rPr>
            </a:br>
            <a:r>
              <a:rPr lang="it-IT" dirty="0" smtClean="0">
                <a:latin typeface="+mn-lt"/>
              </a:rPr>
              <a:t>dall’ </a:t>
            </a:r>
            <a:r>
              <a:rPr lang="it-IT" b="1" u="sng" dirty="0" smtClean="0">
                <a:solidFill>
                  <a:srgbClr val="FF0000"/>
                </a:solidFill>
                <a:latin typeface="+mn-lt"/>
              </a:rPr>
              <a:t>Energia</a:t>
            </a:r>
            <a:r>
              <a:rPr lang="it-IT" dirty="0" smtClean="0">
                <a:latin typeface="+mn-lt"/>
              </a:rPr>
              <a:t>, dalla </a:t>
            </a:r>
            <a:r>
              <a:rPr lang="it-IT" b="1" u="sng" dirty="0" smtClean="0">
                <a:latin typeface="+mn-lt"/>
              </a:rPr>
              <a:t>specie</a:t>
            </a:r>
            <a:r>
              <a:rPr lang="it-IT" dirty="0" smtClean="0">
                <a:latin typeface="+mn-lt"/>
              </a:rPr>
              <a:t> e dalla </a:t>
            </a:r>
            <a:r>
              <a:rPr lang="it-IT" b="1" u="sng" dirty="0" smtClean="0">
                <a:solidFill>
                  <a:srgbClr val="0070C0"/>
                </a:solidFill>
                <a:latin typeface="+mn-lt"/>
              </a:rPr>
              <a:t>direzione</a:t>
            </a:r>
            <a:r>
              <a:rPr lang="it-IT" u="sng" dirty="0" smtClean="0">
                <a:latin typeface="+mn-lt"/>
              </a:rPr>
              <a:t> </a:t>
            </a:r>
            <a:r>
              <a:rPr lang="it-IT" dirty="0" smtClean="0">
                <a:latin typeface="+mn-lt"/>
              </a:rPr>
              <a:t>di arrivo del primario!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2082992"/>
            <a:ext cx="440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D</a:t>
            </a:r>
            <a:r>
              <a:rPr lang="it-IT" dirty="0" smtClean="0">
                <a:latin typeface="+mj-lt"/>
              </a:rPr>
              <a:t>all</a:t>
            </a:r>
            <a:r>
              <a:rPr lang="it-IT" dirty="0" smtClean="0">
                <a:solidFill>
                  <a:srgbClr val="FF0000"/>
                </a:solidFill>
                <a:latin typeface="+mj-lt"/>
              </a:rPr>
              <a:t>’</a:t>
            </a:r>
            <a:r>
              <a:rPr lang="it-IT" b="1" u="sng" dirty="0" smtClean="0">
                <a:solidFill>
                  <a:srgbClr val="FF0000"/>
                </a:solidFill>
                <a:latin typeface="+mj-lt"/>
              </a:rPr>
              <a:t>Energia</a:t>
            </a:r>
            <a:r>
              <a:rPr lang="it-IT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it-IT" dirty="0" smtClean="0">
                <a:latin typeface="+mj-lt"/>
              </a:rPr>
              <a:t>(a </a:t>
            </a:r>
            <a:r>
              <a:rPr lang="it-IT" dirty="0">
                <a:latin typeface="+mj-lt"/>
              </a:rPr>
              <a:t>livello del </a:t>
            </a:r>
            <a:r>
              <a:rPr lang="it-IT" dirty="0" smtClean="0">
                <a:latin typeface="+mj-lt"/>
              </a:rPr>
              <a:t>mare</a:t>
            </a:r>
            <a:r>
              <a:rPr lang="it-IT" dirty="0" smtClean="0">
                <a:latin typeface="+mj-lt"/>
              </a:rPr>
              <a:t>)…</a:t>
            </a:r>
            <a:endParaRPr lang="it-IT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5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1. </a:t>
            </a:r>
            <a:r>
              <a:rPr lang="it-IT" altLang="it-IT" sz="2800">
                <a:latin typeface="Times New Roman" panose="02020603050405020304" pitchFamily="18" charset="0"/>
              </a:rPr>
              <a:t>Raggi Cosmici  “Primari”</a:t>
            </a:r>
          </a:p>
        </p:txBody>
      </p:sp>
      <p:sp>
        <p:nvSpPr>
          <p:cNvPr id="11268" name="Line 7"/>
          <p:cNvSpPr>
            <a:spLocks noChangeShapeType="1"/>
          </p:cNvSpPr>
          <p:nvPr/>
        </p:nvSpPr>
        <p:spPr bwMode="auto">
          <a:xfrm>
            <a:off x="395288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395288" y="765175"/>
            <a:ext cx="8748712" cy="90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2400">
                <a:solidFill>
                  <a:srgbClr val="000000"/>
                </a:solidFill>
                <a:latin typeface="+mj-lt"/>
              </a:rPr>
              <a:t>Da dove vengono </a:t>
            </a:r>
            <a:r>
              <a:rPr lang="en-US" altLang="it-IT" sz="2400">
                <a:latin typeface="+mj-lt"/>
              </a:rPr>
              <a:t>i Raggi Cosmici Primari ?</a:t>
            </a: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200">
              <a:latin typeface="+mj-lt"/>
            </a:endParaRP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>
                <a:latin typeface="+mj-lt"/>
              </a:rPr>
              <a:t>L’identificazione delle sorgenti di Raggi Cosmici è correlata alla loro </a:t>
            </a:r>
            <a:r>
              <a:rPr lang="it-IT" altLang="it-IT" sz="2000" b="1" u="sng">
                <a:latin typeface="+mj-lt"/>
              </a:rPr>
              <a:t>ENERGIA </a:t>
            </a: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1187450" y="2060575"/>
            <a:ext cx="338455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latin typeface="+mj-lt"/>
            </a:endParaRPr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1258888" y="1916113"/>
            <a:ext cx="331311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latin typeface="+mj-lt"/>
            </a:endParaRP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395288" y="1844675"/>
            <a:ext cx="403225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u="sng" dirty="0">
                <a:latin typeface="+mj-lt"/>
              </a:rPr>
              <a:t>Alle basse energie</a:t>
            </a:r>
            <a:r>
              <a:rPr lang="it-IT" dirty="0">
                <a:latin typeface="+mj-lt"/>
              </a:rPr>
              <a:t>  </a:t>
            </a:r>
          </a:p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dirty="0">
                <a:latin typeface="+mj-lt"/>
              </a:rPr>
              <a:t>Origine solare - Eruzioni solari,    Brillamenti </a:t>
            </a:r>
          </a:p>
        </p:txBody>
      </p:sp>
      <p:pic>
        <p:nvPicPr>
          <p:cNvPr id="1127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1" t="20874" r="39189" b="37547"/>
          <a:stretch>
            <a:fillRect/>
          </a:stretch>
        </p:blipFill>
        <p:spPr bwMode="auto">
          <a:xfrm>
            <a:off x="3708400" y="1700213"/>
            <a:ext cx="1512888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8801" t="20874" r="39189" b="3754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7" t="38297" r="812" b="19016"/>
          <a:stretch>
            <a:fillRect/>
          </a:stretch>
        </p:blipFill>
        <p:spPr bwMode="auto">
          <a:xfrm>
            <a:off x="6018213" y="2208213"/>
            <a:ext cx="186055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0387" t="38297" r="812" b="1901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431800" y="3208338"/>
            <a:ext cx="4895850" cy="103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600" u="sng" dirty="0">
                <a:latin typeface="+mj-lt"/>
              </a:rPr>
              <a:t>Alle alte energie</a:t>
            </a:r>
            <a:endParaRPr lang="it-IT" altLang="it-IT" sz="1600" dirty="0">
              <a:latin typeface="+mj-lt"/>
            </a:endParaRPr>
          </a:p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600" dirty="0">
                <a:latin typeface="+mj-lt"/>
              </a:rPr>
              <a:t>Origine galattica - Esplosioni di Super </a:t>
            </a:r>
            <a:r>
              <a:rPr lang="it-IT" altLang="it-IT" sz="1600" dirty="0" smtClean="0">
                <a:latin typeface="+mj-lt"/>
              </a:rPr>
              <a:t>Nova</a:t>
            </a:r>
          </a:p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600" dirty="0" smtClean="0">
                <a:latin typeface="+mj-lt"/>
              </a:rPr>
              <a:t>Prob.la Crab</a:t>
            </a:r>
            <a:endParaRPr lang="it-IT" altLang="it-IT" sz="1600" dirty="0">
              <a:latin typeface="+mj-lt"/>
            </a:endParaRPr>
          </a:p>
        </p:txBody>
      </p:sp>
      <p:pic>
        <p:nvPicPr>
          <p:cNvPr id="11276" name="Picture 16" descr="quas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4340225"/>
            <a:ext cx="3887787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395288" y="4729163"/>
            <a:ext cx="3600450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u="sng" dirty="0">
                <a:latin typeface="+mj-lt"/>
              </a:rPr>
              <a:t>Ad altissime energie</a:t>
            </a:r>
          </a:p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dirty="0">
                <a:latin typeface="+mj-lt"/>
              </a:rPr>
              <a:t>Origine extra galattica – Buchi neri super massivi, quasar,  oggetti estremi, difetti dello spazio tempo</a:t>
            </a:r>
          </a:p>
        </p:txBody>
      </p:sp>
      <p:sp>
        <p:nvSpPr>
          <p:cNvPr id="11278" name="Text Box 18"/>
          <p:cNvSpPr txBox="1">
            <a:spLocks noChangeArrowheads="1"/>
          </p:cNvSpPr>
          <p:nvPr/>
        </p:nvSpPr>
        <p:spPr bwMode="auto">
          <a:xfrm>
            <a:off x="3294063" y="5462588"/>
            <a:ext cx="36036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i="1">
                <a:latin typeface="+mj-lt"/>
              </a:rPr>
              <a:t>?</a:t>
            </a:r>
          </a:p>
        </p:txBody>
      </p:sp>
      <p:sp>
        <p:nvSpPr>
          <p:cNvPr id="11279" name="Text Box 20"/>
          <p:cNvSpPr txBox="1">
            <a:spLocks noChangeArrowheads="1"/>
          </p:cNvSpPr>
          <p:nvPr/>
        </p:nvSpPr>
        <p:spPr bwMode="auto">
          <a:xfrm>
            <a:off x="3562350" y="5626100"/>
            <a:ext cx="36036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i="1">
                <a:latin typeface="+mj-lt"/>
              </a:rPr>
              <a:t>?</a:t>
            </a:r>
          </a:p>
        </p:txBody>
      </p:sp>
      <p:sp>
        <p:nvSpPr>
          <p:cNvPr id="11280" name="Text Box 21"/>
          <p:cNvSpPr txBox="1">
            <a:spLocks noChangeArrowheads="1"/>
          </p:cNvSpPr>
          <p:nvPr/>
        </p:nvSpPr>
        <p:spPr bwMode="auto">
          <a:xfrm rot="464025" flipH="1">
            <a:off x="3216275" y="5919788"/>
            <a:ext cx="3238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i="1">
                <a:latin typeface="+mj-lt"/>
              </a:rPr>
              <a:t>?</a:t>
            </a:r>
          </a:p>
        </p:txBody>
      </p:sp>
      <p:sp>
        <p:nvSpPr>
          <p:cNvPr id="11281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+mj-lt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+mj-lt"/>
              </a:rPr>
              <a:t>   </a:t>
            </a:r>
            <a:r>
              <a:rPr lang="en-US" altLang="it-IT" sz="1600" b="1" i="1" dirty="0">
                <a:latin typeface="+mj-lt"/>
              </a:rPr>
              <a:t>LA SCIENZA NEL CUORE DEI GIOVANI  </a:t>
            </a:r>
            <a:r>
              <a:rPr lang="it-IT" altLang="it-IT" sz="1600" dirty="0">
                <a:latin typeface="+mj-lt"/>
              </a:rPr>
              <a:t> </a:t>
            </a:r>
            <a:r>
              <a:rPr lang="it-IT" altLang="it-IT" sz="1000" dirty="0">
                <a:latin typeface="+mj-lt"/>
              </a:rPr>
              <a:t>ERICE, </a:t>
            </a:r>
            <a:r>
              <a:rPr lang="it-IT" altLang="it-IT" sz="1000" dirty="0" smtClean="0">
                <a:latin typeface="+mj-lt"/>
              </a:rPr>
              <a:t>6 </a:t>
            </a:r>
            <a:r>
              <a:rPr lang="it-IT" altLang="it-IT" sz="1000" dirty="0">
                <a:latin typeface="+mj-lt"/>
              </a:rPr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457200" y="1412776"/>
            <a:ext cx="8435280" cy="471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latin typeface="+mn-lt"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BE660023-5B43-479E-AEA0-52B1E8F2EF7F}" type="slidenum">
              <a:rPr lang="en-US" altLang="it-IT" sz="1200">
                <a:solidFill>
                  <a:srgbClr val="8B8B8B"/>
                </a:solidFill>
                <a:latin typeface="+mn-lt"/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40</a:t>
            </a:fld>
            <a:endParaRPr lang="en-US" altLang="it-IT" sz="1200">
              <a:solidFill>
                <a:srgbClr val="8B8B8B"/>
              </a:solidFill>
              <a:latin typeface="+mn-lt"/>
            </a:endParaRPr>
          </a:p>
        </p:txBody>
      </p:sp>
      <p:sp>
        <p:nvSpPr>
          <p:cNvPr id="76805" name="Text Box 2"/>
          <p:cNvSpPr txBox="1">
            <a:spLocks noChangeArrowheads="1"/>
          </p:cNvSpPr>
          <p:nvPr/>
        </p:nvSpPr>
        <p:spPr bwMode="auto">
          <a:xfrm>
            <a:off x="611188" y="6597650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>
                <a:latin typeface="Calibri" panose="020F0502020204030204" pitchFamily="34" charset="0"/>
              </a:rPr>
              <a:t>     PROGETTO EEE</a:t>
            </a:r>
            <a:r>
              <a:rPr lang="en-US" altLang="it-IT" sz="1600" b="1" i="1">
                <a:latin typeface="Calibri" panose="020F0502020204030204" pitchFamily="34" charset="0"/>
              </a:rPr>
              <a:t>   LA SCIENZA NEL CUORE DEI GIOVANI  </a:t>
            </a:r>
            <a:r>
              <a:rPr lang="it-IT" altLang="it-IT" sz="1600"/>
              <a:t> </a:t>
            </a:r>
            <a:r>
              <a:rPr lang="it-IT" altLang="it-IT" sz="1000"/>
              <a:t>ERICE, 6 – 8 Dicembre 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>
              <a:latin typeface="Calibri" panose="020F0502020204030204" pitchFamily="34" charset="0"/>
            </a:endParaRPr>
          </a:p>
        </p:txBody>
      </p:sp>
      <p:sp>
        <p:nvSpPr>
          <p:cNvPr id="76806" name="Line 3"/>
          <p:cNvSpPr>
            <a:spLocks noChangeShapeType="1"/>
          </p:cNvSpPr>
          <p:nvPr/>
        </p:nvSpPr>
        <p:spPr bwMode="auto">
          <a:xfrm>
            <a:off x="0" y="66690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latin typeface="+mn-lt"/>
            </a:endParaRPr>
          </a:p>
        </p:txBody>
      </p:sp>
      <p:sp>
        <p:nvSpPr>
          <p:cNvPr id="76807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3. Muoni </a:t>
            </a:r>
            <a:endParaRPr lang="it-IT" altLang="it-IT" sz="2800">
              <a:latin typeface="Times New Roman" panose="02020603050405020304" pitchFamily="18" charset="0"/>
            </a:endParaRPr>
          </a:p>
        </p:txBody>
      </p:sp>
      <p:sp>
        <p:nvSpPr>
          <p:cNvPr id="76808" name="Line 5"/>
          <p:cNvSpPr>
            <a:spLocks noChangeShapeType="1"/>
          </p:cNvSpPr>
          <p:nvPr/>
        </p:nvSpPr>
        <p:spPr bwMode="auto">
          <a:xfrm>
            <a:off x="250825" y="620713"/>
            <a:ext cx="8435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250825" y="1052513"/>
            <a:ext cx="8497888" cy="8735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dirty="0">
                <a:latin typeface="+mn-lt"/>
              </a:rPr>
              <a:t>Il </a:t>
            </a:r>
            <a:r>
              <a:rPr lang="it-IT" u="sng" dirty="0">
                <a:solidFill>
                  <a:srgbClr val="0070C0"/>
                </a:solidFill>
                <a:latin typeface="+mn-lt"/>
              </a:rPr>
              <a:t>numero di muoni </a:t>
            </a:r>
            <a:r>
              <a:rPr lang="el-GR" i="1" u="sng" dirty="0">
                <a:solidFill>
                  <a:srgbClr val="0070C0"/>
                </a:solidFill>
                <a:latin typeface="+mn-lt"/>
              </a:rPr>
              <a:t>μ</a:t>
            </a:r>
            <a:r>
              <a:rPr lang="it-IT" i="1" u="sng" dirty="0">
                <a:solidFill>
                  <a:srgbClr val="0070C0"/>
                </a:solidFill>
                <a:latin typeface="+mn-lt"/>
              </a:rPr>
              <a:t>  </a:t>
            </a:r>
            <a:r>
              <a:rPr lang="it-IT" dirty="0">
                <a:latin typeface="+mn-lt"/>
              </a:rPr>
              <a:t>negli sciami atmosferici estesi che raggiungono la Terra </a:t>
            </a:r>
            <a:r>
              <a:rPr lang="it-IT" dirty="0" smtClean="0">
                <a:latin typeface="+mn-lt"/>
              </a:rPr>
              <a:t> </a:t>
            </a:r>
            <a:r>
              <a:rPr lang="it-IT" dirty="0">
                <a:latin typeface="+mn-lt"/>
              </a:rPr>
              <a:t>dipende </a:t>
            </a:r>
            <a:r>
              <a:rPr lang="it-IT" dirty="0" smtClean="0">
                <a:latin typeface="+mn-lt"/>
              </a:rPr>
              <a:t>dal raggio </a:t>
            </a:r>
            <a:r>
              <a:rPr lang="it-IT" dirty="0">
                <a:latin typeface="+mn-lt"/>
              </a:rPr>
              <a:t>cosmico primario che ha dato origine allo </a:t>
            </a:r>
            <a:r>
              <a:rPr lang="it-IT" dirty="0" smtClean="0">
                <a:latin typeface="+mn-lt"/>
              </a:rPr>
              <a:t>sciame,</a:t>
            </a:r>
            <a:br>
              <a:rPr lang="it-IT" dirty="0" smtClean="0">
                <a:latin typeface="+mn-lt"/>
              </a:rPr>
            </a:br>
            <a:r>
              <a:rPr lang="it-IT" dirty="0" smtClean="0">
                <a:latin typeface="+mn-lt"/>
              </a:rPr>
              <a:t>dall’ </a:t>
            </a:r>
            <a:r>
              <a:rPr lang="it-IT" b="1" u="sng" dirty="0" smtClean="0">
                <a:solidFill>
                  <a:srgbClr val="FF0000"/>
                </a:solidFill>
                <a:latin typeface="+mn-lt"/>
              </a:rPr>
              <a:t>Energia</a:t>
            </a:r>
            <a:r>
              <a:rPr lang="it-IT" dirty="0" smtClean="0">
                <a:latin typeface="+mn-lt"/>
              </a:rPr>
              <a:t>, dalla </a:t>
            </a:r>
            <a:r>
              <a:rPr lang="it-IT" b="1" u="sng" dirty="0" smtClean="0">
                <a:latin typeface="+mn-lt"/>
              </a:rPr>
              <a:t>specie</a:t>
            </a:r>
            <a:r>
              <a:rPr lang="it-IT" dirty="0" smtClean="0">
                <a:latin typeface="+mn-lt"/>
              </a:rPr>
              <a:t> e dalla </a:t>
            </a:r>
            <a:r>
              <a:rPr lang="it-IT" b="1" u="sng" dirty="0" smtClean="0">
                <a:solidFill>
                  <a:srgbClr val="0070C0"/>
                </a:solidFill>
                <a:latin typeface="+mn-lt"/>
              </a:rPr>
              <a:t>direzione</a:t>
            </a:r>
            <a:r>
              <a:rPr lang="it-IT" u="sng" dirty="0" smtClean="0">
                <a:latin typeface="+mn-lt"/>
              </a:rPr>
              <a:t> </a:t>
            </a:r>
            <a:r>
              <a:rPr lang="it-IT" dirty="0" smtClean="0">
                <a:latin typeface="+mn-lt"/>
              </a:rPr>
              <a:t>di arrivo del primario!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563" y="2231776"/>
            <a:ext cx="7231545" cy="4030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150" y="2195932"/>
            <a:ext cx="2581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>
                <a:latin typeface="+mn-lt"/>
              </a:rPr>
              <a:t>Primari diversi </a:t>
            </a:r>
            <a:r>
              <a:rPr lang="it-IT" dirty="0" smtClean="0">
                <a:latin typeface="+mn-lt"/>
              </a:rPr>
              <a:t>generano sciami un po’ diversi….</a:t>
            </a:r>
            <a:endParaRPr lang="it-IT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825" y="3029903"/>
            <a:ext cx="2448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n-lt"/>
              </a:rPr>
              <a:t>La distribuzione </a:t>
            </a:r>
            <a:r>
              <a:rPr lang="it-IT" dirty="0" smtClean="0">
                <a:latin typeface="+mn-lt"/>
              </a:rPr>
              <a:t>delle particelle </a:t>
            </a:r>
            <a:r>
              <a:rPr lang="it-IT" dirty="0" smtClean="0">
                <a:latin typeface="+mn-lt"/>
              </a:rPr>
              <a:t>dello sciame </a:t>
            </a:r>
            <a:r>
              <a:rPr lang="it-IT" dirty="0" smtClean="0">
                <a:latin typeface="+mn-lt"/>
              </a:rPr>
              <a:t>varia, misurando differenti grandezze possiamo distinguerli.</a:t>
            </a:r>
            <a:endParaRPr lang="it-IT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858" y="4619142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+mn-lt"/>
              </a:rPr>
              <a:t>Nuclei di più pesanti ( ad esempio Fe) </a:t>
            </a:r>
            <a:r>
              <a:rPr lang="it-IT" sz="1600" dirty="0" smtClean="0">
                <a:latin typeface="+mn-lt"/>
              </a:rPr>
              <a:t>generano qualche muone in meno, ma </a:t>
            </a:r>
            <a:r>
              <a:rPr lang="it-IT" sz="1600" dirty="0" smtClean="0">
                <a:latin typeface="+mn-lt"/>
              </a:rPr>
              <a:t>un numero </a:t>
            </a:r>
            <a:r>
              <a:rPr lang="it-IT" sz="1600" dirty="0" smtClean="0">
                <a:latin typeface="+mn-lt"/>
              </a:rPr>
              <a:t>maggiore </a:t>
            </a:r>
            <a:r>
              <a:rPr lang="it-IT" sz="1600" dirty="0" smtClean="0">
                <a:latin typeface="+mn-lt"/>
              </a:rPr>
              <a:t>di particelle nello sciame, e </a:t>
            </a:r>
            <a:r>
              <a:rPr lang="it-IT" sz="1600" dirty="0" smtClean="0">
                <a:latin typeface="+mn-lt"/>
              </a:rPr>
              <a:t>le particelle </a:t>
            </a:r>
            <a:r>
              <a:rPr lang="it-IT" sz="1600" dirty="0" smtClean="0">
                <a:latin typeface="+mn-lt"/>
              </a:rPr>
              <a:t>hanno  maggiore </a:t>
            </a:r>
            <a:r>
              <a:rPr lang="it-IT" sz="1600" dirty="0" smtClean="0">
                <a:latin typeface="+mn-lt"/>
              </a:rPr>
              <a:t>energia.</a:t>
            </a:r>
            <a:endParaRPr lang="it-IT" sz="16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452320" y="2769660"/>
            <a:ext cx="792088" cy="2569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5074" y="610493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n-lt"/>
              </a:rPr>
              <a:t>Fe (m </a:t>
            </a:r>
            <a:r>
              <a:rPr lang="it-IT" dirty="0"/>
              <a:t>≈</a:t>
            </a:r>
            <a:r>
              <a:rPr lang="it-IT" dirty="0" smtClean="0">
                <a:latin typeface="+mn-lt"/>
              </a:rPr>
              <a:t> 56 GeV/c</a:t>
            </a:r>
            <a:r>
              <a:rPr lang="it-IT" baseline="30000" dirty="0" smtClean="0">
                <a:latin typeface="+mn-lt"/>
              </a:rPr>
              <a:t>2</a:t>
            </a:r>
            <a:r>
              <a:rPr lang="it-IT" dirty="0" smtClean="0">
                <a:latin typeface="+mn-lt"/>
              </a:rPr>
              <a:t> , Z = 26 )</a:t>
            </a:r>
            <a:endParaRPr lang="it-IT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86522" y="61155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n-lt"/>
              </a:rPr>
              <a:t>p</a:t>
            </a:r>
            <a:r>
              <a:rPr lang="it-IT" dirty="0" smtClean="0">
                <a:latin typeface="+mn-lt"/>
              </a:rPr>
              <a:t> (m </a:t>
            </a:r>
            <a:r>
              <a:rPr lang="it-IT" dirty="0"/>
              <a:t>≈</a:t>
            </a:r>
            <a:r>
              <a:rPr lang="it-IT" dirty="0" smtClean="0">
                <a:latin typeface="+mn-lt"/>
              </a:rPr>
              <a:t> 1 </a:t>
            </a:r>
            <a:r>
              <a:rPr lang="it-IT" dirty="0">
                <a:latin typeface="+mn-lt"/>
              </a:rPr>
              <a:t>G</a:t>
            </a:r>
            <a:r>
              <a:rPr lang="it-IT" dirty="0" smtClean="0">
                <a:latin typeface="+mn-lt"/>
              </a:rPr>
              <a:t>eV/c</a:t>
            </a:r>
            <a:r>
              <a:rPr lang="it-IT" baseline="30000" dirty="0" smtClean="0">
                <a:latin typeface="+mn-lt"/>
              </a:rPr>
              <a:t>2</a:t>
            </a:r>
            <a:r>
              <a:rPr lang="it-IT" dirty="0" smtClean="0">
                <a:latin typeface="+mn-lt"/>
              </a:rPr>
              <a:t> , Z =1 )</a:t>
            </a:r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73278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8095">
            <a:off x="4774650" y="4944013"/>
            <a:ext cx="3109643" cy="3109643"/>
          </a:xfrm>
          <a:prstGeom prst="rect">
            <a:avLst/>
          </a:prstGeom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6851537" y="6564697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BE660023-5B43-479E-AEA0-52B1E8F2EF7F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41</a:t>
            </a:fld>
            <a:endParaRPr lang="en-US" altLang="it-IT" sz="1200" dirty="0">
              <a:solidFill>
                <a:srgbClr val="8B8B8B"/>
              </a:solidFill>
            </a:endParaRPr>
          </a:p>
        </p:txBody>
      </p:sp>
      <p:sp>
        <p:nvSpPr>
          <p:cNvPr id="76805" name="Text Box 2"/>
          <p:cNvSpPr txBox="1">
            <a:spLocks noChangeArrowheads="1"/>
          </p:cNvSpPr>
          <p:nvPr/>
        </p:nvSpPr>
        <p:spPr bwMode="auto">
          <a:xfrm>
            <a:off x="720726" y="6583896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   PROGETTO EEE</a:t>
            </a:r>
            <a:r>
              <a:rPr lang="en-US" altLang="it-IT" sz="1600" b="1" i="1" dirty="0">
                <a:latin typeface="Calibri" panose="020F0502020204030204" pitchFamily="34" charset="0"/>
              </a:rPr>
              <a:t>   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6 – 8 Dicembre 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  <p:sp>
        <p:nvSpPr>
          <p:cNvPr id="76806" name="Line 3"/>
          <p:cNvSpPr>
            <a:spLocks noChangeShapeType="1"/>
          </p:cNvSpPr>
          <p:nvPr/>
        </p:nvSpPr>
        <p:spPr bwMode="auto">
          <a:xfrm>
            <a:off x="-27781" y="6601271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807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3. Muoni </a:t>
            </a:r>
            <a:endParaRPr lang="it-IT" altLang="it-IT" sz="2800">
              <a:latin typeface="Times New Roman" panose="02020603050405020304" pitchFamily="18" charset="0"/>
            </a:endParaRPr>
          </a:p>
        </p:txBody>
      </p:sp>
      <p:sp>
        <p:nvSpPr>
          <p:cNvPr id="76808" name="Line 5"/>
          <p:cNvSpPr>
            <a:spLocks noChangeShapeType="1"/>
          </p:cNvSpPr>
          <p:nvPr/>
        </p:nvSpPr>
        <p:spPr bwMode="auto">
          <a:xfrm>
            <a:off x="250825" y="620713"/>
            <a:ext cx="8435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250825" y="1052513"/>
            <a:ext cx="8497888" cy="8735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dirty="0">
                <a:latin typeface="+mn-lt"/>
              </a:rPr>
              <a:t>Il </a:t>
            </a:r>
            <a:r>
              <a:rPr lang="it-IT" u="sng" dirty="0">
                <a:solidFill>
                  <a:srgbClr val="0070C0"/>
                </a:solidFill>
                <a:latin typeface="+mn-lt"/>
              </a:rPr>
              <a:t>numero di muoni </a:t>
            </a:r>
            <a:r>
              <a:rPr lang="el-GR" i="1" u="sng" dirty="0">
                <a:solidFill>
                  <a:srgbClr val="0070C0"/>
                </a:solidFill>
                <a:latin typeface="+mn-lt"/>
              </a:rPr>
              <a:t>μ</a:t>
            </a:r>
            <a:r>
              <a:rPr lang="it-IT" i="1" u="sng" dirty="0">
                <a:solidFill>
                  <a:srgbClr val="0070C0"/>
                </a:solidFill>
                <a:latin typeface="+mn-lt"/>
              </a:rPr>
              <a:t>  </a:t>
            </a:r>
            <a:r>
              <a:rPr lang="it-IT" dirty="0">
                <a:latin typeface="+mn-lt"/>
              </a:rPr>
              <a:t>negli sciami atmosferici estesi che raggiungono la Terra </a:t>
            </a:r>
            <a:r>
              <a:rPr lang="it-IT" dirty="0" smtClean="0">
                <a:latin typeface="+mn-lt"/>
              </a:rPr>
              <a:t>dipende dal raggio </a:t>
            </a:r>
            <a:r>
              <a:rPr lang="it-IT" dirty="0">
                <a:latin typeface="+mn-lt"/>
              </a:rPr>
              <a:t>cosmico primario che ha dato origine allo </a:t>
            </a:r>
            <a:r>
              <a:rPr lang="it-IT" dirty="0" smtClean="0">
                <a:latin typeface="+mn-lt"/>
              </a:rPr>
              <a:t>sciame,</a:t>
            </a:r>
            <a:br>
              <a:rPr lang="it-IT" dirty="0" smtClean="0">
                <a:latin typeface="+mn-lt"/>
              </a:rPr>
            </a:br>
            <a:r>
              <a:rPr lang="it-IT" dirty="0" smtClean="0">
                <a:latin typeface="+mn-lt"/>
              </a:rPr>
              <a:t>dall’ </a:t>
            </a:r>
            <a:r>
              <a:rPr lang="it-IT" b="1" u="sng" dirty="0" smtClean="0">
                <a:solidFill>
                  <a:srgbClr val="FF0000"/>
                </a:solidFill>
                <a:latin typeface="+mn-lt"/>
              </a:rPr>
              <a:t>Energia</a:t>
            </a:r>
            <a:r>
              <a:rPr lang="it-IT" dirty="0" smtClean="0">
                <a:latin typeface="+mn-lt"/>
              </a:rPr>
              <a:t>, dalla </a:t>
            </a:r>
            <a:r>
              <a:rPr lang="it-IT" b="1" u="sng" dirty="0" smtClean="0">
                <a:latin typeface="+mn-lt"/>
              </a:rPr>
              <a:t>specie</a:t>
            </a:r>
            <a:r>
              <a:rPr lang="it-IT" dirty="0" smtClean="0">
                <a:latin typeface="+mn-lt"/>
              </a:rPr>
              <a:t> e dalla </a:t>
            </a:r>
            <a:r>
              <a:rPr lang="it-IT" b="1" u="sng" dirty="0" smtClean="0">
                <a:solidFill>
                  <a:srgbClr val="0070C0"/>
                </a:solidFill>
                <a:latin typeface="+mn-lt"/>
              </a:rPr>
              <a:t>direzione</a:t>
            </a:r>
            <a:r>
              <a:rPr lang="it-IT" u="sng" dirty="0" smtClean="0">
                <a:latin typeface="+mn-lt"/>
              </a:rPr>
              <a:t> </a:t>
            </a:r>
            <a:r>
              <a:rPr lang="it-IT" dirty="0" smtClean="0">
                <a:latin typeface="+mn-lt"/>
              </a:rPr>
              <a:t>di arrivo del primario!</a:t>
            </a:r>
          </a:p>
        </p:txBody>
      </p:sp>
      <p:sp>
        <p:nvSpPr>
          <p:cNvPr id="10" name="Rettangolo 8"/>
          <p:cNvSpPr/>
          <p:nvPr/>
        </p:nvSpPr>
        <p:spPr>
          <a:xfrm>
            <a:off x="237273" y="2098122"/>
            <a:ext cx="8906728" cy="1839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dirty="0" smtClean="0">
                <a:solidFill>
                  <a:schemeClr val="tx1"/>
                </a:solidFill>
                <a:sym typeface="Symbol"/>
              </a:rPr>
              <a:t>Sciami che hanno </a:t>
            </a:r>
            <a:r>
              <a:rPr lang="it-IT" b="1" u="sng" dirty="0" smtClean="0">
                <a:solidFill>
                  <a:srgbClr val="0070C0"/>
                </a:solidFill>
                <a:sym typeface="Symbol"/>
              </a:rPr>
              <a:t>direzioni di arrivo </a:t>
            </a:r>
            <a:r>
              <a:rPr lang="it-IT" dirty="0" smtClean="0">
                <a:solidFill>
                  <a:schemeClr val="tx1"/>
                </a:solidFill>
                <a:sym typeface="Symbol"/>
              </a:rPr>
              <a:t>ad angoli maggiori attraversano maggiore quantità di Atmosfera. Quindi i muoni hanno maggiore probabilità di interagire con l’Atmosfera, e decadere! </a:t>
            </a:r>
          </a:p>
          <a:p>
            <a:r>
              <a:rPr lang="it-IT" dirty="0" smtClean="0">
                <a:solidFill>
                  <a:schemeClr val="tx1"/>
                </a:solidFill>
                <a:sym typeface="Symbol"/>
              </a:rPr>
              <a:t/>
            </a:r>
            <a:br>
              <a:rPr lang="it-IT" dirty="0" smtClean="0">
                <a:solidFill>
                  <a:schemeClr val="tx1"/>
                </a:solidFill>
                <a:sym typeface="Symbol"/>
              </a:rPr>
            </a:br>
            <a:r>
              <a:rPr lang="it-IT" dirty="0" smtClean="0">
                <a:solidFill>
                  <a:schemeClr val="tx1"/>
                </a:solidFill>
                <a:sym typeface="Symbol"/>
              </a:rPr>
              <a:t>Minore è l’Energia del muone         </a:t>
            </a:r>
            <a:r>
              <a:rPr lang="it-IT" dirty="0" smtClean="0">
                <a:solidFill>
                  <a:schemeClr val="tx1"/>
                </a:solidFill>
                <a:sym typeface="Wingdings" panose="05000000000000000000" pitchFamily="2" charset="2"/>
              </a:rPr>
              <a:t>Maggiore è la sua probabilità di interagire</a:t>
            </a:r>
            <a:r>
              <a:rPr lang="it-IT" dirty="0" smtClean="0">
                <a:solidFill>
                  <a:schemeClr val="tx1"/>
                </a:solidFill>
                <a:sym typeface="Symbol"/>
              </a:rPr>
              <a:t/>
            </a:r>
            <a:br>
              <a:rPr lang="it-IT" dirty="0" smtClean="0">
                <a:solidFill>
                  <a:schemeClr val="tx1"/>
                </a:solidFill>
                <a:sym typeface="Symbol"/>
              </a:rPr>
            </a:br>
            <a:r>
              <a:rPr lang="it-IT" dirty="0" smtClean="0">
                <a:solidFill>
                  <a:schemeClr val="tx1"/>
                </a:solidFill>
                <a:sym typeface="Symbol"/>
              </a:rPr>
              <a:t>                                                                 e decadere</a:t>
            </a:r>
            <a:endParaRPr lang="it-IT" dirty="0">
              <a:solidFill>
                <a:schemeClr val="tx1"/>
              </a:solidFill>
              <a:sym typeface="Symbol"/>
            </a:endParaRPr>
          </a:p>
        </p:txBody>
      </p:sp>
      <p:cxnSp>
        <p:nvCxnSpPr>
          <p:cNvPr id="4" name="Straight Arrow Connector 3"/>
          <p:cNvCxnSpPr>
            <a:stCxn id="26" idx="0"/>
          </p:cNvCxnSpPr>
          <p:nvPr/>
        </p:nvCxnSpPr>
        <p:spPr bwMode="auto">
          <a:xfrm flipH="1">
            <a:off x="6304980" y="3937487"/>
            <a:ext cx="4184" cy="114662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6385746" y="4074791"/>
            <a:ext cx="778914" cy="100931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/>
          <p:cNvSpPr/>
          <p:nvPr/>
        </p:nvSpPr>
        <p:spPr bwMode="auto">
          <a:xfrm>
            <a:off x="4125527" y="4347956"/>
            <a:ext cx="4367275" cy="4378738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652678" y="3937487"/>
            <a:ext cx="5312971" cy="5122697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3601057" y="3068960"/>
            <a:ext cx="1479222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3601057" y="2852936"/>
            <a:ext cx="104894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228063" y="3184427"/>
            <a:ext cx="1" cy="40216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/>
          <p:nvPr/>
        </p:nvCxnSpPr>
        <p:spPr bwMode="auto">
          <a:xfrm flipV="1">
            <a:off x="7740352" y="3220267"/>
            <a:ext cx="0" cy="36632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071753" y="2648760"/>
            <a:ext cx="122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 = 0°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6894" y="2882364"/>
            <a:ext cx="122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 = 30°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374" y="3844520"/>
            <a:ext cx="38585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+mj-lt"/>
                <a:sym typeface="Symbol"/>
              </a:rPr>
              <a:t>Flusso   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ɸ()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I</a:t>
            </a:r>
            <a:r>
              <a:rPr lang="it-IT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cos</a:t>
            </a:r>
            <a:r>
              <a:rPr lang="it-IT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 </a:t>
            </a:r>
          </a:p>
          <a:p>
            <a:endParaRPr lang="it-IT" dirty="0">
              <a:latin typeface="+mj-lt"/>
              <a:sym typeface="Symbol"/>
            </a:endParaRPr>
          </a:p>
          <a:p>
            <a:r>
              <a:rPr lang="it-IT" dirty="0">
                <a:latin typeface="+mj-lt"/>
                <a:cs typeface="Times New Roman" panose="02020603050405020304" pitchFamily="18" charset="0"/>
                <a:sym typeface="Symbol"/>
              </a:rPr>
              <a:t>All’ aumentare di  </a:t>
            </a:r>
            <a:r>
              <a:rPr lang="it-IT" dirty="0">
                <a:latin typeface="+mj-lt"/>
                <a:sym typeface="Symbol"/>
              </a:rPr>
              <a:t>diminuisce il numero di </a:t>
            </a:r>
            <a:r>
              <a:rPr lang="it-IT" dirty="0" smtClean="0">
                <a:latin typeface="+mj-lt"/>
                <a:sym typeface="Symbol"/>
              </a:rPr>
              <a:t>muoni.</a:t>
            </a:r>
            <a:br>
              <a:rPr lang="it-IT" dirty="0" smtClean="0">
                <a:latin typeface="+mj-lt"/>
                <a:sym typeface="Symbol"/>
              </a:rPr>
            </a:br>
            <a:r>
              <a:rPr lang="it-IT" dirty="0" smtClean="0">
                <a:latin typeface="+mj-lt"/>
                <a:sym typeface="Symbol"/>
              </a:rPr>
              <a:t>Sopravvivono </a:t>
            </a:r>
            <a:r>
              <a:rPr lang="it-IT" dirty="0">
                <a:latin typeface="+mj-lt"/>
                <a:sym typeface="Symbol"/>
              </a:rPr>
              <a:t>muoni di energia </a:t>
            </a:r>
            <a:r>
              <a:rPr lang="it-IT" dirty="0" smtClean="0">
                <a:latin typeface="+mj-lt"/>
                <a:sym typeface="Symbol"/>
              </a:rPr>
              <a:t>maggiore.</a:t>
            </a:r>
            <a:endParaRPr lang="it-IT" dirty="0">
              <a:latin typeface="+mj-lt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166679" y="3429000"/>
            <a:ext cx="325201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51380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6834188" y="6574982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BE660023-5B43-479E-AEA0-52B1E8F2EF7F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42</a:t>
            </a:fld>
            <a:endParaRPr lang="en-US" altLang="it-IT" sz="1200" dirty="0">
              <a:solidFill>
                <a:srgbClr val="8B8B8B"/>
              </a:solidFill>
            </a:endParaRPr>
          </a:p>
        </p:txBody>
      </p:sp>
      <p:sp>
        <p:nvSpPr>
          <p:cNvPr id="76805" name="Text Box 2"/>
          <p:cNvSpPr txBox="1">
            <a:spLocks noChangeArrowheads="1"/>
          </p:cNvSpPr>
          <p:nvPr/>
        </p:nvSpPr>
        <p:spPr bwMode="auto">
          <a:xfrm>
            <a:off x="751936" y="6583595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   PROGETTO EEE</a:t>
            </a:r>
            <a:r>
              <a:rPr lang="en-US" altLang="it-IT" sz="1600" b="1" i="1" dirty="0">
                <a:latin typeface="Calibri" panose="020F0502020204030204" pitchFamily="34" charset="0"/>
              </a:rPr>
              <a:t>   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6 – 8 Dicembre 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  <p:sp>
        <p:nvSpPr>
          <p:cNvPr id="76806" name="Line 3"/>
          <p:cNvSpPr>
            <a:spLocks noChangeShapeType="1"/>
          </p:cNvSpPr>
          <p:nvPr/>
        </p:nvSpPr>
        <p:spPr bwMode="auto">
          <a:xfrm>
            <a:off x="-27781" y="6623866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807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3. Muoni </a:t>
            </a:r>
            <a:endParaRPr lang="it-IT" altLang="it-IT" sz="2800">
              <a:latin typeface="Times New Roman" panose="02020603050405020304" pitchFamily="18" charset="0"/>
            </a:endParaRPr>
          </a:p>
        </p:txBody>
      </p:sp>
      <p:sp>
        <p:nvSpPr>
          <p:cNvPr id="76808" name="Line 5"/>
          <p:cNvSpPr>
            <a:spLocks noChangeShapeType="1"/>
          </p:cNvSpPr>
          <p:nvPr/>
        </p:nvSpPr>
        <p:spPr bwMode="auto">
          <a:xfrm>
            <a:off x="250825" y="620713"/>
            <a:ext cx="8435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3168953" y="2713189"/>
            <a:ext cx="1368152" cy="66779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748834" y="2157026"/>
            <a:ext cx="3307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+mj-lt"/>
                <a:cs typeface="Times New Roman" panose="02020603050405020304" pitchFamily="18" charset="0"/>
              </a:rPr>
              <a:t>Maggiore è l’altezza a cui osservo i muoni        maggiore è il numero di muoni che osservo.</a:t>
            </a:r>
            <a:endParaRPr lang="it-IT" sz="1600" dirty="0">
              <a:latin typeface="+mj-lt"/>
              <a:cs typeface="Times New Roman" panose="02020603050405020304" pitchFamily="18" charset="0"/>
            </a:endParaRPr>
          </a:p>
          <a:p>
            <a:r>
              <a:rPr lang="it-IT" sz="1600" dirty="0" smtClean="0">
                <a:latin typeface="+mj-lt"/>
                <a:cs typeface="Times New Roman" panose="02020603050405020304" pitchFamily="18" charset="0"/>
              </a:rPr>
              <a:t>Le particelle meno energetiche non sono ancora decadute!</a:t>
            </a:r>
            <a:endParaRPr lang="it-IT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359" y="5565290"/>
            <a:ext cx="6349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u="sng" dirty="0" smtClean="0">
                <a:solidFill>
                  <a:srgbClr val="FF0000"/>
                </a:solidFill>
                <a:latin typeface="+mj-lt"/>
              </a:rPr>
              <a:t>Esperimenti nelle gallerie sotto le montagne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1600" dirty="0" smtClean="0">
                <a:latin typeface="+mj-lt"/>
              </a:rPr>
              <a:t>i muoni più energetici attraversano fino a qualche km di roccia. </a:t>
            </a:r>
            <a:r>
              <a:rPr lang="it-IT" sz="1600" dirty="0" smtClean="0">
                <a:latin typeface="+mj-lt"/>
              </a:rPr>
              <a:t/>
            </a:r>
            <a:br>
              <a:rPr lang="it-IT" sz="1600" dirty="0" smtClean="0">
                <a:latin typeface="+mj-lt"/>
              </a:rPr>
            </a:br>
            <a:r>
              <a:rPr lang="it-IT" sz="1600" dirty="0" smtClean="0">
                <a:latin typeface="+mj-lt"/>
              </a:rPr>
              <a:t>Energia dei muoni &gt; TeV</a:t>
            </a:r>
            <a:endParaRPr lang="it-IT" sz="1600" dirty="0">
              <a:latin typeface="+mj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04" y="688816"/>
            <a:ext cx="2919849" cy="4437112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 bwMode="auto">
          <a:xfrm>
            <a:off x="4644008" y="4431570"/>
            <a:ext cx="288032" cy="122967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4812719" y="4486565"/>
            <a:ext cx="288032" cy="122967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4794950" y="4364083"/>
            <a:ext cx="392557" cy="136465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4979899" y="4583970"/>
            <a:ext cx="313590" cy="107727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4" t="27528" r="44610" b="18692"/>
          <a:stretch/>
        </p:blipFill>
        <p:spPr bwMode="auto">
          <a:xfrm>
            <a:off x="3171283" y="1153203"/>
            <a:ext cx="2336821" cy="41480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23" name="TextBox 22"/>
          <p:cNvSpPr txBox="1"/>
          <p:nvPr/>
        </p:nvSpPr>
        <p:spPr>
          <a:xfrm>
            <a:off x="4139952" y="688200"/>
            <a:ext cx="4976267" cy="10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1600" dirty="0">
                <a:latin typeface="+mn-lt"/>
              </a:rPr>
              <a:t>Il </a:t>
            </a:r>
            <a:r>
              <a:rPr lang="it-IT" sz="1600" u="sng" dirty="0">
                <a:solidFill>
                  <a:srgbClr val="0070C0"/>
                </a:solidFill>
                <a:latin typeface="+mn-lt"/>
              </a:rPr>
              <a:t>numero di muoni </a:t>
            </a:r>
            <a:r>
              <a:rPr lang="el-GR" sz="1600" i="1" u="sng" dirty="0">
                <a:solidFill>
                  <a:srgbClr val="0070C0"/>
                </a:solidFill>
                <a:latin typeface="+mn-lt"/>
              </a:rPr>
              <a:t>μ</a:t>
            </a:r>
            <a:r>
              <a:rPr lang="it-IT" sz="1600" i="1" u="sng" dirty="0">
                <a:solidFill>
                  <a:srgbClr val="0070C0"/>
                </a:solidFill>
                <a:latin typeface="+mn-lt"/>
              </a:rPr>
              <a:t>  </a:t>
            </a:r>
            <a:r>
              <a:rPr lang="it-IT" sz="1600" dirty="0">
                <a:latin typeface="+mn-lt"/>
              </a:rPr>
              <a:t>negli sciami atmosferici estesi che raggiungono la Terra </a:t>
            </a:r>
            <a:r>
              <a:rPr lang="it-IT" sz="1600" dirty="0" smtClean="0">
                <a:latin typeface="+mn-lt"/>
              </a:rPr>
              <a:t> </a:t>
            </a:r>
            <a:r>
              <a:rPr lang="it-IT" sz="1600" dirty="0">
                <a:latin typeface="+mn-lt"/>
              </a:rPr>
              <a:t>dipende </a:t>
            </a:r>
            <a:r>
              <a:rPr lang="it-IT" sz="1600" dirty="0" smtClean="0">
                <a:latin typeface="+mn-lt"/>
              </a:rPr>
              <a:t>dal raggio </a:t>
            </a:r>
            <a:r>
              <a:rPr lang="it-IT" sz="1600" dirty="0">
                <a:latin typeface="+mn-lt"/>
              </a:rPr>
              <a:t>cosmico primario che ha dato origine allo </a:t>
            </a:r>
            <a:r>
              <a:rPr lang="it-IT" sz="1600" dirty="0" smtClean="0">
                <a:latin typeface="+mn-lt"/>
              </a:rPr>
              <a:t>sciame, ma </a:t>
            </a:r>
            <a:r>
              <a:rPr lang="it-IT" sz="1600" dirty="0" smtClean="0">
                <a:latin typeface="+mn-lt"/>
              </a:rPr>
              <a:t>anche </a:t>
            </a:r>
            <a:r>
              <a:rPr lang="it-IT" sz="1600" dirty="0" smtClean="0">
                <a:latin typeface="+mn-lt"/>
              </a:rPr>
              <a:t>dall’altezza al livello del mare </a:t>
            </a:r>
            <a:r>
              <a:rPr lang="it-IT" sz="1600" dirty="0" smtClean="0">
                <a:latin typeface="+mn-lt"/>
              </a:rPr>
              <a:t>dove </a:t>
            </a:r>
            <a:r>
              <a:rPr lang="it-IT" sz="1600" dirty="0" smtClean="0">
                <a:latin typeface="+mn-lt"/>
              </a:rPr>
              <a:t>misuro le particelle nello sciame.</a:t>
            </a:r>
            <a:endParaRPr lang="it-IT" sz="1600" dirty="0" smtClean="0">
              <a:latin typeface="+mn-lt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4644008" y="2579022"/>
            <a:ext cx="1080120" cy="77207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 flipH="1">
            <a:off x="2483768" y="2579022"/>
            <a:ext cx="3240360" cy="101224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6412592" y="2564904"/>
            <a:ext cx="247640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Rectangle 42"/>
          <p:cNvSpPr/>
          <p:nvPr/>
        </p:nvSpPr>
        <p:spPr>
          <a:xfrm>
            <a:off x="5632649" y="4256742"/>
            <a:ext cx="3458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+mj-lt"/>
                <a:cs typeface="Times New Roman" panose="02020603050405020304" pitchFamily="18" charset="0"/>
              </a:rPr>
              <a:t>Sono </a:t>
            </a:r>
            <a:r>
              <a:rPr lang="it-IT" sz="1600" dirty="0" smtClean="0">
                <a:latin typeface="+mj-lt"/>
                <a:cs typeface="Times New Roman" panose="02020603050405020304" pitchFamily="18" charset="0"/>
              </a:rPr>
              <a:t>persi i muoni </a:t>
            </a:r>
            <a:r>
              <a:rPr lang="it-IT" sz="1600" dirty="0">
                <a:latin typeface="+mj-lt"/>
                <a:cs typeface="Times New Roman" panose="02020603050405020304" pitchFamily="18" charset="0"/>
              </a:rPr>
              <a:t>meno </a:t>
            </a:r>
            <a:r>
              <a:rPr lang="it-IT" sz="1600" dirty="0" smtClean="0">
                <a:latin typeface="+mj-lt"/>
                <a:cs typeface="Times New Roman" panose="02020603050405020304" pitchFamily="18" charset="0"/>
              </a:rPr>
              <a:t>energetici, ed i muoni </a:t>
            </a:r>
            <a:r>
              <a:rPr lang="it-IT" sz="1600" dirty="0" smtClean="0">
                <a:latin typeface="+mj-lt"/>
                <a:cs typeface="Times New Roman" panose="02020603050405020304" pitchFamily="18" charset="0"/>
              </a:rPr>
              <a:t>che hanno interagito con gli atomi dell’atmosfera</a:t>
            </a:r>
            <a:endParaRPr lang="it-IT" sz="16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 flipH="1">
            <a:off x="2548735" y="4401438"/>
            <a:ext cx="3112877" cy="61271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/>
          <p:nvPr/>
        </p:nvCxnSpPr>
        <p:spPr bwMode="auto">
          <a:xfrm flipH="1">
            <a:off x="5100751" y="4431570"/>
            <a:ext cx="558295" cy="4931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Box 50"/>
          <p:cNvSpPr txBox="1"/>
          <p:nvPr/>
        </p:nvSpPr>
        <p:spPr>
          <a:xfrm>
            <a:off x="5489668" y="1918694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u="sng" dirty="0" smtClean="0">
                <a:solidFill>
                  <a:srgbClr val="0070C0"/>
                </a:solidFill>
                <a:latin typeface="+mj-lt"/>
              </a:rPr>
              <a:t>Esperimenti in montagna ad </a:t>
            </a:r>
            <a:r>
              <a:rPr lang="it-IT" sz="1600" i="1" u="sng" dirty="0" smtClean="0">
                <a:solidFill>
                  <a:srgbClr val="0070C0"/>
                </a:solidFill>
                <a:latin typeface="+mj-lt"/>
              </a:rPr>
              <a:t>altaquota</a:t>
            </a:r>
            <a:endParaRPr lang="it-IT" sz="1600" i="1" u="sng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48834" y="4014151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u="sng" dirty="0" smtClean="0">
                <a:solidFill>
                  <a:srgbClr val="0070C0"/>
                </a:solidFill>
                <a:latin typeface="+mj-lt"/>
              </a:rPr>
              <a:t>Esperimenti al livello del mare</a:t>
            </a:r>
            <a:endParaRPr lang="it-IT" sz="1600" i="1" u="sng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 flipV="1">
            <a:off x="4103948" y="5518387"/>
            <a:ext cx="691002" cy="24047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TextBox 63"/>
          <p:cNvSpPr txBox="1"/>
          <p:nvPr/>
        </p:nvSpPr>
        <p:spPr>
          <a:xfrm>
            <a:off x="6214669" y="57379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u="sng" dirty="0" smtClean="0">
                <a:latin typeface="+mj-lt"/>
              </a:rPr>
              <a:t>Misure fatte ieri!!!</a:t>
            </a:r>
            <a:endParaRPr lang="it-IT" i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48043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 bwMode="auto">
          <a:xfrm>
            <a:off x="4812719" y="4486565"/>
            <a:ext cx="288032" cy="122967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4644008" y="4431570"/>
            <a:ext cx="288032" cy="122967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4979899" y="4583970"/>
            <a:ext cx="313590" cy="107727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4794950" y="4364083"/>
            <a:ext cx="392557" cy="136465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0" t="864" r="42563" b="17004"/>
          <a:stretch/>
        </p:blipFill>
        <p:spPr bwMode="auto">
          <a:xfrm>
            <a:off x="2242130" y="620688"/>
            <a:ext cx="3193966" cy="467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6834188" y="6574982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BE660023-5B43-479E-AEA0-52B1E8F2EF7F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43</a:t>
            </a:fld>
            <a:endParaRPr lang="en-US" altLang="it-IT" sz="1200" dirty="0">
              <a:solidFill>
                <a:srgbClr val="8B8B8B"/>
              </a:solidFill>
            </a:endParaRPr>
          </a:p>
        </p:txBody>
      </p:sp>
      <p:sp>
        <p:nvSpPr>
          <p:cNvPr id="76805" name="Text Box 2"/>
          <p:cNvSpPr txBox="1">
            <a:spLocks noChangeArrowheads="1"/>
          </p:cNvSpPr>
          <p:nvPr/>
        </p:nvSpPr>
        <p:spPr bwMode="auto">
          <a:xfrm>
            <a:off x="751936" y="6583595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   PROGETTO EEE</a:t>
            </a:r>
            <a:r>
              <a:rPr lang="en-US" altLang="it-IT" sz="1600" b="1" i="1" dirty="0">
                <a:latin typeface="Calibri" panose="020F0502020204030204" pitchFamily="34" charset="0"/>
              </a:rPr>
              <a:t>   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6 – 8 Dicembre 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  <p:sp>
        <p:nvSpPr>
          <p:cNvPr id="76806" name="Line 3"/>
          <p:cNvSpPr>
            <a:spLocks noChangeShapeType="1"/>
          </p:cNvSpPr>
          <p:nvPr/>
        </p:nvSpPr>
        <p:spPr bwMode="auto">
          <a:xfrm>
            <a:off x="-27781" y="6623866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807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3. Muoni </a:t>
            </a:r>
            <a:endParaRPr lang="it-IT" altLang="it-IT" sz="2800">
              <a:latin typeface="Times New Roman" panose="02020603050405020304" pitchFamily="18" charset="0"/>
            </a:endParaRPr>
          </a:p>
        </p:txBody>
      </p:sp>
      <p:sp>
        <p:nvSpPr>
          <p:cNvPr id="76808" name="Line 5"/>
          <p:cNvSpPr>
            <a:spLocks noChangeShapeType="1"/>
          </p:cNvSpPr>
          <p:nvPr/>
        </p:nvSpPr>
        <p:spPr bwMode="auto">
          <a:xfrm>
            <a:off x="250825" y="620713"/>
            <a:ext cx="8435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" name="TextBox 14"/>
          <p:cNvSpPr txBox="1"/>
          <p:nvPr/>
        </p:nvSpPr>
        <p:spPr>
          <a:xfrm>
            <a:off x="5748834" y="2157026"/>
            <a:ext cx="3307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+mj-lt"/>
                <a:cs typeface="Times New Roman" panose="02020603050405020304" pitchFamily="18" charset="0"/>
              </a:rPr>
              <a:t>Maggiore è l’altezza a cui osservo i raggi cosmici secondari        maggiore è il numero di particelle che osservo.</a:t>
            </a:r>
            <a:endParaRPr lang="it-IT" sz="1600" dirty="0">
              <a:latin typeface="+mj-lt"/>
              <a:cs typeface="Times New Roman" panose="02020603050405020304" pitchFamily="18" charset="0"/>
            </a:endParaRPr>
          </a:p>
          <a:p>
            <a:r>
              <a:rPr lang="it-IT" sz="1600" dirty="0" smtClean="0">
                <a:latin typeface="+mj-lt"/>
                <a:cs typeface="Times New Roman" panose="02020603050405020304" pitchFamily="18" charset="0"/>
              </a:rPr>
              <a:t>Le particelle meno </a:t>
            </a:r>
            <a:r>
              <a:rPr lang="it-IT" sz="1600" dirty="0" smtClean="0">
                <a:latin typeface="+mj-lt"/>
                <a:cs typeface="Times New Roman" panose="02020603050405020304" pitchFamily="18" charset="0"/>
              </a:rPr>
              <a:t>penetranti</a:t>
            </a:r>
            <a:r>
              <a:rPr lang="it-IT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sz="1600" dirty="0" smtClean="0">
                <a:latin typeface="+mj-lt"/>
                <a:cs typeface="Times New Roman" panose="02020603050405020304" pitchFamily="18" charset="0"/>
              </a:rPr>
              <a:t>non sono ancora </a:t>
            </a:r>
            <a:r>
              <a:rPr lang="it-IT" sz="1600" dirty="0" smtClean="0">
                <a:latin typeface="+mj-lt"/>
                <a:cs typeface="Times New Roman" panose="02020603050405020304" pitchFamily="18" charset="0"/>
              </a:rPr>
              <a:t>decadute e non hanno interagito con l’atmosfera!</a:t>
            </a:r>
            <a:endParaRPr lang="it-IT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359" y="5565290"/>
            <a:ext cx="6349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u="sng" dirty="0" smtClean="0">
                <a:solidFill>
                  <a:srgbClr val="FF0000"/>
                </a:solidFill>
                <a:latin typeface="+mj-lt"/>
              </a:rPr>
              <a:t>Esperimenti nelle gallerie sotto le montagne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1600" dirty="0" smtClean="0">
                <a:latin typeface="+mj-lt"/>
              </a:rPr>
              <a:t>i muoni più energetici attraversano fino a qualche km di roccia. </a:t>
            </a:r>
            <a:endParaRPr lang="it-IT" sz="1600" dirty="0" smtClean="0">
              <a:latin typeface="+mj-lt"/>
            </a:endParaRPr>
          </a:p>
          <a:p>
            <a:r>
              <a:rPr lang="it-IT" sz="1600" dirty="0" smtClean="0">
                <a:latin typeface="+mj-lt"/>
              </a:rPr>
              <a:t>Per studiare i raggi cosmici a più alta energia (Energia </a:t>
            </a:r>
            <a:r>
              <a:rPr lang="it-IT" sz="1600" dirty="0">
                <a:latin typeface="+mj-lt"/>
              </a:rPr>
              <a:t>dei muoni &gt; </a:t>
            </a:r>
            <a:r>
              <a:rPr lang="it-IT" sz="1600" dirty="0" smtClean="0">
                <a:latin typeface="+mj-lt"/>
              </a:rPr>
              <a:t>TeV)</a:t>
            </a:r>
            <a:endParaRPr lang="it-IT" sz="1600" dirty="0">
              <a:latin typeface="+mj-lt"/>
            </a:endParaRPr>
          </a:p>
          <a:p>
            <a:endParaRPr lang="it-IT" sz="1600" dirty="0">
              <a:latin typeface="+mj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04" y="688816"/>
            <a:ext cx="2919849" cy="4437112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 bwMode="auto">
          <a:xfrm flipH="1">
            <a:off x="4644008" y="2579022"/>
            <a:ext cx="1080120" cy="77207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 flipH="1">
            <a:off x="2483768" y="2579022"/>
            <a:ext cx="3240360" cy="101224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7812360" y="2564904"/>
            <a:ext cx="247640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Rectangle 42"/>
          <p:cNvSpPr/>
          <p:nvPr/>
        </p:nvSpPr>
        <p:spPr>
          <a:xfrm>
            <a:off x="5632649" y="4256742"/>
            <a:ext cx="34584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+mj-lt"/>
                <a:cs typeface="Times New Roman" panose="02020603050405020304" pitchFamily="18" charset="0"/>
              </a:rPr>
              <a:t>Molte particelle sono ormai perdute, la componente residua è costituita dai muoni (99%), protoni (1%), elettroni e positoni (0,1%) .</a:t>
            </a:r>
            <a:endParaRPr lang="it-IT" sz="16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 flipH="1">
            <a:off x="2548735" y="4401438"/>
            <a:ext cx="3112877" cy="61271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/>
          <p:nvPr/>
        </p:nvCxnSpPr>
        <p:spPr bwMode="auto">
          <a:xfrm flipH="1">
            <a:off x="5100751" y="4431570"/>
            <a:ext cx="558295" cy="4931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Box 50"/>
          <p:cNvSpPr txBox="1"/>
          <p:nvPr/>
        </p:nvSpPr>
        <p:spPr>
          <a:xfrm>
            <a:off x="5489668" y="1918694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u="sng" dirty="0" smtClean="0">
                <a:solidFill>
                  <a:srgbClr val="0070C0"/>
                </a:solidFill>
                <a:latin typeface="+mj-lt"/>
              </a:rPr>
              <a:t>Esperimenti in montagna ad </a:t>
            </a:r>
            <a:r>
              <a:rPr lang="it-IT" sz="1600" i="1" u="sng" dirty="0" smtClean="0">
                <a:solidFill>
                  <a:srgbClr val="0070C0"/>
                </a:solidFill>
                <a:latin typeface="+mj-lt"/>
              </a:rPr>
              <a:t>altaquota</a:t>
            </a:r>
            <a:endParaRPr lang="it-IT" sz="1600" i="1" u="sng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48834" y="4014151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u="sng" dirty="0" smtClean="0">
                <a:solidFill>
                  <a:srgbClr val="0070C0"/>
                </a:solidFill>
                <a:latin typeface="+mj-lt"/>
              </a:rPr>
              <a:t>Esperimenti al livello del mare</a:t>
            </a:r>
            <a:endParaRPr lang="it-IT" sz="1600" i="1" u="sng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 flipV="1">
            <a:off x="4103948" y="5518387"/>
            <a:ext cx="691002" cy="24047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TextBox 63"/>
          <p:cNvSpPr txBox="1"/>
          <p:nvPr/>
        </p:nvSpPr>
        <p:spPr>
          <a:xfrm>
            <a:off x="6214669" y="57379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u="sng" dirty="0" smtClean="0">
                <a:latin typeface="+mj-lt"/>
              </a:rPr>
              <a:t>Misure fatte ieri!!!</a:t>
            </a:r>
            <a:endParaRPr lang="it-IT" i="1" u="sng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39952" y="688200"/>
            <a:ext cx="4976267" cy="10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1600" dirty="0">
                <a:latin typeface="+mn-lt"/>
              </a:rPr>
              <a:t>Il </a:t>
            </a:r>
            <a:r>
              <a:rPr lang="it-IT" sz="1600" u="sng" dirty="0">
                <a:solidFill>
                  <a:srgbClr val="0070C0"/>
                </a:solidFill>
                <a:latin typeface="+mn-lt"/>
              </a:rPr>
              <a:t>numero di muoni </a:t>
            </a:r>
            <a:r>
              <a:rPr lang="el-GR" sz="1600" i="1" u="sng" dirty="0">
                <a:solidFill>
                  <a:srgbClr val="0070C0"/>
                </a:solidFill>
                <a:latin typeface="+mn-lt"/>
              </a:rPr>
              <a:t>μ</a:t>
            </a:r>
            <a:r>
              <a:rPr lang="it-IT" sz="1600" i="1" u="sng" dirty="0">
                <a:solidFill>
                  <a:srgbClr val="0070C0"/>
                </a:solidFill>
                <a:latin typeface="+mn-lt"/>
              </a:rPr>
              <a:t>  </a:t>
            </a:r>
            <a:r>
              <a:rPr lang="it-IT" sz="1600" dirty="0">
                <a:latin typeface="+mn-lt"/>
              </a:rPr>
              <a:t>negli sciami atmosferici estesi che raggiungono la Terra </a:t>
            </a:r>
            <a:r>
              <a:rPr lang="it-IT" sz="1600" dirty="0" smtClean="0">
                <a:latin typeface="+mn-lt"/>
              </a:rPr>
              <a:t> </a:t>
            </a:r>
            <a:r>
              <a:rPr lang="it-IT" sz="1600" dirty="0">
                <a:latin typeface="+mn-lt"/>
              </a:rPr>
              <a:t>dipende </a:t>
            </a:r>
            <a:r>
              <a:rPr lang="it-IT" sz="1600" dirty="0" smtClean="0">
                <a:latin typeface="+mn-lt"/>
              </a:rPr>
              <a:t>dal raggio </a:t>
            </a:r>
            <a:r>
              <a:rPr lang="it-IT" sz="1600" dirty="0">
                <a:latin typeface="+mn-lt"/>
              </a:rPr>
              <a:t>cosmico primario che ha dato origine allo </a:t>
            </a:r>
            <a:r>
              <a:rPr lang="it-IT" sz="1600" dirty="0" smtClean="0">
                <a:latin typeface="+mn-lt"/>
              </a:rPr>
              <a:t>sciame</a:t>
            </a:r>
            <a:r>
              <a:rPr lang="it-IT" sz="1600" dirty="0" smtClean="0">
                <a:latin typeface="+mn-lt"/>
              </a:rPr>
              <a:t>, </a:t>
            </a:r>
            <a:r>
              <a:rPr lang="it-IT" sz="1600" dirty="0" smtClean="0">
                <a:latin typeface="+mn-lt"/>
              </a:rPr>
              <a:t>ma anche </a:t>
            </a:r>
            <a:r>
              <a:rPr lang="it-IT" sz="1600" dirty="0" smtClean="0">
                <a:latin typeface="+mn-lt"/>
              </a:rPr>
              <a:t>dall’altezza al livello del mare </a:t>
            </a:r>
            <a:r>
              <a:rPr lang="it-IT" sz="1600" dirty="0" smtClean="0">
                <a:latin typeface="+mn-lt"/>
              </a:rPr>
              <a:t>dove </a:t>
            </a:r>
            <a:r>
              <a:rPr lang="it-IT" sz="1600" dirty="0" smtClean="0">
                <a:latin typeface="+mn-lt"/>
              </a:rPr>
              <a:t>misuro le particelle nello sciame.</a:t>
            </a:r>
            <a:endParaRPr lang="it-IT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24240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4. Simulare i Raggi Cosmici Secondari </a:t>
            </a:r>
            <a:endParaRPr lang="it-IT" altLang="it-IT" sz="2800">
              <a:latin typeface="Times New Roman" panose="02020603050405020304" pitchFamily="18" charset="0"/>
            </a:endParaRPr>
          </a:p>
        </p:txBody>
      </p:sp>
      <p:sp>
        <p:nvSpPr>
          <p:cNvPr id="81923" name="Line 5"/>
          <p:cNvSpPr>
            <a:spLocks noChangeShapeType="1"/>
          </p:cNvSpPr>
          <p:nvPr/>
        </p:nvSpPr>
        <p:spPr bwMode="auto">
          <a:xfrm>
            <a:off x="250825" y="620713"/>
            <a:ext cx="8435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24" name="Line 3"/>
          <p:cNvSpPr>
            <a:spLocks noChangeShapeType="1"/>
          </p:cNvSpPr>
          <p:nvPr/>
        </p:nvSpPr>
        <p:spPr bwMode="auto">
          <a:xfrm>
            <a:off x="0" y="66690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819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981075"/>
            <a:ext cx="75787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4906963"/>
            <a:ext cx="381793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51338"/>
            <a:ext cx="2424113" cy="1611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5227638"/>
            <a:ext cx="1104900" cy="109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9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4. Simulare i Raggi Cosmici Secondari </a:t>
            </a:r>
            <a:endParaRPr lang="it-IT" altLang="it-IT" sz="2800">
              <a:latin typeface="Times New Roman" panose="02020603050405020304" pitchFamily="18" charset="0"/>
            </a:endParaRPr>
          </a:p>
        </p:txBody>
      </p:sp>
      <p:sp>
        <p:nvSpPr>
          <p:cNvPr id="82947" name="Line 5"/>
          <p:cNvSpPr>
            <a:spLocks noChangeShapeType="1"/>
          </p:cNvSpPr>
          <p:nvPr/>
        </p:nvSpPr>
        <p:spPr bwMode="auto">
          <a:xfrm>
            <a:off x="250825" y="620713"/>
            <a:ext cx="8435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48" name="Line 3"/>
          <p:cNvSpPr>
            <a:spLocks noChangeShapeType="1"/>
          </p:cNvSpPr>
          <p:nvPr/>
        </p:nvSpPr>
        <p:spPr bwMode="auto">
          <a:xfrm>
            <a:off x="0" y="66690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829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36588"/>
            <a:ext cx="873442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9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128963"/>
            <a:ext cx="23336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51" name="Rectangle 1"/>
          <p:cNvSpPr>
            <a:spLocks noChangeArrowheads="1"/>
          </p:cNvSpPr>
          <p:nvPr/>
        </p:nvSpPr>
        <p:spPr bwMode="auto">
          <a:xfrm>
            <a:off x="3368675" y="917575"/>
            <a:ext cx="5616575" cy="7191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82952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3756023"/>
            <a:ext cx="2181640" cy="311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970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4. Simulare i Raggi Cosmici Secondari </a:t>
            </a:r>
            <a:endParaRPr lang="it-IT" altLang="it-IT" sz="2800">
              <a:latin typeface="Times New Roman" panose="02020603050405020304" pitchFamily="18" charset="0"/>
            </a:endParaRPr>
          </a:p>
        </p:txBody>
      </p:sp>
      <p:sp>
        <p:nvSpPr>
          <p:cNvPr id="83971" name="Line 5"/>
          <p:cNvSpPr>
            <a:spLocks noChangeShapeType="1"/>
          </p:cNvSpPr>
          <p:nvPr/>
        </p:nvSpPr>
        <p:spPr bwMode="auto">
          <a:xfrm>
            <a:off x="250825" y="620713"/>
            <a:ext cx="8435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72" name="Line 3"/>
          <p:cNvSpPr>
            <a:spLocks noChangeShapeType="1"/>
          </p:cNvSpPr>
          <p:nvPr/>
        </p:nvSpPr>
        <p:spPr bwMode="auto">
          <a:xfrm>
            <a:off x="0" y="66690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839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28799"/>
          <a:stretch>
            <a:fillRect/>
          </a:stretch>
        </p:blipFill>
        <p:spPr bwMode="auto">
          <a:xfrm>
            <a:off x="4119563" y="1165225"/>
            <a:ext cx="4852987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52" t="287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974" name="TextBox 1"/>
          <p:cNvSpPr txBox="1">
            <a:spLocks noChangeArrowheads="1"/>
          </p:cNvSpPr>
          <p:nvPr/>
        </p:nvSpPr>
        <p:spPr bwMode="auto">
          <a:xfrm>
            <a:off x="4427984" y="3257778"/>
            <a:ext cx="3744912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u="sng" dirty="0"/>
              <a:t>Il primo sciame simulato</a:t>
            </a: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200" u="sng" dirty="0"/>
          </a:p>
          <a:p>
            <a:pPr eaLnBrk="1">
              <a:lnSpc>
                <a:spcPct val="94000"/>
              </a:lnSpc>
              <a:buClr>
                <a:srgbClr val="000000"/>
              </a:buClr>
              <a:buSzPct val="70000"/>
              <a:buFont typeface="Times New Roman" panose="02020603050405020304" pitchFamily="18" charset="0"/>
              <a:buNone/>
            </a:pPr>
            <a:r>
              <a:rPr lang="it-IT" altLang="it-IT" sz="2400" dirty="0"/>
              <a:t>Protone </a:t>
            </a:r>
          </a:p>
          <a:p>
            <a:pPr eaLnBrk="1">
              <a:lnSpc>
                <a:spcPct val="94000"/>
              </a:lnSpc>
              <a:buClr>
                <a:srgbClr val="000000"/>
              </a:buClr>
              <a:buSzPct val="70000"/>
              <a:buFont typeface="Times New Roman" panose="02020603050405020304" pitchFamily="18" charset="0"/>
              <a:buNone/>
            </a:pPr>
            <a:r>
              <a:rPr lang="it-IT" altLang="it-IT" sz="2400" dirty="0"/>
              <a:t>Energia = 10</a:t>
            </a:r>
            <a:r>
              <a:rPr lang="it-IT" altLang="it-IT" sz="2400" baseline="30000" dirty="0"/>
              <a:t>19</a:t>
            </a:r>
            <a:r>
              <a:rPr lang="it-IT" altLang="it-IT" sz="2400" dirty="0"/>
              <a:t> eV</a:t>
            </a:r>
          </a:p>
          <a:p>
            <a:pPr eaLnBrk="1">
              <a:lnSpc>
                <a:spcPct val="94000"/>
              </a:lnSpc>
              <a:buClr>
                <a:srgbClr val="000000"/>
              </a:buClr>
              <a:buSzPct val="70000"/>
              <a:buFont typeface="Times New Roman" panose="02020603050405020304" pitchFamily="18" charset="0"/>
              <a:buNone/>
            </a:pPr>
            <a:r>
              <a:rPr lang="it-IT" altLang="it-IT" sz="2400" dirty="0"/>
              <a:t>θ = </a:t>
            </a:r>
            <a:r>
              <a:rPr lang="it-IT" altLang="it-IT" sz="2400" dirty="0" smtClean="0"/>
              <a:t>45°</a:t>
            </a:r>
            <a:endParaRPr lang="it-IT" altLang="it-IT" sz="2400" dirty="0"/>
          </a:p>
        </p:txBody>
      </p:sp>
      <p:pic>
        <p:nvPicPr>
          <p:cNvPr id="8397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98550"/>
            <a:ext cx="3998912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6" name="Rectangle 9"/>
          <p:cNvSpPr>
            <a:spLocks noChangeArrowheads="1"/>
          </p:cNvSpPr>
          <p:nvPr/>
        </p:nvSpPr>
        <p:spPr bwMode="auto">
          <a:xfrm>
            <a:off x="4119563" y="1484313"/>
            <a:ext cx="92075" cy="8064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83977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 dirty="0">
                <a:latin typeface="Times New Roman" panose="02020603050405020304" pitchFamily="18" charset="0"/>
              </a:rPr>
              <a:t>4. </a:t>
            </a:r>
            <a:r>
              <a:rPr lang="en-US" altLang="it-IT" sz="2800" dirty="0" err="1">
                <a:latin typeface="Times New Roman" panose="02020603050405020304" pitchFamily="18" charset="0"/>
              </a:rPr>
              <a:t>Simulare</a:t>
            </a:r>
            <a:r>
              <a:rPr lang="en-US" altLang="it-IT" sz="2800" dirty="0">
                <a:latin typeface="Times New Roman" panose="02020603050405020304" pitchFamily="18" charset="0"/>
              </a:rPr>
              <a:t> </a:t>
            </a:r>
            <a:r>
              <a:rPr lang="en-US" altLang="it-IT" sz="2800" dirty="0" err="1">
                <a:latin typeface="Times New Roman" panose="02020603050405020304" pitchFamily="18" charset="0"/>
              </a:rPr>
              <a:t>i</a:t>
            </a:r>
            <a:r>
              <a:rPr lang="en-US" altLang="it-IT" sz="2800" dirty="0">
                <a:latin typeface="Times New Roman" panose="02020603050405020304" pitchFamily="18" charset="0"/>
              </a:rPr>
              <a:t> </a:t>
            </a:r>
            <a:r>
              <a:rPr lang="en-US" altLang="it-IT" sz="2800" dirty="0" err="1">
                <a:latin typeface="Times New Roman" panose="02020603050405020304" pitchFamily="18" charset="0"/>
              </a:rPr>
              <a:t>Raggi</a:t>
            </a:r>
            <a:r>
              <a:rPr lang="en-US" altLang="it-IT" sz="2800" dirty="0">
                <a:latin typeface="Times New Roman" panose="02020603050405020304" pitchFamily="18" charset="0"/>
              </a:rPr>
              <a:t> </a:t>
            </a:r>
            <a:r>
              <a:rPr lang="en-US" altLang="it-IT" sz="2800" dirty="0" err="1">
                <a:latin typeface="Times New Roman" panose="02020603050405020304" pitchFamily="18" charset="0"/>
              </a:rPr>
              <a:t>Cosmici</a:t>
            </a:r>
            <a:r>
              <a:rPr lang="en-US" altLang="it-IT" sz="2800" dirty="0">
                <a:latin typeface="Times New Roman" panose="02020603050405020304" pitchFamily="18" charset="0"/>
              </a:rPr>
              <a:t> </a:t>
            </a:r>
            <a:r>
              <a:rPr lang="en-US" altLang="it-IT" sz="2800" dirty="0" err="1">
                <a:latin typeface="Times New Roman" panose="02020603050405020304" pitchFamily="18" charset="0"/>
              </a:rPr>
              <a:t>Secondari</a:t>
            </a:r>
            <a:r>
              <a:rPr lang="en-US" altLang="it-IT" sz="2800" dirty="0">
                <a:latin typeface="Times New Roman" panose="02020603050405020304" pitchFamily="18" charset="0"/>
              </a:rPr>
              <a:t> </a:t>
            </a:r>
            <a:endParaRPr lang="it-IT" altLang="it-IT" sz="2800" dirty="0">
              <a:latin typeface="Times New Roman" panose="02020603050405020304" pitchFamily="18" charset="0"/>
            </a:endParaRPr>
          </a:p>
        </p:txBody>
      </p:sp>
      <p:sp>
        <p:nvSpPr>
          <p:cNvPr id="87043" name="Line 5"/>
          <p:cNvSpPr>
            <a:spLocks noChangeShapeType="1"/>
          </p:cNvSpPr>
          <p:nvPr/>
        </p:nvSpPr>
        <p:spPr bwMode="auto">
          <a:xfrm>
            <a:off x="250825" y="620713"/>
            <a:ext cx="8435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7044" name="Text Box 2"/>
          <p:cNvSpPr txBox="1">
            <a:spLocks noChangeArrowheads="1"/>
          </p:cNvSpPr>
          <p:nvPr/>
        </p:nvSpPr>
        <p:spPr bwMode="auto">
          <a:xfrm>
            <a:off x="611188" y="6524625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dirty="0">
                <a:latin typeface="Calibri" panose="020F0502020204030204" pitchFamily="34" charset="0"/>
              </a:rPr>
              <a:t>7° CONFERENZA </a:t>
            </a:r>
            <a:r>
              <a:rPr lang="en-US" altLang="it-IT" sz="1600" i="1" dirty="0">
                <a:latin typeface="Calibri" panose="020F0502020204030204" pitchFamily="34" charset="0"/>
              </a:rPr>
              <a:t>PROGETTO EEE</a:t>
            </a:r>
            <a:r>
              <a:rPr lang="en-US" altLang="it-IT" sz="1600" b="1" i="1" dirty="0">
                <a:latin typeface="Calibri" panose="020F0502020204030204" pitchFamily="34" charset="0"/>
              </a:rPr>
              <a:t>   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 smtClean="0"/>
              <a:t>ERICE, 6 – 8 Dicembre 2017</a:t>
            </a:r>
            <a:endParaRPr lang="it-IT" altLang="it-IT" sz="1000" dirty="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  <p:sp>
        <p:nvSpPr>
          <p:cNvPr id="87045" name="Line 3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7046" name="Rectangle 8"/>
          <p:cNvSpPr>
            <a:spLocks noChangeArrowheads="1"/>
          </p:cNvSpPr>
          <p:nvPr/>
        </p:nvSpPr>
        <p:spPr bwMode="auto">
          <a:xfrm>
            <a:off x="3419475" y="700088"/>
            <a:ext cx="5616575" cy="7175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870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26" b="57018"/>
          <a:stretch>
            <a:fillRect/>
          </a:stretch>
        </p:blipFill>
        <p:spPr bwMode="auto">
          <a:xfrm>
            <a:off x="107950" y="638175"/>
            <a:ext cx="8856663" cy="174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-3326" b="5701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4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45876" r="17521" b="20682"/>
          <a:stretch/>
        </p:blipFill>
        <p:spPr bwMode="auto">
          <a:xfrm>
            <a:off x="596900" y="1625601"/>
            <a:ext cx="5271244" cy="101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" t="45876" r="12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050" name="Rectangle 15"/>
          <p:cNvSpPr>
            <a:spLocks noChangeArrowheads="1"/>
          </p:cNvSpPr>
          <p:nvPr/>
        </p:nvSpPr>
        <p:spPr bwMode="auto">
          <a:xfrm>
            <a:off x="207567" y="2712020"/>
            <a:ext cx="8828484" cy="23083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GB" altLang="it-IT" dirty="0" err="1" smtClean="0">
                <a:latin typeface="+mj-lt"/>
              </a:rPr>
              <a:t>Pagina</a:t>
            </a:r>
            <a:r>
              <a:rPr lang="en-GB" altLang="it-IT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GB" altLang="it-IT" i="1" dirty="0" err="1" smtClean="0">
                <a:solidFill>
                  <a:srgbClr val="FF0000"/>
                </a:solidFill>
                <a:latin typeface="+mj-lt"/>
              </a:rPr>
              <a:t>Indico</a:t>
            </a:r>
            <a:r>
              <a:rPr lang="en-GB" altLang="it-IT" i="1" dirty="0" smtClean="0">
                <a:solidFill>
                  <a:srgbClr val="FF0000"/>
                </a:solidFill>
                <a:latin typeface="+mj-lt"/>
              </a:rPr>
              <a:t>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2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Cartelle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: 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ogni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cartella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contiene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3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sciami</a:t>
            </a:r>
            <a:r>
              <a:rPr lang="en-GB" altLang="it-IT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simulati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con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Corsika</a:t>
            </a:r>
            <a:r>
              <a:rPr lang="en-GB" altLang="it-IT" dirty="0">
                <a:solidFill>
                  <a:srgbClr val="000000"/>
                </a:solidFill>
                <a:latin typeface="+mj-lt"/>
              </a:rPr>
              <a:t>;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per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una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cartella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il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primario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è un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protone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, per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l’altra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un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nucleo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di Ferro.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Ogni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cartella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contiene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6 </a:t>
            </a:r>
            <a:r>
              <a:rPr lang="en-GB" altLang="it-IT" dirty="0">
                <a:solidFill>
                  <a:srgbClr val="000000"/>
                </a:solidFill>
                <a:latin typeface="+mj-lt"/>
              </a:rPr>
              <a:t>file: 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6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sciami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generati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con 3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differenti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angoli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di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arrivo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l-GR" altLang="it-IT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θ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campionati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a 2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altitudini</a:t>
            </a:r>
            <a:r>
              <a:rPr lang="en-GB" altLang="it-IT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[0 </a:t>
            </a:r>
            <a:r>
              <a:rPr lang="en-GB" altLang="it-IT" dirty="0">
                <a:solidFill>
                  <a:srgbClr val="000000"/>
                </a:solidFill>
                <a:latin typeface="+mj-lt"/>
              </a:rPr>
              <a:t>m  </a:t>
            </a:r>
            <a:r>
              <a:rPr lang="en-GB" altLang="it-IT" dirty="0" err="1">
                <a:solidFill>
                  <a:srgbClr val="000000"/>
                </a:solidFill>
                <a:latin typeface="+mj-lt"/>
              </a:rPr>
              <a:t>ed</a:t>
            </a:r>
            <a:r>
              <a:rPr lang="en-GB" altLang="it-IT" dirty="0">
                <a:solidFill>
                  <a:srgbClr val="000000"/>
                </a:solidFill>
                <a:latin typeface="+mj-lt"/>
              </a:rPr>
              <a:t> 1000 m] </a:t>
            </a:r>
            <a:endParaRPr lang="en-GB" altLang="it-IT" dirty="0" smtClean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In </a:t>
            </a:r>
            <a:r>
              <a:rPr lang="en-GB" altLang="it-IT" dirty="0" err="1">
                <a:solidFill>
                  <a:srgbClr val="000000"/>
                </a:solidFill>
                <a:latin typeface="+mj-lt"/>
              </a:rPr>
              <a:t>ogni</a:t>
            </a:r>
            <a:r>
              <a:rPr lang="en-GB" altLang="it-IT" dirty="0">
                <a:solidFill>
                  <a:srgbClr val="000000"/>
                </a:solidFill>
                <a:latin typeface="+mj-lt"/>
              </a:rPr>
              <a:t> file </a:t>
            </a:r>
            <a:r>
              <a:rPr lang="en-GB" altLang="it-IT" dirty="0" err="1">
                <a:solidFill>
                  <a:srgbClr val="000000"/>
                </a:solidFill>
                <a:latin typeface="+mj-lt"/>
              </a:rPr>
              <a:t>sono</a:t>
            </a:r>
            <a:r>
              <a:rPr lang="en-GB" altLang="it-IT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it-IT" dirty="0" err="1">
                <a:solidFill>
                  <a:srgbClr val="000000"/>
                </a:solidFill>
                <a:latin typeface="+mj-lt"/>
              </a:rPr>
              <a:t>descritti</a:t>
            </a:r>
            <a:r>
              <a:rPr lang="en-GB" altLang="it-IT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tutti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i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it-IT" dirty="0" err="1">
                <a:solidFill>
                  <a:srgbClr val="000000"/>
                </a:solidFill>
                <a:latin typeface="+mj-lt"/>
              </a:rPr>
              <a:t>muoni</a:t>
            </a:r>
            <a:r>
              <a:rPr lang="en-GB" altLang="it-IT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it-IT" dirty="0" err="1">
                <a:solidFill>
                  <a:srgbClr val="000000"/>
                </a:solidFill>
                <a:latin typeface="+mj-lt"/>
              </a:rPr>
              <a:t>generati</a:t>
            </a:r>
            <a:r>
              <a:rPr lang="en-GB" altLang="it-IT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nello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sciame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.</a:t>
            </a:r>
            <a:endParaRPr lang="en-GB" altLang="it-IT" dirty="0">
              <a:solidFill>
                <a:srgbClr val="000000"/>
              </a:solidFill>
              <a:latin typeface="+mj-lt"/>
            </a:endParaRPr>
          </a:p>
          <a:p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Ogni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gruppo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sceglie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un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primario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ed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ogni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scuola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studia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 1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sciame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alle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2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altitudini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Ogni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gruppo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prepara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un‘</a:t>
            </a:r>
            <a:r>
              <a:rPr lang="en-GB" altLang="it-IT" u="sng" dirty="0" err="1" smtClean="0">
                <a:solidFill>
                  <a:srgbClr val="FF0000"/>
                </a:solidFill>
                <a:latin typeface="+mj-lt"/>
              </a:rPr>
              <a:t>unica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it-IT" dirty="0" err="1">
                <a:solidFill>
                  <a:srgbClr val="000000"/>
                </a:solidFill>
                <a:latin typeface="+mj-lt"/>
              </a:rPr>
              <a:t>relazione</a:t>
            </a:r>
            <a:r>
              <a:rPr lang="en-GB" altLang="it-IT" dirty="0">
                <a:solidFill>
                  <a:srgbClr val="000000"/>
                </a:solidFill>
                <a:latin typeface="+mj-lt"/>
              </a:rPr>
              <a:t> in cui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discute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it-IT" dirty="0">
                <a:solidFill>
                  <a:srgbClr val="000000"/>
                </a:solidFill>
                <a:latin typeface="+mj-lt"/>
              </a:rPr>
              <a:t>e </a:t>
            </a:r>
            <a:r>
              <a:rPr lang="en-GB" altLang="it-IT" dirty="0" err="1" smtClean="0">
                <a:solidFill>
                  <a:srgbClr val="000000"/>
                </a:solidFill>
                <a:latin typeface="+mj-lt"/>
              </a:rPr>
              <a:t>confronta</a:t>
            </a:r>
            <a:r>
              <a:rPr lang="en-GB" altLang="it-IT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it-IT" dirty="0" err="1">
                <a:solidFill>
                  <a:srgbClr val="000000"/>
                </a:solidFill>
                <a:latin typeface="+mj-lt"/>
              </a:rPr>
              <a:t>i</a:t>
            </a:r>
            <a:r>
              <a:rPr lang="en-GB" altLang="it-IT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it-IT" dirty="0" err="1">
                <a:solidFill>
                  <a:srgbClr val="000000"/>
                </a:solidFill>
                <a:latin typeface="+mj-lt"/>
              </a:rPr>
              <a:t>risultati</a:t>
            </a:r>
            <a:r>
              <a:rPr lang="en-GB" altLang="it-IT" dirty="0">
                <a:solidFill>
                  <a:srgbClr val="000000"/>
                </a:solidFill>
                <a:latin typeface="+mj-lt"/>
              </a:rPr>
              <a:t>. </a:t>
            </a:r>
            <a:endParaRPr lang="en-GB" altLang="it-IT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986" y="5293518"/>
            <a:ext cx="7094538" cy="439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400" dirty="0">
                <a:latin typeface="+mj-lt"/>
              </a:rPr>
              <a:t>Primario </a:t>
            </a:r>
            <a:r>
              <a:rPr lang="it-IT" sz="2400" dirty="0">
                <a:latin typeface="+mj-lt"/>
              </a:rPr>
              <a:t>:</a:t>
            </a:r>
            <a:r>
              <a:rPr lang="it-IT" sz="2400" dirty="0" smtClean="0">
                <a:latin typeface="+mj-lt"/>
              </a:rPr>
              <a:t>   </a:t>
            </a:r>
            <a:r>
              <a:rPr lang="it-IT" sz="2400" i="1" u="sng" dirty="0">
                <a:latin typeface="+mj-lt"/>
              </a:rPr>
              <a:t>Energ</a:t>
            </a:r>
            <a:r>
              <a:rPr lang="it-IT" sz="2400" i="1" dirty="0">
                <a:latin typeface="+mj-lt"/>
              </a:rPr>
              <a:t>ia</a:t>
            </a:r>
            <a:r>
              <a:rPr lang="it-IT" sz="2400" dirty="0">
                <a:latin typeface="+mj-lt"/>
              </a:rPr>
              <a:t> = </a:t>
            </a:r>
            <a:r>
              <a:rPr lang="it-IT" sz="2400" dirty="0" smtClean="0">
                <a:latin typeface="+mj-lt"/>
              </a:rPr>
              <a:t>10</a:t>
            </a:r>
            <a:r>
              <a:rPr lang="it-IT" sz="2400" baseline="30000" dirty="0" smtClean="0">
                <a:latin typeface="+mj-lt"/>
              </a:rPr>
              <a:t>14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dirty="0">
                <a:latin typeface="+mj-lt"/>
              </a:rPr>
              <a:t>eV     </a:t>
            </a:r>
            <a:r>
              <a:rPr lang="it-IT" sz="2400" i="1" u="sng" dirty="0">
                <a:latin typeface="+mj-lt"/>
              </a:rPr>
              <a:t>θ</a:t>
            </a:r>
            <a:r>
              <a:rPr lang="it-IT" sz="2400" dirty="0">
                <a:latin typeface="+mj-lt"/>
              </a:rPr>
              <a:t>  = </a:t>
            </a:r>
            <a:r>
              <a:rPr lang="it-IT" sz="2400" dirty="0" smtClean="0">
                <a:latin typeface="+mj-lt"/>
              </a:rPr>
              <a:t>??     </a:t>
            </a:r>
            <a:r>
              <a:rPr lang="it-IT" sz="2400" dirty="0">
                <a:latin typeface="+mj-lt"/>
              </a:rPr>
              <a:t>a</a:t>
            </a:r>
            <a:r>
              <a:rPr lang="it-IT" sz="2400" dirty="0" smtClean="0">
                <a:latin typeface="+mj-lt"/>
              </a:rPr>
              <a:t>ltezza </a:t>
            </a:r>
            <a:r>
              <a:rPr lang="it-IT" sz="2400" i="1" dirty="0" smtClean="0">
                <a:latin typeface="+mj-lt"/>
              </a:rPr>
              <a:t>h </a:t>
            </a:r>
            <a:r>
              <a:rPr lang="it-IT" sz="2400" dirty="0"/>
              <a:t>= ??</a:t>
            </a:r>
            <a:endParaRPr lang="it-IT" sz="24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584" y="1734640"/>
            <a:ext cx="6517194" cy="31854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sellaDiTesto 6"/>
              <p:cNvSpPr txBox="1"/>
              <p:nvPr/>
            </p:nvSpPr>
            <p:spPr>
              <a:xfrm>
                <a:off x="1960981" y="5029914"/>
                <a:ext cx="49302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12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it-IT" sz="1200" i="1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it-IT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981" y="5029914"/>
                <a:ext cx="493020" cy="184666"/>
              </a:xfrm>
              <a:prstGeom prst="rect">
                <a:avLst/>
              </a:prstGeom>
              <a:blipFill rotWithShape="0">
                <a:blip r:embed="rId3"/>
                <a:stretch>
                  <a:fillRect l="-3704" r="-9877" b="-4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2729909" y="5029914"/>
                <a:ext cx="49577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12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it-IT" sz="1200" i="1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it-IT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909" y="5029914"/>
                <a:ext cx="495777" cy="184666"/>
              </a:xfrm>
              <a:prstGeom prst="rect">
                <a:avLst/>
              </a:prstGeom>
              <a:blipFill rotWithShape="0">
                <a:blip r:embed="rId4"/>
                <a:stretch>
                  <a:fillRect l="-6173" r="-9877" b="-4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sellaDiTesto 8"/>
              <p:cNvSpPr txBox="1"/>
              <p:nvPr/>
            </p:nvSpPr>
            <p:spPr>
              <a:xfrm>
                <a:off x="3470542" y="5029914"/>
                <a:ext cx="62061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 sz="12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it-IT" sz="1200" i="1"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it-IT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542" y="5029914"/>
                <a:ext cx="620619" cy="184666"/>
              </a:xfrm>
              <a:prstGeom prst="rect">
                <a:avLst/>
              </a:prstGeom>
              <a:blipFill rotWithShape="0">
                <a:blip r:embed="rId5"/>
                <a:stretch>
                  <a:fillRect l="-4902" r="-7843" b="-4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sellaDiTesto 9"/>
              <p:cNvSpPr txBox="1"/>
              <p:nvPr/>
            </p:nvSpPr>
            <p:spPr>
              <a:xfrm>
                <a:off x="4132096" y="5029915"/>
                <a:ext cx="591509" cy="199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it-IT" sz="1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200" i="1"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it-IT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096" y="5029915"/>
                <a:ext cx="591509" cy="199285"/>
              </a:xfrm>
              <a:prstGeom prst="rect">
                <a:avLst/>
              </a:prstGeom>
              <a:blipFill rotWithShape="0">
                <a:blip r:embed="rId6"/>
                <a:stretch>
                  <a:fillRect l="-5155" r="-8247" b="-303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sellaDiTesto 10"/>
              <p:cNvSpPr txBox="1"/>
              <p:nvPr/>
            </p:nvSpPr>
            <p:spPr>
              <a:xfrm>
                <a:off x="4799868" y="5024000"/>
                <a:ext cx="57996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it-IT" sz="1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200" i="1"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it-IT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68" y="5024000"/>
                <a:ext cx="579967" cy="184666"/>
              </a:xfrm>
              <a:prstGeom prst="rect">
                <a:avLst/>
              </a:prstGeom>
              <a:blipFill rotWithShape="0">
                <a:blip r:embed="rId7"/>
                <a:stretch>
                  <a:fillRect l="-5208" r="-8333" b="-4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sellaDiTesto 11"/>
              <p:cNvSpPr txBox="1"/>
              <p:nvPr/>
            </p:nvSpPr>
            <p:spPr>
              <a:xfrm>
                <a:off x="5491318" y="5025900"/>
                <a:ext cx="467564" cy="199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it-IT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𝑛𝑠</m:t>
                      </m:r>
                      <m:r>
                        <a:rPr lang="it-IT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318" y="5025900"/>
                <a:ext cx="467564" cy="199606"/>
              </a:xfrm>
              <a:prstGeom prst="rect">
                <a:avLst/>
              </a:prstGeom>
              <a:blipFill rotWithShape="0">
                <a:blip r:embed="rId8"/>
                <a:stretch>
                  <a:fillRect l="-5195" r="-9091" b="-303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sellaDiTesto 12"/>
              <p:cNvSpPr txBox="1"/>
              <p:nvPr/>
            </p:nvSpPr>
            <p:spPr>
              <a:xfrm>
                <a:off x="6153299" y="5024001"/>
                <a:ext cx="673454" cy="1989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𝑝𝑟</m:t>
                          </m:r>
                        </m:sub>
                      </m:sSub>
                      <m:r>
                        <a:rPr lang="it-IT" sz="1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200" i="1"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it-IT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299" y="5024001"/>
                <a:ext cx="673454" cy="198965"/>
              </a:xfrm>
              <a:prstGeom prst="rect">
                <a:avLst/>
              </a:prstGeom>
              <a:blipFill rotWithShape="0">
                <a:blip r:embed="rId9"/>
                <a:stretch>
                  <a:fillRect l="-4505" r="-7207" b="-303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23528" y="677412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400" dirty="0" err="1" smtClean="0">
                <a:latin typeface="+mj-lt"/>
              </a:rPr>
              <a:t>Struttura</a:t>
            </a:r>
            <a:r>
              <a:rPr lang="en-US" altLang="it-IT" sz="2400" dirty="0" smtClean="0">
                <a:latin typeface="+mj-lt"/>
              </a:rPr>
              <a:t> </a:t>
            </a:r>
            <a:r>
              <a:rPr lang="en-US" altLang="it-IT" sz="2400" dirty="0" err="1" smtClean="0">
                <a:latin typeface="+mj-lt"/>
              </a:rPr>
              <a:t>dei</a:t>
            </a:r>
            <a:r>
              <a:rPr lang="en-US" altLang="it-IT" sz="2400" dirty="0" smtClean="0">
                <a:latin typeface="+mj-lt"/>
              </a:rPr>
              <a:t> file di </a:t>
            </a:r>
            <a:r>
              <a:rPr lang="en-US" altLang="it-IT" sz="2400" dirty="0" err="1" smtClean="0">
                <a:latin typeface="+mj-lt"/>
              </a:rPr>
              <a:t>dati</a:t>
            </a:r>
            <a:endParaRPr lang="it-IT" altLang="it-IT" sz="2400" dirty="0">
              <a:latin typeface="+mj-lt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203200" y="548680"/>
            <a:ext cx="8435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it-IT" altLang="it-IT" sz="2800" dirty="0" smtClean="0">
                <a:latin typeface="Times New Roman" panose="02020603050405020304" pitchFamily="18" charset="0"/>
              </a:rPr>
              <a:t>5. Studio di uno sciame (Oggi)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 </a:t>
            </a:r>
            <a:endParaRPr lang="it-IT" altLang="it-IT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3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584" y="726528"/>
            <a:ext cx="6517194" cy="31854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sellaDiTesto 6"/>
              <p:cNvSpPr txBox="1"/>
              <p:nvPr/>
            </p:nvSpPr>
            <p:spPr>
              <a:xfrm>
                <a:off x="1960981" y="4021802"/>
                <a:ext cx="49302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12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it-IT" sz="1200" i="1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it-IT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981" y="4021802"/>
                <a:ext cx="493020" cy="184666"/>
              </a:xfrm>
              <a:prstGeom prst="rect">
                <a:avLst/>
              </a:prstGeom>
              <a:blipFill rotWithShape="0">
                <a:blip r:embed="rId3"/>
                <a:stretch>
                  <a:fillRect l="-3704" t="-3333" r="-9877" b="-4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2729909" y="4021802"/>
                <a:ext cx="49577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12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it-IT" sz="1200" i="1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it-IT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909" y="4021802"/>
                <a:ext cx="495777" cy="184666"/>
              </a:xfrm>
              <a:prstGeom prst="rect">
                <a:avLst/>
              </a:prstGeom>
              <a:blipFill rotWithShape="0">
                <a:blip r:embed="rId4"/>
                <a:stretch>
                  <a:fillRect l="-6173" t="-3333" r="-9877" b="-4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sellaDiTesto 8"/>
              <p:cNvSpPr txBox="1"/>
              <p:nvPr/>
            </p:nvSpPr>
            <p:spPr>
              <a:xfrm>
                <a:off x="3470542" y="4021802"/>
                <a:ext cx="62061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 sz="12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it-IT" sz="1200" i="1"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it-IT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542" y="4021802"/>
                <a:ext cx="620619" cy="184666"/>
              </a:xfrm>
              <a:prstGeom prst="rect">
                <a:avLst/>
              </a:prstGeom>
              <a:blipFill rotWithShape="0">
                <a:blip r:embed="rId5"/>
                <a:stretch>
                  <a:fillRect l="-4902" t="-3333" r="-7843" b="-4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sellaDiTesto 9"/>
              <p:cNvSpPr txBox="1"/>
              <p:nvPr/>
            </p:nvSpPr>
            <p:spPr>
              <a:xfrm>
                <a:off x="4132096" y="4021803"/>
                <a:ext cx="591509" cy="199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it-IT" sz="1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200" i="1"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it-IT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096" y="4021803"/>
                <a:ext cx="591509" cy="199285"/>
              </a:xfrm>
              <a:prstGeom prst="rect">
                <a:avLst/>
              </a:prstGeom>
              <a:blipFill rotWithShape="0">
                <a:blip r:embed="rId6"/>
                <a:stretch>
                  <a:fillRect l="-5155" t="-3125" r="-8247" b="-312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sellaDiTesto 10"/>
              <p:cNvSpPr txBox="1"/>
              <p:nvPr/>
            </p:nvSpPr>
            <p:spPr>
              <a:xfrm>
                <a:off x="4799868" y="4015888"/>
                <a:ext cx="57996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it-IT" sz="1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200" i="1"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it-IT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68" y="4015888"/>
                <a:ext cx="579967" cy="184666"/>
              </a:xfrm>
              <a:prstGeom prst="rect">
                <a:avLst/>
              </a:prstGeom>
              <a:blipFill rotWithShape="0">
                <a:blip r:embed="rId7"/>
                <a:stretch>
                  <a:fillRect l="-5208" t="-3333" r="-8333" b="-4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sellaDiTesto 11"/>
              <p:cNvSpPr txBox="1"/>
              <p:nvPr/>
            </p:nvSpPr>
            <p:spPr>
              <a:xfrm>
                <a:off x="5491318" y="4017788"/>
                <a:ext cx="467564" cy="199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it-IT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𝑛𝑠</m:t>
                      </m:r>
                      <m:r>
                        <a:rPr lang="it-IT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318" y="4017788"/>
                <a:ext cx="467564" cy="199606"/>
              </a:xfrm>
              <a:prstGeom prst="rect">
                <a:avLst/>
              </a:prstGeom>
              <a:blipFill rotWithShape="0">
                <a:blip r:embed="rId8"/>
                <a:stretch>
                  <a:fillRect l="-5195" r="-9091" b="-303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sellaDiTesto 12"/>
              <p:cNvSpPr txBox="1"/>
              <p:nvPr/>
            </p:nvSpPr>
            <p:spPr>
              <a:xfrm>
                <a:off x="6153299" y="4015889"/>
                <a:ext cx="673454" cy="1989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𝑝𝑟</m:t>
                          </m:r>
                        </m:sub>
                      </m:sSub>
                      <m:r>
                        <a:rPr lang="it-IT" sz="1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200" i="1"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it-IT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299" y="4015889"/>
                <a:ext cx="673454" cy="198965"/>
              </a:xfrm>
              <a:prstGeom prst="rect">
                <a:avLst/>
              </a:prstGeom>
              <a:blipFill rotWithShape="0">
                <a:blip r:embed="rId9"/>
                <a:stretch>
                  <a:fillRect l="-4505" t="-3125" r="-7207" b="-312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250825" y="620713"/>
            <a:ext cx="8435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90461"/>
              </p:ext>
            </p:extLst>
          </p:nvPr>
        </p:nvGraphicFramePr>
        <p:xfrm>
          <a:off x="3672882" y="4365105"/>
          <a:ext cx="3678354" cy="21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70432" y="6028829"/>
            <a:ext cx="549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>
                <a:latin typeface="+mj-lt"/>
              </a:rPr>
              <a:t>p </a:t>
            </a:r>
            <a:r>
              <a:rPr lang="el-GR" sz="1400" i="1" dirty="0" smtClean="0">
                <a:latin typeface="+mj-lt"/>
              </a:rPr>
              <a:t>θ</a:t>
            </a:r>
            <a:r>
              <a:rPr lang="it-IT" sz="1400" i="1" baseline="-25000" dirty="0" smtClean="0">
                <a:latin typeface="+mj-lt"/>
              </a:rPr>
              <a:t>1</a:t>
            </a:r>
            <a:endParaRPr lang="it-IT" sz="1400" i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7145" y="6015955"/>
            <a:ext cx="549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>
                <a:latin typeface="+mj-lt"/>
              </a:rPr>
              <a:t>p </a:t>
            </a:r>
            <a:r>
              <a:rPr lang="el-GR" sz="1400" i="1" dirty="0" smtClean="0">
                <a:latin typeface="+mj-lt"/>
              </a:rPr>
              <a:t>θ</a:t>
            </a:r>
            <a:r>
              <a:rPr lang="it-IT" sz="1400" i="1" baseline="-25000" dirty="0" smtClean="0">
                <a:latin typeface="+mj-lt"/>
              </a:rPr>
              <a:t>2</a:t>
            </a:r>
            <a:endParaRPr lang="it-IT" sz="1400" i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1877" y="6122838"/>
            <a:ext cx="549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>
                <a:latin typeface="+mj-lt"/>
              </a:rPr>
              <a:t>p </a:t>
            </a:r>
            <a:r>
              <a:rPr lang="el-GR" sz="1400" i="1" dirty="0" smtClean="0">
                <a:latin typeface="+mj-lt"/>
              </a:rPr>
              <a:t>θ</a:t>
            </a:r>
            <a:r>
              <a:rPr lang="it-IT" sz="1400" i="1" baseline="-25000" dirty="0" smtClean="0">
                <a:latin typeface="+mj-lt"/>
              </a:rPr>
              <a:t>3</a:t>
            </a:r>
            <a:endParaRPr lang="it-IT" sz="1400" i="1" dirty="0">
              <a:latin typeface="+mj-lt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131840" y="5322322"/>
            <a:ext cx="1591765" cy="2669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3131840" y="5336942"/>
            <a:ext cx="1412379" cy="3945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1091367" y="499961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+mj-lt"/>
              </a:rPr>
              <a:t>Num. Muoni alle differenti  altezze e differenti angoli 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it-IT" altLang="it-IT" sz="2800" dirty="0" smtClean="0">
                <a:latin typeface="Times New Roman" panose="02020603050405020304" pitchFamily="18" charset="0"/>
              </a:rPr>
              <a:t>6. Studio di uno sciame (Oggi)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 </a:t>
            </a:r>
            <a:endParaRPr lang="it-IT" altLang="it-IT" sz="2800" dirty="0">
              <a:latin typeface="Times New Roman" panose="02020603050405020304" pitchFamily="18" charset="0"/>
            </a:endParaRPr>
          </a:p>
        </p:txBody>
      </p:sp>
      <p:pic>
        <p:nvPicPr>
          <p:cNvPr id="24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306" y="1928926"/>
            <a:ext cx="1757363" cy="59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39371" y="2596959"/>
            <a:ext cx="1794447" cy="14157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+mj-lt"/>
                <a:cs typeface="Times New Roman" panose="02020603050405020304" pitchFamily="18" charset="0"/>
              </a:rPr>
              <a:t>E per semplificare i calcoli, si sceglie di farli un sistema di riferimento, molto comodo in cui si pone </a:t>
            </a:r>
            <a:r>
              <a:rPr lang="it-IT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it-IT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it-IT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it-IT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64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1. </a:t>
            </a:r>
            <a:r>
              <a:rPr lang="it-IT" altLang="it-IT" sz="2800">
                <a:latin typeface="Times New Roman" panose="02020603050405020304" pitchFamily="18" charset="0"/>
              </a:rPr>
              <a:t>Raggi Cosmici  “Primari”</a:t>
            </a:r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395288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66888"/>
            <a:ext cx="8208962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60575"/>
            <a:ext cx="7345362" cy="392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55650" y="1268413"/>
            <a:ext cx="7812088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 err="1">
                <a:latin typeface="+mj-lt"/>
              </a:rPr>
              <a:t>Nella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fisica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delle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Alte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Energie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l’unità</a:t>
            </a:r>
            <a:r>
              <a:rPr lang="en-US" dirty="0">
                <a:latin typeface="+mj-lt"/>
              </a:rPr>
              <a:t> di </a:t>
            </a:r>
            <a:r>
              <a:rPr lang="en-US" dirty="0" err="1">
                <a:latin typeface="+mj-lt"/>
              </a:rPr>
              <a:t>misura</a:t>
            </a:r>
            <a:r>
              <a:rPr lang="en-US" dirty="0">
                <a:latin typeface="+mj-lt"/>
              </a:rPr>
              <a:t>  </a:t>
            </a:r>
            <a:r>
              <a:rPr lang="en-US" dirty="0" err="1">
                <a:latin typeface="+mj-lt"/>
              </a:rPr>
              <a:t>dell’Energia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usata</a:t>
            </a:r>
            <a:r>
              <a:rPr lang="en-US" dirty="0">
                <a:latin typeface="+mj-lt"/>
              </a:rPr>
              <a:t> è </a:t>
            </a:r>
            <a:r>
              <a:rPr lang="en-US" dirty="0" err="1">
                <a:latin typeface="+mj-lt"/>
              </a:rPr>
              <a:t>l</a:t>
            </a:r>
            <a:r>
              <a:rPr lang="en-US" i="1" dirty="0" err="1">
                <a:latin typeface="+mj-lt"/>
              </a:rPr>
              <a:t>’</a:t>
            </a:r>
            <a:r>
              <a:rPr lang="en-US" b="1" i="1" dirty="0" err="1">
                <a:solidFill>
                  <a:srgbClr val="FF0000"/>
                </a:solidFill>
                <a:latin typeface="+mj-lt"/>
              </a:rPr>
              <a:t>elettron</a:t>
            </a:r>
            <a:r>
              <a:rPr lang="en-US" b="1" i="1" dirty="0">
                <a:solidFill>
                  <a:srgbClr val="FF0000"/>
                </a:solidFill>
                <a:latin typeface="+mj-lt"/>
              </a:rPr>
              <a:t> -Volt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042988" y="765175"/>
            <a:ext cx="27955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000" u="sng" dirty="0" err="1">
                <a:latin typeface="+mj-lt"/>
              </a:rPr>
              <a:t>Energia</a:t>
            </a:r>
            <a:r>
              <a:rPr lang="en-US" sz="2000" u="sng" dirty="0">
                <a:latin typeface="+mj-lt"/>
              </a:rPr>
              <a:t> de </a:t>
            </a:r>
            <a:r>
              <a:rPr lang="en-US" sz="2000" u="sng" dirty="0" err="1">
                <a:latin typeface="+mj-lt"/>
              </a:rPr>
              <a:t>Ra</a:t>
            </a:r>
            <a:r>
              <a:rPr lang="en-US" u="sng" dirty="0" err="1"/>
              <a:t>ggi</a:t>
            </a:r>
            <a:r>
              <a:rPr lang="en-US" u="sng" dirty="0"/>
              <a:t> </a:t>
            </a:r>
            <a:r>
              <a:rPr lang="en-US" u="sng" dirty="0" err="1"/>
              <a:t>Cosmici</a:t>
            </a:r>
            <a:endParaRPr lang="en-US" u="sng" dirty="0"/>
          </a:p>
        </p:txBody>
      </p:sp>
      <p:sp>
        <p:nvSpPr>
          <p:cNvPr id="12297" name="Line 11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8" name="Rectangle 13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1. </a:t>
            </a:r>
            <a:r>
              <a:rPr lang="it-IT" altLang="it-IT" sz="2800">
                <a:latin typeface="Times New Roman" panose="02020603050405020304" pitchFamily="18" charset="0"/>
              </a:rPr>
              <a:t>Raggi Cosmici  “Primari”</a:t>
            </a:r>
          </a:p>
        </p:txBody>
      </p:sp>
      <p:sp>
        <p:nvSpPr>
          <p:cNvPr id="12299" name="Line 14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0" name="Line 16"/>
          <p:cNvSpPr>
            <a:spLocks noChangeShapeType="1"/>
          </p:cNvSpPr>
          <p:nvPr/>
        </p:nvSpPr>
        <p:spPr bwMode="auto">
          <a:xfrm>
            <a:off x="395288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1" name="Rectangle 17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1. </a:t>
            </a:r>
            <a:r>
              <a:rPr lang="it-IT" altLang="it-IT" sz="2800">
                <a:latin typeface="Times New Roman" panose="02020603050405020304" pitchFamily="18" charset="0"/>
              </a:rPr>
              <a:t>Raggi Cosmici  “Primari”</a:t>
            </a:r>
          </a:p>
        </p:txBody>
      </p:sp>
      <p:sp>
        <p:nvSpPr>
          <p:cNvPr id="12302" name="Line 18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3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/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r>
                  <a:rPr lang="it-IT" dirty="0" smtClean="0"/>
                  <a:t>Come misurare l’angolo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2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b="-173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50825" y="620713"/>
            <a:ext cx="8435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it-IT" altLang="it-IT" sz="2800" dirty="0" smtClean="0">
                <a:latin typeface="Times New Roman" panose="02020603050405020304" pitchFamily="18" charset="0"/>
              </a:rPr>
              <a:t>5. Studio di uno sciame (Oggi)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 </a:t>
            </a:r>
            <a:endParaRPr lang="it-IT" altLang="it-IT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7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" y="996016"/>
            <a:ext cx="8940864" cy="4879852"/>
          </a:xfrm>
          <a:prstGeom prst="rect">
            <a:avLst/>
          </a:prstGeom>
        </p:spPr>
      </p:pic>
      <p:sp>
        <p:nvSpPr>
          <p:cNvPr id="118787" name="Text Box 1"/>
          <p:cNvSpPr txBox="1">
            <a:spLocks noChangeArrowheads="1"/>
          </p:cNvSpPr>
          <p:nvPr/>
        </p:nvSpPr>
        <p:spPr bwMode="auto">
          <a:xfrm>
            <a:off x="6732588" y="6492875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57319A12-8ADC-4381-BA8C-65C4814C251A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51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520" y="5776228"/>
            <a:ext cx="86146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j-lt"/>
              </a:rPr>
              <a:t>Ogni particella simulata ha direzione in cordinate locali, individuate dallo zenit e dall’ angolo azimut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it-IT" dirty="0" smtClean="0">
                <a:latin typeface="+mj-lt"/>
              </a:rPr>
              <a:t>simili alle coordinate orizzontali (altezza ed azimuth). </a:t>
            </a:r>
            <a:endParaRPr lang="it-IT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6472" y="556537"/>
            <a:ext cx="6339353" cy="439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400" b="1" u="sng" dirty="0" smtClean="0">
                <a:solidFill>
                  <a:srgbClr val="0070C0"/>
                </a:solidFill>
                <a:latin typeface="+mn-lt"/>
              </a:rPr>
              <a:t>Calcolare la direzione del primario</a:t>
            </a:r>
            <a:endParaRPr lang="it-IT" sz="2400" b="1" u="sng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30213" y="476672"/>
            <a:ext cx="8435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7266" y="6528712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26835" y="6528712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203097" y="-64176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 dirty="0" smtClean="0">
                <a:latin typeface="Times New Roman" panose="02020603050405020304" pitchFamily="18" charset="0"/>
              </a:rPr>
              <a:t>7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. 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Studio di </a:t>
            </a:r>
            <a:r>
              <a:rPr lang="en-US" altLang="it-IT" sz="2800" dirty="0" err="1" smtClean="0">
                <a:latin typeface="Times New Roman" panose="02020603050405020304" pitchFamily="18" charset="0"/>
              </a:rPr>
              <a:t>uno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 </a:t>
            </a:r>
            <a:r>
              <a:rPr lang="en-US" altLang="it-IT" sz="2800" dirty="0" err="1" smtClean="0">
                <a:latin typeface="Times New Roman" panose="02020603050405020304" pitchFamily="18" charset="0"/>
              </a:rPr>
              <a:t>sciame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 (</a:t>
            </a:r>
            <a:r>
              <a:rPr lang="en-US" altLang="it-IT" sz="2800" dirty="0" err="1" smtClean="0">
                <a:latin typeface="Times New Roman" panose="02020603050405020304" pitchFamily="18" charset="0"/>
              </a:rPr>
              <a:t>Oggi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)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 </a:t>
            </a:r>
            <a:endParaRPr lang="it-IT" altLang="it-IT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709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94592" y="487340"/>
            <a:ext cx="802182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+mj-lt"/>
              </a:rPr>
              <a:t>I muoni hanno </a:t>
            </a:r>
            <a:r>
              <a:rPr lang="it-IT" dirty="0">
                <a:latin typeface="+mj-lt"/>
              </a:rPr>
              <a:t>direzione quasi parallela  </a:t>
            </a:r>
            <a:r>
              <a:rPr lang="it-IT" dirty="0" smtClean="0">
                <a:latin typeface="+mj-lt"/>
              </a:rPr>
              <a:t>alla direzione del </a:t>
            </a:r>
            <a:r>
              <a:rPr lang="it-IT" dirty="0">
                <a:latin typeface="+mj-lt"/>
              </a:rPr>
              <a:t>raggio cosmico </a:t>
            </a:r>
            <a:r>
              <a:rPr lang="it-IT" dirty="0" smtClean="0">
                <a:latin typeface="+mj-lt"/>
              </a:rPr>
              <a:t>primario, entro fluttuazioni statistiche di pochi gradi. Possiamo quindi approssimare la direzione di arrivo del primario alla media della direzione di arrivo  dei muoni.  </a:t>
            </a:r>
          </a:p>
          <a:p>
            <a:r>
              <a:rPr lang="it-IT" dirty="0" smtClean="0">
                <a:latin typeface="+mj-lt"/>
              </a:rPr>
              <a:t>Come calcolare </a:t>
            </a:r>
            <a:r>
              <a:rPr lang="it-IT" b="1" dirty="0" smtClean="0">
                <a:solidFill>
                  <a:srgbClr val="FF0000"/>
                </a:solidFill>
                <a:latin typeface="+mj-lt"/>
              </a:rPr>
              <a:t>la direzione di arrivo </a:t>
            </a:r>
            <a:r>
              <a:rPr lang="it-IT" dirty="0" smtClean="0">
                <a:latin typeface="+mj-lt"/>
              </a:rPr>
              <a:t>del muone?</a:t>
            </a:r>
          </a:p>
          <a:p>
            <a:r>
              <a:rPr lang="it-IT" dirty="0" smtClean="0">
                <a:latin typeface="+mj-lt"/>
              </a:rPr>
              <a:t>Abbiamo le 3 componenti della quantità di moto </a:t>
            </a:r>
            <a:r>
              <a:rPr lang="it-IT" altLang="it-IT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altLang="it-IT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it-IT" altLang="it-IT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it-IT" altLang="it-IT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it-IT" altLang="it-IT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it-IT" altLang="it-IT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it-IT" altLang="it-IT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altLang="it-IT" baseline="-25000" dirty="0">
              <a:latin typeface="+mj-lt"/>
              <a:cs typeface="Times New Roman" panose="02020603050405020304" pitchFamily="18" charset="0"/>
            </a:endParaRPr>
          </a:p>
          <a:p>
            <a:endParaRPr lang="it-IT" altLang="it-IT" baseline="-250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+mj-lt"/>
              </a:rPr>
              <a:t/>
            </a:r>
            <a:br>
              <a:rPr lang="it-IT" dirty="0" smtClean="0">
                <a:latin typeface="+mj-lt"/>
              </a:rPr>
            </a:br>
            <a:endParaRPr lang="it-IT" dirty="0"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0565" t="-341" r="28416" b="10329"/>
          <a:stretch/>
        </p:blipFill>
        <p:spPr>
          <a:xfrm>
            <a:off x="59013" y="2380668"/>
            <a:ext cx="5455693" cy="4392488"/>
          </a:xfrm>
          <a:prstGeom prst="rect">
            <a:avLst/>
          </a:prstGeom>
        </p:spPr>
      </p:pic>
      <p:sp>
        <p:nvSpPr>
          <p:cNvPr id="118787" name="Text Box 1"/>
          <p:cNvSpPr txBox="1">
            <a:spLocks noChangeArrowheads="1"/>
          </p:cNvSpPr>
          <p:nvPr/>
        </p:nvSpPr>
        <p:spPr bwMode="auto">
          <a:xfrm>
            <a:off x="6788900" y="6555325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57319A12-8ADC-4381-BA8C-65C4814C251A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52</a:t>
            </a:fld>
            <a:endParaRPr lang="en-US" altLang="it-IT" sz="1200" dirty="0">
              <a:solidFill>
                <a:srgbClr val="8B8B8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5924" y="93034"/>
            <a:ext cx="6339353" cy="439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400" b="1" u="sng" dirty="0" smtClean="0">
                <a:solidFill>
                  <a:srgbClr val="0070C0"/>
                </a:solidFill>
                <a:latin typeface="+mn-lt"/>
              </a:rPr>
              <a:t>Calcolare la direzione del primario</a:t>
            </a:r>
            <a:endParaRPr lang="it-IT" sz="2400" b="1" u="sng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8793" name="TextBox 9"/>
          <p:cNvSpPr txBox="1">
            <a:spLocks noChangeArrowheads="1"/>
          </p:cNvSpPr>
          <p:nvPr/>
        </p:nvSpPr>
        <p:spPr bwMode="auto">
          <a:xfrm>
            <a:off x="323528" y="1988840"/>
            <a:ext cx="6365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altLang="it-IT" sz="2000" dirty="0">
                <a:latin typeface="+mj-lt"/>
                <a:cs typeface="Times New Roman" panose="02020603050405020304" pitchFamily="18" charset="0"/>
              </a:rPr>
              <a:t>Calcolare il </a:t>
            </a:r>
            <a:r>
              <a:rPr lang="it-IT" altLang="it-IT" sz="2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valor medio </a:t>
            </a:r>
            <a:r>
              <a:rPr lang="it-IT" altLang="it-IT" sz="2000" dirty="0">
                <a:latin typeface="+mj-lt"/>
                <a:cs typeface="Times New Roman" panose="02020603050405020304" pitchFamily="18" charset="0"/>
              </a:rPr>
              <a:t>della direzione di </a:t>
            </a:r>
            <a:r>
              <a:rPr lang="it-IT" altLang="it-IT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altLang="it-IT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340779" y="4983992"/>
            <a:ext cx="303711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1317037" y="3162490"/>
            <a:ext cx="0" cy="182150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5133509" y="3165090"/>
            <a:ext cx="950571" cy="19926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6200012" y="5350836"/>
                <a:ext cx="3066704" cy="630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it-IT" sz="2000" b="1" i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pz </a:t>
                </a:r>
                <a:r>
                  <a:rPr lang="it-IT" sz="2400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it-IT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</m:sub>
                        </m:sSub>
                      </m:num>
                      <m:den>
                        <m:r>
                          <a:rPr lang="it-IT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it-IT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it-IT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it-IT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it-IT" b="1" dirty="0" smtClean="0">
                    <a:solidFill>
                      <a:schemeClr val="tx1"/>
                    </a:solidFill>
                    <a:latin typeface="Boreali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it-IT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 </a:t>
                </a:r>
                <a:r>
                  <a:rPr lang="el-GR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endParaRPr lang="it-IT" sz="2000" b="1" dirty="0">
                  <a:solidFill>
                    <a:schemeClr val="tx1"/>
                  </a:solidFill>
                  <a:latin typeface="Borealis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012" y="5350836"/>
                <a:ext cx="3066704" cy="630365"/>
              </a:xfrm>
              <a:prstGeom prst="rect">
                <a:avLst/>
              </a:prstGeom>
              <a:blipFill rotWithShape="0">
                <a:blip r:embed="rId4"/>
                <a:stretch>
                  <a:fillRect l="-1988" t="-971" b="-19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22205" y="3799537"/>
            <a:ext cx="48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0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it-IT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792496" y="2681517"/>
            <a:ext cx="3196675" cy="6416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70567" y="4918766"/>
            <a:ext cx="1782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it-IT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=|p| 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4941" y="3283119"/>
            <a:ext cx="1093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|p| </a:t>
            </a:r>
            <a:r>
              <a:rPr lang="it-IT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 </a:t>
            </a:r>
            <a:r>
              <a:rPr 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it-I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12412" y="6082677"/>
            <a:ext cx="2831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(rad.)</a:t>
            </a: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arccos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pz 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57581">
            <a:off x="3298363" y="3896247"/>
            <a:ext cx="338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it-IT" sz="2400" dirty="0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3467640" y="4036924"/>
            <a:ext cx="158057" cy="11617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/>
          <p:cNvSpPr/>
          <p:nvPr/>
        </p:nvSpPr>
        <p:spPr>
          <a:xfrm>
            <a:off x="3090596" y="2926528"/>
            <a:ext cx="1696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u="sng" dirty="0" smtClean="0">
                <a:latin typeface="+mj-lt"/>
                <a:cs typeface="Times New Roman" panose="02020603050405020304" pitchFamily="18" charset="0"/>
              </a:rPr>
              <a:t>Vettore</a:t>
            </a:r>
            <a:r>
              <a:rPr lang="it-IT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it-I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endParaRPr lang="it-IT" dirty="0">
              <a:latin typeface="+mj-lt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7735358" y="1945467"/>
            <a:ext cx="797082" cy="66100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oval" w="sm" len="sm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3995936" y="3068960"/>
            <a:ext cx="206831" cy="2589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6430310" y="2899985"/>
            <a:ext cx="3167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+mj-lt"/>
              </a:rPr>
              <a:t>(origine </a:t>
            </a:r>
            <a:r>
              <a:rPr lang="it-IT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t-IT" sz="1600" dirty="0" smtClean="0">
                <a:latin typeface="+mj-lt"/>
              </a:rPr>
              <a:t>, direzione, modulo ) </a:t>
            </a:r>
            <a:endParaRPr lang="it-IT" sz="160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07680" y="2443224"/>
            <a:ext cx="46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5571795" y="3714477"/>
                <a:ext cx="2871127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it-IT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it-IT" sz="20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795" y="3714477"/>
                <a:ext cx="2871127" cy="71865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6148198" y="4405031"/>
            <a:ext cx="11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…</a:t>
            </a:r>
            <a:endParaRPr lang="it-IT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95560" y="4406641"/>
            <a:ext cx="11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it-IT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…</a:t>
            </a:r>
            <a:endParaRPr lang="it-IT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33212" y="1439663"/>
            <a:ext cx="11652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u="sng" dirty="0">
                <a:cs typeface="Times New Roman" panose="02020603050405020304" pitchFamily="18" charset="0"/>
              </a:rPr>
              <a:t>Vettore</a:t>
            </a:r>
            <a:r>
              <a:rPr lang="it-IT" sz="1400" dirty="0">
                <a:cs typeface="Times New Roman" panose="02020603050405020304" pitchFamily="18" charset="0"/>
              </a:rPr>
              <a:t> </a:t>
            </a:r>
            <a:r>
              <a:rPr lang="it-IT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  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  <a:endParaRPr lang="it-IT" sz="1200" dirty="0"/>
          </a:p>
        </p:txBody>
      </p:sp>
      <p:cxnSp>
        <p:nvCxnSpPr>
          <p:cNvPr id="36" name="Straight Connector 35"/>
          <p:cNvCxnSpPr/>
          <p:nvPr/>
        </p:nvCxnSpPr>
        <p:spPr bwMode="auto">
          <a:xfrm flipV="1">
            <a:off x="7735358" y="2588941"/>
            <a:ext cx="1403911" cy="1753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H="1" flipV="1">
            <a:off x="7727084" y="1340768"/>
            <a:ext cx="9823" cy="1258488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7625039" y="1860983"/>
            <a:ext cx="0" cy="84431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 flipH="1">
            <a:off x="7697331" y="2707680"/>
            <a:ext cx="925680" cy="19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0099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Arc 45"/>
          <p:cNvSpPr/>
          <p:nvPr/>
        </p:nvSpPr>
        <p:spPr bwMode="auto">
          <a:xfrm rot="14783626" flipV="1">
            <a:off x="7584951" y="2383193"/>
            <a:ext cx="344409" cy="311799"/>
          </a:xfrm>
          <a:prstGeom prst="arc">
            <a:avLst>
              <a:gd name="adj1" fmla="val 16388567"/>
              <a:gd name="adj2" fmla="val 20173080"/>
            </a:avLst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47" name="TextBox 2"/>
          <p:cNvSpPr txBox="1"/>
          <p:nvPr/>
        </p:nvSpPr>
        <p:spPr>
          <a:xfrm>
            <a:off x="7777160" y="2023151"/>
            <a:ext cx="292154" cy="28088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813951" y="1945467"/>
            <a:ext cx="764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it-IT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cos 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944402" y="2714895"/>
            <a:ext cx="830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it-IT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sen 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Line 3"/>
          <p:cNvSpPr>
            <a:spLocks noChangeShapeType="1"/>
          </p:cNvSpPr>
          <p:nvPr/>
        </p:nvSpPr>
        <p:spPr bwMode="auto">
          <a:xfrm>
            <a:off x="7266" y="6597352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626835" y="6528712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389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88" y="430466"/>
            <a:ext cx="6339353" cy="439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400" b="1" u="sng" dirty="0" smtClean="0">
                <a:solidFill>
                  <a:srgbClr val="0070C0"/>
                </a:solidFill>
                <a:latin typeface="+mn-lt"/>
              </a:rPr>
              <a:t>Calcolare la direzione del primario</a:t>
            </a:r>
            <a:endParaRPr lang="it-IT" sz="2400" b="1" u="sng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592" y="963897"/>
            <a:ext cx="8021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+mj-lt"/>
              </a:rPr>
              <a:t>Per ottenere un valore più preciso, si può considerare che maggiore è l’energia del muone, più esso sarà collineare al primario. </a:t>
            </a:r>
            <a:endParaRPr lang="it-IT" sz="1600" dirty="0">
              <a:latin typeface="+mj-lt"/>
            </a:endParaRPr>
          </a:p>
        </p:txBody>
      </p:sp>
      <p:pic>
        <p:nvPicPr>
          <p:cNvPr id="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077388"/>
            <a:ext cx="1981614" cy="67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4922" y="5127634"/>
            <a:ext cx="6411688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+mj-lt"/>
                <a:cs typeface="Times New Roman" panose="02020603050405020304" pitchFamily="18" charset="0"/>
              </a:rPr>
              <a:t>Per semplificare i calcoli, si sceglie di farli in un sistema di riferimento, molto comodo in cui si pone </a:t>
            </a:r>
            <a:r>
              <a:rPr lang="it-IT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it-I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it-IT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it-IT" sz="1600" dirty="0" smtClean="0">
                <a:latin typeface="+mj-lt"/>
                <a:cs typeface="Times New Roman" panose="02020603050405020304" pitchFamily="18" charset="0"/>
              </a:rPr>
              <a:t>e quindi </a:t>
            </a:r>
            <a:endParaRPr lang="it-IT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783" y="1747339"/>
            <a:ext cx="27320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+mj-lt"/>
              </a:rPr>
              <a:t>Potremmo quindi fare in modo che i muoni con energia maggiore diano un contributo maggiore alla stima della direzione di arrivo </a:t>
            </a:r>
            <a:r>
              <a:rPr lang="el-GR" sz="1600" dirty="0">
                <a:latin typeface="+mj-lt"/>
              </a:rPr>
              <a:t>θ</a:t>
            </a:r>
            <a:r>
              <a:rPr lang="it-IT" sz="1600" dirty="0">
                <a:latin typeface="+mj-lt"/>
              </a:rPr>
              <a:t> di ogni </a:t>
            </a:r>
            <a:r>
              <a:rPr lang="it-IT" sz="1600" dirty="0" smtClean="0">
                <a:latin typeface="+mj-lt"/>
              </a:rPr>
              <a:t>muone.</a:t>
            </a:r>
            <a:endParaRPr lang="it-IT" sz="1600" dirty="0">
              <a:latin typeface="+mj-lt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352376" y="3066780"/>
            <a:ext cx="648072" cy="1236971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8550" y="1569976"/>
            <a:ext cx="45420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+mj-lt"/>
              </a:rPr>
              <a:t>Questo procedimento si chiama </a:t>
            </a:r>
            <a:r>
              <a:rPr lang="it-IT" sz="1600" i="1" u="sng" dirty="0" smtClean="0">
                <a:solidFill>
                  <a:srgbClr val="0070C0"/>
                </a:solidFill>
                <a:latin typeface="+mj-lt"/>
              </a:rPr>
              <a:t>media pesata</a:t>
            </a:r>
            <a:r>
              <a:rPr lang="it-IT" sz="1600" dirty="0" smtClean="0">
                <a:latin typeface="+mj-lt"/>
              </a:rPr>
              <a:t> (qualcuno la chiama «media ponderata»)</a:t>
            </a:r>
            <a:br>
              <a:rPr lang="it-IT" sz="1600" dirty="0" smtClean="0">
                <a:latin typeface="+mj-lt"/>
              </a:rPr>
            </a:br>
            <a:r>
              <a:rPr lang="it-IT" sz="1600" dirty="0" smtClean="0">
                <a:latin typeface="+mj-lt"/>
              </a:rPr>
              <a:t>Poiché ad ogni valore si da un </a:t>
            </a:r>
            <a:r>
              <a:rPr lang="it-IT" sz="1600" i="1" dirty="0" smtClean="0">
                <a:solidFill>
                  <a:srgbClr val="0070C0"/>
                </a:solidFill>
                <a:latin typeface="+mj-lt"/>
              </a:rPr>
              <a:t>peso</a:t>
            </a:r>
            <a:r>
              <a:rPr lang="it-IT" sz="1600" dirty="0" smtClean="0">
                <a:latin typeface="+mj-lt"/>
              </a:rPr>
              <a:t> ‘’</a:t>
            </a:r>
            <a:r>
              <a:rPr lang="it-IT" sz="1600" i="1" dirty="0" smtClean="0">
                <a:solidFill>
                  <a:srgbClr val="0070C0"/>
                </a:solidFill>
                <a:latin typeface="+mj-lt"/>
              </a:rPr>
              <a:t>w</a:t>
            </a:r>
            <a:r>
              <a:rPr lang="it-IT" sz="1600" i="1" dirty="0" smtClean="0">
                <a:latin typeface="+mj-lt"/>
              </a:rPr>
              <a:t>’’ </a:t>
            </a:r>
            <a:r>
              <a:rPr lang="it-IT" sz="1600" dirty="0" smtClean="0">
                <a:latin typeface="+mj-lt"/>
              </a:rPr>
              <a:t>differente.</a:t>
            </a:r>
            <a:endParaRPr lang="it-IT" sz="1600" dirty="0">
              <a:latin typeface="+mj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3273052"/>
            <a:ext cx="1440160" cy="104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ular Callout 36"/>
          <p:cNvSpPr>
            <a:spLocks noChangeArrowheads="1"/>
          </p:cNvSpPr>
          <p:nvPr/>
        </p:nvSpPr>
        <p:spPr bwMode="auto">
          <a:xfrm>
            <a:off x="5292080" y="2465397"/>
            <a:ext cx="2127402" cy="896949"/>
          </a:xfrm>
          <a:prstGeom prst="wedgeRectCallout">
            <a:avLst>
              <a:gd name="adj1" fmla="val 74838"/>
              <a:gd name="adj2" fmla="val 2827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200" u="sng" dirty="0"/>
          </a:p>
        </p:txBody>
      </p:sp>
      <p:sp>
        <p:nvSpPr>
          <p:cNvPr id="11" name="Rectangle 10"/>
          <p:cNvSpPr/>
          <p:nvPr/>
        </p:nvSpPr>
        <p:spPr>
          <a:xfrm>
            <a:off x="5156791" y="2479864"/>
            <a:ext cx="1350712" cy="439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200" dirty="0">
                <a:latin typeface="+mj-lt"/>
              </a:rPr>
              <a:t>Tutti </a:t>
            </a:r>
            <a:r>
              <a:rPr lang="it-IT" altLang="it-IT" sz="1200" dirty="0" smtClean="0">
                <a:latin typeface="+mj-lt"/>
              </a:rPr>
              <a:t>contribuiscono</a:t>
            </a:r>
          </a:p>
        </p:txBody>
      </p:sp>
      <p:sp>
        <p:nvSpPr>
          <p:cNvPr id="13" name="Right Brace 12"/>
          <p:cNvSpPr/>
          <p:nvPr/>
        </p:nvSpPr>
        <p:spPr bwMode="auto">
          <a:xfrm>
            <a:off x="6311684" y="2541953"/>
            <a:ext cx="260023" cy="738664"/>
          </a:xfrm>
          <a:prstGeom prst="rightBrace">
            <a:avLst/>
          </a:prstGeom>
          <a:solidFill>
            <a:schemeClr val="bg1"/>
          </a:solidFill>
          <a:ln w="2857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56" y="2484618"/>
            <a:ext cx="10789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+mj-lt"/>
              </a:rPr>
              <a:t>EQUO</a:t>
            </a:r>
          </a:p>
          <a:p>
            <a:pPr algn="ctr"/>
            <a:r>
              <a:rPr lang="it-IT" sz="1400" dirty="0" smtClean="0">
                <a:latin typeface="+mj-lt"/>
              </a:rPr>
              <a:t>&amp;</a:t>
            </a:r>
          </a:p>
          <a:p>
            <a:pPr algn="ctr"/>
            <a:r>
              <a:rPr lang="it-IT" sz="1400" dirty="0" smtClean="0">
                <a:latin typeface="+mj-lt"/>
              </a:rPr>
              <a:t>GIUSTO</a:t>
            </a:r>
            <a:endParaRPr lang="it-IT" sz="14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38512" y="3620199"/>
                <a:ext cx="2310589" cy="4736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+mj-lt"/>
                        </a:rPr>
                        <m:t>𝑀</m:t>
                      </m:r>
                      <m:r>
                        <a:rPr lang="it-IT" sz="1600" b="0" i="1" smtClean="0">
                          <a:latin typeface="+mj-lt"/>
                        </a:rPr>
                        <m:t>=</m:t>
                      </m:r>
                      <m:f>
                        <m:fPr>
                          <m:ctrlPr>
                            <a:rPr lang="it-IT" sz="1600" smtClean="0">
                              <a:latin typeface="+mj-lt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600" smtClean="0">
                                  <a:latin typeface="+mj-lt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sz="1600" dirty="0">
                                  <a:latin typeface="+mj-lt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it-IT" sz="1600" b="0" i="0" smtClean="0">
                                  <a:latin typeface="+mj-lt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1600" b="0" i="0" smtClean="0">
                              <a:latin typeface="+mj-lt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1600">
                                  <a:latin typeface="+mj-lt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sz="1600" dirty="0">
                                  <a:latin typeface="+mj-lt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it-IT" sz="1600" i="0">
                                  <a:latin typeface="+mj-lt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1600" b="0" i="0" smtClean="0">
                              <a:latin typeface="+mj-lt"/>
                            </a:rPr>
                            <m:t>+…. +</m:t>
                          </m:r>
                          <m:sSub>
                            <m:sSubPr>
                              <m:ctrlPr>
                                <a:rPr lang="it-IT" sz="1600">
                                  <a:latin typeface="+mj-lt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sz="1600" dirty="0">
                                  <a:latin typeface="+mj-lt"/>
                                </a:rPr>
                                <m:t>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sz="1600" b="0" i="0" dirty="0" smtClean="0">
                                  <a:latin typeface="+mj-lt"/>
                                </a:rPr>
                                <m:t>n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it-IT" sz="1600" b="0" i="0" smtClean="0">
                              <a:latin typeface="+mj-lt"/>
                            </a:rPr>
                            <m:t>n</m:t>
                          </m:r>
                        </m:den>
                      </m:f>
                    </m:oMath>
                  </m:oMathPara>
                </a14:m>
                <a:endParaRPr lang="it-IT" sz="1200" dirty="0">
                  <a:latin typeface="+mj-lt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12" y="3620199"/>
                <a:ext cx="2310589" cy="4736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62808" y="3273052"/>
            <a:ext cx="1945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it-IT" sz="1600" dirty="0" smtClean="0">
                <a:latin typeface="+mj-lt"/>
              </a:rPr>
              <a:t>num. muoni </a:t>
            </a:r>
            <a:endParaRPr lang="it-IT" sz="16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572000" y="3593921"/>
                <a:ext cx="2889353" cy="548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it-IT" b="0" dirty="0" smtClean="0">
                    <a:latin typeface="+mj-lt"/>
                    <a:cs typeface="Times New Roman" panose="02020603050405020304" pitchFamily="18" charset="0"/>
                  </a:rPr>
                  <a:t>M</a:t>
                </a:r>
                <a:r>
                  <a:rPr lang="it-IT" b="0" baseline="-25000" dirty="0" smtClean="0">
                    <a:latin typeface="+mj-lt"/>
                    <a:cs typeface="Times New Roman" panose="02020603050405020304" pitchFamily="18" charset="0"/>
                  </a:rPr>
                  <a:t>w</a:t>
                </a:r>
                <a:r>
                  <a:rPr lang="it-IT" b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b="0" i="0" smtClean="0">
                        <a:latin typeface="+mj-lt"/>
                      </a:rPr>
                      <m:t>=</m:t>
                    </m:r>
                    <m:f>
                      <m:fPr>
                        <m:ctrlPr>
                          <a:rPr lang="it-IT" sz="2000" smtClean="0">
                            <a:latin typeface="+mj-lt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000" smtClean="0">
                                <a:latin typeface="+mj-lt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it-IT" sz="2000">
                                    <a:latin typeface="+mj-lt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l-GR" sz="2000" dirty="0">
                                    <a:latin typeface="+mj-lt"/>
                                    <a:cs typeface="Times New Roman" panose="02020603050405020304" pitchFamily="18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a:rPr lang="it-IT" sz="2000" i="0">
                                    <a:latin typeface="+mj-lt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it-IT" sz="2000" b="0" i="0" smtClean="0">
                                <a:latin typeface="+mj-lt"/>
                              </a:rPr>
                              <m:t>w</m:t>
                            </m:r>
                          </m:e>
                          <m:sub>
                            <m:r>
                              <a:rPr lang="it-IT" sz="2000" b="0" i="0" smtClean="0">
                                <a:latin typeface="+mj-lt"/>
                              </a:rPr>
                              <m:t>1</m:t>
                            </m:r>
                          </m:sub>
                        </m:sSub>
                        <m:r>
                          <a:rPr lang="it-IT" sz="2000" b="0" i="0" smtClean="0">
                            <a:latin typeface="+mj-lt"/>
                          </a:rPr>
                          <m:t>+</m:t>
                        </m:r>
                        <m:sSub>
                          <m:sSubPr>
                            <m:ctrlPr>
                              <a:rPr lang="it-IT" sz="2000">
                                <a:latin typeface="+mj-lt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2000" dirty="0">
                                <a:latin typeface="+mj-lt"/>
                                <a:cs typeface="Times New Roman" panose="020206030504050203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it-IT" sz="2000" b="0" i="0" dirty="0" smtClean="0">
                                <a:latin typeface="+mj-lt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it-IT" sz="2000">
                                <a:latin typeface="+mj-lt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2000" b="0" i="0" smtClean="0">
                                <a:latin typeface="+mj-lt"/>
                              </a:rPr>
                              <m:t>w</m:t>
                            </m:r>
                          </m:e>
                          <m:sub>
                            <m:r>
                              <a:rPr lang="it-IT" sz="2000" b="0" i="0" smtClean="0">
                                <a:latin typeface="+mj-lt"/>
                              </a:rPr>
                              <m:t>2</m:t>
                            </m:r>
                          </m:sub>
                        </m:sSub>
                        <m:r>
                          <a:rPr lang="it-IT" sz="2000" b="0" i="0" smtClean="0">
                            <a:latin typeface="+mj-lt"/>
                          </a:rPr>
                          <m:t>+…. +</m:t>
                        </m:r>
                        <m:sSub>
                          <m:sSubPr>
                            <m:ctrlPr>
                              <a:rPr lang="it-IT" sz="2000">
                                <a:latin typeface="+mj-lt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2000" dirty="0">
                                <a:latin typeface="+mj-lt"/>
                                <a:cs typeface="Times New Roman" panose="020206030504050203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2000" b="0" i="0" dirty="0" smtClean="0">
                                <a:latin typeface="+mj-lt"/>
                              </a:rPr>
                              <m:t>n</m:t>
                            </m:r>
                          </m:sub>
                        </m:sSub>
                        <m:sSub>
                          <m:sSubPr>
                            <m:ctrlPr>
                              <a:rPr lang="it-IT" sz="2000">
                                <a:latin typeface="+mj-lt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2000" b="0" i="0" smtClean="0">
                                <a:latin typeface="+mj-lt"/>
                              </a:rPr>
                              <m:t>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2000" b="0" i="0" smtClean="0">
                                <a:latin typeface="+mj-lt"/>
                              </a:rPr>
                              <m:t>n</m:t>
                            </m:r>
                          </m:sub>
                        </m:sSub>
                      </m:num>
                      <m:den>
                        <m:r>
                          <a:rPr lang="it-IT" sz="2000" b="0" i="0" smtClean="0">
                            <a:latin typeface="+mj-lt"/>
                          </a:rPr>
                          <m:t>(</m:t>
                        </m:r>
                        <m:sSub>
                          <m:sSubPr>
                            <m:ctrlPr>
                              <a:rPr lang="it-IT" sz="2000" smtClean="0">
                                <a:latin typeface="+mj-lt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2000" b="0" i="0" smtClean="0">
                                <a:latin typeface="+mj-lt"/>
                              </a:rPr>
                              <m:t>w</m:t>
                            </m:r>
                          </m:e>
                          <m:sub>
                            <m:r>
                              <a:rPr lang="it-IT" sz="2000" i="0">
                                <a:latin typeface="+mj-lt"/>
                              </a:rPr>
                              <m:t>1</m:t>
                            </m:r>
                          </m:sub>
                        </m:sSub>
                        <m:r>
                          <a:rPr lang="it-IT" sz="2000" i="0">
                            <a:latin typeface="+mj-lt"/>
                          </a:rPr>
                          <m:t>+</m:t>
                        </m:r>
                        <m:r>
                          <a:rPr lang="it-IT" sz="2000" b="0" i="0" smtClean="0">
                            <a:latin typeface="+mj-lt"/>
                          </a:rPr>
                          <m:t>….+</m:t>
                        </m:r>
                        <m:sSub>
                          <m:sSubPr>
                            <m:ctrlPr>
                              <a:rPr lang="it-IT" sz="2000">
                                <a:latin typeface="+mj-lt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2000" b="0" i="0" smtClean="0">
                                <a:latin typeface="+mj-lt"/>
                              </a:rPr>
                              <m:t>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2000" b="0" i="0" smtClean="0">
                                <a:latin typeface="+mj-lt"/>
                              </a:rPr>
                              <m:t>n</m:t>
                            </m:r>
                          </m:sub>
                        </m:sSub>
                        <m:r>
                          <a:rPr lang="it-IT" sz="2000" b="0" i="0" smtClean="0">
                            <a:latin typeface="+mj-lt"/>
                          </a:rPr>
                          <m:t>)</m:t>
                        </m:r>
                      </m:den>
                    </m:f>
                  </m:oMath>
                </a14:m>
                <a:endParaRPr lang="it-IT" sz="16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593921"/>
                <a:ext cx="2889353" cy="548996"/>
              </a:xfrm>
              <a:prstGeom prst="rect">
                <a:avLst/>
              </a:prstGeom>
              <a:blipFill rotWithShape="0">
                <a:blip r:embed="rId5"/>
                <a:stretch>
                  <a:fillRect l="-4852" b="-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32565" y="4597808"/>
            <a:ext cx="4545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+mj-lt"/>
                <a:cs typeface="Times New Roman" panose="02020603050405020304" pitchFamily="18" charset="0"/>
              </a:rPr>
              <a:t>Come peso scelgo l</a:t>
            </a:r>
            <a:r>
              <a:rPr lang="it-IT" sz="1600" i="1" dirty="0" smtClean="0">
                <a:latin typeface="+mj-lt"/>
                <a:cs typeface="Times New Roman" panose="02020603050405020304" pitchFamily="18" charset="0"/>
              </a:rPr>
              <a:t>’</a:t>
            </a:r>
            <a:r>
              <a:rPr lang="it-IT" sz="1600" i="1" u="sng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Energia</a:t>
            </a:r>
            <a:r>
              <a:rPr lang="it-IT" sz="1600" dirty="0" smtClean="0">
                <a:latin typeface="+mj-lt"/>
                <a:cs typeface="Times New Roman" panose="02020603050405020304" pitchFamily="18" charset="0"/>
              </a:rPr>
              <a:t> di ciascun muone.</a:t>
            </a:r>
            <a:endParaRPr lang="it-IT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91864" y="5784033"/>
            <a:ext cx="1888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l-GR" sz="1600" baseline="-25000" dirty="0" smtClean="0">
                <a:latin typeface="+mj-lt"/>
              </a:rPr>
              <a:t>μ</a:t>
            </a:r>
            <a:r>
              <a:rPr lang="it-IT" sz="1600" dirty="0" smtClean="0">
                <a:latin typeface="+mj-lt"/>
              </a:rPr>
              <a:t> =106 MeV/c</a:t>
            </a:r>
            <a:r>
              <a:rPr lang="it-IT" sz="1600" baseline="30000" dirty="0" smtClean="0">
                <a:latin typeface="+mj-lt"/>
              </a:rPr>
              <a:t>2 )</a:t>
            </a:r>
            <a:endParaRPr lang="it-IT" sz="16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583594" y="5361346"/>
                <a:ext cx="3600400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i="1" dirty="0" smtClean="0">
                          <a:latin typeface="Cambria Math" panose="02040503050406030204" pitchFamily="18" charset="0"/>
                        </a:rPr>
                        <m:t> =  </m:t>
                      </m:r>
                      <m:rad>
                        <m:radPr>
                          <m:degHide m:val="on"/>
                          <m:ctrlPr>
                            <a:rPr lang="it-IT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it-IT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594" y="5361346"/>
                <a:ext cx="3600400" cy="427746"/>
              </a:xfrm>
              <a:prstGeom prst="rect">
                <a:avLst/>
              </a:prstGeom>
              <a:blipFill rotWithShape="0">
                <a:blip r:embed="rId6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19706" y="5889578"/>
            <a:ext cx="2897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+mj-lt"/>
                <a:cs typeface="Times New Roman" panose="02020603050405020304" pitchFamily="18" charset="0"/>
              </a:rPr>
              <a:t>Varia l’angolo di arrivo </a:t>
            </a:r>
            <a:r>
              <a:rPr lang="it-IT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  ?? </a:t>
            </a:r>
            <a:endParaRPr lang="it-IT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>
            <a:off x="0" y="66690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656144">
            <a:off x="6455501" y="18137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u="sng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Un passo in più!???</a:t>
            </a:r>
            <a:endParaRPr lang="it-IT" i="1" u="sng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3277" y="2925954"/>
            <a:ext cx="1322078" cy="4394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ctr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latin typeface="+mj-lt"/>
              </a:defRPr>
            </a:lvl1pPr>
          </a:lstStyle>
          <a:p>
            <a:r>
              <a:rPr lang="it-IT" dirty="0" smtClean="0"/>
              <a:t>i più collineari </a:t>
            </a:r>
            <a:r>
              <a:rPr lang="it-IT" dirty="0"/>
              <a:t>di più</a:t>
            </a:r>
          </a:p>
        </p:txBody>
      </p:sp>
    </p:spTree>
    <p:extLst>
      <p:ext uri="{BB962C8B-B14F-4D97-AF65-F5344CB8AC3E}">
        <p14:creationId xmlns:p14="http://schemas.microsoft.com/office/powerpoint/2010/main" val="389951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9" y="4764094"/>
            <a:ext cx="2087562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 bwMode="auto">
          <a:xfrm rot="10800000" flipH="1">
            <a:off x="2915816" y="1772815"/>
            <a:ext cx="3939863" cy="2782053"/>
          </a:xfrm>
          <a:prstGeom prst="wedgeEllipseCallout">
            <a:avLst>
              <a:gd name="adj1" fmla="val -56423"/>
              <a:gd name="adj2" fmla="val -57108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2049" name="Connettore 1 2048"/>
          <p:cNvCxnSpPr/>
          <p:nvPr/>
        </p:nvCxnSpPr>
        <p:spPr>
          <a:xfrm>
            <a:off x="768038" y="1052736"/>
            <a:ext cx="777686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2"/>
          <p:cNvSpPr txBox="1"/>
          <p:nvPr/>
        </p:nvSpPr>
        <p:spPr>
          <a:xfrm>
            <a:off x="1528904" y="1934545"/>
            <a:ext cx="6663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cap="small" dirty="0" err="1" smtClean="0">
                <a:solidFill>
                  <a:srgbClr val="CC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Buon</a:t>
            </a:r>
            <a:r>
              <a:rPr lang="en-US" sz="7200" i="1" cap="small" dirty="0" smtClean="0">
                <a:solidFill>
                  <a:srgbClr val="CC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</a:p>
          <a:p>
            <a:pPr algn="ctr"/>
            <a:r>
              <a:rPr lang="en-US" sz="7200" i="1" cap="small" dirty="0" err="1" smtClean="0">
                <a:solidFill>
                  <a:srgbClr val="CC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Lavoro</a:t>
            </a:r>
            <a:endParaRPr lang="en-US" sz="6000" i="1" cap="small" dirty="0">
              <a:solidFill>
                <a:srgbClr val="CC000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cxnSp>
        <p:nvCxnSpPr>
          <p:cNvPr id="17" name="Connettore 1 2048"/>
          <p:cNvCxnSpPr/>
          <p:nvPr/>
        </p:nvCxnSpPr>
        <p:spPr>
          <a:xfrm>
            <a:off x="273204" y="6275394"/>
            <a:ext cx="8425685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2" b="8651"/>
          <a:stretch/>
        </p:blipFill>
        <p:spPr>
          <a:xfrm>
            <a:off x="2699792" y="5239448"/>
            <a:ext cx="1130466" cy="1020889"/>
          </a:xfrm>
          <a:prstGeom prst="rect">
            <a:avLst/>
          </a:prstGeom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26835" y="6528712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63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24C12FEB-CBF8-463A-AFA5-AD98080682D2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55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6" y="1021588"/>
            <a:ext cx="8820472" cy="549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068" name="Line 3"/>
          <p:cNvSpPr>
            <a:spLocks noChangeShapeType="1"/>
          </p:cNvSpPr>
          <p:nvPr/>
        </p:nvSpPr>
        <p:spPr bwMode="auto">
          <a:xfrm>
            <a:off x="0" y="66690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8069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it-IT" altLang="it-IT" sz="2800" dirty="0" smtClean="0">
                <a:latin typeface="Times New Roman" panose="02020603050405020304" pitchFamily="18" charset="0"/>
              </a:rPr>
              <a:t>6. Studio di uno sciame (2)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 </a:t>
            </a:r>
            <a:endParaRPr lang="it-IT" altLang="it-IT" sz="2800" dirty="0">
              <a:latin typeface="Times New Roman" panose="02020603050405020304" pitchFamily="18" charset="0"/>
            </a:endParaRPr>
          </a:p>
        </p:txBody>
      </p:sp>
      <p:sp>
        <p:nvSpPr>
          <p:cNvPr id="88070" name="Line 5"/>
          <p:cNvSpPr>
            <a:spLocks noChangeShapeType="1"/>
          </p:cNvSpPr>
          <p:nvPr/>
        </p:nvSpPr>
        <p:spPr bwMode="auto">
          <a:xfrm>
            <a:off x="250825" y="620713"/>
            <a:ext cx="8435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8071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927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F3A77610-A5E2-4773-B279-24ABE6AB9C31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56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300"/>
            <a:ext cx="921067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16" name="Line 3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0118" name="Line 5"/>
          <p:cNvSpPr>
            <a:spLocks noChangeShapeType="1"/>
          </p:cNvSpPr>
          <p:nvPr/>
        </p:nvSpPr>
        <p:spPr bwMode="auto">
          <a:xfrm>
            <a:off x="250825" y="620713"/>
            <a:ext cx="8435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0119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 dirty="0">
                <a:latin typeface="Times New Roman" panose="02020603050405020304" pitchFamily="18" charset="0"/>
              </a:rPr>
              <a:t>6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. 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Studio di </a:t>
            </a:r>
            <a:r>
              <a:rPr lang="en-US" altLang="it-IT" sz="2800" dirty="0" err="1" smtClean="0">
                <a:latin typeface="Times New Roman" panose="02020603050405020304" pitchFamily="18" charset="0"/>
              </a:rPr>
              <a:t>uno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 </a:t>
            </a:r>
            <a:r>
              <a:rPr lang="en-US" altLang="it-IT" sz="2800" dirty="0" err="1" smtClean="0">
                <a:latin typeface="Times New Roman" panose="02020603050405020304" pitchFamily="18" charset="0"/>
              </a:rPr>
              <a:t>sciame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 (2)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 </a:t>
            </a:r>
            <a:endParaRPr lang="it-IT" altLang="it-IT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463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/>
          <p:cNvSpPr txBox="1">
            <a:spLocks noChangeArrowheads="1"/>
          </p:cNvSpPr>
          <p:nvPr/>
        </p:nvSpPr>
        <p:spPr bwMode="auto">
          <a:xfrm>
            <a:off x="6970713" y="6415088"/>
            <a:ext cx="171608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022AABDC-1703-4DB4-8811-DF6DA40C0FD8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57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228602" y="1847851"/>
          <a:ext cx="4351939" cy="403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165" name="Line 5"/>
          <p:cNvSpPr>
            <a:spLocks noChangeShapeType="1"/>
          </p:cNvSpPr>
          <p:nvPr/>
        </p:nvSpPr>
        <p:spPr bwMode="auto">
          <a:xfrm>
            <a:off x="250825" y="620713"/>
            <a:ext cx="8435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166" name="Text Box 1"/>
          <p:cNvSpPr txBox="1">
            <a:spLocks noChangeArrowheads="1"/>
          </p:cNvSpPr>
          <p:nvPr/>
        </p:nvSpPr>
        <p:spPr bwMode="auto">
          <a:xfrm>
            <a:off x="6970713" y="6415088"/>
            <a:ext cx="171608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D4F1D78F-1E4A-4AAF-8753-FAA0A5E894FE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57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92167" name="Line 3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92168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1916113"/>
            <a:ext cx="42005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3779912" y="1916829"/>
          <a:ext cx="3212266" cy="3110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7838" y="1006475"/>
            <a:ext cx="8208962" cy="612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dirty="0">
                <a:latin typeface="+mn-lt"/>
              </a:rPr>
              <a:t>Ho scelto Lecce, ed il mio sciame ha muoni che arrivano dal centro sino al dipartimento di Matematica e Fisica </a:t>
            </a:r>
            <a:r>
              <a:rPr lang="it-IT" dirty="0" smtClean="0">
                <a:latin typeface="+mn-lt"/>
              </a:rPr>
              <a:t>(5km</a:t>
            </a:r>
            <a:r>
              <a:rPr lang="it-IT" dirty="0">
                <a:latin typeface="+mn-lt"/>
              </a:rPr>
              <a:t>..)</a:t>
            </a:r>
          </a:p>
        </p:txBody>
      </p:sp>
      <p:sp>
        <p:nvSpPr>
          <p:cNvPr id="92171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  <p:sp>
        <p:nvSpPr>
          <p:cNvPr id="92172" name="TextBox 2"/>
          <p:cNvSpPr txBox="1">
            <a:spLocks noChangeArrowheads="1"/>
          </p:cNvSpPr>
          <p:nvPr/>
        </p:nvSpPr>
        <p:spPr bwMode="auto">
          <a:xfrm>
            <a:off x="1187450" y="3017838"/>
            <a:ext cx="236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b="1" i="1" dirty="0">
                <a:solidFill>
                  <a:srgbClr val="FF0000"/>
                </a:solidFill>
              </a:rPr>
              <a:t>Pianta ERICE</a:t>
            </a:r>
            <a:endParaRPr lang="it-IT" altLang="it-IT" b="1" i="1" dirty="0">
              <a:solidFill>
                <a:srgbClr val="FF0000"/>
              </a:solidFill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755576" y="2296895"/>
            <a:ext cx="2365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b="1" i="1" dirty="0">
                <a:solidFill>
                  <a:srgbClr val="002060"/>
                </a:solidFill>
              </a:rPr>
              <a:t>Pianta </a:t>
            </a:r>
            <a:r>
              <a:rPr lang="it-IT" altLang="it-IT" b="1" i="1" dirty="0" smtClean="0">
                <a:solidFill>
                  <a:srgbClr val="002060"/>
                </a:solidFill>
              </a:rPr>
              <a:t>della vostra città</a:t>
            </a:r>
            <a:endParaRPr lang="it-IT" altLang="it-IT" b="1" i="1" dirty="0">
              <a:solidFill>
                <a:srgbClr val="002060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 dirty="0">
                <a:latin typeface="Times New Roman" panose="02020603050405020304" pitchFamily="18" charset="0"/>
              </a:rPr>
              <a:t>6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. 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Studio di </a:t>
            </a:r>
            <a:r>
              <a:rPr lang="en-US" altLang="it-IT" sz="2800" dirty="0" err="1" smtClean="0">
                <a:latin typeface="Times New Roman" panose="02020603050405020304" pitchFamily="18" charset="0"/>
              </a:rPr>
              <a:t>uno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 </a:t>
            </a:r>
            <a:r>
              <a:rPr lang="en-US" altLang="it-IT" sz="2800" dirty="0" err="1" smtClean="0">
                <a:latin typeface="Times New Roman" panose="02020603050405020304" pitchFamily="18" charset="0"/>
              </a:rPr>
              <a:t>sciame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 (2)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 </a:t>
            </a:r>
            <a:endParaRPr lang="it-IT" altLang="it-IT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116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B04B0046-E070-4172-BB1C-F73693C67B51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58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106499" name="Line 3"/>
          <p:cNvSpPr>
            <a:spLocks noChangeShapeType="1"/>
          </p:cNvSpPr>
          <p:nvPr/>
        </p:nvSpPr>
        <p:spPr bwMode="auto">
          <a:xfrm>
            <a:off x="0" y="66214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250825" y="620713"/>
            <a:ext cx="8435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065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"/>
          <a:stretch>
            <a:fillRect/>
          </a:stretch>
        </p:blipFill>
        <p:spPr bwMode="auto">
          <a:xfrm>
            <a:off x="26988" y="639763"/>
            <a:ext cx="912495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3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503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 dirty="0">
                <a:latin typeface="Times New Roman" panose="02020603050405020304" pitchFamily="18" charset="0"/>
              </a:rPr>
              <a:t>6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. 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Studio di </a:t>
            </a:r>
            <a:r>
              <a:rPr lang="en-US" altLang="it-IT" sz="2800" dirty="0" err="1" smtClean="0">
                <a:latin typeface="Times New Roman" panose="02020603050405020304" pitchFamily="18" charset="0"/>
              </a:rPr>
              <a:t>uno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 </a:t>
            </a:r>
            <a:r>
              <a:rPr lang="en-US" altLang="it-IT" sz="2800" dirty="0" err="1" smtClean="0">
                <a:latin typeface="Times New Roman" panose="02020603050405020304" pitchFamily="18" charset="0"/>
              </a:rPr>
              <a:t>sciame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 (2)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 </a:t>
            </a:r>
            <a:endParaRPr lang="it-IT" altLang="it-IT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196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94190AC5-ABCC-4C54-9FAA-BB7EE08CC61D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59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94211" name="Line 3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>
            <a:off x="250825" y="620713"/>
            <a:ext cx="8435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942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708" b="39542"/>
          <a:stretch/>
        </p:blipFill>
        <p:spPr bwMode="auto">
          <a:xfrm>
            <a:off x="4763" y="777875"/>
            <a:ext cx="8887717" cy="301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337" b="2943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215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435" y="3869347"/>
            <a:ext cx="8281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FF6600"/>
                </a:solidFill>
              </a:rPr>
              <a:t>https://support.office.com/it-it/article/Caricare-o-scaricare-componenti-aggiuntivi-0911334a-0d90-421f-9451-b360cc7674e2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 dirty="0">
                <a:latin typeface="Times New Roman" panose="02020603050405020304" pitchFamily="18" charset="0"/>
              </a:rPr>
              <a:t>6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. 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Studio di </a:t>
            </a:r>
            <a:r>
              <a:rPr lang="en-US" altLang="it-IT" sz="2800" dirty="0" err="1" smtClean="0">
                <a:latin typeface="Times New Roman" panose="02020603050405020304" pitchFamily="18" charset="0"/>
              </a:rPr>
              <a:t>uno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 </a:t>
            </a:r>
            <a:r>
              <a:rPr lang="en-US" altLang="it-IT" sz="2800" dirty="0" err="1" smtClean="0">
                <a:latin typeface="Times New Roman" panose="02020603050405020304" pitchFamily="18" charset="0"/>
              </a:rPr>
              <a:t>sciame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 (2)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 </a:t>
            </a:r>
            <a:endParaRPr lang="it-IT" altLang="it-IT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8155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4"/>
          <p:cNvSpPr>
            <a:spLocks noChangeArrowheads="1"/>
          </p:cNvSpPr>
          <p:nvPr/>
        </p:nvSpPr>
        <p:spPr bwMode="auto">
          <a:xfrm>
            <a:off x="611188" y="836613"/>
            <a:ext cx="8208962" cy="41767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FE567967-1497-40AB-9DED-C28EBA182258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6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t="1666" b="83191"/>
          <a:stretch>
            <a:fillRect/>
          </a:stretch>
        </p:blipFill>
        <p:spPr bwMode="auto">
          <a:xfrm>
            <a:off x="1114425" y="836613"/>
            <a:ext cx="6842125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382" t="1666" b="8319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86350"/>
            <a:ext cx="208756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2771775" y="5230813"/>
            <a:ext cx="3960813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>
                <a:solidFill>
                  <a:srgbClr val="000000"/>
                </a:solidFill>
              </a:rPr>
              <a:t>Più comodo del dover dire</a:t>
            </a: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>
                <a:solidFill>
                  <a:srgbClr val="000000"/>
                </a:solidFill>
              </a:rPr>
              <a:t> «uno stramilione di miliardi di milioni»,  no?</a:t>
            </a:r>
            <a:endParaRPr lang="it-IT" altLang="it-IT"/>
          </a:p>
        </p:txBody>
      </p:sp>
      <p:sp>
        <p:nvSpPr>
          <p:cNvPr id="13319" name="Line 10"/>
          <p:cNvSpPr>
            <a:spLocks noChangeShapeType="1"/>
          </p:cNvSpPr>
          <p:nvPr/>
        </p:nvSpPr>
        <p:spPr bwMode="auto">
          <a:xfrm>
            <a:off x="2627313" y="5157788"/>
            <a:ext cx="352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20" name="Line 11"/>
          <p:cNvSpPr>
            <a:spLocks noChangeShapeType="1"/>
          </p:cNvSpPr>
          <p:nvPr/>
        </p:nvSpPr>
        <p:spPr bwMode="auto">
          <a:xfrm>
            <a:off x="6156325" y="515778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21" name="Line 12"/>
          <p:cNvSpPr>
            <a:spLocks noChangeShapeType="1"/>
          </p:cNvSpPr>
          <p:nvPr/>
        </p:nvSpPr>
        <p:spPr bwMode="auto">
          <a:xfrm>
            <a:off x="2627313" y="6165850"/>
            <a:ext cx="352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22" name="Line 13"/>
          <p:cNvSpPr>
            <a:spLocks noChangeShapeType="1"/>
          </p:cNvSpPr>
          <p:nvPr/>
        </p:nvSpPr>
        <p:spPr bwMode="auto">
          <a:xfrm flipV="1">
            <a:off x="2195513" y="5518150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23" name="Line 15"/>
          <p:cNvSpPr>
            <a:spLocks noChangeShapeType="1"/>
          </p:cNvSpPr>
          <p:nvPr/>
        </p:nvSpPr>
        <p:spPr bwMode="auto">
          <a:xfrm flipV="1">
            <a:off x="2195513" y="5662613"/>
            <a:ext cx="4318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24" name="Line 16"/>
          <p:cNvSpPr>
            <a:spLocks noChangeShapeType="1"/>
          </p:cNvSpPr>
          <p:nvPr/>
        </p:nvSpPr>
        <p:spPr bwMode="auto">
          <a:xfrm>
            <a:off x="2627313" y="56626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25" name="Line 17"/>
          <p:cNvSpPr>
            <a:spLocks noChangeShapeType="1"/>
          </p:cNvSpPr>
          <p:nvPr/>
        </p:nvSpPr>
        <p:spPr bwMode="auto">
          <a:xfrm flipV="1">
            <a:off x="2627313" y="51577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755650" y="1700213"/>
            <a:ext cx="795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Si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utilizzano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multipli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dell’ eV  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e le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potenze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in base 10</a:t>
            </a:r>
            <a:endParaRPr lang="it-IT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327" name="Line 20"/>
          <p:cNvSpPr>
            <a:spLocks noChangeShapeType="1"/>
          </p:cNvSpPr>
          <p:nvPr/>
        </p:nvSpPr>
        <p:spPr bwMode="auto">
          <a:xfrm>
            <a:off x="0" y="66690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28" name="Rectangle 21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1. </a:t>
            </a:r>
            <a:r>
              <a:rPr lang="it-IT" altLang="it-IT" sz="2800">
                <a:latin typeface="Times New Roman" panose="02020603050405020304" pitchFamily="18" charset="0"/>
              </a:rPr>
              <a:t>Raggi Cosmici  “Primari”</a:t>
            </a:r>
          </a:p>
        </p:txBody>
      </p:sp>
      <p:sp>
        <p:nvSpPr>
          <p:cNvPr id="13329" name="Line 22"/>
          <p:cNvSpPr>
            <a:spLocks noChangeShapeType="1"/>
          </p:cNvSpPr>
          <p:nvPr/>
        </p:nvSpPr>
        <p:spPr bwMode="auto">
          <a:xfrm>
            <a:off x="395288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3330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" t="35246" r="20860" b="4994"/>
          <a:stretch>
            <a:fillRect/>
          </a:stretch>
        </p:blipFill>
        <p:spPr bwMode="auto">
          <a:xfrm>
            <a:off x="755650" y="2205038"/>
            <a:ext cx="6840538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73" t="35246" r="20860" b="499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7524750" y="2601913"/>
            <a:ext cx="10080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1600" dirty="0">
                <a:solidFill>
                  <a:schemeClr val="bg1"/>
                </a:solidFill>
                <a:latin typeface="+mn-lt"/>
              </a:rPr>
              <a:t>raggi X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7440613" y="2924175"/>
            <a:ext cx="16922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1100" dirty="0">
                <a:solidFill>
                  <a:schemeClr val="bg1"/>
                </a:solidFill>
                <a:latin typeface="+mj-lt"/>
              </a:rPr>
              <a:t>massa 2 </a:t>
            </a:r>
            <a:r>
              <a:rPr lang="it-IT" sz="1400" dirty="0">
                <a:solidFill>
                  <a:schemeClr val="bg1"/>
                </a:solidFill>
                <a:latin typeface="+mj-lt"/>
              </a:rPr>
              <a:t>elettroni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7451725" y="328453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1400" dirty="0">
                <a:solidFill>
                  <a:schemeClr val="bg1"/>
                </a:solidFill>
                <a:latin typeface="+mj-lt"/>
              </a:rPr>
              <a:t>massa protone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7464425" y="3624263"/>
            <a:ext cx="10080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1600" dirty="0">
                <a:solidFill>
                  <a:schemeClr val="bg1"/>
                </a:solidFill>
                <a:latin typeface="+mn-lt"/>
              </a:rPr>
              <a:t>LHC</a:t>
            </a:r>
          </a:p>
        </p:txBody>
      </p:sp>
      <p:sp>
        <p:nvSpPr>
          <p:cNvPr id="13335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94190AC5-ABCC-4C54-9FAA-BB7EE08CC61D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60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94211" name="Line 3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>
            <a:off x="250825" y="620713"/>
            <a:ext cx="8435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942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708" b="39542"/>
          <a:stretch/>
        </p:blipFill>
        <p:spPr bwMode="auto">
          <a:xfrm>
            <a:off x="4763" y="777875"/>
            <a:ext cx="8887717" cy="301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337" b="2943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215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7684" y="3901069"/>
            <a:ext cx="82814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6600"/>
                </a:solidFill>
              </a:rPr>
              <a:t>https://support.office.com/it-it/article/Caricare-o-scaricare-componenti-aggiuntivi-0911334a-0d90-421f-9451-b360cc7674e2</a:t>
            </a:r>
          </a:p>
        </p:txBody>
      </p:sp>
      <p:cxnSp>
        <p:nvCxnSpPr>
          <p:cNvPr id="9" name="Straight Arrow Connector 2"/>
          <p:cNvCxnSpPr>
            <a:cxnSpLocks noChangeShapeType="1"/>
            <a:stCxn id="10" idx="0"/>
          </p:cNvCxnSpPr>
          <p:nvPr/>
        </p:nvCxnSpPr>
        <p:spPr bwMode="auto">
          <a:xfrm flipV="1">
            <a:off x="1489094" y="4320992"/>
            <a:ext cx="778650" cy="1079198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336569" y="5400190"/>
            <a:ext cx="2305050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i="1" dirty="0">
                <a:latin typeface="+mj-lt"/>
              </a:rPr>
              <a:t>Non funziona?</a:t>
            </a:r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586" y="4517841"/>
            <a:ext cx="2027237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 rot="20917104">
            <a:off x="4234376" y="5092887"/>
            <a:ext cx="2087563" cy="35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i="1" u="sng" dirty="0">
                <a:solidFill>
                  <a:srgbClr val="FF0000"/>
                </a:solidFill>
                <a:latin typeface="+mn-lt"/>
              </a:rPr>
              <a:t>Niente panico!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1920" y="5604940"/>
            <a:ext cx="5796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6">
                    <a:lumMod val="75000"/>
                  </a:schemeClr>
                </a:solidFill>
              </a:rPr>
              <a:t>http://www.excel-easy.com/data-analysis/analysis-toolpak.html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 dirty="0">
                <a:latin typeface="Times New Roman" panose="02020603050405020304" pitchFamily="18" charset="0"/>
              </a:rPr>
              <a:t>6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. 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Studio di </a:t>
            </a:r>
            <a:r>
              <a:rPr lang="en-US" altLang="it-IT" sz="2800" dirty="0" err="1" smtClean="0">
                <a:latin typeface="Times New Roman" panose="02020603050405020304" pitchFamily="18" charset="0"/>
              </a:rPr>
              <a:t>uno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 </a:t>
            </a:r>
            <a:r>
              <a:rPr lang="en-US" altLang="it-IT" sz="2800" dirty="0" err="1" smtClean="0">
                <a:latin typeface="Times New Roman" panose="02020603050405020304" pitchFamily="18" charset="0"/>
              </a:rPr>
              <a:t>sciame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 (2)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 </a:t>
            </a:r>
            <a:endParaRPr lang="it-IT" altLang="it-IT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524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3291127E-9C7E-44B1-9480-F7CC3A89F832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61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108547" name="Line 3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8549" name="Line 5"/>
          <p:cNvSpPr>
            <a:spLocks noChangeShapeType="1"/>
          </p:cNvSpPr>
          <p:nvPr/>
        </p:nvSpPr>
        <p:spPr bwMode="auto">
          <a:xfrm>
            <a:off x="250825" y="620713"/>
            <a:ext cx="8435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085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-102" b="2"/>
          <a:stretch>
            <a:fillRect/>
          </a:stretch>
        </p:blipFill>
        <p:spPr bwMode="auto">
          <a:xfrm>
            <a:off x="250825" y="620713"/>
            <a:ext cx="8624888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1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 dirty="0">
                <a:latin typeface="Times New Roman" panose="02020603050405020304" pitchFamily="18" charset="0"/>
              </a:rPr>
              <a:t>6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. 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Studio di </a:t>
            </a:r>
            <a:r>
              <a:rPr lang="en-US" altLang="it-IT" sz="2800" dirty="0" err="1" smtClean="0">
                <a:latin typeface="Times New Roman" panose="02020603050405020304" pitchFamily="18" charset="0"/>
              </a:rPr>
              <a:t>uno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 </a:t>
            </a:r>
            <a:r>
              <a:rPr lang="en-US" altLang="it-IT" sz="2800" dirty="0" err="1" smtClean="0">
                <a:latin typeface="Times New Roman" panose="02020603050405020304" pitchFamily="18" charset="0"/>
              </a:rPr>
              <a:t>sciame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 (2)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 </a:t>
            </a:r>
            <a:endParaRPr lang="it-IT" altLang="it-IT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45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5217985C-CC74-4A62-8A16-D75B83BBEAF0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62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112643" name="Line 3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>
            <a:off x="250825" y="620713"/>
            <a:ext cx="8435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009444"/>
              </p:ext>
            </p:extLst>
          </p:nvPr>
        </p:nvGraphicFramePr>
        <p:xfrm>
          <a:off x="553172" y="721741"/>
          <a:ext cx="6408712" cy="590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39850" y="785813"/>
            <a:ext cx="6408738" cy="612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dirty="0">
                <a:latin typeface="+mn-lt"/>
              </a:rPr>
              <a:t>Determinare </a:t>
            </a:r>
            <a:r>
              <a:rPr lang="it-IT" u="sng" dirty="0">
                <a:latin typeface="+mn-lt"/>
              </a:rPr>
              <a:t>angolo dell’asse dello sciame</a:t>
            </a:r>
            <a:r>
              <a:rPr lang="it-IT" dirty="0">
                <a:latin typeface="+mn-lt"/>
              </a:rPr>
              <a:t>, pari alla direzione di arrivo del raggio cosmico primario che lo ha generato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11760" y="1562611"/>
            <a:ext cx="4572000" cy="2948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Tempi di </a:t>
            </a:r>
            <a:r>
              <a:rPr lang="en-US" sz="14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arrivo</a:t>
            </a:r>
            <a:r>
              <a:rPr lang="en-US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 a terra </a:t>
            </a:r>
            <a:r>
              <a:rPr lang="en-US" sz="14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dall'impatto</a:t>
            </a:r>
            <a:r>
              <a:rPr lang="en-US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 del </a:t>
            </a:r>
            <a:r>
              <a:rPr lang="en-US" sz="14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primario</a:t>
            </a:r>
            <a:endParaRPr lang="en-US" sz="140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</a:endParaRPr>
          </a:p>
        </p:txBody>
      </p:sp>
      <p:sp>
        <p:nvSpPr>
          <p:cNvPr id="112649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339752" y="1805434"/>
            <a:ext cx="0" cy="162356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 dirty="0">
                <a:latin typeface="Times New Roman" panose="02020603050405020304" pitchFamily="18" charset="0"/>
              </a:rPr>
              <a:t>6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. 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Studio di </a:t>
            </a:r>
            <a:r>
              <a:rPr lang="en-US" altLang="it-IT" sz="2800" dirty="0" err="1" smtClean="0">
                <a:latin typeface="Times New Roman" panose="02020603050405020304" pitchFamily="18" charset="0"/>
              </a:rPr>
              <a:t>uno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 </a:t>
            </a:r>
            <a:r>
              <a:rPr lang="en-US" altLang="it-IT" sz="2800" dirty="0" err="1" smtClean="0">
                <a:latin typeface="Times New Roman" panose="02020603050405020304" pitchFamily="18" charset="0"/>
              </a:rPr>
              <a:t>sciame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 (2)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 </a:t>
            </a:r>
            <a:endParaRPr lang="it-IT" altLang="it-IT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463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6B9B9793-0D04-4AFF-9108-BAA58B688A10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63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110595" name="Line 3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0597" name="Line 5"/>
          <p:cNvSpPr>
            <a:spLocks noChangeShapeType="1"/>
          </p:cNvSpPr>
          <p:nvPr/>
        </p:nvSpPr>
        <p:spPr bwMode="auto">
          <a:xfrm>
            <a:off x="250825" y="620713"/>
            <a:ext cx="8435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1059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8980488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9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 dirty="0">
                <a:latin typeface="Times New Roman" panose="02020603050405020304" pitchFamily="18" charset="0"/>
              </a:rPr>
              <a:t>6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. 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Studio di </a:t>
            </a:r>
            <a:r>
              <a:rPr lang="en-US" altLang="it-IT" sz="2800" dirty="0" err="1" smtClean="0">
                <a:latin typeface="Times New Roman" panose="02020603050405020304" pitchFamily="18" charset="0"/>
              </a:rPr>
              <a:t>uno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 </a:t>
            </a:r>
            <a:r>
              <a:rPr lang="en-US" altLang="it-IT" sz="2800" dirty="0" err="1" smtClean="0">
                <a:latin typeface="Times New Roman" panose="02020603050405020304" pitchFamily="18" charset="0"/>
              </a:rPr>
              <a:t>sciame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 (2)</a:t>
            </a:r>
            <a:r>
              <a:rPr lang="en-US" altLang="it-IT" sz="2800" dirty="0" smtClean="0">
                <a:latin typeface="Times New Roman" panose="02020603050405020304" pitchFamily="18" charset="0"/>
              </a:rPr>
              <a:t> </a:t>
            </a:r>
            <a:endParaRPr lang="it-IT" altLang="it-IT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779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D5BF27FB-0AFE-4747-8C4F-169445599B1B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64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pic>
        <p:nvPicPr>
          <p:cNvPr id="13107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247775"/>
            <a:ext cx="54959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843808" y="1700808"/>
          <a:ext cx="4075807" cy="3765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D70A6580-E84F-4F1B-A5F2-404D9A649930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7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065713"/>
            <a:ext cx="2087562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762000"/>
            <a:ext cx="7164387" cy="487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5" t="19519" r="1108" b="15005"/>
          <a:stretch>
            <a:fillRect/>
          </a:stretch>
        </p:blipFill>
        <p:spPr bwMode="auto">
          <a:xfrm>
            <a:off x="5976938" y="1724025"/>
            <a:ext cx="2809875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335" t="19519" r="1108" b="1500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2916238" y="5661025"/>
            <a:ext cx="446563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>
                <a:solidFill>
                  <a:srgbClr val="000000"/>
                </a:solidFill>
              </a:rPr>
              <a:t>Quindi, prima di offrirvi volontari per una missione su Marte, pensateci un attimo ...</a:t>
            </a:r>
            <a:endParaRPr lang="it-IT" altLang="it-IT"/>
          </a:p>
        </p:txBody>
      </p:sp>
      <p:sp>
        <p:nvSpPr>
          <p:cNvPr id="16391" name="Line 10"/>
          <p:cNvSpPr>
            <a:spLocks noChangeShapeType="1"/>
          </p:cNvSpPr>
          <p:nvPr/>
        </p:nvSpPr>
        <p:spPr bwMode="auto">
          <a:xfrm>
            <a:off x="2339975" y="587692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392" name="Line 11"/>
          <p:cNvSpPr>
            <a:spLocks noChangeShapeType="1"/>
          </p:cNvSpPr>
          <p:nvPr/>
        </p:nvSpPr>
        <p:spPr bwMode="auto">
          <a:xfrm>
            <a:off x="2339975" y="5876925"/>
            <a:ext cx="5762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393" name="Line 12"/>
          <p:cNvSpPr>
            <a:spLocks noChangeShapeType="1"/>
          </p:cNvSpPr>
          <p:nvPr/>
        </p:nvSpPr>
        <p:spPr bwMode="auto">
          <a:xfrm>
            <a:off x="2916238" y="5876925"/>
            <a:ext cx="0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394" name="Line 3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395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1. </a:t>
            </a:r>
            <a:r>
              <a:rPr lang="it-IT" altLang="it-IT" sz="2800">
                <a:latin typeface="Times New Roman" panose="02020603050405020304" pitchFamily="18" charset="0"/>
              </a:rPr>
              <a:t>Raggi Cosmici  “Primari”</a:t>
            </a:r>
          </a:p>
        </p:txBody>
      </p:sp>
      <p:sp>
        <p:nvSpPr>
          <p:cNvPr id="16396" name="Line 5"/>
          <p:cNvSpPr>
            <a:spLocks noChangeShapeType="1"/>
          </p:cNvSpPr>
          <p:nvPr/>
        </p:nvSpPr>
        <p:spPr bwMode="auto">
          <a:xfrm>
            <a:off x="250825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extBox 1"/>
          <p:cNvSpPr txBox="1"/>
          <p:nvPr/>
        </p:nvSpPr>
        <p:spPr>
          <a:xfrm>
            <a:off x="2916238" y="1268413"/>
            <a:ext cx="5327650" cy="382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b="1" dirty="0">
                <a:solidFill>
                  <a:schemeClr val="bg1"/>
                </a:solidFill>
                <a:latin typeface="+mn-lt"/>
              </a:rPr>
              <a:t>Quanti raggi cosmici primari ci raggiungono?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1775" y="1916113"/>
            <a:ext cx="2808288" cy="874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dirty="0">
                <a:solidFill>
                  <a:schemeClr val="accent3"/>
                </a:solidFill>
                <a:latin typeface="+mj-lt"/>
              </a:rPr>
              <a:t>I </a:t>
            </a:r>
            <a:r>
              <a:rPr lang="it-IT" b="1" dirty="0">
                <a:solidFill>
                  <a:srgbClr val="FF0000"/>
                </a:solidFill>
                <a:latin typeface="+mj-lt"/>
              </a:rPr>
              <a:t>raggi cosmici </a:t>
            </a:r>
            <a:r>
              <a:rPr lang="it-IT" dirty="0">
                <a:solidFill>
                  <a:schemeClr val="accent3"/>
                </a:solidFill>
                <a:latin typeface="+mj-lt"/>
              </a:rPr>
              <a:t>bombardano continuamente la Terra da ogni direzione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1775" y="2954338"/>
            <a:ext cx="2846388" cy="11334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GB"/>
            </a:defPPr>
            <a:lvl1pPr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dirty="0" smtClean="0">
                <a:latin typeface="+mn-lt"/>
              </a:rPr>
              <a:t>Fuori dall’ atmosfera terrestre su ogni m</a:t>
            </a:r>
            <a:r>
              <a:rPr lang="it-IT" baseline="30000" dirty="0" smtClean="0">
                <a:latin typeface="+mn-lt"/>
              </a:rPr>
              <a:t>2</a:t>
            </a:r>
            <a:r>
              <a:rPr lang="it-IT" dirty="0" smtClean="0">
                <a:latin typeface="+mn-lt"/>
              </a:rPr>
              <a:t> «piovono» circa 30000 particelle ogni secondo!!!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0463" y="4433888"/>
            <a:ext cx="6319837" cy="612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dirty="0">
                <a:solidFill>
                  <a:schemeClr val="accent3"/>
                </a:solidFill>
                <a:latin typeface="+mn-lt"/>
              </a:rPr>
              <a:t>L’ </a:t>
            </a:r>
            <a:r>
              <a:rPr lang="it-IT" dirty="0">
                <a:solidFill>
                  <a:srgbClr val="FF0000"/>
                </a:solidFill>
                <a:latin typeface="+mn-lt"/>
              </a:rPr>
              <a:t>Atmosfera assorbe la maggiorparte dei raggi </a:t>
            </a:r>
            <a:r>
              <a:rPr lang="it-IT" dirty="0">
                <a:solidFill>
                  <a:schemeClr val="bg1"/>
                </a:solidFill>
                <a:latin typeface="+mn-lt"/>
              </a:rPr>
              <a:t>cosmici altrimenti nocivi per gli esseri viventi </a:t>
            </a:r>
          </a:p>
        </p:txBody>
      </p:sp>
      <p:sp>
        <p:nvSpPr>
          <p:cNvPr id="16401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950075" y="6572249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536F1400-A325-4F84-988B-B64CE127AEBC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8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801688"/>
            <a:ext cx="3906838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0766425" y="6037263"/>
            <a:ext cx="3963988" cy="638175"/>
          </a:xfrm>
          <a:custGeom>
            <a:avLst/>
            <a:gdLst>
              <a:gd name="T0" fmla="*/ 3963988 w 3963988"/>
              <a:gd name="T1" fmla="*/ 319088 h 638175"/>
              <a:gd name="T2" fmla="*/ 1981994 w 3963988"/>
              <a:gd name="T3" fmla="*/ 638175 h 638175"/>
              <a:gd name="T4" fmla="*/ 0 w 3963988"/>
              <a:gd name="T5" fmla="*/ 319088 h 638175"/>
              <a:gd name="T6" fmla="*/ 1981994 w 3963988"/>
              <a:gd name="T7" fmla="*/ 0 h 6381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963988"/>
              <a:gd name="T13" fmla="*/ 0 h 638175"/>
              <a:gd name="T14" fmla="*/ 3963988 w 3963988"/>
              <a:gd name="T15" fmla="*/ 638175 h 6381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63988" h="638175">
                <a:moveTo>
                  <a:pt x="0" y="0"/>
                </a:moveTo>
                <a:lnTo>
                  <a:pt x="11014" y="0"/>
                </a:lnTo>
                <a:lnTo>
                  <a:pt x="11014" y="1774"/>
                </a:lnTo>
                <a:lnTo>
                  <a:pt x="0" y="17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1800"/>
              <a:t>Generano gli Sciami  Atmosferici Estesi </a:t>
            </a:r>
          </a:p>
        </p:txBody>
      </p:sp>
      <p:sp>
        <p:nvSpPr>
          <p:cNvPr id="18437" name="Line 3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2. </a:t>
            </a:r>
            <a:r>
              <a:rPr lang="it-IT" altLang="it-IT" sz="2800">
                <a:latin typeface="Times New Roman" panose="02020603050405020304" pitchFamily="18" charset="0"/>
              </a:rPr>
              <a:t>Raggi Cosmici  “Secondari”</a:t>
            </a:r>
          </a:p>
        </p:txBody>
      </p:sp>
      <p:sp>
        <p:nvSpPr>
          <p:cNvPr id="18439" name="Line 5"/>
          <p:cNvSpPr>
            <a:spLocks noChangeShapeType="1"/>
          </p:cNvSpPr>
          <p:nvPr/>
        </p:nvSpPr>
        <p:spPr bwMode="auto">
          <a:xfrm>
            <a:off x="250825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0" name="TextBox 1"/>
          <p:cNvSpPr txBox="1">
            <a:spLocks noChangeArrowheads="1"/>
          </p:cNvSpPr>
          <p:nvPr/>
        </p:nvSpPr>
        <p:spPr bwMode="auto">
          <a:xfrm>
            <a:off x="4545013" y="771525"/>
            <a:ext cx="42973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>
                <a:latin typeface="Calibri" panose="020F0502020204030204" pitchFamily="34" charset="0"/>
              </a:rPr>
              <a:t>Raggi cosmici  primari si avvicinano alla Terra ed incontrano l’atmosfera….</a:t>
            </a:r>
            <a:endParaRPr lang="it-IT" altLang="it-IT"/>
          </a:p>
        </p:txBody>
      </p:sp>
      <p:sp>
        <p:nvSpPr>
          <p:cNvPr id="18441" name="TextBox 2"/>
          <p:cNvSpPr txBox="1">
            <a:spLocks noChangeArrowheads="1"/>
          </p:cNvSpPr>
          <p:nvPr/>
        </p:nvSpPr>
        <p:spPr bwMode="auto">
          <a:xfrm>
            <a:off x="4392613" y="1606550"/>
            <a:ext cx="4751387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>
                <a:latin typeface="Calibri" panose="020F0502020204030204" pitchFamily="34" charset="0"/>
              </a:rPr>
              <a:t>Danno luogo a catene di interazioni  nucleari e subnucleari, il cui risultato è la formazione dei</a:t>
            </a: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it-IT" sz="22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Raggi  Cosmici Secondari </a:t>
            </a: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24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2" name="TextBox 3"/>
          <p:cNvSpPr txBox="1">
            <a:spLocks noChangeArrowheads="1"/>
          </p:cNvSpPr>
          <p:nvPr/>
        </p:nvSpPr>
        <p:spPr bwMode="auto">
          <a:xfrm>
            <a:off x="4427538" y="2935288"/>
            <a:ext cx="446405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dirty="0">
                <a:latin typeface="Calibri" panose="020F0502020204030204" pitchFamily="34" charset="0"/>
              </a:rPr>
              <a:t>I </a:t>
            </a:r>
            <a:r>
              <a:rPr lang="en-US" altLang="it-IT" dirty="0" err="1">
                <a:latin typeface="Calibri" panose="020F0502020204030204" pitchFamily="34" charset="0"/>
              </a:rPr>
              <a:t>protoni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subiscono</a:t>
            </a:r>
            <a:r>
              <a:rPr lang="en-US" altLang="it-IT" dirty="0">
                <a:latin typeface="Calibri" panose="020F0502020204030204" pitchFamily="34" charset="0"/>
              </a:rPr>
              <a:t> la prima </a:t>
            </a:r>
            <a:r>
              <a:rPr lang="en-US" altLang="it-IT" dirty="0" err="1">
                <a:latin typeface="Calibri" panose="020F0502020204030204" pitchFamily="34" charset="0"/>
              </a:rPr>
              <a:t>collisione</a:t>
            </a:r>
            <a:r>
              <a:rPr lang="en-US" altLang="it-IT" dirty="0">
                <a:latin typeface="Calibri" panose="020F0502020204030204" pitchFamily="34" charset="0"/>
              </a:rPr>
              <a:t> con un </a:t>
            </a:r>
            <a:r>
              <a:rPr lang="en-US" altLang="it-IT" dirty="0" err="1">
                <a:latin typeface="Calibri" panose="020F0502020204030204" pitchFamily="34" charset="0"/>
              </a:rPr>
              <a:t>nucleo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dei</a:t>
            </a:r>
            <a:r>
              <a:rPr lang="en-US" altLang="it-IT" dirty="0">
                <a:latin typeface="Calibri" panose="020F0502020204030204" pitchFamily="34" charset="0"/>
              </a:rPr>
              <a:t> gas </a:t>
            </a:r>
            <a:r>
              <a:rPr lang="en-US" altLang="it-IT" dirty="0" err="1">
                <a:latin typeface="Calibri" panose="020F0502020204030204" pitchFamily="34" charset="0"/>
              </a:rPr>
              <a:t>atmosferici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dopo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avere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attraversato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uno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spessore</a:t>
            </a:r>
            <a:r>
              <a:rPr lang="en-US" altLang="it-IT" dirty="0">
                <a:latin typeface="Calibri" panose="020F0502020204030204" pitchFamily="34" charset="0"/>
              </a:rPr>
              <a:t> di material di 1/15 </a:t>
            </a:r>
            <a:r>
              <a:rPr lang="en-US" altLang="it-IT" dirty="0" err="1">
                <a:latin typeface="Calibri" panose="020F0502020204030204" pitchFamily="34" charset="0"/>
              </a:rPr>
              <a:t>della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massa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totale</a:t>
            </a:r>
            <a:r>
              <a:rPr lang="en-US" altLang="it-IT" dirty="0">
                <a:latin typeface="Calibri" panose="020F0502020204030204" pitchFamily="34" charset="0"/>
              </a:rPr>
              <a:t> di aria al di </a:t>
            </a:r>
            <a:r>
              <a:rPr lang="en-US" altLang="it-IT" dirty="0" err="1">
                <a:latin typeface="Calibri" panose="020F0502020204030204" pitchFamily="34" charset="0"/>
              </a:rPr>
              <a:t>sopra</a:t>
            </a:r>
            <a:r>
              <a:rPr lang="en-US" altLang="it-IT" dirty="0">
                <a:latin typeface="Calibri" panose="020F0502020204030204" pitchFamily="34" charset="0"/>
              </a:rPr>
              <a:t> del </a:t>
            </a:r>
            <a:r>
              <a:rPr lang="en-US" altLang="it-IT" dirty="0" err="1">
                <a:latin typeface="Calibri" panose="020F0502020204030204" pitchFamily="34" charset="0"/>
              </a:rPr>
              <a:t>livello</a:t>
            </a:r>
            <a:r>
              <a:rPr lang="en-US" altLang="it-IT" dirty="0">
                <a:latin typeface="Calibri" panose="020F0502020204030204" pitchFamily="34" charset="0"/>
              </a:rPr>
              <a:t> del mare  (70 g/cm</a:t>
            </a:r>
            <a:r>
              <a:rPr lang="it-IT" altLang="it-IT" baseline="30000" dirty="0">
                <a:latin typeface="Calibri" panose="020F0502020204030204" pitchFamily="34" charset="0"/>
              </a:rPr>
              <a:t>2</a:t>
            </a:r>
            <a:r>
              <a:rPr lang="en-US" altLang="it-IT" dirty="0">
                <a:latin typeface="Calibri" panose="020F0502020204030204" pitchFamily="34" charset="0"/>
              </a:rPr>
              <a:t>)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dirty="0">
                <a:latin typeface="Calibri" panose="020F0502020204030204" pitchFamily="34" charset="0"/>
              </a:rPr>
              <a:t>le </a:t>
            </a:r>
            <a:r>
              <a:rPr lang="en-US" altLang="it-IT" dirty="0" err="1">
                <a:latin typeface="Calibri" panose="020F0502020204030204" pitchFamily="34" charset="0"/>
              </a:rPr>
              <a:t>particelle</a:t>
            </a:r>
            <a:r>
              <a:rPr lang="en-US" altLang="it-IT" dirty="0">
                <a:latin typeface="Calibri" panose="020F0502020204030204" pitchFamily="34" charset="0"/>
              </a:rPr>
              <a:t> </a:t>
            </a:r>
            <a:r>
              <a:rPr lang="en-US" altLang="it-IT" i="1" dirty="0">
                <a:latin typeface="Calibri" panose="020F0502020204030204" pitchFamily="34" charset="0"/>
              </a:rPr>
              <a:t>α</a:t>
            </a:r>
            <a:r>
              <a:rPr lang="en-US" altLang="it-IT" dirty="0">
                <a:latin typeface="Calibri" panose="020F0502020204030204" pitchFamily="34" charset="0"/>
              </a:rPr>
              <a:t> (</a:t>
            </a:r>
            <a:r>
              <a:rPr lang="en-US" altLang="it-IT" dirty="0" err="1">
                <a:latin typeface="Calibri" panose="020F0502020204030204" pitchFamily="34" charset="0"/>
              </a:rPr>
              <a:t>elio</a:t>
            </a:r>
            <a:r>
              <a:rPr lang="en-US" altLang="it-IT" dirty="0">
                <a:latin typeface="Calibri" panose="020F0502020204030204" pitchFamily="34" charset="0"/>
              </a:rPr>
              <a:t>) e </a:t>
            </a:r>
            <a:r>
              <a:rPr lang="en-US" altLang="it-IT" dirty="0" err="1">
                <a:latin typeface="Calibri" panose="020F0502020204030204" pitchFamily="34" charset="0"/>
              </a:rPr>
              <a:t>i</a:t>
            </a:r>
            <a:r>
              <a:rPr lang="en-US" altLang="it-IT" dirty="0">
                <a:latin typeface="Calibri" panose="020F0502020204030204" pitchFamily="34" charset="0"/>
              </a:rPr>
              <a:t> nuclei </a:t>
            </a:r>
            <a:r>
              <a:rPr lang="en-US" altLang="it-IT" dirty="0" err="1">
                <a:latin typeface="Calibri" panose="020F0502020204030204" pitchFamily="34" charset="0"/>
              </a:rPr>
              <a:t>più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pesanti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collidono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ancora</a:t>
            </a:r>
            <a:r>
              <a:rPr lang="en-US" altLang="it-IT" dirty="0">
                <a:latin typeface="Calibri" panose="020F0502020204030204" pitchFamily="34" charset="0"/>
              </a:rPr>
              <a:t> prima. </a:t>
            </a: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dirty="0"/>
          </a:p>
        </p:txBody>
      </p:sp>
      <p:sp>
        <p:nvSpPr>
          <p:cNvPr id="18443" name="TextBox 4"/>
          <p:cNvSpPr txBox="1">
            <a:spLocks noChangeArrowheads="1"/>
          </p:cNvSpPr>
          <p:nvPr/>
        </p:nvSpPr>
        <p:spPr bwMode="auto">
          <a:xfrm>
            <a:off x="4303713" y="5318125"/>
            <a:ext cx="47799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dirty="0">
                <a:latin typeface="Calibri" panose="020F0502020204030204" pitchFamily="34" charset="0"/>
              </a:rPr>
              <a:t>La </a:t>
            </a:r>
            <a:r>
              <a:rPr lang="en-US" altLang="it-IT" dirty="0" err="1">
                <a:latin typeface="Calibri" panose="020F0502020204030204" pitchFamily="34" charset="0"/>
              </a:rPr>
              <a:t>probabilità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che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una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particella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dei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raggi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cosmici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primari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sfugga</a:t>
            </a:r>
            <a:r>
              <a:rPr lang="en-US" altLang="it-IT" dirty="0">
                <a:latin typeface="Calibri" panose="020F0502020204030204" pitchFamily="34" charset="0"/>
              </a:rPr>
              <a:t> a </a:t>
            </a:r>
            <a:r>
              <a:rPr lang="en-US" altLang="it-IT" dirty="0" err="1">
                <a:latin typeface="Calibri" panose="020F0502020204030204" pitchFamily="34" charset="0"/>
              </a:rPr>
              <a:t>collisioni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nucleari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finché</a:t>
            </a:r>
            <a:r>
              <a:rPr lang="en-US" altLang="it-IT" dirty="0">
                <a:latin typeface="Calibri" panose="020F0502020204030204" pitchFamily="34" charset="0"/>
              </a:rPr>
              <a:t> non </a:t>
            </a:r>
            <a:r>
              <a:rPr lang="en-US" altLang="it-IT" dirty="0" err="1">
                <a:latin typeface="Calibri" panose="020F0502020204030204" pitchFamily="34" charset="0"/>
              </a:rPr>
              <a:t>raggiunge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il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livello</a:t>
            </a:r>
            <a:r>
              <a:rPr lang="en-US" altLang="it-IT" dirty="0">
                <a:latin typeface="Calibri" panose="020F0502020204030204" pitchFamily="34" charset="0"/>
              </a:rPr>
              <a:t> del mare è </a:t>
            </a:r>
            <a:r>
              <a:rPr lang="en-US" altLang="it-IT" dirty="0" err="1">
                <a:latin typeface="Calibri" panose="020F0502020204030204" pitchFamily="34" charset="0"/>
              </a:rPr>
              <a:t>praticamente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nulla</a:t>
            </a:r>
            <a:r>
              <a:rPr lang="en-US" altLang="it-IT" dirty="0"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18444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/>
              <a:t>ERICE, </a:t>
            </a:r>
            <a:r>
              <a:rPr lang="it-IT" altLang="it-IT" sz="1000" dirty="0" smtClean="0"/>
              <a:t>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3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989388" y="4319588"/>
            <a:ext cx="5154612" cy="26844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2532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C48A0C53-E05C-4D14-AB30-16CF47D2CFB2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9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1187450" y="0"/>
            <a:ext cx="671353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2057400" indent="-228600"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2057400"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2057400"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2800">
                <a:latin typeface="Times New Roman" panose="02020603050405020304" pitchFamily="18" charset="0"/>
              </a:rPr>
              <a:t>2. </a:t>
            </a:r>
            <a:r>
              <a:rPr lang="it-IT" altLang="it-IT" sz="2800">
                <a:latin typeface="Times New Roman" panose="02020603050405020304" pitchFamily="18" charset="0"/>
              </a:rPr>
              <a:t>Raggi Cosmici  “Secondari”</a:t>
            </a:r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>
            <a:off x="250825" y="6207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5" name="TextBox 5"/>
          <p:cNvSpPr txBox="1">
            <a:spLocks noChangeArrowheads="1"/>
          </p:cNvSpPr>
          <p:nvPr/>
        </p:nvSpPr>
        <p:spPr bwMode="auto">
          <a:xfrm>
            <a:off x="250825" y="744538"/>
            <a:ext cx="88931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dirty="0" err="1">
                <a:latin typeface="Calibri" panose="020F0502020204030204" pitchFamily="34" charset="0"/>
              </a:rPr>
              <a:t>Nell’urto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tra</a:t>
            </a:r>
            <a:r>
              <a:rPr lang="en-US" altLang="it-IT" dirty="0">
                <a:latin typeface="Calibri" panose="020F0502020204030204" pitchFamily="34" charset="0"/>
              </a:rPr>
              <a:t> un </a:t>
            </a:r>
            <a:r>
              <a:rPr lang="en-US" altLang="it-IT" dirty="0" err="1" smtClean="0">
                <a:latin typeface="Calibri" panose="020F0502020204030204" pitchFamily="34" charset="0"/>
              </a:rPr>
              <a:t>Nucleo</a:t>
            </a:r>
            <a:r>
              <a:rPr lang="en-US" altLang="it-IT" dirty="0" smtClean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dell’atmosfera</a:t>
            </a:r>
            <a:r>
              <a:rPr lang="en-US" altLang="it-IT" dirty="0">
                <a:latin typeface="Calibri" panose="020F0502020204030204" pitchFamily="34" charset="0"/>
              </a:rPr>
              <a:t> e </a:t>
            </a:r>
            <a:r>
              <a:rPr lang="en-US" altLang="it-IT" dirty="0" err="1">
                <a:latin typeface="Calibri" panose="020F0502020204030204" pitchFamily="34" charset="0"/>
              </a:rPr>
              <a:t>il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Raggio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Cosmico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primario</a:t>
            </a:r>
            <a:r>
              <a:rPr lang="en-US" altLang="it-IT" dirty="0">
                <a:latin typeface="Calibri" panose="020F0502020204030204" pitchFamily="34" charset="0"/>
              </a:rPr>
              <a:t>, in </a:t>
            </a:r>
            <a:r>
              <a:rPr lang="en-US" altLang="it-IT" dirty="0" err="1">
                <a:latin typeface="Calibri" panose="020F0502020204030204" pitchFamily="34" charset="0"/>
              </a:rPr>
              <a:t>generale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questo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si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disintegra</a:t>
            </a:r>
            <a:r>
              <a:rPr lang="en-US" altLang="it-IT" dirty="0">
                <a:latin typeface="Calibri" panose="020F0502020204030204" pitchFamily="34" charset="0"/>
              </a:rPr>
              <a:t>, e </a:t>
            </a:r>
            <a:r>
              <a:rPr lang="en-US" altLang="it-IT" dirty="0" err="1">
                <a:latin typeface="Calibri" panose="020F0502020204030204" pitchFamily="34" charset="0"/>
              </a:rPr>
              <a:t>nuove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particelle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si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creano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nell’interazione</a:t>
            </a:r>
            <a:r>
              <a:rPr lang="en-US" altLang="it-IT" dirty="0">
                <a:latin typeface="Calibri" panose="020F0502020204030204" pitchFamily="34" charset="0"/>
              </a:rPr>
              <a:t>.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dirty="0" smtClean="0">
                <a:latin typeface="Calibri" panose="020F0502020204030204" pitchFamily="34" charset="0"/>
              </a:rPr>
              <a:t>       </a:t>
            </a:r>
            <a:r>
              <a:rPr lang="en-US" altLang="it-IT" dirty="0" err="1">
                <a:latin typeface="Calibri" panose="020F0502020204030204" pitchFamily="34" charset="0"/>
              </a:rPr>
              <a:t>Tutto</a:t>
            </a:r>
            <a:r>
              <a:rPr lang="en-US" altLang="it-IT" dirty="0">
                <a:latin typeface="Calibri" panose="020F0502020204030204" pitchFamily="34" charset="0"/>
              </a:rPr>
              <a:t>  grazie ad </a:t>
            </a:r>
            <a:r>
              <a:rPr lang="en-US" altLang="it-IT" dirty="0" err="1">
                <a:latin typeface="Calibri" panose="020F0502020204030204" pitchFamily="34" charset="0"/>
              </a:rPr>
              <a:t>una</a:t>
            </a:r>
            <a:r>
              <a:rPr lang="en-US" altLang="it-IT" dirty="0">
                <a:latin typeface="Calibri" panose="020F0502020204030204" pitchFamily="34" charset="0"/>
              </a:rPr>
              <a:t> FAMOSA EQUAZIONE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dirty="0">
              <a:latin typeface="Calibri" panose="020F0502020204030204" pitchFamily="34" charset="0"/>
            </a:endParaRP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dirty="0"/>
          </a:p>
        </p:txBody>
      </p:sp>
      <p:pic>
        <p:nvPicPr>
          <p:cNvPr id="2253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1847850"/>
            <a:ext cx="1819275" cy="1358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843088"/>
            <a:ext cx="246062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Right Arrow 12"/>
          <p:cNvSpPr>
            <a:spLocks noChangeArrowheads="1"/>
          </p:cNvSpPr>
          <p:nvPr/>
        </p:nvSpPr>
        <p:spPr bwMode="auto">
          <a:xfrm>
            <a:off x="5014913" y="2012950"/>
            <a:ext cx="806450" cy="655638"/>
          </a:xfrm>
          <a:prstGeom prst="rightArrow">
            <a:avLst>
              <a:gd name="adj1" fmla="val 50000"/>
              <a:gd name="adj2" fmla="val 49861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2539" name="TextBox 1"/>
          <p:cNvSpPr txBox="1">
            <a:spLocks noChangeArrowheads="1"/>
          </p:cNvSpPr>
          <p:nvPr/>
        </p:nvSpPr>
        <p:spPr bwMode="auto">
          <a:xfrm>
            <a:off x="228600" y="3441700"/>
            <a:ext cx="4198938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dirty="0">
                <a:latin typeface="Calibri" panose="020F0502020204030204" pitchFamily="34" charset="0"/>
              </a:rPr>
              <a:t>I </a:t>
            </a:r>
            <a:r>
              <a:rPr lang="en-US" altLang="it-IT" dirty="0" err="1">
                <a:latin typeface="Calibri" panose="020F0502020204030204" pitchFamily="34" charset="0"/>
              </a:rPr>
              <a:t>prodotti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delle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collisioni</a:t>
            </a:r>
            <a:r>
              <a:rPr lang="en-US" altLang="it-IT" dirty="0">
                <a:latin typeface="Calibri" panose="020F0502020204030204" pitchFamily="34" charset="0"/>
              </a:rPr>
              <a:t>, </a:t>
            </a:r>
            <a:r>
              <a:rPr lang="en-US" altLang="it-IT" dirty="0" err="1">
                <a:latin typeface="Calibri" panose="020F0502020204030204" pitchFamily="34" charset="0"/>
              </a:rPr>
              <a:t>nuovi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protoni</a:t>
            </a:r>
            <a:r>
              <a:rPr lang="en-US" altLang="it-IT" dirty="0">
                <a:latin typeface="Calibri" panose="020F0502020204030204" pitchFamily="34" charset="0"/>
              </a:rPr>
              <a:t> e </a:t>
            </a:r>
            <a:r>
              <a:rPr lang="en-US" altLang="it-IT" dirty="0" err="1">
                <a:latin typeface="Calibri" panose="020F0502020204030204" pitchFamily="34" charset="0"/>
              </a:rPr>
              <a:t>neutroni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possono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avere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energie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sufficienti</a:t>
            </a:r>
            <a:r>
              <a:rPr lang="en-US" altLang="it-IT" dirty="0">
                <a:latin typeface="Calibri" panose="020F0502020204030204" pitchFamily="34" charset="0"/>
              </a:rPr>
              <a:t> per </a:t>
            </a:r>
            <a:r>
              <a:rPr lang="en-US" altLang="it-IT" dirty="0" err="1">
                <a:latin typeface="Calibri" panose="020F0502020204030204" pitchFamily="34" charset="0"/>
              </a:rPr>
              <a:t>rompere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altri</a:t>
            </a:r>
            <a:r>
              <a:rPr lang="en-US" altLang="it-IT" dirty="0">
                <a:latin typeface="Calibri" panose="020F0502020204030204" pitchFamily="34" charset="0"/>
              </a:rPr>
              <a:t> nuclei, e  </a:t>
            </a:r>
            <a:r>
              <a:rPr lang="en-US" altLang="it-IT" dirty="0" err="1">
                <a:latin typeface="Calibri" panose="020F0502020204030204" pitchFamily="34" charset="0"/>
              </a:rPr>
              <a:t>generare</a:t>
            </a:r>
            <a:r>
              <a:rPr lang="en-US" altLang="it-IT" dirty="0">
                <a:latin typeface="Calibri" panose="020F0502020204030204" pitchFamily="34" charset="0"/>
              </a:rPr>
              <a:t> </a:t>
            </a:r>
            <a:r>
              <a:rPr lang="en-US" altLang="it-IT" dirty="0" err="1">
                <a:latin typeface="Calibri" panose="020F0502020204030204" pitchFamily="34" charset="0"/>
              </a:rPr>
              <a:t>particelle</a:t>
            </a:r>
            <a:r>
              <a:rPr lang="en-US" altLang="it-IT" dirty="0">
                <a:latin typeface="Calibri" panose="020F0502020204030204" pitchFamily="34" charset="0"/>
              </a:rPr>
              <a:t> a vita breve:  </a:t>
            </a:r>
            <a:r>
              <a:rPr lang="en-US" altLang="it-IT" dirty="0" err="1">
                <a:latin typeface="Calibri" panose="020F0502020204030204" pitchFamily="34" charset="0"/>
              </a:rPr>
              <a:t>mesoni</a:t>
            </a:r>
            <a:r>
              <a:rPr lang="en-US" altLang="it-IT" dirty="0">
                <a:latin typeface="Calibri" panose="020F0502020204030204" pitchFamily="34" charset="0"/>
              </a:rPr>
              <a:t> </a:t>
            </a:r>
            <a:r>
              <a:rPr lang="en-US" altLang="it-IT" i="1" dirty="0">
                <a:latin typeface="Calibri" panose="020F0502020204030204" pitchFamily="34" charset="0"/>
              </a:rPr>
              <a:t>π</a:t>
            </a:r>
            <a:r>
              <a:rPr lang="en-US" altLang="it-IT" dirty="0">
                <a:latin typeface="Calibri" panose="020F0502020204030204" pitchFamily="34" charset="0"/>
              </a:rPr>
              <a:t>, </a:t>
            </a:r>
            <a:r>
              <a:rPr lang="en-US" altLang="it-IT" dirty="0" err="1">
                <a:latin typeface="Calibri" panose="020F0502020204030204" pitchFamily="34" charset="0"/>
              </a:rPr>
              <a:t>mesoni</a:t>
            </a:r>
            <a:r>
              <a:rPr lang="en-US" altLang="it-IT" dirty="0">
                <a:latin typeface="Calibri" panose="020F0502020204030204" pitchFamily="34" charset="0"/>
              </a:rPr>
              <a:t> </a:t>
            </a:r>
            <a:r>
              <a:rPr lang="en-US" altLang="it-IT" i="1" dirty="0" smtClean="0">
                <a:latin typeface="Calibri" panose="020F0502020204030204" pitchFamily="34" charset="0"/>
              </a:rPr>
              <a:t>k</a:t>
            </a:r>
            <a:r>
              <a:rPr lang="en-US" altLang="it-IT" dirty="0">
                <a:latin typeface="Calibri" panose="020F0502020204030204" pitchFamily="34" charset="0"/>
              </a:rPr>
              <a:t> e </a:t>
            </a:r>
            <a:r>
              <a:rPr lang="en-US" altLang="it-IT" dirty="0" err="1">
                <a:latin typeface="Calibri" panose="020F0502020204030204" pitchFamily="34" charset="0"/>
              </a:rPr>
              <a:t>iperoni</a:t>
            </a:r>
            <a:endParaRPr lang="en-US" altLang="it-IT" dirty="0">
              <a:latin typeface="Calibri" panose="020F0502020204030204" pitchFamily="34" charset="0"/>
            </a:endParaRP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dirty="0"/>
          </a:p>
        </p:txBody>
      </p:sp>
      <p:sp>
        <p:nvSpPr>
          <p:cNvPr id="22540" name="Text Box 1"/>
          <p:cNvSpPr txBox="1">
            <a:spLocks noChangeArrowheads="1"/>
          </p:cNvSpPr>
          <p:nvPr/>
        </p:nvSpPr>
        <p:spPr bwMode="auto">
          <a:xfrm>
            <a:off x="2284413" y="7392988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fld id="{36F115AC-D7CC-4D2F-A5CF-2C7EB15F252F}" type="slidenum">
              <a:rPr lang="en-US" altLang="it-IT" sz="1200">
                <a:solidFill>
                  <a:srgbClr val="8B8B8B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</a:pPr>
              <a:t>9</a:t>
            </a:fld>
            <a:endParaRPr lang="en-US" altLang="it-IT" sz="1200">
              <a:solidFill>
                <a:srgbClr val="8B8B8B"/>
              </a:solidFill>
            </a:endParaRPr>
          </a:p>
        </p:txBody>
      </p:sp>
      <p:sp>
        <p:nvSpPr>
          <p:cNvPr id="22541" name="AutoShape 5"/>
          <p:cNvSpPr>
            <a:spLocks noChangeArrowheads="1"/>
          </p:cNvSpPr>
          <p:nvPr/>
        </p:nvSpPr>
        <p:spPr bwMode="auto">
          <a:xfrm>
            <a:off x="274638" y="5122863"/>
            <a:ext cx="1238250" cy="844550"/>
          </a:xfrm>
          <a:custGeom>
            <a:avLst/>
            <a:gdLst>
              <a:gd name="T0" fmla="*/ 1240781 w 1237618"/>
              <a:gd name="T1" fmla="*/ 420587 h 845396"/>
              <a:gd name="T2" fmla="*/ 620390 w 1237618"/>
              <a:gd name="T3" fmla="*/ 841175 h 845396"/>
              <a:gd name="T4" fmla="*/ 0 w 1237618"/>
              <a:gd name="T5" fmla="*/ 420587 h 845396"/>
              <a:gd name="T6" fmla="*/ 620390 w 1237618"/>
              <a:gd name="T7" fmla="*/ 0 h 84539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237618"/>
              <a:gd name="T13" fmla="*/ 0 h 845396"/>
              <a:gd name="T14" fmla="*/ 1237618 w 1237618"/>
              <a:gd name="T15" fmla="*/ 845396 h 8453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7618" h="845396">
                <a:moveTo>
                  <a:pt x="0" y="0"/>
                </a:moveTo>
                <a:lnTo>
                  <a:pt x="2000" y="0"/>
                </a:lnTo>
                <a:lnTo>
                  <a:pt x="2000" y="928"/>
                </a:lnTo>
                <a:lnTo>
                  <a:pt x="0" y="92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it-IT" sz="1600" i="1">
                <a:latin typeface="Times New Roman" panose="02020603050405020304" pitchFamily="18" charset="0"/>
              </a:rPr>
              <a:t>p + N</a:t>
            </a:r>
          </a:p>
        </p:txBody>
      </p:sp>
      <p:cxnSp>
        <p:nvCxnSpPr>
          <p:cNvPr id="22542" name="AutoShape 6"/>
          <p:cNvCxnSpPr>
            <a:cxnSpLocks noChangeShapeType="1"/>
          </p:cNvCxnSpPr>
          <p:nvPr/>
        </p:nvCxnSpPr>
        <p:spPr bwMode="auto">
          <a:xfrm>
            <a:off x="884238" y="5232400"/>
            <a:ext cx="431800" cy="1588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2254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5059363"/>
            <a:ext cx="1576387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5545138"/>
            <a:ext cx="273367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5" name="Picture 1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1" t="1329"/>
          <a:stretch/>
        </p:blipFill>
        <p:spPr bwMode="auto">
          <a:xfrm>
            <a:off x="2915816" y="6021287"/>
            <a:ext cx="627484" cy="3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2546" name="AutoShape 6"/>
          <p:cNvCxnSpPr>
            <a:cxnSpLocks noChangeShapeType="1"/>
          </p:cNvCxnSpPr>
          <p:nvPr/>
        </p:nvCxnSpPr>
        <p:spPr bwMode="auto">
          <a:xfrm>
            <a:off x="901700" y="5776913"/>
            <a:ext cx="431800" cy="1587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2254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328863"/>
            <a:ext cx="15684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48" name="Rectangular Callout 4"/>
          <p:cNvSpPr>
            <a:spLocks noChangeArrowheads="1"/>
          </p:cNvSpPr>
          <p:nvPr/>
        </p:nvSpPr>
        <p:spPr bwMode="auto">
          <a:xfrm>
            <a:off x="1216819" y="1672231"/>
            <a:ext cx="1738312" cy="647700"/>
          </a:xfrm>
          <a:prstGeom prst="wedgeRectCallout">
            <a:avLst>
              <a:gd name="adj1" fmla="val -38731"/>
              <a:gd name="adj2" fmla="val 8924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200"/>
              <a:t>Chi se l’è già tatuata inesatta, dovrà rifare il tatuaggio…</a:t>
            </a:r>
          </a:p>
        </p:txBody>
      </p:sp>
      <p:pic>
        <p:nvPicPr>
          <p:cNvPr id="22549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2787650"/>
            <a:ext cx="5060950" cy="407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50" name="Text Box 10"/>
          <p:cNvSpPr txBox="1">
            <a:spLocks noChangeArrowheads="1"/>
          </p:cNvSpPr>
          <p:nvPr/>
        </p:nvSpPr>
        <p:spPr bwMode="auto">
          <a:xfrm>
            <a:off x="611188" y="6592888"/>
            <a:ext cx="802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i="1" dirty="0">
                <a:latin typeface="Calibri" panose="020F0502020204030204" pitchFamily="34" charset="0"/>
              </a:rPr>
              <a:t>  PROGETTO EEE</a:t>
            </a:r>
            <a:r>
              <a:rPr lang="en-US" altLang="it-IT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it-IT" sz="1600" b="1" i="1" dirty="0">
                <a:latin typeface="Calibri" panose="020F0502020204030204" pitchFamily="34" charset="0"/>
              </a:rPr>
              <a:t>LA SCIENZA NEL CUORE DEI GIOVANI  </a:t>
            </a:r>
            <a:r>
              <a:rPr lang="it-IT" altLang="it-IT" sz="1600" dirty="0"/>
              <a:t> </a:t>
            </a:r>
            <a:r>
              <a:rPr lang="it-IT" altLang="it-IT" sz="1000" dirty="0" smtClean="0"/>
              <a:t>ERICE, 6 </a:t>
            </a:r>
            <a:r>
              <a:rPr lang="it-IT" altLang="it-IT" sz="1000" dirty="0"/>
              <a:t>– 8 Dicembre 2017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1951" y="599813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ruttura predefinita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ruttura predefinita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ruttura predefinita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ruttura predefinita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ruttura predefinita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ruttura predefinita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10540</TotalTime>
  <Words>4312</Words>
  <Application>Microsoft Office PowerPoint</Application>
  <PresentationFormat>On-screen Show (4:3)</PresentationFormat>
  <Paragraphs>609</Paragraphs>
  <Slides>64</Slides>
  <Notes>52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77" baseType="lpstr">
      <vt:lpstr>Arial</vt:lpstr>
      <vt:lpstr>Borealis</vt:lpstr>
      <vt:lpstr>Calibri</vt:lpstr>
      <vt:lpstr>Cambria Math</vt:lpstr>
      <vt:lpstr>Comic Sans MS</vt:lpstr>
      <vt:lpstr>Narkisim</vt:lpstr>
      <vt:lpstr>Symbol</vt:lpstr>
      <vt:lpstr>Times New Roman</vt:lpstr>
      <vt:lpstr>Trebuchet MS</vt:lpstr>
      <vt:lpstr>Wingdings</vt:lpstr>
      <vt:lpstr>Struttura predefinita</vt:lpstr>
      <vt:lpstr>Struttura predefinita</vt:lpstr>
      <vt:lpstr>Struttura predefinita</vt:lpstr>
      <vt:lpstr>PowerPoint Presentation</vt:lpstr>
      <vt:lpstr>1. Parliamo di Raggi Cosmici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 Belle simulazioni sono opera di H.J. Dresher http://fias.uni-frankfurt.de/~drescher/CASSIM/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Come misurare l’angolo 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mpaola</dc:creator>
  <cp:keywords/>
  <dc:description/>
  <cp:lastModifiedBy>mpaola</cp:lastModifiedBy>
  <cp:revision>274</cp:revision>
  <cp:lastPrinted>1601-01-01T00:00:00Z</cp:lastPrinted>
  <dcterms:created xsi:type="dcterms:W3CDTF">2017-05-24T17:03:08Z</dcterms:created>
  <dcterms:modified xsi:type="dcterms:W3CDTF">2017-12-08T09:13:25Z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43</vt:i4>
  </property>
</Properties>
</file>