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6" r:id="rId6"/>
    <p:sldId id="260" r:id="rId7"/>
    <p:sldId id="261" r:id="rId8"/>
    <p:sldId id="262" r:id="rId9"/>
    <p:sldId id="268" r:id="rId10"/>
    <p:sldId id="267" r:id="rId11"/>
    <p:sldId id="263" r:id="rId12"/>
    <p:sldId id="264" r:id="rId13"/>
    <p:sldId id="265"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mco@yahoo.it" initials="e" lastIdx="1" clrIdx="0">
    <p:extLst>
      <p:ext uri="{19B8F6BF-5375-455C-9EA6-DF929625EA0E}">
        <p15:presenceInfo xmlns:p15="http://schemas.microsoft.com/office/powerpoint/2012/main" userId="8ce9edd3beba9c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CD6"/>
          </a:solidFill>
        </a:fill>
      </a:tcStyle>
    </a:wholeTbl>
    <a:band2H>
      <a:tcTxStyle/>
      <a:tcStyle>
        <a:tcBdr/>
        <a:fill>
          <a:solidFill>
            <a:srgbClr val="E7EE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B"/>
          </a:solidFill>
        </a:fill>
      </a:tcStyle>
    </a:wholeTbl>
    <a:band2H>
      <a:tcTxStyle/>
      <a:tcStyle>
        <a:tcBdr/>
        <a:fill>
          <a:solidFill>
            <a:srgbClr val="F5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0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1143000" y="685800"/>
            <a:ext cx="4572000" cy="3429000"/>
          </a:xfrm>
          <a:prstGeom prst="rect">
            <a:avLst/>
          </a:prstGeom>
        </p:spPr>
        <p:txBody>
          <a:bodyPr/>
          <a:lstStyle/>
          <a:p>
            <a:endParaRPr/>
          </a:p>
        </p:txBody>
      </p:sp>
      <p:sp>
        <p:nvSpPr>
          <p:cNvPr id="349" name="Shape 34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17" name="Testo titolo"/>
          <p:cNvSpPr txBox="1">
            <a:spLocks noGrp="1"/>
          </p:cNvSpPr>
          <p:nvPr>
            <p:ph type="title"/>
          </p:nvPr>
        </p:nvSpPr>
        <p:spPr>
          <a:xfrm>
            <a:off x="684212" y="685798"/>
            <a:ext cx="8001001" cy="2971802"/>
          </a:xfrm>
          <a:prstGeom prst="rect">
            <a:avLst/>
          </a:prstGeom>
        </p:spPr>
        <p:txBody>
          <a:bodyPr anchor="b"/>
          <a:lstStyle>
            <a:lvl1pPr>
              <a:defRPr sz="4800"/>
            </a:lvl1pPr>
          </a:lstStyle>
          <a:p>
            <a:r>
              <a:t>Testo titolo</a:t>
            </a:r>
          </a:p>
        </p:txBody>
      </p:sp>
      <p:sp>
        <p:nvSpPr>
          <p:cNvPr id="18" name="Corpo livello uno…"/>
          <p:cNvSpPr txBox="1">
            <a:spLocks noGrp="1"/>
          </p:cNvSpPr>
          <p:nvPr>
            <p:ph type="body" sz="quarter" idx="1"/>
          </p:nvPr>
        </p:nvSpPr>
        <p:spPr>
          <a:xfrm>
            <a:off x="684212" y="3843866"/>
            <a:ext cx="6400801" cy="1947334"/>
          </a:xfrm>
          <a:prstGeom prst="rect">
            <a:avLst/>
          </a:prstGeom>
        </p:spPr>
        <p:txBody>
          <a:bodyPr anchor="t"/>
          <a:lstStyle>
            <a:lvl1pPr marL="0" indent="0">
              <a:buClrTx/>
              <a:buSzTx/>
              <a:buNone/>
              <a:defRPr sz="2100"/>
            </a:lvl1pPr>
            <a:lvl2pPr marL="0" indent="457200">
              <a:buClrTx/>
              <a:buSzTx/>
              <a:buNone/>
              <a:defRPr sz="2100"/>
            </a:lvl2pPr>
            <a:lvl3pPr marL="0" indent="914400">
              <a:buClrTx/>
              <a:buSzTx/>
              <a:buNone/>
              <a:defRPr sz="2100"/>
            </a:lvl3pPr>
            <a:lvl4pPr marL="0" indent="1371600">
              <a:buClrTx/>
              <a:buSzTx/>
              <a:buNone/>
              <a:defRPr sz="2100"/>
            </a:lvl4pPr>
            <a:lvl5pPr marL="0" indent="1828800">
              <a:buClrTx/>
              <a:buSzTx/>
              <a:buNone/>
              <a:defRPr sz="2100"/>
            </a:lvl5pPr>
          </a:lstStyle>
          <a:p>
            <a:r>
              <a:t>Corpo livello uno</a:t>
            </a:r>
          </a:p>
          <a:p>
            <a:pPr lvl="1"/>
            <a:r>
              <a:t>Corpo livello due</a:t>
            </a:r>
          </a:p>
          <a:p>
            <a:pPr lvl="2"/>
            <a:r>
              <a:t>Corpo livello tre</a:t>
            </a:r>
          </a:p>
          <a:p>
            <a:pPr lvl="3"/>
            <a:r>
              <a:t>Corpo livello quattro</a:t>
            </a:r>
          </a:p>
          <a:p>
            <a:pPr lvl="4"/>
            <a:r>
              <a:t>Corpo livello cinque</a:t>
            </a:r>
          </a:p>
        </p:txBody>
      </p:sp>
      <p:sp>
        <p:nvSpPr>
          <p:cNvPr id="19" name="Straight Connector 15"/>
          <p:cNvSpPr/>
          <p:nvPr/>
        </p:nvSpPr>
        <p:spPr>
          <a:xfrm flipH="1">
            <a:off x="8228011" y="8467"/>
            <a:ext cx="3810001" cy="3810001"/>
          </a:xfrm>
          <a:prstGeom prst="line">
            <a:avLst/>
          </a:prstGeom>
          <a:ln w="12700" cap="rnd">
            <a:solidFill>
              <a:srgbClr val="FFFFFF"/>
            </a:solidFill>
          </a:ln>
        </p:spPr>
        <p:txBody>
          <a:bodyPr lIns="45719" rIns="45719"/>
          <a:lstStyle/>
          <a:p>
            <a:pPr>
              <a:defRPr>
                <a:solidFill>
                  <a:srgbClr val="FFFFFF"/>
                </a:solidFill>
              </a:defRPr>
            </a:pPr>
            <a:endParaRPr/>
          </a:p>
        </p:txBody>
      </p:sp>
      <p:sp>
        <p:nvSpPr>
          <p:cNvPr id="20" name="Straight Connector 16"/>
          <p:cNvSpPr/>
          <p:nvPr/>
        </p:nvSpPr>
        <p:spPr>
          <a:xfrm flipH="1">
            <a:off x="6108169" y="91544"/>
            <a:ext cx="6080656" cy="6080656"/>
          </a:xfrm>
          <a:prstGeom prst="line">
            <a:avLst/>
          </a:prstGeom>
          <a:ln w="12700" cap="rnd">
            <a:solidFill>
              <a:srgbClr val="FFFFFF"/>
            </a:solidFill>
          </a:ln>
        </p:spPr>
        <p:txBody>
          <a:bodyPr lIns="45719" rIns="45719"/>
          <a:lstStyle/>
          <a:p>
            <a:pPr>
              <a:defRPr>
                <a:solidFill>
                  <a:srgbClr val="FFFFFF"/>
                </a:solidFill>
              </a:defRPr>
            </a:pPr>
            <a:endParaRPr/>
          </a:p>
        </p:txBody>
      </p:sp>
      <p:sp>
        <p:nvSpPr>
          <p:cNvPr id="21" name="Straight Connector 18"/>
          <p:cNvSpPr/>
          <p:nvPr/>
        </p:nvSpPr>
        <p:spPr>
          <a:xfrm flipH="1">
            <a:off x="7235825" y="228600"/>
            <a:ext cx="4953000" cy="4953000"/>
          </a:xfrm>
          <a:prstGeom prst="line">
            <a:avLst/>
          </a:prstGeom>
          <a:ln w="12700" cap="rnd">
            <a:solidFill>
              <a:srgbClr val="FFFFFF"/>
            </a:solidFill>
          </a:ln>
        </p:spPr>
        <p:txBody>
          <a:bodyPr lIns="45719" rIns="45719"/>
          <a:lstStyle/>
          <a:p>
            <a:pPr>
              <a:defRPr>
                <a:solidFill>
                  <a:srgbClr val="FFFFFF"/>
                </a:solidFill>
              </a:defRPr>
            </a:pPr>
            <a:endParaRPr/>
          </a:p>
        </p:txBody>
      </p:sp>
      <p:sp>
        <p:nvSpPr>
          <p:cNvPr id="22" name="Straight Connector 20"/>
          <p:cNvSpPr/>
          <p:nvPr/>
        </p:nvSpPr>
        <p:spPr>
          <a:xfrm flipH="1">
            <a:off x="7335836" y="32277"/>
            <a:ext cx="4852990" cy="4852991"/>
          </a:xfrm>
          <a:prstGeom prst="line">
            <a:avLst/>
          </a:prstGeom>
          <a:ln w="31750" cap="rnd">
            <a:solidFill>
              <a:srgbClr val="FFFFFF"/>
            </a:solidFill>
          </a:ln>
        </p:spPr>
        <p:txBody>
          <a:bodyPr lIns="45719" rIns="45719"/>
          <a:lstStyle/>
          <a:p>
            <a:pPr>
              <a:defRPr>
                <a:solidFill>
                  <a:srgbClr val="FFFFFF"/>
                </a:solidFill>
              </a:defRPr>
            </a:pPr>
            <a:endParaRPr/>
          </a:p>
        </p:txBody>
      </p:sp>
      <p:sp>
        <p:nvSpPr>
          <p:cNvPr id="23" name="Straight Connector 22"/>
          <p:cNvSpPr/>
          <p:nvPr/>
        </p:nvSpPr>
        <p:spPr>
          <a:xfrm flipH="1">
            <a:off x="7845425" y="609601"/>
            <a:ext cx="4343400" cy="4343399"/>
          </a:xfrm>
          <a:prstGeom prst="line">
            <a:avLst/>
          </a:prstGeom>
          <a:ln w="31750" cap="rnd">
            <a:solidFill>
              <a:srgbClr val="FFFFFF"/>
            </a:solidFill>
          </a:ln>
        </p:spPr>
        <p:txBody>
          <a:bodyPr lIns="45719" rIns="45719"/>
          <a:lstStyle/>
          <a:p>
            <a:pPr>
              <a:defRPr>
                <a:solidFill>
                  <a:srgbClr val="FFFFFF"/>
                </a:solidFill>
              </a:defRPr>
            </a:pPr>
            <a:endParaRPr/>
          </a:p>
        </p:txBody>
      </p:sp>
      <p:sp>
        <p:nvSpPr>
          <p:cNvPr id="2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panoramica con didascalia">
    <p:spTree>
      <p:nvGrpSpPr>
        <p:cNvPr id="1" name=""/>
        <p:cNvGrpSpPr/>
        <p:nvPr/>
      </p:nvGrpSpPr>
      <p:grpSpPr>
        <a:xfrm>
          <a:off x="0" y="0"/>
          <a:ext cx="0" cy="0"/>
          <a:chOff x="0" y="0"/>
          <a:chExt cx="0" cy="0"/>
        </a:xfrm>
      </p:grpSpPr>
      <p:sp>
        <p:nvSpPr>
          <p:cNvPr id="103"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104" name="Picture Placeholder 2"/>
          <p:cNvSpPr>
            <a:spLocks noGrp="1"/>
          </p:cNvSpPr>
          <p:nvPr>
            <p:ph type="pic" idx="13"/>
          </p:nvPr>
        </p:nvSpPr>
        <p:spPr>
          <a:xfrm>
            <a:off x="685799" y="533400"/>
            <a:ext cx="10818814" cy="3124200"/>
          </a:xfrm>
          <a:prstGeom prst="rect">
            <a:avLst/>
          </a:prstGeom>
          <a:ln w="15875">
            <a:solidFill>
              <a:srgbClr val="FFFFFF">
                <a:alpha val="40000"/>
              </a:srgbClr>
            </a:solidFill>
            <a:round/>
          </a:ln>
        </p:spPr>
        <p:txBody>
          <a:bodyPr lIns="91439" rIns="91439" anchor="t">
            <a:noAutofit/>
          </a:bodyPr>
          <a:lstStyle/>
          <a:p>
            <a:endParaRPr/>
          </a:p>
        </p:txBody>
      </p:sp>
      <p:sp>
        <p:nvSpPr>
          <p:cNvPr id="105" name="Corpo livello uno…"/>
          <p:cNvSpPr txBox="1">
            <a:spLocks noGrp="1"/>
          </p:cNvSpPr>
          <p:nvPr>
            <p:ph type="body" sz="quarter" idx="1"/>
          </p:nvPr>
        </p:nvSpPr>
        <p:spPr>
          <a:xfrm>
            <a:off x="914402" y="3843866"/>
            <a:ext cx="8304211" cy="457201"/>
          </a:xfrm>
          <a:prstGeom prst="rect">
            <a:avLst/>
          </a:prstGeom>
        </p:spPr>
        <p:txBody>
          <a:bodyPr anchor="t"/>
          <a:lstStyle>
            <a:lvl1pPr marL="0" indent="0">
              <a:buClrTx/>
              <a:buSzTx/>
              <a:buNone/>
              <a:defRPr sz="1600"/>
            </a:lvl1pPr>
            <a:lvl2pPr marL="0" indent="457200">
              <a:buClrTx/>
              <a:buSzTx/>
              <a:buNone/>
              <a:defRPr sz="1600"/>
            </a:lvl2pPr>
            <a:lvl3pPr marL="0" indent="914400">
              <a:buClrTx/>
              <a:buSzTx/>
              <a:buNone/>
              <a:defRPr sz="1600"/>
            </a:lvl3pPr>
            <a:lvl4pPr marL="0" indent="1371600">
              <a:buClrTx/>
              <a:buSzTx/>
              <a:buNone/>
              <a:defRPr sz="1600"/>
            </a:lvl4pPr>
            <a:lvl5pPr marL="0" indent="1828800">
              <a:buClrTx/>
              <a:buSz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0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13" name="Testo titolo"/>
          <p:cNvSpPr txBox="1">
            <a:spLocks noGrp="1"/>
          </p:cNvSpPr>
          <p:nvPr>
            <p:ph type="title"/>
          </p:nvPr>
        </p:nvSpPr>
        <p:spPr>
          <a:xfrm>
            <a:off x="684212" y="685800"/>
            <a:ext cx="10058401" cy="2743200"/>
          </a:xfrm>
          <a:prstGeom prst="rect">
            <a:avLst/>
          </a:prstGeom>
        </p:spPr>
        <p:txBody>
          <a:bodyPr/>
          <a:lstStyle>
            <a:lvl1pPr>
              <a:defRPr sz="3200"/>
            </a:lvl1pPr>
          </a:lstStyle>
          <a:p>
            <a:r>
              <a:t>Testo titolo</a:t>
            </a:r>
          </a:p>
        </p:txBody>
      </p:sp>
      <p:sp>
        <p:nvSpPr>
          <p:cNvPr id="114" name="Corpo livello uno…"/>
          <p:cNvSpPr txBox="1">
            <a:spLocks noGrp="1"/>
          </p:cNvSpPr>
          <p:nvPr>
            <p:ph type="body" sz="quarter" idx="1"/>
          </p:nvPr>
        </p:nvSpPr>
        <p:spPr>
          <a:xfrm>
            <a:off x="684212" y="4114800"/>
            <a:ext cx="8535989" cy="18796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1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con didascalia">
    <p:spTree>
      <p:nvGrpSpPr>
        <p:cNvPr id="1" name=""/>
        <p:cNvGrpSpPr/>
        <p:nvPr/>
      </p:nvGrpSpPr>
      <p:grpSpPr>
        <a:xfrm>
          <a:off x="0" y="0"/>
          <a:ext cx="0" cy="0"/>
          <a:chOff x="0" y="0"/>
          <a:chExt cx="0" cy="0"/>
        </a:xfrm>
      </p:grpSpPr>
      <p:sp>
        <p:nvSpPr>
          <p:cNvPr id="122" name="Testo titolo"/>
          <p:cNvSpPr txBox="1">
            <a:spLocks noGrp="1"/>
          </p:cNvSpPr>
          <p:nvPr>
            <p:ph type="title"/>
          </p:nvPr>
        </p:nvSpPr>
        <p:spPr>
          <a:xfrm>
            <a:off x="1141411" y="685800"/>
            <a:ext cx="9144001" cy="2743200"/>
          </a:xfrm>
          <a:prstGeom prst="rect">
            <a:avLst/>
          </a:prstGeom>
        </p:spPr>
        <p:txBody>
          <a:bodyPr/>
          <a:lstStyle>
            <a:lvl1pPr>
              <a:defRPr sz="3200"/>
            </a:lvl1pPr>
          </a:lstStyle>
          <a:p>
            <a:r>
              <a:t>Testo titolo</a:t>
            </a:r>
          </a:p>
        </p:txBody>
      </p:sp>
      <p:sp>
        <p:nvSpPr>
          <p:cNvPr id="123" name="Corpo livello uno…"/>
          <p:cNvSpPr txBox="1">
            <a:spLocks noGrp="1"/>
          </p:cNvSpPr>
          <p:nvPr>
            <p:ph type="body" sz="quarter" idx="1"/>
          </p:nvPr>
        </p:nvSpPr>
        <p:spPr>
          <a:xfrm>
            <a:off x="1446212" y="3429000"/>
            <a:ext cx="8534401" cy="3810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24" name="Text Placeholder 2"/>
          <p:cNvSpPr>
            <a:spLocks noGrp="1"/>
          </p:cNvSpPr>
          <p:nvPr>
            <p:ph type="body" sz="quarter" idx="13"/>
          </p:nvPr>
        </p:nvSpPr>
        <p:spPr>
          <a:xfrm>
            <a:off x="684212" y="4301066"/>
            <a:ext cx="8534401" cy="1684866"/>
          </a:xfrm>
          <a:prstGeom prst="rect">
            <a:avLst/>
          </a:prstGeom>
        </p:spPr>
        <p:txBody>
          <a:bodyPr/>
          <a:lstStyle/>
          <a:p>
            <a:pPr marL="0" indent="0">
              <a:buClrTx/>
              <a:buSzTx/>
              <a:buNone/>
            </a:pPr>
            <a:endParaRPr/>
          </a:p>
        </p:txBody>
      </p:sp>
      <p:sp>
        <p:nvSpPr>
          <p:cNvPr id="125" name="TextBox 13"/>
          <p:cNvSpPr txBox="1"/>
          <p:nvPr/>
        </p:nvSpPr>
        <p:spPr>
          <a:xfrm>
            <a:off x="531812" y="449289"/>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126" name="TextBox 14"/>
          <p:cNvSpPr txBox="1"/>
          <p:nvPr/>
        </p:nvSpPr>
        <p:spPr>
          <a:xfrm>
            <a:off x="10285411" y="2405668"/>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cheda nome">
    <p:spTree>
      <p:nvGrpSpPr>
        <p:cNvPr id="1" name=""/>
        <p:cNvGrpSpPr/>
        <p:nvPr/>
      </p:nvGrpSpPr>
      <p:grpSpPr>
        <a:xfrm>
          <a:off x="0" y="0"/>
          <a:ext cx="0" cy="0"/>
          <a:chOff x="0" y="0"/>
          <a:chExt cx="0" cy="0"/>
        </a:xfrm>
      </p:grpSpPr>
      <p:sp>
        <p:nvSpPr>
          <p:cNvPr id="134" name="Testo titolo"/>
          <p:cNvSpPr txBox="1">
            <a:spLocks noGrp="1"/>
          </p:cNvSpPr>
          <p:nvPr>
            <p:ph type="title"/>
          </p:nvPr>
        </p:nvSpPr>
        <p:spPr>
          <a:xfrm>
            <a:off x="684212" y="3429000"/>
            <a:ext cx="8534401" cy="1697401"/>
          </a:xfrm>
          <a:prstGeom prst="rect">
            <a:avLst/>
          </a:prstGeom>
        </p:spPr>
        <p:txBody>
          <a:bodyPr anchor="b"/>
          <a:lstStyle>
            <a:lvl1pPr>
              <a:defRPr sz="3200"/>
            </a:lvl1pPr>
          </a:lstStyle>
          <a:p>
            <a:r>
              <a:t>Testo titolo</a:t>
            </a:r>
          </a:p>
        </p:txBody>
      </p:sp>
      <p:sp>
        <p:nvSpPr>
          <p:cNvPr id="135" name="Corpo livello uno…"/>
          <p:cNvSpPr txBox="1">
            <a:spLocks noGrp="1"/>
          </p:cNvSpPr>
          <p:nvPr>
            <p:ph type="body" sz="quarter" idx="1"/>
          </p:nvPr>
        </p:nvSpPr>
        <p:spPr>
          <a:xfrm>
            <a:off x="684210" y="5132980"/>
            <a:ext cx="8535991" cy="860401"/>
          </a:xfrm>
          <a:prstGeom prst="rect">
            <a:avLst/>
          </a:prstGeom>
        </p:spPr>
        <p:txBody>
          <a:bodyPr anchor="t"/>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cheda nome citazione">
    <p:spTree>
      <p:nvGrpSpPr>
        <p:cNvPr id="1" name=""/>
        <p:cNvGrpSpPr/>
        <p:nvPr/>
      </p:nvGrpSpPr>
      <p:grpSpPr>
        <a:xfrm>
          <a:off x="0" y="0"/>
          <a:ext cx="0" cy="0"/>
          <a:chOff x="0" y="0"/>
          <a:chExt cx="0" cy="0"/>
        </a:xfrm>
      </p:grpSpPr>
      <p:sp>
        <p:nvSpPr>
          <p:cNvPr id="143" name="Testo titolo"/>
          <p:cNvSpPr txBox="1">
            <a:spLocks noGrp="1"/>
          </p:cNvSpPr>
          <p:nvPr>
            <p:ph type="title"/>
          </p:nvPr>
        </p:nvSpPr>
        <p:spPr>
          <a:xfrm>
            <a:off x="1141412" y="685800"/>
            <a:ext cx="9144001" cy="2743200"/>
          </a:xfrm>
          <a:prstGeom prst="rect">
            <a:avLst/>
          </a:prstGeom>
        </p:spPr>
        <p:txBody>
          <a:bodyPr/>
          <a:lstStyle>
            <a:lvl1pPr>
              <a:defRPr sz="3200"/>
            </a:lvl1pPr>
          </a:lstStyle>
          <a:p>
            <a:r>
              <a:t>Testo titolo</a:t>
            </a:r>
          </a:p>
        </p:txBody>
      </p:sp>
      <p:sp>
        <p:nvSpPr>
          <p:cNvPr id="144" name="Corpo livello uno…"/>
          <p:cNvSpPr txBox="1">
            <a:spLocks noGrp="1"/>
          </p:cNvSpPr>
          <p:nvPr>
            <p:ph type="body" sz="quarter" idx="1"/>
          </p:nvPr>
        </p:nvSpPr>
        <p:spPr>
          <a:xfrm>
            <a:off x="684212" y="3928533"/>
            <a:ext cx="8534401" cy="1049867"/>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5" name="Text Placeholder 2"/>
          <p:cNvSpPr>
            <a:spLocks noGrp="1"/>
          </p:cNvSpPr>
          <p:nvPr>
            <p:ph type="body" sz="quarter" idx="13"/>
          </p:nvPr>
        </p:nvSpPr>
        <p:spPr>
          <a:xfrm>
            <a:off x="684211" y="4978400"/>
            <a:ext cx="8534401" cy="1016000"/>
          </a:xfrm>
          <a:prstGeom prst="rect">
            <a:avLst/>
          </a:prstGeom>
        </p:spPr>
        <p:txBody>
          <a:bodyPr anchor="t"/>
          <a:lstStyle/>
          <a:p>
            <a:pPr marL="0" indent="0">
              <a:buClrTx/>
              <a:buSzTx/>
              <a:buNone/>
              <a:defRPr sz="1800"/>
            </a:pPr>
            <a:endParaRPr/>
          </a:p>
        </p:txBody>
      </p:sp>
      <p:sp>
        <p:nvSpPr>
          <p:cNvPr id="146" name="TextBox 10"/>
          <p:cNvSpPr txBox="1"/>
          <p:nvPr/>
        </p:nvSpPr>
        <p:spPr>
          <a:xfrm>
            <a:off x="531812" y="449289"/>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147" name="TextBox 11"/>
          <p:cNvSpPr txBox="1"/>
          <p:nvPr/>
        </p:nvSpPr>
        <p:spPr>
          <a:xfrm>
            <a:off x="10285411" y="2405668"/>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14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o o falso">
    <p:spTree>
      <p:nvGrpSpPr>
        <p:cNvPr id="1" name=""/>
        <p:cNvGrpSpPr/>
        <p:nvPr/>
      </p:nvGrpSpPr>
      <p:grpSpPr>
        <a:xfrm>
          <a:off x="0" y="0"/>
          <a:ext cx="0" cy="0"/>
          <a:chOff x="0" y="0"/>
          <a:chExt cx="0" cy="0"/>
        </a:xfrm>
      </p:grpSpPr>
      <p:sp>
        <p:nvSpPr>
          <p:cNvPr id="155" name="Testo titolo"/>
          <p:cNvSpPr txBox="1">
            <a:spLocks noGrp="1"/>
          </p:cNvSpPr>
          <p:nvPr>
            <p:ph type="title"/>
          </p:nvPr>
        </p:nvSpPr>
        <p:spPr>
          <a:xfrm>
            <a:off x="684212" y="685800"/>
            <a:ext cx="10058401" cy="2743200"/>
          </a:xfrm>
          <a:prstGeom prst="rect">
            <a:avLst/>
          </a:prstGeom>
        </p:spPr>
        <p:txBody>
          <a:bodyPr/>
          <a:lstStyle/>
          <a:p>
            <a:r>
              <a:t>Testo titolo</a:t>
            </a:r>
          </a:p>
        </p:txBody>
      </p:sp>
      <p:sp>
        <p:nvSpPr>
          <p:cNvPr id="156" name="Corpo livello uno…"/>
          <p:cNvSpPr txBox="1">
            <a:spLocks noGrp="1"/>
          </p:cNvSpPr>
          <p:nvPr>
            <p:ph type="body" sz="quarter" idx="1"/>
          </p:nvPr>
        </p:nvSpPr>
        <p:spPr>
          <a:xfrm>
            <a:off x="684212" y="3928533"/>
            <a:ext cx="8534401" cy="838201"/>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7" name="Text Placeholder 2"/>
          <p:cNvSpPr>
            <a:spLocks noGrp="1"/>
          </p:cNvSpPr>
          <p:nvPr>
            <p:ph type="body" sz="quarter" idx="13"/>
          </p:nvPr>
        </p:nvSpPr>
        <p:spPr>
          <a:xfrm>
            <a:off x="684211" y="4766731"/>
            <a:ext cx="8534401" cy="1227668"/>
          </a:xfrm>
          <a:prstGeom prst="rect">
            <a:avLst/>
          </a:prstGeom>
        </p:spPr>
        <p:txBody>
          <a:bodyPr anchor="t"/>
          <a:lstStyle/>
          <a:p>
            <a:pPr marL="0" indent="0">
              <a:buClrTx/>
              <a:buSzTx/>
              <a:buNone/>
              <a:defRPr sz="1800"/>
            </a:pPr>
            <a:endParaRPr/>
          </a:p>
        </p:txBody>
      </p:sp>
      <p:sp>
        <p:nvSpPr>
          <p:cNvPr id="15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65"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166" name="Corpo livello uno…"/>
          <p:cNvSpPr txBox="1">
            <a:spLocks noGrp="1"/>
          </p:cNvSpPr>
          <p:nvPr>
            <p:ph type="body" sz="half" idx="1"/>
          </p:nvPr>
        </p:nvSpPr>
        <p:spPr>
          <a:xfrm>
            <a:off x="684212" y="685800"/>
            <a:ext cx="8534401" cy="3615267"/>
          </a:xfrm>
          <a:prstGeom prst="rect">
            <a:avLst/>
          </a:prstGeom>
        </p:spPr>
        <p:txBody>
          <a:bodyPr anchor="t"/>
          <a:lstStyle/>
          <a:p>
            <a:r>
              <a:t>Corpo livello uno</a:t>
            </a:r>
          </a:p>
          <a:p>
            <a:pPr lvl="1"/>
            <a:r>
              <a:t>Corpo livello due</a:t>
            </a:r>
          </a:p>
          <a:p>
            <a:pPr lvl="2"/>
            <a:r>
              <a:t>Corpo livello tre</a:t>
            </a:r>
          </a:p>
          <a:p>
            <a:pPr lvl="3"/>
            <a:r>
              <a:t>Corpo livello quattro</a:t>
            </a:r>
          </a:p>
          <a:p>
            <a:pPr lvl="4"/>
            <a:r>
              <a:t>Corpo livello cinque</a:t>
            </a:r>
          </a:p>
        </p:txBody>
      </p:sp>
      <p:sp>
        <p:nvSpPr>
          <p:cNvPr id="16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74" name="Testo titolo"/>
          <p:cNvSpPr txBox="1">
            <a:spLocks noGrp="1"/>
          </p:cNvSpPr>
          <p:nvPr>
            <p:ph type="title"/>
          </p:nvPr>
        </p:nvSpPr>
        <p:spPr>
          <a:xfrm>
            <a:off x="8685211" y="685800"/>
            <a:ext cx="2057401" cy="4572000"/>
          </a:xfrm>
          <a:prstGeom prst="rect">
            <a:avLst/>
          </a:prstGeom>
        </p:spPr>
        <p:txBody>
          <a:bodyPr/>
          <a:lstStyle/>
          <a:p>
            <a:r>
              <a:t>Testo titolo</a:t>
            </a:r>
          </a:p>
        </p:txBody>
      </p:sp>
      <p:sp>
        <p:nvSpPr>
          <p:cNvPr id="175" name="Corpo livello uno…"/>
          <p:cNvSpPr txBox="1">
            <a:spLocks noGrp="1"/>
          </p:cNvSpPr>
          <p:nvPr>
            <p:ph type="body" idx="1"/>
          </p:nvPr>
        </p:nvSpPr>
        <p:spPr>
          <a:xfrm>
            <a:off x="685800" y="685800"/>
            <a:ext cx="7823200" cy="5308600"/>
          </a:xfrm>
          <a:prstGeom prst="rect">
            <a:avLst/>
          </a:prstGeom>
        </p:spPr>
        <p:txBody>
          <a:bodyPr anchor="t"/>
          <a:lstStyle/>
          <a:p>
            <a:r>
              <a:t>Corpo livello uno</a:t>
            </a:r>
          </a:p>
          <a:p>
            <a:pPr lvl="1"/>
            <a:r>
              <a:t>Corpo livello due</a:t>
            </a:r>
          </a:p>
          <a:p>
            <a:pPr lvl="2"/>
            <a:r>
              <a:t>Corpo livello tre</a:t>
            </a:r>
          </a:p>
          <a:p>
            <a:pPr lvl="3"/>
            <a:r>
              <a:t>Corpo livello quattro</a:t>
            </a:r>
          </a:p>
          <a:p>
            <a:pPr lvl="4"/>
            <a:r>
              <a:t>Corpo livello cinque</a:t>
            </a:r>
          </a:p>
        </p:txBody>
      </p:sp>
      <p:sp>
        <p:nvSpPr>
          <p:cNvPr id="17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iapositiva titolo">
    <p:spTree>
      <p:nvGrpSpPr>
        <p:cNvPr id="1" name=""/>
        <p:cNvGrpSpPr/>
        <p:nvPr/>
      </p:nvGrpSpPr>
      <p:grpSpPr>
        <a:xfrm>
          <a:off x="0" y="0"/>
          <a:ext cx="0" cy="0"/>
          <a:chOff x="0" y="0"/>
          <a:chExt cx="0" cy="0"/>
        </a:xfrm>
      </p:grpSpPr>
      <p:sp>
        <p:nvSpPr>
          <p:cNvPr id="183" name="Testo titolo"/>
          <p:cNvSpPr txBox="1">
            <a:spLocks noGrp="1"/>
          </p:cNvSpPr>
          <p:nvPr>
            <p:ph type="title"/>
          </p:nvPr>
        </p:nvSpPr>
        <p:spPr>
          <a:xfrm>
            <a:off x="684212" y="685798"/>
            <a:ext cx="8001001" cy="2971802"/>
          </a:xfrm>
          <a:prstGeom prst="rect">
            <a:avLst/>
          </a:prstGeom>
        </p:spPr>
        <p:txBody>
          <a:bodyPr anchor="b"/>
          <a:lstStyle>
            <a:lvl1pPr>
              <a:defRPr sz="4800"/>
            </a:lvl1pPr>
          </a:lstStyle>
          <a:p>
            <a:r>
              <a:t>Testo titolo</a:t>
            </a:r>
          </a:p>
        </p:txBody>
      </p:sp>
      <p:sp>
        <p:nvSpPr>
          <p:cNvPr id="184" name="Corpo livello uno…"/>
          <p:cNvSpPr txBox="1">
            <a:spLocks noGrp="1"/>
          </p:cNvSpPr>
          <p:nvPr>
            <p:ph type="body" sz="quarter" idx="1"/>
          </p:nvPr>
        </p:nvSpPr>
        <p:spPr>
          <a:xfrm>
            <a:off x="684212" y="3843866"/>
            <a:ext cx="6400801" cy="1947334"/>
          </a:xfrm>
          <a:prstGeom prst="rect">
            <a:avLst/>
          </a:prstGeom>
        </p:spPr>
        <p:txBody>
          <a:bodyPr anchor="t"/>
          <a:lstStyle>
            <a:lvl1pPr marL="0" indent="0">
              <a:buClrTx/>
              <a:buSzTx/>
              <a:buNone/>
              <a:defRPr sz="2100"/>
            </a:lvl1pPr>
            <a:lvl2pPr marL="0" indent="457200">
              <a:buClrTx/>
              <a:buSzTx/>
              <a:buNone/>
              <a:defRPr sz="2100"/>
            </a:lvl2pPr>
            <a:lvl3pPr marL="0" indent="914400">
              <a:buClrTx/>
              <a:buSzTx/>
              <a:buNone/>
              <a:defRPr sz="2100"/>
            </a:lvl3pPr>
            <a:lvl4pPr marL="0" indent="1371600">
              <a:buClrTx/>
              <a:buSzTx/>
              <a:buNone/>
              <a:defRPr sz="2100"/>
            </a:lvl4pPr>
            <a:lvl5pPr marL="0" indent="1828800">
              <a:buClrTx/>
              <a:buSzTx/>
              <a:buNone/>
              <a:defRPr sz="2100"/>
            </a:lvl5pPr>
          </a:lstStyle>
          <a:p>
            <a:r>
              <a:t>Corpo livello uno</a:t>
            </a:r>
          </a:p>
          <a:p>
            <a:pPr lvl="1"/>
            <a:r>
              <a:t>Corpo livello due</a:t>
            </a:r>
          </a:p>
          <a:p>
            <a:pPr lvl="2"/>
            <a:r>
              <a:t>Corpo livello tre</a:t>
            </a:r>
          </a:p>
          <a:p>
            <a:pPr lvl="3"/>
            <a:r>
              <a:t>Corpo livello quattro</a:t>
            </a:r>
          </a:p>
          <a:p>
            <a:pPr lvl="4"/>
            <a:r>
              <a:t>Corpo livello cinque</a:t>
            </a:r>
          </a:p>
        </p:txBody>
      </p:sp>
      <p:sp>
        <p:nvSpPr>
          <p:cNvPr id="185" name="Straight Connector 15"/>
          <p:cNvSpPr/>
          <p:nvPr/>
        </p:nvSpPr>
        <p:spPr>
          <a:xfrm flipH="1">
            <a:off x="8228011" y="8467"/>
            <a:ext cx="3810001" cy="3810001"/>
          </a:xfrm>
          <a:prstGeom prst="line">
            <a:avLst/>
          </a:prstGeom>
          <a:ln w="12700" cap="rnd">
            <a:solidFill>
              <a:srgbClr val="FFFFFF"/>
            </a:solidFill>
          </a:ln>
        </p:spPr>
        <p:txBody>
          <a:bodyPr lIns="45719" rIns="45719"/>
          <a:lstStyle/>
          <a:p>
            <a:pPr>
              <a:defRPr>
                <a:solidFill>
                  <a:srgbClr val="FFFFFF"/>
                </a:solidFill>
              </a:defRPr>
            </a:pPr>
            <a:endParaRPr/>
          </a:p>
        </p:txBody>
      </p:sp>
      <p:sp>
        <p:nvSpPr>
          <p:cNvPr id="186" name="Straight Connector 16"/>
          <p:cNvSpPr/>
          <p:nvPr/>
        </p:nvSpPr>
        <p:spPr>
          <a:xfrm flipH="1">
            <a:off x="6108169" y="91544"/>
            <a:ext cx="6080656" cy="6080656"/>
          </a:xfrm>
          <a:prstGeom prst="line">
            <a:avLst/>
          </a:prstGeom>
          <a:ln w="12700" cap="rnd">
            <a:solidFill>
              <a:srgbClr val="FFFFFF"/>
            </a:solidFill>
          </a:ln>
        </p:spPr>
        <p:txBody>
          <a:bodyPr lIns="45719" rIns="45719"/>
          <a:lstStyle/>
          <a:p>
            <a:pPr>
              <a:defRPr>
                <a:solidFill>
                  <a:srgbClr val="FFFFFF"/>
                </a:solidFill>
              </a:defRPr>
            </a:pPr>
            <a:endParaRPr/>
          </a:p>
        </p:txBody>
      </p:sp>
      <p:sp>
        <p:nvSpPr>
          <p:cNvPr id="187" name="Straight Connector 18"/>
          <p:cNvSpPr/>
          <p:nvPr/>
        </p:nvSpPr>
        <p:spPr>
          <a:xfrm flipH="1">
            <a:off x="7235825" y="228600"/>
            <a:ext cx="4953000" cy="4953000"/>
          </a:xfrm>
          <a:prstGeom prst="line">
            <a:avLst/>
          </a:prstGeom>
          <a:ln w="12700" cap="rnd">
            <a:solidFill>
              <a:srgbClr val="FFFFFF"/>
            </a:solidFill>
          </a:ln>
        </p:spPr>
        <p:txBody>
          <a:bodyPr lIns="45719" rIns="45719"/>
          <a:lstStyle/>
          <a:p>
            <a:pPr>
              <a:defRPr>
                <a:solidFill>
                  <a:srgbClr val="FFFFFF"/>
                </a:solidFill>
              </a:defRPr>
            </a:pPr>
            <a:endParaRPr/>
          </a:p>
        </p:txBody>
      </p:sp>
      <p:sp>
        <p:nvSpPr>
          <p:cNvPr id="188" name="Straight Connector 20"/>
          <p:cNvSpPr/>
          <p:nvPr/>
        </p:nvSpPr>
        <p:spPr>
          <a:xfrm flipH="1">
            <a:off x="7335836" y="32277"/>
            <a:ext cx="4852990" cy="4852991"/>
          </a:xfrm>
          <a:prstGeom prst="line">
            <a:avLst/>
          </a:prstGeom>
          <a:ln w="31750" cap="rnd">
            <a:solidFill>
              <a:srgbClr val="FFFFFF"/>
            </a:solidFill>
          </a:ln>
        </p:spPr>
        <p:txBody>
          <a:bodyPr lIns="45719" rIns="45719"/>
          <a:lstStyle/>
          <a:p>
            <a:pPr>
              <a:defRPr>
                <a:solidFill>
                  <a:srgbClr val="FFFFFF"/>
                </a:solidFill>
              </a:defRPr>
            </a:pPr>
            <a:endParaRPr/>
          </a:p>
        </p:txBody>
      </p:sp>
      <p:sp>
        <p:nvSpPr>
          <p:cNvPr id="189" name="Straight Connector 22"/>
          <p:cNvSpPr/>
          <p:nvPr/>
        </p:nvSpPr>
        <p:spPr>
          <a:xfrm flipH="1">
            <a:off x="7845425" y="609601"/>
            <a:ext cx="4343400" cy="4343399"/>
          </a:xfrm>
          <a:prstGeom prst="line">
            <a:avLst/>
          </a:prstGeom>
          <a:ln w="31750" cap="rnd">
            <a:solidFill>
              <a:srgbClr val="FFFFFF"/>
            </a:solidFill>
          </a:ln>
        </p:spPr>
        <p:txBody>
          <a:bodyPr lIns="45719" rIns="45719"/>
          <a:lstStyle/>
          <a:p>
            <a:pPr>
              <a:defRPr>
                <a:solidFill>
                  <a:srgbClr val="FFFFFF"/>
                </a:solidFill>
              </a:defRPr>
            </a:pPr>
            <a:endParaRPr/>
          </a:p>
        </p:txBody>
      </p:sp>
      <p:sp>
        <p:nvSpPr>
          <p:cNvPr id="190"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97"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198" name="Corpo livello uno…"/>
          <p:cNvSpPr txBox="1">
            <a:spLocks noGrp="1"/>
          </p:cNvSpPr>
          <p:nvPr>
            <p:ph type="body" sz="half" idx="1"/>
          </p:nvPr>
        </p:nvSpPr>
        <p:spPr>
          <a:xfrm>
            <a:off x="684212" y="685800"/>
            <a:ext cx="8534401" cy="361526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99"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31"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32" name="Corpo livello uno…"/>
          <p:cNvSpPr txBox="1">
            <a:spLocks noGrp="1"/>
          </p:cNvSpPr>
          <p:nvPr>
            <p:ph type="body" sz="half" idx="1"/>
          </p:nvPr>
        </p:nvSpPr>
        <p:spPr>
          <a:xfrm>
            <a:off x="684212" y="685800"/>
            <a:ext cx="8534401" cy="361526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06" name="Testo titolo"/>
          <p:cNvSpPr txBox="1">
            <a:spLocks noGrp="1"/>
          </p:cNvSpPr>
          <p:nvPr>
            <p:ph type="title"/>
          </p:nvPr>
        </p:nvSpPr>
        <p:spPr>
          <a:xfrm>
            <a:off x="684210" y="2006600"/>
            <a:ext cx="8534402" cy="2281601"/>
          </a:xfrm>
          <a:prstGeom prst="rect">
            <a:avLst/>
          </a:prstGeom>
        </p:spPr>
        <p:txBody>
          <a:bodyPr anchor="b"/>
          <a:lstStyle/>
          <a:p>
            <a:r>
              <a:t>Testo titolo</a:t>
            </a:r>
          </a:p>
        </p:txBody>
      </p:sp>
      <p:sp>
        <p:nvSpPr>
          <p:cNvPr id="207" name="Corpo livello uno…"/>
          <p:cNvSpPr txBox="1">
            <a:spLocks noGrp="1"/>
          </p:cNvSpPr>
          <p:nvPr>
            <p:ph type="body" sz="quarter" idx="1"/>
          </p:nvPr>
        </p:nvSpPr>
        <p:spPr>
          <a:xfrm>
            <a:off x="684212" y="4495800"/>
            <a:ext cx="8534401" cy="1498600"/>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20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215"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216" name="Corpo livello uno…"/>
          <p:cNvSpPr txBox="1">
            <a:spLocks noGrp="1"/>
          </p:cNvSpPr>
          <p:nvPr>
            <p:ph type="body" sz="half" idx="1"/>
          </p:nvPr>
        </p:nvSpPr>
        <p:spPr>
          <a:xfrm>
            <a:off x="684210" y="685800"/>
            <a:ext cx="4937656" cy="361526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1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224"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225" name="Corpo livello uno…"/>
          <p:cNvSpPr txBox="1">
            <a:spLocks noGrp="1"/>
          </p:cNvSpPr>
          <p:nvPr>
            <p:ph type="body" sz="quarter" idx="1"/>
          </p:nvPr>
        </p:nvSpPr>
        <p:spPr>
          <a:xfrm>
            <a:off x="972080" y="685800"/>
            <a:ext cx="4649788" cy="576263"/>
          </a:xfrm>
          <a:prstGeom prst="rect">
            <a:avLst/>
          </a:prstGeom>
        </p:spPr>
        <p:txBody>
          <a:bodyPr anchor="b"/>
          <a:lstStyle>
            <a:lvl1pPr marL="0" indent="0">
              <a:buClrTx/>
              <a:buSzTx/>
              <a:buNone/>
              <a:defRPr sz="2800">
                <a:solidFill>
                  <a:srgbClr val="FFFFFF"/>
                </a:solidFill>
              </a:defRPr>
            </a:lvl1pPr>
            <a:lvl2pPr marL="0" indent="457200">
              <a:buClrTx/>
              <a:buSzTx/>
              <a:buNone/>
              <a:defRPr sz="2800">
                <a:solidFill>
                  <a:srgbClr val="FFFFFF"/>
                </a:solidFill>
              </a:defRPr>
            </a:lvl2pPr>
            <a:lvl3pPr marL="0" indent="914400">
              <a:buClrTx/>
              <a:buSzTx/>
              <a:buNone/>
              <a:defRPr sz="2800">
                <a:solidFill>
                  <a:srgbClr val="FFFFFF"/>
                </a:solidFill>
              </a:defRPr>
            </a:lvl3pPr>
            <a:lvl4pPr marL="0" indent="1371600">
              <a:buClrTx/>
              <a:buSzTx/>
              <a:buNone/>
              <a:defRPr sz="2800">
                <a:solidFill>
                  <a:srgbClr val="FFFFFF"/>
                </a:solidFill>
              </a:defRPr>
            </a:lvl4pPr>
            <a:lvl5pPr marL="0" indent="1828800">
              <a:buClrTx/>
              <a:buSzTx/>
              <a:buNone/>
              <a:defRPr sz="28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6" name="Text Placeholder 4"/>
          <p:cNvSpPr>
            <a:spLocks noGrp="1"/>
          </p:cNvSpPr>
          <p:nvPr>
            <p:ph type="body" sz="quarter" idx="13"/>
          </p:nvPr>
        </p:nvSpPr>
        <p:spPr>
          <a:xfrm>
            <a:off x="6079066" y="685800"/>
            <a:ext cx="4665134" cy="576263"/>
          </a:xfrm>
          <a:prstGeom prst="rect">
            <a:avLst/>
          </a:prstGeom>
        </p:spPr>
        <p:txBody>
          <a:bodyPr anchor="b"/>
          <a:lstStyle/>
          <a:p>
            <a:pPr marL="0" indent="0">
              <a:buClrTx/>
              <a:buSzTx/>
              <a:buNone/>
              <a:defRPr sz="2800">
                <a:solidFill>
                  <a:srgbClr val="FFFFFF"/>
                </a:solidFill>
              </a:defRPr>
            </a:pPr>
            <a:endParaRPr/>
          </a:p>
        </p:txBody>
      </p:sp>
      <p:sp>
        <p:nvSpPr>
          <p:cNvPr id="22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234"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23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4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249" name="Testo titolo"/>
          <p:cNvSpPr txBox="1">
            <a:spLocks noGrp="1"/>
          </p:cNvSpPr>
          <p:nvPr>
            <p:ph type="title"/>
          </p:nvPr>
        </p:nvSpPr>
        <p:spPr>
          <a:xfrm>
            <a:off x="7085011" y="685800"/>
            <a:ext cx="3657601" cy="1371600"/>
          </a:xfrm>
          <a:prstGeom prst="rect">
            <a:avLst/>
          </a:prstGeom>
        </p:spPr>
        <p:txBody>
          <a:bodyPr anchor="b"/>
          <a:lstStyle>
            <a:lvl1pPr>
              <a:defRPr sz="2400"/>
            </a:lvl1pPr>
          </a:lstStyle>
          <a:p>
            <a:r>
              <a:t>Testo titolo</a:t>
            </a:r>
          </a:p>
        </p:txBody>
      </p:sp>
      <p:sp>
        <p:nvSpPr>
          <p:cNvPr id="250" name="Corpo livello uno…"/>
          <p:cNvSpPr txBox="1">
            <a:spLocks noGrp="1"/>
          </p:cNvSpPr>
          <p:nvPr>
            <p:ph type="body" sz="half" idx="1"/>
          </p:nvPr>
        </p:nvSpPr>
        <p:spPr>
          <a:xfrm>
            <a:off x="684212" y="685800"/>
            <a:ext cx="5943602" cy="5308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51" name="Text Placeholder 3"/>
          <p:cNvSpPr>
            <a:spLocks noGrp="1"/>
          </p:cNvSpPr>
          <p:nvPr>
            <p:ph type="body" sz="quarter" idx="13"/>
          </p:nvPr>
        </p:nvSpPr>
        <p:spPr>
          <a:xfrm>
            <a:off x="7085011" y="2209799"/>
            <a:ext cx="3657601" cy="2091266"/>
          </a:xfrm>
          <a:prstGeom prst="rect">
            <a:avLst/>
          </a:prstGeom>
        </p:spPr>
        <p:txBody>
          <a:bodyPr anchor="t"/>
          <a:lstStyle/>
          <a:p>
            <a:pPr marL="0" indent="0">
              <a:buClrTx/>
              <a:buSzTx/>
              <a:buNone/>
              <a:defRPr sz="1600"/>
            </a:pPr>
            <a:endParaRPr/>
          </a:p>
        </p:txBody>
      </p:sp>
      <p:sp>
        <p:nvSpPr>
          <p:cNvPr id="25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259" name="Testo titolo"/>
          <p:cNvSpPr txBox="1">
            <a:spLocks noGrp="1"/>
          </p:cNvSpPr>
          <p:nvPr>
            <p:ph type="title"/>
          </p:nvPr>
        </p:nvSpPr>
        <p:spPr>
          <a:xfrm>
            <a:off x="4722812" y="1447800"/>
            <a:ext cx="6019801" cy="1143000"/>
          </a:xfrm>
          <a:prstGeom prst="rect">
            <a:avLst/>
          </a:prstGeom>
        </p:spPr>
        <p:txBody>
          <a:bodyPr anchor="b"/>
          <a:lstStyle>
            <a:lvl1pPr>
              <a:defRPr sz="2800"/>
            </a:lvl1pPr>
          </a:lstStyle>
          <a:p>
            <a:r>
              <a:t>Testo titolo</a:t>
            </a:r>
          </a:p>
        </p:txBody>
      </p:sp>
      <p:sp>
        <p:nvSpPr>
          <p:cNvPr id="260" name="Picture Placeholder 2"/>
          <p:cNvSpPr>
            <a:spLocks noGrp="1"/>
          </p:cNvSpPr>
          <p:nvPr>
            <p:ph type="pic" sz="quarter" idx="13"/>
          </p:nvPr>
        </p:nvSpPr>
        <p:spPr>
          <a:xfrm>
            <a:off x="989011" y="914400"/>
            <a:ext cx="3280976" cy="4572000"/>
          </a:xfrm>
          <a:prstGeom prst="rect">
            <a:avLst/>
          </a:prstGeom>
          <a:ln w="15875">
            <a:solidFill>
              <a:srgbClr val="FFFFFF">
                <a:alpha val="40000"/>
              </a:srgbClr>
            </a:solidFill>
            <a:round/>
          </a:ln>
        </p:spPr>
        <p:txBody>
          <a:bodyPr lIns="91439" rIns="91439" anchor="t">
            <a:noAutofit/>
          </a:bodyPr>
          <a:lstStyle/>
          <a:p>
            <a:endParaRPr/>
          </a:p>
        </p:txBody>
      </p:sp>
      <p:sp>
        <p:nvSpPr>
          <p:cNvPr id="261" name="Corpo livello uno…"/>
          <p:cNvSpPr txBox="1">
            <a:spLocks noGrp="1"/>
          </p:cNvSpPr>
          <p:nvPr>
            <p:ph type="body" sz="quarter" idx="1"/>
          </p:nvPr>
        </p:nvSpPr>
        <p:spPr>
          <a:xfrm>
            <a:off x="4722812" y="2777065"/>
            <a:ext cx="6021388" cy="2048935"/>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26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mmagine panoramica con didascalia">
    <p:spTree>
      <p:nvGrpSpPr>
        <p:cNvPr id="1" name=""/>
        <p:cNvGrpSpPr/>
        <p:nvPr/>
      </p:nvGrpSpPr>
      <p:grpSpPr>
        <a:xfrm>
          <a:off x="0" y="0"/>
          <a:ext cx="0" cy="0"/>
          <a:chOff x="0" y="0"/>
          <a:chExt cx="0" cy="0"/>
        </a:xfrm>
      </p:grpSpPr>
      <p:sp>
        <p:nvSpPr>
          <p:cNvPr id="269"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270" name="Picture Placeholder 2"/>
          <p:cNvSpPr>
            <a:spLocks noGrp="1"/>
          </p:cNvSpPr>
          <p:nvPr>
            <p:ph type="pic" idx="13"/>
          </p:nvPr>
        </p:nvSpPr>
        <p:spPr>
          <a:xfrm>
            <a:off x="685799" y="533400"/>
            <a:ext cx="10818814" cy="3124200"/>
          </a:xfrm>
          <a:prstGeom prst="rect">
            <a:avLst/>
          </a:prstGeom>
          <a:ln w="15875">
            <a:solidFill>
              <a:srgbClr val="FFFFFF">
                <a:alpha val="40000"/>
              </a:srgbClr>
            </a:solidFill>
            <a:round/>
          </a:ln>
        </p:spPr>
        <p:txBody>
          <a:bodyPr lIns="91439" rIns="91439" anchor="t">
            <a:noAutofit/>
          </a:bodyPr>
          <a:lstStyle/>
          <a:p>
            <a:endParaRPr/>
          </a:p>
        </p:txBody>
      </p:sp>
      <p:sp>
        <p:nvSpPr>
          <p:cNvPr id="271" name="Corpo livello uno…"/>
          <p:cNvSpPr txBox="1">
            <a:spLocks noGrp="1"/>
          </p:cNvSpPr>
          <p:nvPr>
            <p:ph type="body" sz="quarter" idx="1"/>
          </p:nvPr>
        </p:nvSpPr>
        <p:spPr>
          <a:xfrm>
            <a:off x="914402" y="3843866"/>
            <a:ext cx="8304211" cy="457201"/>
          </a:xfrm>
          <a:prstGeom prst="rect">
            <a:avLst/>
          </a:prstGeom>
        </p:spPr>
        <p:txBody>
          <a:bodyPr anchor="t"/>
          <a:lstStyle>
            <a:lvl1pPr marL="0" indent="0">
              <a:buClrTx/>
              <a:buSzTx/>
              <a:buNone/>
              <a:defRPr sz="1600"/>
            </a:lvl1pPr>
            <a:lvl2pPr marL="0" indent="457200">
              <a:buClrTx/>
              <a:buSzTx/>
              <a:buNone/>
              <a:defRPr sz="1600"/>
            </a:lvl2pPr>
            <a:lvl3pPr marL="0" indent="914400">
              <a:buClrTx/>
              <a:buSzTx/>
              <a:buNone/>
              <a:defRPr sz="1600"/>
            </a:lvl3pPr>
            <a:lvl4pPr marL="0" indent="1371600">
              <a:buClrTx/>
              <a:buSzTx/>
              <a:buNone/>
              <a:defRPr sz="1600"/>
            </a:lvl4pPr>
            <a:lvl5pPr marL="0" indent="1828800">
              <a:buClrTx/>
              <a:buSz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27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279" name="Testo titolo"/>
          <p:cNvSpPr txBox="1">
            <a:spLocks noGrp="1"/>
          </p:cNvSpPr>
          <p:nvPr>
            <p:ph type="title"/>
          </p:nvPr>
        </p:nvSpPr>
        <p:spPr>
          <a:xfrm>
            <a:off x="684212" y="685800"/>
            <a:ext cx="10058401" cy="2743200"/>
          </a:xfrm>
          <a:prstGeom prst="rect">
            <a:avLst/>
          </a:prstGeom>
        </p:spPr>
        <p:txBody>
          <a:bodyPr/>
          <a:lstStyle>
            <a:lvl1pPr>
              <a:defRPr sz="3200"/>
            </a:lvl1pPr>
          </a:lstStyle>
          <a:p>
            <a:r>
              <a:t>Testo titolo</a:t>
            </a:r>
          </a:p>
        </p:txBody>
      </p:sp>
      <p:sp>
        <p:nvSpPr>
          <p:cNvPr id="280" name="Corpo livello uno…"/>
          <p:cNvSpPr txBox="1">
            <a:spLocks noGrp="1"/>
          </p:cNvSpPr>
          <p:nvPr>
            <p:ph type="body" sz="quarter" idx="1"/>
          </p:nvPr>
        </p:nvSpPr>
        <p:spPr>
          <a:xfrm>
            <a:off x="684212" y="4114800"/>
            <a:ext cx="8535989" cy="18796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28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itazione con didascalia">
    <p:spTree>
      <p:nvGrpSpPr>
        <p:cNvPr id="1" name=""/>
        <p:cNvGrpSpPr/>
        <p:nvPr/>
      </p:nvGrpSpPr>
      <p:grpSpPr>
        <a:xfrm>
          <a:off x="0" y="0"/>
          <a:ext cx="0" cy="0"/>
          <a:chOff x="0" y="0"/>
          <a:chExt cx="0" cy="0"/>
        </a:xfrm>
      </p:grpSpPr>
      <p:sp>
        <p:nvSpPr>
          <p:cNvPr id="288" name="Testo titolo"/>
          <p:cNvSpPr txBox="1">
            <a:spLocks noGrp="1"/>
          </p:cNvSpPr>
          <p:nvPr>
            <p:ph type="title"/>
          </p:nvPr>
        </p:nvSpPr>
        <p:spPr>
          <a:xfrm>
            <a:off x="1141411" y="685800"/>
            <a:ext cx="9144001" cy="2743200"/>
          </a:xfrm>
          <a:prstGeom prst="rect">
            <a:avLst/>
          </a:prstGeom>
        </p:spPr>
        <p:txBody>
          <a:bodyPr/>
          <a:lstStyle>
            <a:lvl1pPr>
              <a:defRPr sz="3200"/>
            </a:lvl1pPr>
          </a:lstStyle>
          <a:p>
            <a:r>
              <a:t>Testo titolo</a:t>
            </a:r>
          </a:p>
        </p:txBody>
      </p:sp>
      <p:sp>
        <p:nvSpPr>
          <p:cNvPr id="289" name="Corpo livello uno…"/>
          <p:cNvSpPr txBox="1">
            <a:spLocks noGrp="1"/>
          </p:cNvSpPr>
          <p:nvPr>
            <p:ph type="body" sz="quarter" idx="1"/>
          </p:nvPr>
        </p:nvSpPr>
        <p:spPr>
          <a:xfrm>
            <a:off x="1446212" y="3429000"/>
            <a:ext cx="8534401" cy="381000"/>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290" name="Text Placeholder 2"/>
          <p:cNvSpPr>
            <a:spLocks noGrp="1"/>
          </p:cNvSpPr>
          <p:nvPr>
            <p:ph type="body" sz="quarter" idx="13"/>
          </p:nvPr>
        </p:nvSpPr>
        <p:spPr>
          <a:xfrm>
            <a:off x="684212" y="4301066"/>
            <a:ext cx="8534401" cy="1684866"/>
          </a:xfrm>
          <a:prstGeom prst="rect">
            <a:avLst/>
          </a:prstGeom>
        </p:spPr>
        <p:txBody>
          <a:bodyPr/>
          <a:lstStyle/>
          <a:p>
            <a:pPr marL="0" indent="0">
              <a:buClrTx/>
              <a:buSzTx/>
              <a:buNone/>
            </a:pPr>
            <a:endParaRPr/>
          </a:p>
        </p:txBody>
      </p:sp>
      <p:sp>
        <p:nvSpPr>
          <p:cNvPr id="291" name="TextBox 13"/>
          <p:cNvSpPr txBox="1"/>
          <p:nvPr/>
        </p:nvSpPr>
        <p:spPr>
          <a:xfrm>
            <a:off x="531812" y="449289"/>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292" name="TextBox 14"/>
          <p:cNvSpPr txBox="1"/>
          <p:nvPr/>
        </p:nvSpPr>
        <p:spPr>
          <a:xfrm>
            <a:off x="10285411" y="2405668"/>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29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40" name="Testo titolo"/>
          <p:cNvSpPr txBox="1">
            <a:spLocks noGrp="1"/>
          </p:cNvSpPr>
          <p:nvPr>
            <p:ph type="title"/>
          </p:nvPr>
        </p:nvSpPr>
        <p:spPr>
          <a:xfrm>
            <a:off x="684210" y="2006600"/>
            <a:ext cx="8534402" cy="2281601"/>
          </a:xfrm>
          <a:prstGeom prst="rect">
            <a:avLst/>
          </a:prstGeom>
        </p:spPr>
        <p:txBody>
          <a:bodyPr anchor="b"/>
          <a:lstStyle/>
          <a:p>
            <a:r>
              <a:t>Testo titolo</a:t>
            </a:r>
          </a:p>
        </p:txBody>
      </p:sp>
      <p:sp>
        <p:nvSpPr>
          <p:cNvPr id="41" name="Corpo livello uno…"/>
          <p:cNvSpPr txBox="1">
            <a:spLocks noGrp="1"/>
          </p:cNvSpPr>
          <p:nvPr>
            <p:ph type="body" sz="quarter" idx="1"/>
          </p:nvPr>
        </p:nvSpPr>
        <p:spPr>
          <a:xfrm>
            <a:off x="684212" y="4495800"/>
            <a:ext cx="8534401" cy="1498600"/>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4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cheda nome">
    <p:spTree>
      <p:nvGrpSpPr>
        <p:cNvPr id="1" name=""/>
        <p:cNvGrpSpPr/>
        <p:nvPr/>
      </p:nvGrpSpPr>
      <p:grpSpPr>
        <a:xfrm>
          <a:off x="0" y="0"/>
          <a:ext cx="0" cy="0"/>
          <a:chOff x="0" y="0"/>
          <a:chExt cx="0" cy="0"/>
        </a:xfrm>
      </p:grpSpPr>
      <p:sp>
        <p:nvSpPr>
          <p:cNvPr id="300" name="Testo titolo"/>
          <p:cNvSpPr txBox="1">
            <a:spLocks noGrp="1"/>
          </p:cNvSpPr>
          <p:nvPr>
            <p:ph type="title"/>
          </p:nvPr>
        </p:nvSpPr>
        <p:spPr>
          <a:xfrm>
            <a:off x="684212" y="3429000"/>
            <a:ext cx="8534401" cy="1697401"/>
          </a:xfrm>
          <a:prstGeom prst="rect">
            <a:avLst/>
          </a:prstGeom>
        </p:spPr>
        <p:txBody>
          <a:bodyPr anchor="b"/>
          <a:lstStyle>
            <a:lvl1pPr>
              <a:defRPr sz="3200"/>
            </a:lvl1pPr>
          </a:lstStyle>
          <a:p>
            <a:r>
              <a:t>Testo titolo</a:t>
            </a:r>
          </a:p>
        </p:txBody>
      </p:sp>
      <p:sp>
        <p:nvSpPr>
          <p:cNvPr id="301" name="Corpo livello uno…"/>
          <p:cNvSpPr txBox="1">
            <a:spLocks noGrp="1"/>
          </p:cNvSpPr>
          <p:nvPr>
            <p:ph type="body" sz="quarter" idx="1"/>
          </p:nvPr>
        </p:nvSpPr>
        <p:spPr>
          <a:xfrm>
            <a:off x="684210" y="5132980"/>
            <a:ext cx="8535991" cy="860401"/>
          </a:xfrm>
          <a:prstGeom prst="rect">
            <a:avLst/>
          </a:prstGeom>
        </p:spPr>
        <p:txBody>
          <a:bodyPr anchor="t"/>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30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cheda nome citazione">
    <p:spTree>
      <p:nvGrpSpPr>
        <p:cNvPr id="1" name=""/>
        <p:cNvGrpSpPr/>
        <p:nvPr/>
      </p:nvGrpSpPr>
      <p:grpSpPr>
        <a:xfrm>
          <a:off x="0" y="0"/>
          <a:ext cx="0" cy="0"/>
          <a:chOff x="0" y="0"/>
          <a:chExt cx="0" cy="0"/>
        </a:xfrm>
      </p:grpSpPr>
      <p:sp>
        <p:nvSpPr>
          <p:cNvPr id="309" name="Testo titolo"/>
          <p:cNvSpPr txBox="1">
            <a:spLocks noGrp="1"/>
          </p:cNvSpPr>
          <p:nvPr>
            <p:ph type="title"/>
          </p:nvPr>
        </p:nvSpPr>
        <p:spPr>
          <a:xfrm>
            <a:off x="1141412" y="685800"/>
            <a:ext cx="9144001" cy="2743200"/>
          </a:xfrm>
          <a:prstGeom prst="rect">
            <a:avLst/>
          </a:prstGeom>
        </p:spPr>
        <p:txBody>
          <a:bodyPr/>
          <a:lstStyle>
            <a:lvl1pPr>
              <a:defRPr sz="3200"/>
            </a:lvl1pPr>
          </a:lstStyle>
          <a:p>
            <a:r>
              <a:t>Testo titolo</a:t>
            </a:r>
          </a:p>
        </p:txBody>
      </p:sp>
      <p:sp>
        <p:nvSpPr>
          <p:cNvPr id="310" name="Corpo livello uno…"/>
          <p:cNvSpPr txBox="1">
            <a:spLocks noGrp="1"/>
          </p:cNvSpPr>
          <p:nvPr>
            <p:ph type="body" sz="quarter" idx="1"/>
          </p:nvPr>
        </p:nvSpPr>
        <p:spPr>
          <a:xfrm>
            <a:off x="684212" y="3928533"/>
            <a:ext cx="8534401" cy="1049867"/>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1" name="Text Placeholder 2"/>
          <p:cNvSpPr>
            <a:spLocks noGrp="1"/>
          </p:cNvSpPr>
          <p:nvPr>
            <p:ph type="body" sz="quarter" idx="13"/>
          </p:nvPr>
        </p:nvSpPr>
        <p:spPr>
          <a:xfrm>
            <a:off x="684211" y="4978400"/>
            <a:ext cx="8534401" cy="1016000"/>
          </a:xfrm>
          <a:prstGeom prst="rect">
            <a:avLst/>
          </a:prstGeom>
        </p:spPr>
        <p:txBody>
          <a:bodyPr anchor="t"/>
          <a:lstStyle/>
          <a:p>
            <a:pPr marL="0" indent="0">
              <a:buClrTx/>
              <a:buSzTx/>
              <a:buNone/>
              <a:defRPr sz="1800"/>
            </a:pPr>
            <a:endParaRPr/>
          </a:p>
        </p:txBody>
      </p:sp>
      <p:sp>
        <p:nvSpPr>
          <p:cNvPr id="312" name="TextBox 10"/>
          <p:cNvSpPr txBox="1"/>
          <p:nvPr/>
        </p:nvSpPr>
        <p:spPr>
          <a:xfrm>
            <a:off x="531812" y="449289"/>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8000">
                <a:solidFill>
                  <a:srgbClr val="FFFFFF"/>
                </a:solidFill>
              </a:defRPr>
            </a:lvl1pPr>
          </a:lstStyle>
          <a:p>
            <a:r>
              <a:t>“</a:t>
            </a:r>
          </a:p>
        </p:txBody>
      </p:sp>
      <p:sp>
        <p:nvSpPr>
          <p:cNvPr id="313" name="TextBox 11"/>
          <p:cNvSpPr txBox="1"/>
          <p:nvPr/>
        </p:nvSpPr>
        <p:spPr>
          <a:xfrm>
            <a:off x="10285411" y="2405668"/>
            <a:ext cx="609601"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r">
              <a:defRPr sz="8000">
                <a:solidFill>
                  <a:srgbClr val="FFFFFF"/>
                </a:solidFill>
              </a:defRPr>
            </a:lvl1pPr>
          </a:lstStyle>
          <a:p>
            <a:r>
              <a:t>”</a:t>
            </a:r>
          </a:p>
        </p:txBody>
      </p:sp>
      <p:sp>
        <p:nvSpPr>
          <p:cNvPr id="31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Vero o falso">
    <p:spTree>
      <p:nvGrpSpPr>
        <p:cNvPr id="1" name=""/>
        <p:cNvGrpSpPr/>
        <p:nvPr/>
      </p:nvGrpSpPr>
      <p:grpSpPr>
        <a:xfrm>
          <a:off x="0" y="0"/>
          <a:ext cx="0" cy="0"/>
          <a:chOff x="0" y="0"/>
          <a:chExt cx="0" cy="0"/>
        </a:xfrm>
      </p:grpSpPr>
      <p:sp>
        <p:nvSpPr>
          <p:cNvPr id="321" name="Testo titolo"/>
          <p:cNvSpPr txBox="1">
            <a:spLocks noGrp="1"/>
          </p:cNvSpPr>
          <p:nvPr>
            <p:ph type="title"/>
          </p:nvPr>
        </p:nvSpPr>
        <p:spPr>
          <a:xfrm>
            <a:off x="684212" y="685800"/>
            <a:ext cx="10058401" cy="2743200"/>
          </a:xfrm>
          <a:prstGeom prst="rect">
            <a:avLst/>
          </a:prstGeom>
        </p:spPr>
        <p:txBody>
          <a:bodyPr/>
          <a:lstStyle/>
          <a:p>
            <a:r>
              <a:t>Testo titolo</a:t>
            </a:r>
          </a:p>
        </p:txBody>
      </p:sp>
      <p:sp>
        <p:nvSpPr>
          <p:cNvPr id="322" name="Corpo livello uno…"/>
          <p:cNvSpPr txBox="1">
            <a:spLocks noGrp="1"/>
          </p:cNvSpPr>
          <p:nvPr>
            <p:ph type="body" sz="quarter" idx="1"/>
          </p:nvPr>
        </p:nvSpPr>
        <p:spPr>
          <a:xfrm>
            <a:off x="684212" y="3928533"/>
            <a:ext cx="8534401" cy="838201"/>
          </a:xfrm>
          <a:prstGeom prst="rect">
            <a:avLst/>
          </a:prstGeom>
        </p:spPr>
        <p:txBody>
          <a:bodyPr anchor="b"/>
          <a:lstStyle>
            <a:lvl1pPr indent="-571500">
              <a:buClrTx/>
              <a:buSzTx/>
              <a:buNone/>
              <a:defRPr sz="2400" cap="all">
                <a:solidFill>
                  <a:srgbClr val="FFFFFF"/>
                </a:solidFill>
              </a:defRPr>
            </a:lvl1pPr>
            <a:lvl2pPr marL="838200" indent="-381000">
              <a:buClrTx/>
              <a:defRPr sz="2400" cap="all">
                <a:solidFill>
                  <a:srgbClr val="FFFFFF"/>
                </a:solidFill>
              </a:defRPr>
            </a:lvl2pPr>
            <a:lvl3pPr marL="1343025" indent="-428625">
              <a:buClrTx/>
              <a:defRPr sz="2400" cap="all">
                <a:solidFill>
                  <a:srgbClr val="FFFFFF"/>
                </a:solidFill>
              </a:defRPr>
            </a:lvl3pPr>
            <a:lvl4pPr marL="1665514" indent="-293914">
              <a:buClrTx/>
              <a:defRPr sz="2400" cap="all">
                <a:solidFill>
                  <a:srgbClr val="FFFFFF"/>
                </a:solidFill>
              </a:defRPr>
            </a:lvl4pPr>
            <a:lvl5pPr marL="2122714" indent="-293914">
              <a:buClrTx/>
              <a:defRPr sz="2400" cap="all">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23" name="Text Placeholder 2"/>
          <p:cNvSpPr>
            <a:spLocks noGrp="1"/>
          </p:cNvSpPr>
          <p:nvPr>
            <p:ph type="body" sz="quarter" idx="13"/>
          </p:nvPr>
        </p:nvSpPr>
        <p:spPr>
          <a:xfrm>
            <a:off x="684211" y="4766731"/>
            <a:ext cx="8534401" cy="1227668"/>
          </a:xfrm>
          <a:prstGeom prst="rect">
            <a:avLst/>
          </a:prstGeom>
        </p:spPr>
        <p:txBody>
          <a:bodyPr anchor="t"/>
          <a:lstStyle/>
          <a:p>
            <a:pPr marL="0" indent="0">
              <a:buClrTx/>
              <a:buSzTx/>
              <a:buNone/>
              <a:defRPr sz="1800"/>
            </a:pPr>
            <a:endParaRPr/>
          </a:p>
        </p:txBody>
      </p:sp>
      <p:sp>
        <p:nvSpPr>
          <p:cNvPr id="32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331"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332" name="Corpo livello uno…"/>
          <p:cNvSpPr txBox="1">
            <a:spLocks noGrp="1"/>
          </p:cNvSpPr>
          <p:nvPr>
            <p:ph type="body" sz="half" idx="1"/>
          </p:nvPr>
        </p:nvSpPr>
        <p:spPr>
          <a:xfrm>
            <a:off x="684212" y="685800"/>
            <a:ext cx="8534401" cy="3615267"/>
          </a:xfrm>
          <a:prstGeom prst="rect">
            <a:avLst/>
          </a:prstGeom>
        </p:spPr>
        <p:txBody>
          <a:bodyPr anchor="t"/>
          <a:lstStyle/>
          <a:p>
            <a:r>
              <a:t>Corpo livello uno</a:t>
            </a:r>
          </a:p>
          <a:p>
            <a:pPr lvl="1"/>
            <a:r>
              <a:t>Corpo livello due</a:t>
            </a:r>
          </a:p>
          <a:p>
            <a:pPr lvl="2"/>
            <a:r>
              <a:t>Corpo livello tre</a:t>
            </a:r>
          </a:p>
          <a:p>
            <a:pPr lvl="3"/>
            <a:r>
              <a:t>Corpo livello quattro</a:t>
            </a:r>
          </a:p>
          <a:p>
            <a:pPr lvl="4"/>
            <a:r>
              <a:t>Corpo livello cinque</a:t>
            </a:r>
          </a:p>
        </p:txBody>
      </p:sp>
      <p:sp>
        <p:nvSpPr>
          <p:cNvPr id="33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340" name="Testo titolo"/>
          <p:cNvSpPr txBox="1">
            <a:spLocks noGrp="1"/>
          </p:cNvSpPr>
          <p:nvPr>
            <p:ph type="title"/>
          </p:nvPr>
        </p:nvSpPr>
        <p:spPr>
          <a:xfrm>
            <a:off x="8685211" y="685800"/>
            <a:ext cx="2057401" cy="4572000"/>
          </a:xfrm>
          <a:prstGeom prst="rect">
            <a:avLst/>
          </a:prstGeom>
        </p:spPr>
        <p:txBody>
          <a:bodyPr/>
          <a:lstStyle/>
          <a:p>
            <a:r>
              <a:t>Testo titolo</a:t>
            </a:r>
          </a:p>
        </p:txBody>
      </p:sp>
      <p:sp>
        <p:nvSpPr>
          <p:cNvPr id="341" name="Corpo livello uno…"/>
          <p:cNvSpPr txBox="1">
            <a:spLocks noGrp="1"/>
          </p:cNvSpPr>
          <p:nvPr>
            <p:ph type="body" idx="1"/>
          </p:nvPr>
        </p:nvSpPr>
        <p:spPr>
          <a:xfrm>
            <a:off x="685800" y="685800"/>
            <a:ext cx="7823200" cy="5308600"/>
          </a:xfrm>
          <a:prstGeom prst="rect">
            <a:avLst/>
          </a:prstGeom>
        </p:spPr>
        <p:txBody>
          <a:bodyPr anchor="t"/>
          <a:lstStyle/>
          <a:p>
            <a:r>
              <a:t>Corpo livello uno</a:t>
            </a:r>
          </a:p>
          <a:p>
            <a:pPr lvl="1"/>
            <a:r>
              <a:t>Corpo livello due</a:t>
            </a:r>
          </a:p>
          <a:p>
            <a:pPr lvl="2"/>
            <a:r>
              <a:t>Corpo livello tre</a:t>
            </a:r>
          </a:p>
          <a:p>
            <a:pPr lvl="3"/>
            <a:r>
              <a:t>Corpo livello quattro</a:t>
            </a:r>
          </a:p>
          <a:p>
            <a:pPr lvl="4"/>
            <a:r>
              <a:t>Corpo livello cinque</a:t>
            </a:r>
          </a:p>
        </p:txBody>
      </p:sp>
      <p:sp>
        <p:nvSpPr>
          <p:cNvPr id="34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9"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50" name="Corpo livello uno…"/>
          <p:cNvSpPr txBox="1">
            <a:spLocks noGrp="1"/>
          </p:cNvSpPr>
          <p:nvPr>
            <p:ph type="body" sz="half" idx="1"/>
          </p:nvPr>
        </p:nvSpPr>
        <p:spPr>
          <a:xfrm>
            <a:off x="684210" y="685800"/>
            <a:ext cx="4937656" cy="361526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8"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59" name="Corpo livello uno…"/>
          <p:cNvSpPr txBox="1">
            <a:spLocks noGrp="1"/>
          </p:cNvSpPr>
          <p:nvPr>
            <p:ph type="body" sz="quarter" idx="1"/>
          </p:nvPr>
        </p:nvSpPr>
        <p:spPr>
          <a:xfrm>
            <a:off x="972080" y="685800"/>
            <a:ext cx="4649788" cy="576263"/>
          </a:xfrm>
          <a:prstGeom prst="rect">
            <a:avLst/>
          </a:prstGeom>
        </p:spPr>
        <p:txBody>
          <a:bodyPr anchor="b"/>
          <a:lstStyle>
            <a:lvl1pPr marL="0" indent="0">
              <a:buClrTx/>
              <a:buSzTx/>
              <a:buNone/>
              <a:defRPr sz="2800">
                <a:solidFill>
                  <a:srgbClr val="FFFFFF"/>
                </a:solidFill>
              </a:defRPr>
            </a:lvl1pPr>
            <a:lvl2pPr marL="0" indent="457200">
              <a:buClrTx/>
              <a:buSzTx/>
              <a:buNone/>
              <a:defRPr sz="2800">
                <a:solidFill>
                  <a:srgbClr val="FFFFFF"/>
                </a:solidFill>
              </a:defRPr>
            </a:lvl2pPr>
            <a:lvl3pPr marL="0" indent="914400">
              <a:buClrTx/>
              <a:buSzTx/>
              <a:buNone/>
              <a:defRPr sz="2800">
                <a:solidFill>
                  <a:srgbClr val="FFFFFF"/>
                </a:solidFill>
              </a:defRPr>
            </a:lvl3pPr>
            <a:lvl4pPr marL="0" indent="1371600">
              <a:buClrTx/>
              <a:buSzTx/>
              <a:buNone/>
              <a:defRPr sz="2800">
                <a:solidFill>
                  <a:srgbClr val="FFFFFF"/>
                </a:solidFill>
              </a:defRPr>
            </a:lvl4pPr>
            <a:lvl5pPr marL="0" indent="1828800">
              <a:buClrTx/>
              <a:buSzTx/>
              <a:buNone/>
              <a:defRPr sz="28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60" name="Text Placeholder 4"/>
          <p:cNvSpPr>
            <a:spLocks noGrp="1"/>
          </p:cNvSpPr>
          <p:nvPr>
            <p:ph type="body" sz="quarter" idx="13"/>
          </p:nvPr>
        </p:nvSpPr>
        <p:spPr>
          <a:xfrm>
            <a:off x="6079066" y="685800"/>
            <a:ext cx="4665134" cy="576263"/>
          </a:xfrm>
          <a:prstGeom prst="rect">
            <a:avLst/>
          </a:prstGeom>
        </p:spPr>
        <p:txBody>
          <a:bodyPr anchor="b"/>
          <a:lstStyle/>
          <a:p>
            <a:pPr marL="0" indent="0">
              <a:buClrTx/>
              <a:buSzTx/>
              <a:buNone/>
              <a:defRPr sz="2800">
                <a:solidFill>
                  <a:srgbClr val="FFFFFF"/>
                </a:solidFill>
              </a:defRPr>
            </a:pPr>
            <a:endParaRPr/>
          </a:p>
        </p:txBody>
      </p:sp>
      <p:sp>
        <p:nvSpPr>
          <p:cNvPr id="6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8" name="Testo titolo"/>
          <p:cNvSpPr txBox="1">
            <a:spLocks noGrp="1"/>
          </p:cNvSpPr>
          <p:nvPr>
            <p:ph type="title"/>
          </p:nvPr>
        </p:nvSpPr>
        <p:spPr>
          <a:xfrm>
            <a:off x="684212" y="4487331"/>
            <a:ext cx="8534401" cy="1507068"/>
          </a:xfrm>
          <a:prstGeom prst="rect">
            <a:avLst/>
          </a:prstGeom>
        </p:spPr>
        <p:txBody>
          <a:bodyPr/>
          <a:lstStyle/>
          <a:p>
            <a:r>
              <a:t>Testo titolo</a:t>
            </a:r>
          </a:p>
        </p:txBody>
      </p:sp>
      <p:sp>
        <p:nvSpPr>
          <p:cNvPr id="69"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3" name="Testo titolo"/>
          <p:cNvSpPr txBox="1">
            <a:spLocks noGrp="1"/>
          </p:cNvSpPr>
          <p:nvPr>
            <p:ph type="title"/>
          </p:nvPr>
        </p:nvSpPr>
        <p:spPr>
          <a:xfrm>
            <a:off x="7085011" y="685800"/>
            <a:ext cx="3657601" cy="1371600"/>
          </a:xfrm>
          <a:prstGeom prst="rect">
            <a:avLst/>
          </a:prstGeom>
        </p:spPr>
        <p:txBody>
          <a:bodyPr anchor="b"/>
          <a:lstStyle>
            <a:lvl1pPr>
              <a:defRPr sz="2400"/>
            </a:lvl1pPr>
          </a:lstStyle>
          <a:p>
            <a:r>
              <a:t>Testo titolo</a:t>
            </a:r>
          </a:p>
        </p:txBody>
      </p:sp>
      <p:sp>
        <p:nvSpPr>
          <p:cNvPr id="84" name="Corpo livello uno…"/>
          <p:cNvSpPr txBox="1">
            <a:spLocks noGrp="1"/>
          </p:cNvSpPr>
          <p:nvPr>
            <p:ph type="body" sz="half" idx="1"/>
          </p:nvPr>
        </p:nvSpPr>
        <p:spPr>
          <a:xfrm>
            <a:off x="684212" y="685800"/>
            <a:ext cx="5943602" cy="5308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5" name="Text Placeholder 3"/>
          <p:cNvSpPr>
            <a:spLocks noGrp="1"/>
          </p:cNvSpPr>
          <p:nvPr>
            <p:ph type="body" sz="quarter" idx="13"/>
          </p:nvPr>
        </p:nvSpPr>
        <p:spPr>
          <a:xfrm>
            <a:off x="7085011" y="2209799"/>
            <a:ext cx="3657601" cy="2091266"/>
          </a:xfrm>
          <a:prstGeom prst="rect">
            <a:avLst/>
          </a:prstGeom>
        </p:spPr>
        <p:txBody>
          <a:bodyPr anchor="t"/>
          <a:lstStyle/>
          <a:p>
            <a:pPr marL="0" indent="0">
              <a:buClrTx/>
              <a:buSzTx/>
              <a:buNone/>
              <a:defRPr sz="1600"/>
            </a:pPr>
            <a:endParaRPr/>
          </a:p>
        </p:txBody>
      </p:sp>
      <p:sp>
        <p:nvSpPr>
          <p:cNvPr id="8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3" name="Testo titolo"/>
          <p:cNvSpPr txBox="1">
            <a:spLocks noGrp="1"/>
          </p:cNvSpPr>
          <p:nvPr>
            <p:ph type="title"/>
          </p:nvPr>
        </p:nvSpPr>
        <p:spPr>
          <a:xfrm>
            <a:off x="4722812" y="1447800"/>
            <a:ext cx="6019801" cy="1143000"/>
          </a:xfrm>
          <a:prstGeom prst="rect">
            <a:avLst/>
          </a:prstGeom>
        </p:spPr>
        <p:txBody>
          <a:bodyPr anchor="b"/>
          <a:lstStyle>
            <a:lvl1pPr>
              <a:defRPr sz="2800"/>
            </a:lvl1pPr>
          </a:lstStyle>
          <a:p>
            <a:r>
              <a:t>Testo titolo</a:t>
            </a:r>
          </a:p>
        </p:txBody>
      </p:sp>
      <p:sp>
        <p:nvSpPr>
          <p:cNvPr id="94" name="Picture Placeholder 2"/>
          <p:cNvSpPr>
            <a:spLocks noGrp="1"/>
          </p:cNvSpPr>
          <p:nvPr>
            <p:ph type="pic" sz="quarter" idx="13"/>
          </p:nvPr>
        </p:nvSpPr>
        <p:spPr>
          <a:xfrm>
            <a:off x="989011" y="914400"/>
            <a:ext cx="3280976" cy="4572000"/>
          </a:xfrm>
          <a:prstGeom prst="rect">
            <a:avLst/>
          </a:prstGeom>
          <a:ln w="15875">
            <a:solidFill>
              <a:srgbClr val="FFFFFF">
                <a:alpha val="40000"/>
              </a:srgbClr>
            </a:solidFill>
            <a:round/>
          </a:ln>
        </p:spPr>
        <p:txBody>
          <a:bodyPr lIns="91439" rIns="91439" anchor="t">
            <a:noAutofit/>
          </a:bodyPr>
          <a:lstStyle/>
          <a:p>
            <a:endParaRPr/>
          </a:p>
        </p:txBody>
      </p:sp>
      <p:sp>
        <p:nvSpPr>
          <p:cNvPr id="95" name="Corpo livello uno…"/>
          <p:cNvSpPr txBox="1">
            <a:spLocks noGrp="1"/>
          </p:cNvSpPr>
          <p:nvPr>
            <p:ph type="body" sz="quarter" idx="1"/>
          </p:nvPr>
        </p:nvSpPr>
        <p:spPr>
          <a:xfrm>
            <a:off x="4722812" y="2777065"/>
            <a:ext cx="6021388" cy="2048935"/>
          </a:xfrm>
          <a:prstGeom prst="rect">
            <a:avLst/>
          </a:prstGeom>
        </p:spPr>
        <p:txBody>
          <a:bodyPr anchor="t"/>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96"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66D3EE"/>
            </a:gs>
            <a:gs pos="100000">
              <a:srgbClr val="06588E"/>
            </a:gs>
          </a:gsLst>
          <a:lin ang="6120001" scaled="0"/>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2"/>
            <a:ext cx="2981859" cy="3208869"/>
            <a:chOff x="0" y="0"/>
            <a:chExt cx="2981857" cy="3208867"/>
          </a:xfrm>
        </p:grpSpPr>
        <p:sp>
          <p:nvSpPr>
            <p:cNvPr id="2" name="Straight Connector 7"/>
            <p:cNvSpPr/>
            <p:nvPr/>
          </p:nvSpPr>
          <p:spPr>
            <a:xfrm flipH="1">
              <a:off x="2069043" y="-1"/>
              <a:ext cx="912815" cy="912813"/>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 name="Straight Connector 8"/>
            <p:cNvSpPr/>
            <p:nvPr/>
          </p:nvSpPr>
          <p:spPr>
            <a:xfrm flipH="1">
              <a:off x="0" y="227010"/>
              <a:ext cx="2981857" cy="2981858"/>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 name="Straight Connector 9"/>
            <p:cNvSpPr/>
            <p:nvPr/>
          </p:nvSpPr>
          <p:spPr>
            <a:xfrm flipH="1">
              <a:off x="1085322" y="321733"/>
              <a:ext cx="1896535" cy="1896534"/>
            </a:xfrm>
            <a:prstGeom prst="line">
              <a:avLst/>
            </a:prstGeom>
            <a:noFill/>
            <a:ln w="952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 name="Straight Connector 10"/>
            <p:cNvSpPr/>
            <p:nvPr/>
          </p:nvSpPr>
          <p:spPr>
            <a:xfrm flipH="1">
              <a:off x="1236134" y="167746"/>
              <a:ext cx="1745722" cy="1745721"/>
            </a:xfrm>
            <a:prstGeom prst="line">
              <a:avLst/>
            </a:prstGeom>
            <a:noFill/>
            <a:ln w="2857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 name="Straight Connector 11"/>
            <p:cNvSpPr/>
            <p:nvPr/>
          </p:nvSpPr>
          <p:spPr>
            <a:xfrm flipH="1">
              <a:off x="1711857" y="719667"/>
              <a:ext cx="1270002" cy="1270000"/>
            </a:xfrm>
            <a:prstGeom prst="line">
              <a:avLst/>
            </a:prstGeom>
            <a:noFill/>
            <a:ln w="28575"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8" name="Testo titolo"/>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Testo titolo</a:t>
            </a:r>
          </a:p>
        </p:txBody>
      </p:sp>
      <p:sp>
        <p:nvSpPr>
          <p:cNvPr id="9" name="Corpo livello uno…"/>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0" name="Numero diapositiva"/>
          <p:cNvSpPr txBox="1">
            <a:spLocks noGrp="1"/>
          </p:cNvSpPr>
          <p:nvPr>
            <p:ph type="sldNum" sz="quarter" idx="2"/>
          </p:nvPr>
        </p:nvSpPr>
        <p:spPr>
          <a:xfrm>
            <a:off x="10949264" y="5674360"/>
            <a:ext cx="556182" cy="574041"/>
          </a:xfrm>
          <a:prstGeom prst="rect">
            <a:avLst/>
          </a:prstGeom>
          <a:ln w="12700">
            <a:miter lim="400000"/>
          </a:ln>
        </p:spPr>
        <p:txBody>
          <a:bodyPr wrap="none" lIns="45719" rIns="45719" anchor="b">
            <a:spAutoFit/>
          </a:bodyPr>
          <a:lstStyle>
            <a:lvl1pPr algn="r">
              <a:defRPr sz="3200">
                <a:solidFill>
                  <a:srgbClr val="0A314A"/>
                </a:solidFill>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all" spc="0" baseline="0">
          <a:ln>
            <a:noFill/>
          </a:ln>
          <a:solidFill>
            <a:srgbClr val="FFFFFF"/>
          </a:solidFill>
          <a:uFillTx/>
          <a:latin typeface="+mn-lt"/>
          <a:ea typeface="+mn-ea"/>
          <a:cs typeface="+mn-cs"/>
          <a:sym typeface="Century Gothic"/>
        </a:defRPr>
      </a:lvl9pPr>
    </p:titleStyle>
    <p:bodyStyle>
      <a:lvl1pPr marL="285750" marR="0" indent="-285750"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1pPr>
      <a:lvl2pPr marL="774700" marR="0" indent="-317500"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2pPr>
      <a:lvl3pPr marL="1271587" marR="0" indent="-357187"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3pPr>
      <a:lvl4pPr marL="1616528" marR="0" indent="-244928"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4pPr>
      <a:lvl5pPr marL="2073728" marR="0" indent="-244928"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5pPr>
      <a:lvl6pPr marL="26125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6pPr>
      <a:lvl7pPr marL="30697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7pPr>
      <a:lvl8pPr marL="35269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8pPr>
      <a:lvl9pPr marL="3984171" marR="0" indent="-326571" algn="l" defTabSz="457200" rtl="0" latinLnBrk="0">
        <a:lnSpc>
          <a:spcPct val="100000"/>
        </a:lnSpc>
        <a:spcBef>
          <a:spcPts val="600"/>
        </a:spcBef>
        <a:spcAft>
          <a:spcPts val="0"/>
        </a:spcAft>
        <a:buClr>
          <a:srgbClr val="FFFFFF"/>
        </a:buClr>
        <a:buSzPct val="80000"/>
        <a:buFontTx/>
        <a:buChar char="•"/>
        <a:tabLst/>
        <a:defRPr sz="2000" b="0" i="0" u="none" strike="noStrike" cap="none" spc="0" baseline="0">
          <a:ln>
            <a:noFill/>
          </a:ln>
          <a:solidFill>
            <a:srgbClr val="0F496F"/>
          </a:solidFill>
          <a:uFillTx/>
          <a:latin typeface="+mn-lt"/>
          <a:ea typeface="+mn-ea"/>
          <a:cs typeface="+mn-cs"/>
          <a:sym typeface="Century Gothic"/>
        </a:defRPr>
      </a:lvl9pPr>
    </p:bodyStyle>
    <p:otherStyle>
      <a:lvl1pPr marL="0" marR="0" indent="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51" name="CasellaDiTesto 9"/>
          <p:cNvSpPr txBox="1"/>
          <p:nvPr/>
        </p:nvSpPr>
        <p:spPr>
          <a:xfrm>
            <a:off x="2278504" y="434714"/>
            <a:ext cx="7959778" cy="1056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solidFill>
                  <a:srgbClr val="FFFFFF"/>
                </a:solidFill>
              </a:defRPr>
            </a:lvl1pPr>
          </a:lstStyle>
          <a:p>
            <a:r>
              <a:t>       DUCA DEGLI ABRUZZI (TREVISO)     				 2014 : ANNUS MIRABILIS</a:t>
            </a:r>
          </a:p>
        </p:txBody>
      </p:sp>
      <p:sp>
        <p:nvSpPr>
          <p:cNvPr id="352" name="CasellaDiTesto 10"/>
          <p:cNvSpPr txBox="1"/>
          <p:nvPr/>
        </p:nvSpPr>
        <p:spPr>
          <a:xfrm>
            <a:off x="6041036" y="5572593"/>
            <a:ext cx="4766872"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600">
                <a:solidFill>
                  <a:srgbClr val="FFFFFF"/>
                </a:solidFill>
              </a:defRPr>
            </a:pPr>
            <a:r>
              <a:t>THE</a:t>
            </a:r>
            <a:r>
              <a:rPr>
                <a:solidFill>
                  <a:srgbClr val="000000"/>
                </a:solidFill>
              </a:rPr>
              <a:t> </a:t>
            </a:r>
            <a:r>
              <a:t>BEGINNING</a:t>
            </a:r>
          </a:p>
        </p:txBody>
      </p:sp>
      <p:sp>
        <p:nvSpPr>
          <p:cNvPr id="353" name="CasellaDiTesto 11"/>
          <p:cNvSpPr txBox="1"/>
          <p:nvPr/>
        </p:nvSpPr>
        <p:spPr>
          <a:xfrm>
            <a:off x="1139251" y="2929408"/>
            <a:ext cx="9099031" cy="143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a:pPr>
            <a:r>
              <a:t>         </a:t>
            </a:r>
            <a:r>
              <a:rPr sz="4400">
                <a:solidFill>
                  <a:srgbClr val="FFFF00"/>
                </a:solidFill>
              </a:rPr>
              <a:t>MAKE THE INVISIBLE, VISIBLE</a:t>
            </a:r>
          </a:p>
        </p:txBody>
      </p:sp>
      <p:pic>
        <p:nvPicPr>
          <p:cNvPr id="3" name="Immagine 2">
            <a:extLst>
              <a:ext uri="{FF2B5EF4-FFF2-40B4-BE49-F238E27FC236}">
                <a16:creationId xmlns:a16="http://schemas.microsoft.com/office/drawing/2014/main" id="{8F429AA8-93D2-4C24-89D6-90849B284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8282" y="434714"/>
            <a:ext cx="1741374" cy="843489"/>
          </a:xfrm>
          <a:prstGeom prst="rect">
            <a:avLst/>
          </a:prstGeom>
        </p:spPr>
      </p:pic>
      <p:pic>
        <p:nvPicPr>
          <p:cNvPr id="4" name="Immagine 4">
            <a:extLst>
              <a:ext uri="{FF2B5EF4-FFF2-40B4-BE49-F238E27FC236}">
                <a16:creationId xmlns:a16="http://schemas.microsoft.com/office/drawing/2014/main" id="{EA2CBE66-34F4-374B-A4CE-233E565FF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72619" cy="1199167"/>
          </a:xfrm>
          <a:prstGeom prst="rect">
            <a:avLst/>
          </a:prstGeom>
        </p:spPr>
      </p:pic>
      <p:sp>
        <p:nvSpPr>
          <p:cNvPr id="6" name="CasellaDiTesto 5">
            <a:extLst>
              <a:ext uri="{FF2B5EF4-FFF2-40B4-BE49-F238E27FC236}">
                <a16:creationId xmlns:a16="http://schemas.microsoft.com/office/drawing/2014/main" id="{365BB34D-91D6-4F4E-B449-A33243088170}"/>
              </a:ext>
            </a:extLst>
          </p:cNvPr>
          <p:cNvSpPr txBox="1"/>
          <p:nvPr/>
        </p:nvSpPr>
        <p:spPr>
          <a:xfrm>
            <a:off x="6258393" y="3902241"/>
            <a:ext cx="74143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chemeClr val="bg1"/>
                </a:solidFill>
                <a:effectLst/>
                <a:uFillTx/>
                <a:latin typeface="+mn-lt"/>
                <a:ea typeface="+mn-ea"/>
                <a:cs typeface="+mn-cs"/>
                <a:sym typeface="Century Gothic"/>
              </a:rPr>
              <a:t>Elena Marenco e Nicolas Bau’</a:t>
            </a:r>
          </a:p>
        </p:txBody>
      </p:sp>
      <p:sp>
        <p:nvSpPr>
          <p:cNvPr id="8" name="CasellaDiTesto 7">
            <a:extLst>
              <a:ext uri="{FF2B5EF4-FFF2-40B4-BE49-F238E27FC236}">
                <a16:creationId xmlns:a16="http://schemas.microsoft.com/office/drawing/2014/main" id="{67EF73B7-2BB2-9246-B8FA-898FAA8885D2}"/>
              </a:ext>
            </a:extLst>
          </p:cNvPr>
          <p:cNvSpPr txBox="1"/>
          <p:nvPr/>
        </p:nvSpPr>
        <p:spPr>
          <a:xfrm>
            <a:off x="9600995" y="6428445"/>
            <a:ext cx="301594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it-IT" sz="1800" b="0" i="0" u="none" strike="noStrike" cap="none" spc="0" normalizeH="0" baseline="0" dirty="0">
                <a:ln>
                  <a:noFill/>
                </a:ln>
                <a:solidFill>
                  <a:schemeClr val="bg1"/>
                </a:solidFill>
                <a:effectLst/>
                <a:uFillTx/>
                <a:latin typeface="+mn-lt"/>
                <a:ea typeface="+mn-ea"/>
                <a:cs typeface="+mn-cs"/>
                <a:sym typeface="Century Gothic"/>
              </a:rPr>
              <a:t>Erice 6-8 dicembre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77" name="CasellaDiTesto 9"/>
          <p:cNvSpPr txBox="1"/>
          <p:nvPr/>
        </p:nvSpPr>
        <p:spPr>
          <a:xfrm>
            <a:off x="2278505" y="434714"/>
            <a:ext cx="6218402"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0A314A"/>
                </a:solidFill>
              </a:defRPr>
            </a:lvl1pPr>
          </a:lstStyle>
          <a:p>
            <a:r>
              <a:rPr dirty="0"/>
              <a:t>       </a:t>
            </a:r>
            <a:r>
              <a:rPr lang="it-IT" dirty="0" err="1"/>
              <a:t>Analysis</a:t>
            </a:r>
            <a:r>
              <a:rPr lang="it-IT" dirty="0"/>
              <a:t> </a:t>
            </a:r>
            <a:r>
              <a:rPr lang="it-IT" dirty="0" err="1"/>
              <a:t>results</a:t>
            </a:r>
            <a:endParaRPr dirty="0"/>
          </a:p>
        </p:txBody>
      </p:sp>
      <p:pic>
        <p:nvPicPr>
          <p:cNvPr id="4" name="Immagine 3" descr="grafico.PNG"/>
          <p:cNvPicPr>
            <a:picLocks noChangeAspect="1"/>
          </p:cNvPicPr>
          <p:nvPr/>
        </p:nvPicPr>
        <p:blipFill>
          <a:blip r:embed="rId2" cstate="print"/>
          <a:stretch>
            <a:fillRect/>
          </a:stretch>
        </p:blipFill>
        <p:spPr>
          <a:xfrm>
            <a:off x="1701719" y="1142497"/>
            <a:ext cx="8788562" cy="5487407"/>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87"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88" name="CasellaDiTesto 3"/>
          <p:cNvSpPr txBox="1"/>
          <p:nvPr/>
        </p:nvSpPr>
        <p:spPr>
          <a:xfrm>
            <a:off x="2278504" y="434714"/>
            <a:ext cx="6595673"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a:solidFill>
                  <a:srgbClr val="0A314A"/>
                </a:solidFill>
              </a:defRPr>
            </a:lvl1pPr>
          </a:lstStyle>
          <a:p>
            <a:r>
              <a:t>Earth radius</a:t>
            </a:r>
          </a:p>
        </p:txBody>
      </p:sp>
      <p:pic>
        <p:nvPicPr>
          <p:cNvPr id="389" name="Segnaposto contenuto 4" descr="Segnaposto contenuto 4"/>
          <p:cNvPicPr>
            <a:picLocks noChangeAspect="1"/>
          </p:cNvPicPr>
          <p:nvPr/>
        </p:nvPicPr>
        <p:blipFill>
          <a:blip r:embed="rId2" cstate="print">
            <a:extLst/>
          </a:blip>
          <a:stretch>
            <a:fillRect/>
          </a:stretch>
        </p:blipFill>
        <p:spPr>
          <a:xfrm>
            <a:off x="3575050" y="1628799"/>
            <a:ext cx="5111750" cy="4475348"/>
          </a:xfrm>
          <a:prstGeom prst="rect">
            <a:avLst/>
          </a:prstGeom>
          <a:ln w="12700">
            <a:miter lim="400000"/>
          </a:ln>
        </p:spPr>
      </p:pic>
      <p:sp>
        <p:nvSpPr>
          <p:cNvPr id="390" name="Segnaposto testo 3"/>
          <p:cNvSpPr txBox="1"/>
          <p:nvPr/>
        </p:nvSpPr>
        <p:spPr>
          <a:xfrm>
            <a:off x="566736" y="1657699"/>
            <a:ext cx="3008315" cy="405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85750" indent="-285750" algn="ctr">
              <a:spcBef>
                <a:spcPts val="600"/>
              </a:spcBef>
              <a:defRPr sz="2000">
                <a:solidFill>
                  <a:srgbClr val="0A314A"/>
                </a:solidFill>
              </a:defRPr>
            </a:lvl1pPr>
          </a:lstStyle>
          <a:p>
            <a:r>
              <a:t>Despite a misunderstanding involving the guide for the measurement and the lack of people,  we joined this experience and we got some problems related to weather and school position. Because of that we made some mistakes during the measurements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92"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93" name="CasellaDiTesto 3"/>
          <p:cNvSpPr txBox="1"/>
          <p:nvPr/>
        </p:nvSpPr>
        <p:spPr>
          <a:xfrm>
            <a:off x="2278504" y="434714"/>
            <a:ext cx="6595673"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4000">
                <a:solidFill>
                  <a:srgbClr val="021831"/>
                </a:solidFill>
              </a:defRPr>
            </a:pPr>
            <a:r>
              <a:t>        </a:t>
            </a:r>
            <a:r>
              <a:rPr>
                <a:solidFill>
                  <a:srgbClr val="0F496F"/>
                </a:solidFill>
              </a:rPr>
              <a:t>In the future</a:t>
            </a:r>
            <a:r>
              <a:t>…</a:t>
            </a:r>
          </a:p>
        </p:txBody>
      </p:sp>
      <p:sp>
        <p:nvSpPr>
          <p:cNvPr id="394" name="CasellaDiTesto 4"/>
          <p:cNvSpPr txBox="1"/>
          <p:nvPr/>
        </p:nvSpPr>
        <p:spPr>
          <a:xfrm>
            <a:off x="1224196" y="1514007"/>
            <a:ext cx="9958466" cy="452431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71500" indent="-571500">
              <a:buSzPct val="100000"/>
              <a:buChar char="➢"/>
              <a:defRPr sz="3600">
                <a:solidFill>
                  <a:srgbClr val="0A314A"/>
                </a:solidFill>
              </a:defRPr>
            </a:pPr>
            <a:r>
              <a:rPr dirty="0"/>
              <a:t>Another physics course for the students</a:t>
            </a:r>
          </a:p>
          <a:p>
            <a:pPr>
              <a:defRPr sz="3600">
                <a:solidFill>
                  <a:srgbClr val="0A314A"/>
                </a:solidFill>
              </a:defRPr>
            </a:pPr>
            <a:r>
              <a:rPr dirty="0"/>
              <a:t>   on EEE project and acquisition data.</a:t>
            </a:r>
            <a:endParaRPr dirty="0">
              <a:solidFill>
                <a:srgbClr val="FFFFFF"/>
              </a:solidFill>
            </a:endParaRPr>
          </a:p>
          <a:p>
            <a:pPr>
              <a:defRPr sz="3600">
                <a:solidFill>
                  <a:srgbClr val="0A314A"/>
                </a:solidFill>
              </a:defRPr>
            </a:pPr>
            <a:endParaRPr dirty="0">
              <a:solidFill>
                <a:srgbClr val="FFFFFF"/>
              </a:solidFill>
            </a:endParaRPr>
          </a:p>
          <a:p>
            <a:pPr marL="571500" indent="-571500">
              <a:buSzPct val="100000"/>
              <a:buChar char="➢"/>
              <a:defRPr sz="3600">
                <a:solidFill>
                  <a:srgbClr val="0A314A"/>
                </a:solidFill>
              </a:defRPr>
            </a:pPr>
            <a:r>
              <a:rPr dirty="0"/>
              <a:t>Some update meetings for the teachers about EEE project</a:t>
            </a:r>
          </a:p>
          <a:p>
            <a:pPr marL="571500" indent="-571500">
              <a:buSzPct val="100000"/>
              <a:buChar char="➢"/>
              <a:defRPr sz="3600">
                <a:solidFill>
                  <a:srgbClr val="0A314A"/>
                </a:solidFill>
              </a:defRPr>
            </a:pPr>
            <a:endParaRPr dirty="0"/>
          </a:p>
          <a:p>
            <a:pPr marL="571500" indent="-571500">
              <a:buSzPct val="100000"/>
              <a:buChar char="➢"/>
              <a:defRPr sz="3600">
                <a:solidFill>
                  <a:srgbClr val="0A314A"/>
                </a:solidFill>
              </a:defRPr>
            </a:pPr>
            <a:r>
              <a:rPr dirty="0"/>
              <a:t>Cooperation with other schools</a:t>
            </a:r>
            <a:endParaRPr dirty="0">
              <a:solidFill>
                <a:srgbClr val="FFFFFF"/>
              </a:solidFill>
            </a:endParaRPr>
          </a:p>
          <a:p>
            <a:pPr marL="742950" indent="-742950">
              <a:buSzPct val="100000"/>
              <a:buAutoNum type="arabicPeriod"/>
              <a:defRPr sz="3600">
                <a:solidFill>
                  <a:srgbClr val="0A314A"/>
                </a:solidFill>
              </a:defRPr>
            </a:pPr>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92"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6" name="CasellaDiTesto 5">
            <a:extLst>
              <a:ext uri="{FF2B5EF4-FFF2-40B4-BE49-F238E27FC236}">
                <a16:creationId xmlns:a16="http://schemas.microsoft.com/office/drawing/2014/main" id="{A7A1BCD8-56BC-4033-9FCA-AA7CC5AAD9CC}"/>
              </a:ext>
            </a:extLst>
          </p:cNvPr>
          <p:cNvSpPr txBox="1"/>
          <p:nvPr/>
        </p:nvSpPr>
        <p:spPr>
          <a:xfrm>
            <a:off x="1618939" y="434714"/>
            <a:ext cx="8294557" cy="6186309"/>
          </a:xfrm>
          <a:prstGeom prst="rect">
            <a:avLst/>
          </a:prstGeom>
          <a:noFill/>
        </p:spPr>
        <p:txBody>
          <a:bodyPr wrap="square" rtlCol="0">
            <a:spAutoFit/>
          </a:bodyPr>
          <a:lstStyle/>
          <a:p>
            <a:r>
              <a:rPr lang="it-IT" sz="3600" dirty="0">
                <a:solidFill>
                  <a:srgbClr val="002060"/>
                </a:solidFill>
              </a:rPr>
              <a:t>Special </a:t>
            </a:r>
            <a:r>
              <a:rPr lang="it-IT" sz="3600" dirty="0" err="1">
                <a:solidFill>
                  <a:srgbClr val="002060"/>
                </a:solidFill>
              </a:rPr>
              <a:t>thanks</a:t>
            </a:r>
            <a:r>
              <a:rPr lang="it-IT" sz="3600" dirty="0">
                <a:solidFill>
                  <a:srgbClr val="002060"/>
                </a:solidFill>
              </a:rPr>
              <a:t> to :</a:t>
            </a:r>
          </a:p>
          <a:p>
            <a:endParaRPr lang="it-IT" sz="3600" dirty="0">
              <a:solidFill>
                <a:schemeClr val="bg2">
                  <a:lumMod val="50000"/>
                </a:schemeClr>
              </a:solidFill>
            </a:endParaRPr>
          </a:p>
          <a:p>
            <a:r>
              <a:rPr lang="it-IT" sz="3600" dirty="0">
                <a:solidFill>
                  <a:srgbClr val="002060"/>
                </a:solidFill>
              </a:rPr>
              <a:t>              professor Zichichi</a:t>
            </a:r>
          </a:p>
          <a:p>
            <a:endParaRPr lang="it-IT" sz="3600" dirty="0">
              <a:solidFill>
                <a:srgbClr val="002060"/>
              </a:solidFill>
            </a:endParaRPr>
          </a:p>
          <a:p>
            <a:r>
              <a:rPr lang="it-IT" sz="3600" dirty="0">
                <a:solidFill>
                  <a:srgbClr val="002060"/>
                </a:solidFill>
              </a:rPr>
              <a:t>   Centro Fermi and </a:t>
            </a:r>
            <a:r>
              <a:rPr lang="it-IT" sz="3600" dirty="0" err="1">
                <a:solidFill>
                  <a:srgbClr val="002060"/>
                </a:solidFill>
              </a:rPr>
              <a:t>researchers</a:t>
            </a:r>
            <a:endParaRPr lang="it-IT" sz="3600" dirty="0">
              <a:solidFill>
                <a:srgbClr val="002060"/>
              </a:solidFill>
            </a:endParaRPr>
          </a:p>
          <a:p>
            <a:endParaRPr lang="it-IT" sz="3600" dirty="0">
              <a:solidFill>
                <a:srgbClr val="002060"/>
              </a:solidFill>
            </a:endParaRPr>
          </a:p>
          <a:p>
            <a:r>
              <a:rPr lang="it-IT" sz="3600" dirty="0">
                <a:solidFill>
                  <a:srgbClr val="002060"/>
                </a:solidFill>
              </a:rPr>
              <a:t>               Fabrizio Coccetti </a:t>
            </a:r>
          </a:p>
          <a:p>
            <a:r>
              <a:rPr lang="it-IT" sz="3600" dirty="0">
                <a:solidFill>
                  <a:srgbClr val="002060"/>
                </a:solidFill>
              </a:rPr>
              <a:t>			      </a:t>
            </a:r>
            <a:r>
              <a:rPr lang="it-IT" sz="2400" dirty="0">
                <a:solidFill>
                  <a:srgbClr val="002060"/>
                </a:solidFill>
              </a:rPr>
              <a:t>(</a:t>
            </a:r>
            <a:r>
              <a:rPr lang="it-IT" sz="2400" dirty="0" err="1">
                <a:solidFill>
                  <a:srgbClr val="002060"/>
                </a:solidFill>
              </a:rPr>
              <a:t>our</a:t>
            </a:r>
            <a:r>
              <a:rPr lang="it-IT" sz="2400" dirty="0">
                <a:solidFill>
                  <a:srgbClr val="002060"/>
                </a:solidFill>
              </a:rPr>
              <a:t> </a:t>
            </a:r>
            <a:r>
              <a:rPr lang="it-IT" sz="2400" dirty="0" err="1">
                <a:solidFill>
                  <a:srgbClr val="002060"/>
                </a:solidFill>
              </a:rPr>
              <a:t>wonderful</a:t>
            </a:r>
            <a:r>
              <a:rPr lang="it-IT" sz="2400" dirty="0">
                <a:solidFill>
                  <a:srgbClr val="002060"/>
                </a:solidFill>
              </a:rPr>
              <a:t> </a:t>
            </a:r>
            <a:r>
              <a:rPr lang="it-IT" sz="2400" dirty="0" err="1">
                <a:solidFill>
                  <a:srgbClr val="002060"/>
                </a:solidFill>
              </a:rPr>
              <a:t>angel</a:t>
            </a:r>
            <a:r>
              <a:rPr lang="it-IT" sz="2400" dirty="0">
                <a:solidFill>
                  <a:srgbClr val="002060"/>
                </a:solidFill>
              </a:rPr>
              <a:t>)</a:t>
            </a:r>
          </a:p>
          <a:p>
            <a:r>
              <a:rPr lang="it-IT" sz="3600" dirty="0">
                <a:solidFill>
                  <a:schemeClr val="bg2">
                    <a:lumMod val="50000"/>
                  </a:schemeClr>
                </a:solidFill>
              </a:rPr>
              <a:t>      </a:t>
            </a:r>
          </a:p>
          <a:p>
            <a:pPr marL="742950" indent="-742950">
              <a:buAutoNum type="arabicPeriod"/>
            </a:pPr>
            <a:endParaRPr lang="it-IT" sz="3600" dirty="0">
              <a:solidFill>
                <a:schemeClr val="bg2">
                  <a:lumMod val="50000"/>
                </a:schemeClr>
              </a:solidFill>
            </a:endParaRPr>
          </a:p>
          <a:p>
            <a:pPr marL="742950" indent="-742950">
              <a:buAutoNum type="arabicPeriod"/>
            </a:pPr>
            <a:endParaRPr lang="it-IT" sz="3600" dirty="0">
              <a:solidFill>
                <a:schemeClr val="bg2">
                  <a:lumMod val="50000"/>
                </a:schemeClr>
              </a:solidFill>
            </a:endParaRPr>
          </a:p>
        </p:txBody>
      </p:sp>
      <p:pic>
        <p:nvPicPr>
          <p:cNvPr id="4" name="Immagine 3">
            <a:extLst>
              <a:ext uri="{FF2B5EF4-FFF2-40B4-BE49-F238E27FC236}">
                <a16:creationId xmlns:a16="http://schemas.microsoft.com/office/drawing/2014/main" id="{3BCD9430-2EBC-421C-929C-5F3C19F9E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81" y="741339"/>
            <a:ext cx="2386973" cy="969508"/>
          </a:xfrm>
          <a:prstGeom prst="rect">
            <a:avLst/>
          </a:prstGeom>
        </p:spPr>
      </p:pic>
      <p:pic>
        <p:nvPicPr>
          <p:cNvPr id="5" name="Immagine 4">
            <a:extLst>
              <a:ext uri="{FF2B5EF4-FFF2-40B4-BE49-F238E27FC236}">
                <a16:creationId xmlns:a16="http://schemas.microsoft.com/office/drawing/2014/main" id="{2450372F-47DF-465B-989F-965B6E08F715}"/>
              </a:ext>
            </a:extLst>
          </p:cNvPr>
          <p:cNvPicPr>
            <a:picLocks noChangeAspect="1"/>
          </p:cNvPicPr>
          <p:nvPr/>
        </p:nvPicPr>
        <p:blipFill rotWithShape="1">
          <a:blip r:embed="rId3" cstate="print"/>
          <a:srcRect t="7103" r="75393"/>
          <a:stretch/>
        </p:blipFill>
        <p:spPr>
          <a:xfrm>
            <a:off x="8979748" y="4714080"/>
            <a:ext cx="2898012" cy="1555887"/>
          </a:xfrm>
          <a:prstGeom prst="rect">
            <a:avLst/>
          </a:prstGeom>
        </p:spPr>
      </p:pic>
      <p:pic>
        <p:nvPicPr>
          <p:cNvPr id="8" name="Immagine 7">
            <a:extLst>
              <a:ext uri="{FF2B5EF4-FFF2-40B4-BE49-F238E27FC236}">
                <a16:creationId xmlns:a16="http://schemas.microsoft.com/office/drawing/2014/main" id="{D72153F2-788B-4C64-AB6F-98614E9E3920}"/>
              </a:ext>
            </a:extLst>
          </p:cNvPr>
          <p:cNvPicPr>
            <a:picLocks noChangeAspect="1"/>
          </p:cNvPicPr>
          <p:nvPr/>
        </p:nvPicPr>
        <p:blipFill>
          <a:blip r:embed="rId4" cstate="print"/>
          <a:stretch>
            <a:fillRect/>
          </a:stretch>
        </p:blipFill>
        <p:spPr>
          <a:xfrm>
            <a:off x="380121" y="5038634"/>
            <a:ext cx="1447120" cy="1384652"/>
          </a:xfrm>
          <a:prstGeom prst="rect">
            <a:avLst/>
          </a:prstGeom>
        </p:spPr>
      </p:pic>
    </p:spTree>
    <p:extLst>
      <p:ext uri="{BB962C8B-B14F-4D97-AF65-F5344CB8AC3E}">
        <p14:creationId xmlns:p14="http://schemas.microsoft.com/office/powerpoint/2010/main" val="1395933636"/>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55" name="CasellaDiTesto 9"/>
          <p:cNvSpPr txBox="1"/>
          <p:nvPr/>
        </p:nvSpPr>
        <p:spPr>
          <a:xfrm>
            <a:off x="1409076" y="2192313"/>
            <a:ext cx="90990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pic>
        <p:nvPicPr>
          <p:cNvPr id="356" name="Immagine 2" descr="Immagine 2"/>
          <p:cNvPicPr>
            <a:picLocks noChangeAspect="1"/>
          </p:cNvPicPr>
          <p:nvPr/>
        </p:nvPicPr>
        <p:blipFill>
          <a:blip r:embed="rId2" cstate="print">
            <a:extLst/>
          </a:blip>
          <a:stretch>
            <a:fillRect/>
          </a:stretch>
        </p:blipFill>
        <p:spPr>
          <a:xfrm>
            <a:off x="281060" y="751030"/>
            <a:ext cx="3391531" cy="2677970"/>
          </a:xfrm>
          <a:prstGeom prst="rect">
            <a:avLst/>
          </a:prstGeom>
          <a:ln w="12700">
            <a:miter lim="400000"/>
          </a:ln>
        </p:spPr>
      </p:pic>
      <p:sp>
        <p:nvSpPr>
          <p:cNvPr id="357" name="CasellaDiTesto 3"/>
          <p:cNvSpPr txBox="1"/>
          <p:nvPr/>
        </p:nvSpPr>
        <p:spPr>
          <a:xfrm>
            <a:off x="2428406" y="235777"/>
            <a:ext cx="6820525" cy="523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solidFill>
                  <a:srgbClr val="0A314A"/>
                </a:solidFill>
              </a:defRPr>
            </a:lvl1pPr>
          </a:lstStyle>
          <a:p>
            <a:r>
              <a:t>                  WORK IN PROGRESS...</a:t>
            </a:r>
          </a:p>
        </p:txBody>
      </p:sp>
      <p:pic>
        <p:nvPicPr>
          <p:cNvPr id="358" name="Immagine 5" descr="Immagine 5"/>
          <p:cNvPicPr>
            <a:picLocks noChangeAspect="1"/>
          </p:cNvPicPr>
          <p:nvPr/>
        </p:nvPicPr>
        <p:blipFill>
          <a:blip r:embed="rId3" cstate="print">
            <a:extLst/>
          </a:blip>
          <a:stretch>
            <a:fillRect/>
          </a:stretch>
        </p:blipFill>
        <p:spPr>
          <a:xfrm>
            <a:off x="4232847" y="807875"/>
            <a:ext cx="3801258" cy="2677971"/>
          </a:xfrm>
          <a:prstGeom prst="rect">
            <a:avLst/>
          </a:prstGeom>
          <a:ln w="12700">
            <a:miter lim="400000"/>
          </a:ln>
        </p:spPr>
      </p:pic>
      <p:pic>
        <p:nvPicPr>
          <p:cNvPr id="359" name="Immagine 7" descr="Immagine 7"/>
          <p:cNvPicPr>
            <a:picLocks noChangeAspect="1"/>
          </p:cNvPicPr>
          <p:nvPr/>
        </p:nvPicPr>
        <p:blipFill>
          <a:blip r:embed="rId4" cstate="print">
            <a:extLst/>
          </a:blip>
          <a:stretch>
            <a:fillRect/>
          </a:stretch>
        </p:blipFill>
        <p:spPr>
          <a:xfrm>
            <a:off x="8383252" y="713422"/>
            <a:ext cx="3527686" cy="2764457"/>
          </a:xfrm>
          <a:prstGeom prst="rect">
            <a:avLst/>
          </a:prstGeom>
          <a:ln w="12700">
            <a:miter lim="400000"/>
          </a:ln>
        </p:spPr>
      </p:pic>
      <p:pic>
        <p:nvPicPr>
          <p:cNvPr id="360" name="Immagine 11" descr="Immagine 11"/>
          <p:cNvPicPr>
            <a:picLocks noChangeAspect="1"/>
          </p:cNvPicPr>
          <p:nvPr/>
        </p:nvPicPr>
        <p:blipFill>
          <a:blip r:embed="rId5" cstate="print">
            <a:extLst/>
          </a:blip>
          <a:stretch>
            <a:fillRect/>
          </a:stretch>
        </p:blipFill>
        <p:spPr>
          <a:xfrm>
            <a:off x="203613" y="3764258"/>
            <a:ext cx="3511451" cy="2865546"/>
          </a:xfrm>
          <a:prstGeom prst="rect">
            <a:avLst/>
          </a:prstGeom>
          <a:ln w="12700">
            <a:miter lim="400000"/>
          </a:ln>
        </p:spPr>
      </p:pic>
      <p:pic>
        <p:nvPicPr>
          <p:cNvPr id="361" name="Immagine 13" descr="Immagine 13"/>
          <p:cNvPicPr>
            <a:picLocks noChangeAspect="1"/>
          </p:cNvPicPr>
          <p:nvPr/>
        </p:nvPicPr>
        <p:blipFill>
          <a:blip r:embed="rId6" cstate="print">
            <a:extLst/>
          </a:blip>
          <a:stretch>
            <a:fillRect/>
          </a:stretch>
        </p:blipFill>
        <p:spPr>
          <a:xfrm>
            <a:off x="4202865" y="3764258"/>
            <a:ext cx="3511451" cy="2777326"/>
          </a:xfrm>
          <a:prstGeom prst="rect">
            <a:avLst/>
          </a:prstGeom>
          <a:ln w="12700">
            <a:miter lim="400000"/>
          </a:ln>
        </p:spPr>
      </p:pic>
      <p:pic>
        <p:nvPicPr>
          <p:cNvPr id="362" name="Immagine 15" descr="Immagine 15"/>
          <p:cNvPicPr>
            <a:picLocks noChangeAspect="1"/>
          </p:cNvPicPr>
          <p:nvPr/>
        </p:nvPicPr>
        <p:blipFill>
          <a:blip r:embed="rId7" cstate="print">
            <a:extLst/>
          </a:blip>
          <a:stretch>
            <a:fillRect/>
          </a:stretch>
        </p:blipFill>
        <p:spPr>
          <a:xfrm>
            <a:off x="8476937" y="3657386"/>
            <a:ext cx="3434000" cy="299107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56"/>
                                        </p:tgtEl>
                                        <p:attrNameLst>
                                          <p:attrName>style.visibility</p:attrName>
                                        </p:attrNameLst>
                                      </p:cBhvr>
                                      <p:to>
                                        <p:strVal val="visible"/>
                                      </p:to>
                                    </p:set>
                                    <p:anim calcmode="lin" valueType="num">
                                      <p:cBhvr>
                                        <p:cTn id="7" dur="1000" fill="hold"/>
                                        <p:tgtEl>
                                          <p:spTgt spid="356"/>
                                        </p:tgtEl>
                                        <p:attrNameLst>
                                          <p:attrName>ppt_x</p:attrName>
                                        </p:attrNameLst>
                                      </p:cBhvr>
                                      <p:tavLst>
                                        <p:tav tm="0">
                                          <p:val>
                                            <p:strVal val="#ppt_x"/>
                                          </p:val>
                                        </p:tav>
                                        <p:tav tm="100000">
                                          <p:val>
                                            <p:strVal val="#ppt_x"/>
                                          </p:val>
                                        </p:tav>
                                      </p:tavLst>
                                    </p:anim>
                                    <p:anim calcmode="lin" valueType="num">
                                      <p:cBhvr>
                                        <p:cTn id="8" dur="10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58"/>
                                        </p:tgtEl>
                                        <p:attrNameLst>
                                          <p:attrName>style.visibility</p:attrName>
                                        </p:attrNameLst>
                                      </p:cBhvr>
                                      <p:to>
                                        <p:strVal val="visible"/>
                                      </p:to>
                                    </p:set>
                                    <p:anim calcmode="lin" valueType="num">
                                      <p:cBhvr>
                                        <p:cTn id="13" dur="1000" fill="hold"/>
                                        <p:tgtEl>
                                          <p:spTgt spid="358"/>
                                        </p:tgtEl>
                                        <p:attrNameLst>
                                          <p:attrName>ppt_x</p:attrName>
                                        </p:attrNameLst>
                                      </p:cBhvr>
                                      <p:tavLst>
                                        <p:tav tm="0">
                                          <p:val>
                                            <p:strVal val="#ppt_x"/>
                                          </p:val>
                                        </p:tav>
                                        <p:tav tm="100000">
                                          <p:val>
                                            <p:strVal val="#ppt_x"/>
                                          </p:val>
                                        </p:tav>
                                      </p:tavLst>
                                    </p:anim>
                                    <p:anim calcmode="lin" valueType="num">
                                      <p:cBhvr>
                                        <p:cTn id="14" dur="1000" fill="hold"/>
                                        <p:tgtEl>
                                          <p:spTgt spid="3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359"/>
                                        </p:tgtEl>
                                        <p:attrNameLst>
                                          <p:attrName>style.visibility</p:attrName>
                                        </p:attrNameLst>
                                      </p:cBhvr>
                                      <p:to>
                                        <p:strVal val="visible"/>
                                      </p:to>
                                    </p:set>
                                    <p:anim calcmode="lin" valueType="num">
                                      <p:cBhvr>
                                        <p:cTn id="19" dur="1000" fill="hold"/>
                                        <p:tgtEl>
                                          <p:spTgt spid="359"/>
                                        </p:tgtEl>
                                        <p:attrNameLst>
                                          <p:attrName>ppt_x</p:attrName>
                                        </p:attrNameLst>
                                      </p:cBhvr>
                                      <p:tavLst>
                                        <p:tav tm="0">
                                          <p:val>
                                            <p:strVal val="#ppt_x"/>
                                          </p:val>
                                        </p:tav>
                                        <p:tav tm="100000">
                                          <p:val>
                                            <p:strVal val="#ppt_x"/>
                                          </p:val>
                                        </p:tav>
                                      </p:tavLst>
                                    </p:anim>
                                    <p:anim calcmode="lin" valueType="num">
                                      <p:cBhvr>
                                        <p:cTn id="20" dur="1000" fill="hold"/>
                                        <p:tgtEl>
                                          <p:spTgt spid="3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360"/>
                                        </p:tgtEl>
                                        <p:attrNameLst>
                                          <p:attrName>style.visibility</p:attrName>
                                        </p:attrNameLst>
                                      </p:cBhvr>
                                      <p:to>
                                        <p:strVal val="visible"/>
                                      </p:to>
                                    </p:set>
                                    <p:anim calcmode="lin" valueType="num">
                                      <p:cBhvr>
                                        <p:cTn id="25" dur="1000" fill="hold"/>
                                        <p:tgtEl>
                                          <p:spTgt spid="360"/>
                                        </p:tgtEl>
                                        <p:attrNameLst>
                                          <p:attrName>ppt_x</p:attrName>
                                        </p:attrNameLst>
                                      </p:cBhvr>
                                      <p:tavLst>
                                        <p:tav tm="0">
                                          <p:val>
                                            <p:strVal val="#ppt_x"/>
                                          </p:val>
                                        </p:tav>
                                        <p:tav tm="100000">
                                          <p:val>
                                            <p:strVal val="#ppt_x"/>
                                          </p:val>
                                        </p:tav>
                                      </p:tavLst>
                                    </p:anim>
                                    <p:anim calcmode="lin" valueType="num">
                                      <p:cBhvr>
                                        <p:cTn id="26" dur="1000" fill="hold"/>
                                        <p:tgtEl>
                                          <p:spTgt spid="3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361"/>
                                        </p:tgtEl>
                                        <p:attrNameLst>
                                          <p:attrName>style.visibility</p:attrName>
                                        </p:attrNameLst>
                                      </p:cBhvr>
                                      <p:to>
                                        <p:strVal val="visible"/>
                                      </p:to>
                                    </p:set>
                                    <p:anim calcmode="lin" valueType="num">
                                      <p:cBhvr>
                                        <p:cTn id="31" dur="1000" fill="hold"/>
                                        <p:tgtEl>
                                          <p:spTgt spid="361"/>
                                        </p:tgtEl>
                                        <p:attrNameLst>
                                          <p:attrName>ppt_x</p:attrName>
                                        </p:attrNameLst>
                                      </p:cBhvr>
                                      <p:tavLst>
                                        <p:tav tm="0">
                                          <p:val>
                                            <p:strVal val="#ppt_x"/>
                                          </p:val>
                                        </p:tav>
                                        <p:tav tm="100000">
                                          <p:val>
                                            <p:strVal val="#ppt_x"/>
                                          </p:val>
                                        </p:tav>
                                      </p:tavLst>
                                    </p:anim>
                                    <p:anim calcmode="lin" valueType="num">
                                      <p:cBhvr>
                                        <p:cTn id="32" dur="1000" fill="hold"/>
                                        <p:tgtEl>
                                          <p:spTgt spid="36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Abs val="0"/>
                                  </p:iterate>
                                  <p:childTnLst>
                                    <p:set>
                                      <p:cBhvr>
                                        <p:cTn id="36" fill="hold"/>
                                        <p:tgtEl>
                                          <p:spTgt spid="362"/>
                                        </p:tgtEl>
                                        <p:attrNameLst>
                                          <p:attrName>style.visibility</p:attrName>
                                        </p:attrNameLst>
                                      </p:cBhvr>
                                      <p:to>
                                        <p:strVal val="visible"/>
                                      </p:to>
                                    </p:set>
                                    <p:anim calcmode="lin" valueType="num">
                                      <p:cBhvr>
                                        <p:cTn id="37" dur="1000" fill="hold"/>
                                        <p:tgtEl>
                                          <p:spTgt spid="362"/>
                                        </p:tgtEl>
                                        <p:attrNameLst>
                                          <p:attrName>ppt_x</p:attrName>
                                        </p:attrNameLst>
                                      </p:cBhvr>
                                      <p:tavLst>
                                        <p:tav tm="0">
                                          <p:val>
                                            <p:strVal val="#ppt_x"/>
                                          </p:val>
                                        </p:tav>
                                        <p:tav tm="100000">
                                          <p:val>
                                            <p:strVal val="#ppt_x"/>
                                          </p:val>
                                        </p:tav>
                                      </p:tavLst>
                                    </p:anim>
                                    <p:anim calcmode="lin" valueType="num">
                                      <p:cBhvr>
                                        <p:cTn id="38" dur="1000" fill="hold"/>
                                        <p:tgtEl>
                                          <p:spTgt spid="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advAuto="0"/>
      <p:bldP spid="358" grpId="0" animBg="1" advAuto="0"/>
      <p:bldP spid="359" grpId="0" animBg="1" advAuto="0"/>
      <p:bldP spid="360" grpId="0" animBg="1" advAuto="0"/>
      <p:bldP spid="361" grpId="0" animBg="1" advAuto="0"/>
      <p:bldP spid="36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64"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65" name="CasellaDiTesto 3"/>
          <p:cNvSpPr txBox="1"/>
          <p:nvPr/>
        </p:nvSpPr>
        <p:spPr>
          <a:xfrm>
            <a:off x="2278504" y="434714"/>
            <a:ext cx="6595673"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a:solidFill>
                  <a:srgbClr val="021831"/>
                </a:solidFill>
              </a:defRPr>
            </a:pPr>
            <a:r>
              <a:t>        </a:t>
            </a:r>
            <a:r>
              <a:rPr>
                <a:solidFill>
                  <a:srgbClr val="0A314A"/>
                </a:solidFill>
              </a:rPr>
              <a:t>Some issues</a:t>
            </a:r>
          </a:p>
        </p:txBody>
      </p:sp>
      <p:sp>
        <p:nvSpPr>
          <p:cNvPr id="366" name="CasellaDiTesto 4"/>
          <p:cNvSpPr txBox="1"/>
          <p:nvPr/>
        </p:nvSpPr>
        <p:spPr>
          <a:xfrm>
            <a:off x="1386589" y="434714"/>
            <a:ext cx="9743608" cy="6098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buSzPct val="100000"/>
              <a:buChar char="➢"/>
              <a:defRPr sz="3600">
                <a:solidFill>
                  <a:srgbClr val="0A314A"/>
                </a:solidFill>
              </a:defRPr>
            </a:pPr>
            <a:endParaRPr/>
          </a:p>
          <a:p>
            <a:pPr algn="ctr">
              <a:buSzPct val="100000"/>
              <a:buChar char="➢"/>
              <a:defRPr sz="3600">
                <a:solidFill>
                  <a:srgbClr val="0A314A"/>
                </a:solidFill>
              </a:defRPr>
            </a:pPr>
            <a:endParaRPr/>
          </a:p>
          <a:p>
            <a:pPr algn="ctr">
              <a:buSzPct val="100000"/>
              <a:buChar char="➢"/>
              <a:defRPr sz="3600">
                <a:solidFill>
                  <a:srgbClr val="0A314A"/>
                </a:solidFill>
              </a:defRPr>
            </a:pPr>
            <a:r>
              <a:t>The third chamber didn’t work well, so after some attemps, it was changed</a:t>
            </a:r>
          </a:p>
          <a:p>
            <a:pPr>
              <a:defRPr sz="3600">
                <a:solidFill>
                  <a:srgbClr val="0A314A"/>
                </a:solidFill>
              </a:defRPr>
            </a:pPr>
            <a:endParaRPr/>
          </a:p>
          <a:p>
            <a:pPr algn="ctr">
              <a:buSzPct val="100000"/>
              <a:buChar char="➢"/>
              <a:defRPr sz="3600">
                <a:solidFill>
                  <a:srgbClr val="0A314A"/>
                </a:solidFill>
              </a:defRPr>
            </a:pPr>
            <a:r>
              <a:t>Some problems with the network</a:t>
            </a:r>
            <a:endParaRPr>
              <a:solidFill>
                <a:srgbClr val="FFFFFF"/>
              </a:solidFill>
            </a:endParaRPr>
          </a:p>
          <a:p>
            <a:pPr marL="742950" indent="-742950">
              <a:buSzPct val="100000"/>
              <a:buAutoNum type="arabicPeriod"/>
              <a:defRPr sz="3600">
                <a:solidFill>
                  <a:srgbClr val="0A314A"/>
                </a:solidFill>
              </a:defRPr>
            </a:pPr>
            <a:endParaRPr>
              <a:solidFill>
                <a:srgbClr val="FFFFFF"/>
              </a:solidFill>
            </a:endParaRPr>
          </a:p>
          <a:p>
            <a:pPr>
              <a:defRPr sz="3600">
                <a:solidFill>
                  <a:srgbClr val="0A314A"/>
                </a:solidFill>
              </a:defRPr>
            </a:pPr>
            <a:r>
              <a:t>       </a:t>
            </a:r>
            <a:endParaRPr>
              <a:solidFill>
                <a:srgbClr val="FFFFFF"/>
              </a:solidFill>
            </a:endParaRPr>
          </a:p>
          <a:p>
            <a:pPr>
              <a:defRPr sz="3600">
                <a:solidFill>
                  <a:srgbClr val="0A314A"/>
                </a:solidFill>
              </a:defRPr>
            </a:pPr>
            <a:r>
              <a:t>       </a:t>
            </a:r>
            <a:endParaRPr>
              <a:solidFill>
                <a:srgbClr val="FFFFFF"/>
              </a:solidFill>
            </a:endParaRPr>
          </a:p>
          <a:p>
            <a:pPr marL="742950" indent="-742950">
              <a:buSzPct val="100000"/>
              <a:buAutoNum type="arabicPeriod"/>
              <a:defRPr sz="3600">
                <a:solidFill>
                  <a:srgbClr val="0A314A"/>
                </a:solidFill>
              </a:defRPr>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68"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69" name="CasellaDiTesto 1"/>
          <p:cNvSpPr txBox="1"/>
          <p:nvPr/>
        </p:nvSpPr>
        <p:spPr>
          <a:xfrm>
            <a:off x="1953719" y="292230"/>
            <a:ext cx="5376472"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a:solidFill>
                  <a:srgbClr val="FFFFFF"/>
                </a:solidFill>
              </a:defRPr>
            </a:pPr>
            <a:r>
              <a:t> </a:t>
            </a:r>
            <a:r>
              <a:rPr>
                <a:solidFill>
                  <a:srgbClr val="042349"/>
                </a:solidFill>
              </a:rPr>
              <a:t>MAY 2016 :  ALL IS READY </a:t>
            </a:r>
          </a:p>
        </p:txBody>
      </p:sp>
      <p:pic>
        <p:nvPicPr>
          <p:cNvPr id="370" name="Immagine 4" descr="Immagine 4"/>
          <p:cNvPicPr>
            <a:picLocks noChangeAspect="1"/>
          </p:cNvPicPr>
          <p:nvPr/>
        </p:nvPicPr>
        <p:blipFill>
          <a:blip r:embed="rId2" cstate="print">
            <a:extLst/>
          </a:blip>
          <a:stretch>
            <a:fillRect/>
          </a:stretch>
        </p:blipFill>
        <p:spPr>
          <a:xfrm>
            <a:off x="1356311" y="877004"/>
            <a:ext cx="7416715" cy="55625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68"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69" name="CasellaDiTesto 1"/>
          <p:cNvSpPr txBox="1"/>
          <p:nvPr/>
        </p:nvSpPr>
        <p:spPr>
          <a:xfrm>
            <a:off x="1953719" y="292230"/>
            <a:ext cx="674941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200">
                <a:solidFill>
                  <a:srgbClr val="FFFFFF"/>
                </a:solidFill>
              </a:defRPr>
            </a:pPr>
            <a:r>
              <a:rPr dirty="0"/>
              <a:t> </a:t>
            </a:r>
            <a:r>
              <a:rPr lang="it-IT" dirty="0"/>
              <a:t>              </a:t>
            </a:r>
            <a:r>
              <a:rPr lang="it-IT" dirty="0">
                <a:solidFill>
                  <a:srgbClr val="042349"/>
                </a:solidFill>
              </a:rPr>
              <a:t>data </a:t>
            </a:r>
            <a:r>
              <a:rPr lang="it-IT" dirty="0" err="1">
                <a:solidFill>
                  <a:srgbClr val="042349"/>
                </a:solidFill>
              </a:rPr>
              <a:t>acquisition</a:t>
            </a:r>
            <a:r>
              <a:rPr lang="it-IT" dirty="0">
                <a:solidFill>
                  <a:srgbClr val="042349"/>
                </a:solidFill>
              </a:rPr>
              <a:t>…..</a:t>
            </a:r>
            <a:endParaRPr dirty="0">
              <a:solidFill>
                <a:srgbClr val="042349"/>
              </a:solidFill>
            </a:endParaRPr>
          </a:p>
        </p:txBody>
      </p:sp>
      <p:pic>
        <p:nvPicPr>
          <p:cNvPr id="4" name="Immagine 3">
            <a:extLst>
              <a:ext uri="{FF2B5EF4-FFF2-40B4-BE49-F238E27FC236}">
                <a16:creationId xmlns:a16="http://schemas.microsoft.com/office/drawing/2014/main" id="{9FCDFCB0-6F14-4401-87DB-2BE6EDE11A35}"/>
              </a:ext>
            </a:extLst>
          </p:cNvPr>
          <p:cNvPicPr>
            <a:picLocks noChangeAspect="1"/>
          </p:cNvPicPr>
          <p:nvPr/>
        </p:nvPicPr>
        <p:blipFill>
          <a:blip r:embed="rId2" cstate="print"/>
          <a:stretch>
            <a:fillRect/>
          </a:stretch>
        </p:blipFill>
        <p:spPr>
          <a:xfrm>
            <a:off x="6776356" y="1498612"/>
            <a:ext cx="4474030" cy="434701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5" name="Immagine 4">
            <a:extLst>
              <a:ext uri="{FF2B5EF4-FFF2-40B4-BE49-F238E27FC236}">
                <a16:creationId xmlns:a16="http://schemas.microsoft.com/office/drawing/2014/main" id="{7B38FBB1-2ED8-4956-8B0B-34E4522C0422}"/>
              </a:ext>
            </a:extLst>
          </p:cNvPr>
          <p:cNvPicPr>
            <a:picLocks noChangeAspect="1"/>
          </p:cNvPicPr>
          <p:nvPr/>
        </p:nvPicPr>
        <p:blipFill>
          <a:blip r:embed="rId3" cstate="print"/>
          <a:stretch>
            <a:fillRect/>
          </a:stretch>
        </p:blipFill>
        <p:spPr>
          <a:xfrm>
            <a:off x="1621970" y="1826991"/>
            <a:ext cx="4474030" cy="380636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949346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72" name="CasellaDiTesto 9"/>
          <p:cNvSpPr txBox="1"/>
          <p:nvPr/>
        </p:nvSpPr>
        <p:spPr>
          <a:xfrm>
            <a:off x="2278504" y="434714"/>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lvl1pPr>
          </a:lstStyle>
          <a:p>
            <a:r>
              <a:t>       </a:t>
            </a:r>
          </a:p>
        </p:txBody>
      </p:sp>
      <p:sp>
        <p:nvSpPr>
          <p:cNvPr id="373" name="Sottotitolo 2"/>
          <p:cNvSpPr txBox="1"/>
          <p:nvPr/>
        </p:nvSpPr>
        <p:spPr>
          <a:xfrm>
            <a:off x="-1" y="2277179"/>
            <a:ext cx="6156780" cy="33665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defTabSz="914400">
              <a:lnSpc>
                <a:spcPct val="81000"/>
              </a:lnSpc>
              <a:spcBef>
                <a:spcPts val="1000"/>
              </a:spcBef>
              <a:defRPr sz="2400">
                <a:solidFill>
                  <a:srgbClr val="0A314A"/>
                </a:solidFill>
              </a:defRPr>
            </a:pPr>
            <a:r>
              <a:t>We decided to measure the telescope's orientation using the projected shadow method.</a:t>
            </a:r>
            <a:endParaRPr sz="2300">
              <a:solidFill>
                <a:srgbClr val="FFFFFF"/>
              </a:solidFill>
            </a:endParaRPr>
          </a:p>
          <a:p>
            <a:pPr marL="228600" indent="-228600" defTabSz="914400">
              <a:lnSpc>
                <a:spcPct val="81000"/>
              </a:lnSpc>
              <a:spcBef>
                <a:spcPts val="1000"/>
              </a:spcBef>
              <a:buSzPct val="100000"/>
              <a:buChar char="➢"/>
              <a:defRPr sz="2400">
                <a:solidFill>
                  <a:srgbClr val="0A314A"/>
                </a:solidFill>
              </a:defRPr>
            </a:pPr>
            <a:r>
              <a:t>Strong points of measurement: use of non-specific instrumentation.</a:t>
            </a:r>
            <a:endParaRPr sz="2300">
              <a:solidFill>
                <a:srgbClr val="FFFFFF"/>
              </a:solidFill>
            </a:endParaRPr>
          </a:p>
          <a:p>
            <a:pPr marL="228600" indent="-228600" defTabSz="914400">
              <a:lnSpc>
                <a:spcPct val="81000"/>
              </a:lnSpc>
              <a:spcBef>
                <a:spcPts val="1000"/>
              </a:spcBef>
              <a:buSzPct val="100000"/>
              <a:buChar char="➢"/>
              <a:defRPr sz="2400">
                <a:solidFill>
                  <a:srgbClr val="0A314A"/>
                </a:solidFill>
              </a:defRPr>
            </a:pPr>
            <a:r>
              <a:t>Difficulty of measurement: the presence of a building adjacent to the school that lets the telescope lighted only for a few hours.</a:t>
            </a:r>
            <a:endParaRPr sz="2300">
              <a:solidFill>
                <a:srgbClr val="FFFFFF"/>
              </a:solidFill>
            </a:endParaRPr>
          </a:p>
        </p:txBody>
      </p:sp>
      <p:sp>
        <p:nvSpPr>
          <p:cNvPr id="374" name="Titolo 1"/>
          <p:cNvSpPr txBox="1"/>
          <p:nvPr/>
        </p:nvSpPr>
        <p:spPr>
          <a:xfrm>
            <a:off x="838200" y="365125"/>
            <a:ext cx="10515600" cy="7645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a:lnSpc>
                <a:spcPct val="90000"/>
              </a:lnSpc>
              <a:defRPr sz="4400">
                <a:solidFill>
                  <a:srgbClr val="0A314A"/>
                </a:solidFill>
              </a:defRPr>
            </a:lvl1pPr>
          </a:lstStyle>
          <a:p>
            <a:r>
              <a:t>The orientation of the telescope</a:t>
            </a:r>
          </a:p>
        </p:txBody>
      </p:sp>
      <p:pic>
        <p:nvPicPr>
          <p:cNvPr id="375" name="Immagine 12" descr="Immagine 12"/>
          <p:cNvPicPr>
            <a:picLocks noChangeAspect="1"/>
          </p:cNvPicPr>
          <p:nvPr/>
        </p:nvPicPr>
        <p:blipFill>
          <a:blip r:embed="rId2" cstate="print">
            <a:extLst/>
          </a:blip>
          <a:stretch>
            <a:fillRect/>
          </a:stretch>
        </p:blipFill>
        <p:spPr>
          <a:xfrm>
            <a:off x="6508081" y="1253329"/>
            <a:ext cx="3730202" cy="497684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77" name="CasellaDiTesto 9"/>
          <p:cNvSpPr txBox="1"/>
          <p:nvPr/>
        </p:nvSpPr>
        <p:spPr>
          <a:xfrm>
            <a:off x="2278505" y="434714"/>
            <a:ext cx="6218402"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0A314A"/>
                </a:solidFill>
              </a:defRPr>
            </a:lvl1pPr>
          </a:lstStyle>
          <a:p>
            <a:r>
              <a:t>       Measurement data </a:t>
            </a:r>
          </a:p>
        </p:txBody>
      </p:sp>
      <p:pic>
        <p:nvPicPr>
          <p:cNvPr id="17" name="Immagine 16">
            <a:extLst>
              <a:ext uri="{FF2B5EF4-FFF2-40B4-BE49-F238E27FC236}">
                <a16:creationId xmlns:a16="http://schemas.microsoft.com/office/drawing/2014/main" id="{3C7C8E2F-D0FF-0E49-A274-6A74A67206F2}"/>
              </a:ext>
            </a:extLst>
          </p:cNvPr>
          <p:cNvPicPr>
            <a:picLocks noChangeAspect="1"/>
          </p:cNvPicPr>
          <p:nvPr/>
        </p:nvPicPr>
        <p:blipFill>
          <a:blip r:embed="rId2" cstate="print"/>
          <a:stretch>
            <a:fillRect/>
          </a:stretch>
        </p:blipFill>
        <p:spPr>
          <a:xfrm>
            <a:off x="1766379" y="1365603"/>
            <a:ext cx="8659243" cy="4908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80" name="CasellaDiTesto 9"/>
          <p:cNvSpPr txBox="1"/>
          <p:nvPr/>
        </p:nvSpPr>
        <p:spPr>
          <a:xfrm>
            <a:off x="2223540" y="197126"/>
            <a:ext cx="7959778"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solidFill>
                  <a:srgbClr val="0A314A"/>
                </a:solidFill>
              </a:defRPr>
            </a:lvl1pPr>
          </a:lstStyle>
          <a:p>
            <a:r>
              <a:rPr dirty="0"/>
              <a:t>Coincidences</a:t>
            </a:r>
          </a:p>
        </p:txBody>
      </p:sp>
      <p:sp>
        <p:nvSpPr>
          <p:cNvPr id="381" name="CasellaDiTesto 4"/>
          <p:cNvSpPr txBox="1"/>
          <p:nvPr/>
        </p:nvSpPr>
        <p:spPr>
          <a:xfrm>
            <a:off x="1224196" y="1514007"/>
            <a:ext cx="9958466" cy="282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600">
                <a:solidFill>
                  <a:srgbClr val="0A314A"/>
                </a:solidFill>
              </a:defRPr>
            </a:pPr>
            <a:endParaRPr/>
          </a:p>
          <a:p>
            <a:pPr>
              <a:defRPr sz="3600">
                <a:solidFill>
                  <a:srgbClr val="0A314A"/>
                </a:solidFill>
              </a:defRPr>
            </a:pPr>
            <a:r>
              <a:t>       </a:t>
            </a:r>
            <a:endParaRPr>
              <a:solidFill>
                <a:srgbClr val="FFFFFF"/>
              </a:solidFill>
            </a:endParaRPr>
          </a:p>
          <a:p>
            <a:pPr>
              <a:defRPr sz="3600">
                <a:solidFill>
                  <a:srgbClr val="0A314A"/>
                </a:solidFill>
              </a:defRPr>
            </a:pPr>
            <a:r>
              <a:t>       </a:t>
            </a:r>
            <a:endParaRPr>
              <a:solidFill>
                <a:srgbClr val="FFFFFF"/>
              </a:solidFill>
            </a:endParaRPr>
          </a:p>
          <a:p>
            <a:pPr marL="742950" indent="-742950">
              <a:buSzPct val="100000"/>
              <a:buAutoNum type="arabicPeriod"/>
              <a:defRPr sz="3600">
                <a:solidFill>
                  <a:srgbClr val="0A314A"/>
                </a:solidFill>
              </a:defRPr>
            </a:pPr>
            <a:endParaRPr>
              <a:solidFill>
                <a:srgbClr val="FFFFFF"/>
              </a:solidFill>
            </a:endParaRPr>
          </a:p>
        </p:txBody>
      </p:sp>
      <p:sp>
        <p:nvSpPr>
          <p:cNvPr id="383" name="CasellaDiTesto 6"/>
          <p:cNvSpPr txBox="1"/>
          <p:nvPr/>
        </p:nvSpPr>
        <p:spPr>
          <a:xfrm>
            <a:off x="5632276" y="5661730"/>
            <a:ext cx="6048673"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a:defRPr>
                <a:solidFill>
                  <a:srgbClr val="0A314A"/>
                </a:solidFill>
              </a:defRPr>
            </a:lvl1pPr>
          </a:lstStyle>
          <a:p>
            <a:r>
              <a:rPr dirty="0"/>
              <a:t>Following the masterclass in Grosseto, we tried to analyze data by dividing them with a Visual Basic script for they were too many</a:t>
            </a:r>
          </a:p>
        </p:txBody>
      </p:sp>
      <p:pic>
        <p:nvPicPr>
          <p:cNvPr id="384" name="Immagine 7" descr="Immagine 7"/>
          <p:cNvPicPr>
            <a:picLocks noChangeAspect="1"/>
          </p:cNvPicPr>
          <p:nvPr/>
        </p:nvPicPr>
        <p:blipFill>
          <a:blip r:embed="rId2" cstate="print">
            <a:extLst/>
          </a:blip>
          <a:stretch>
            <a:fillRect/>
          </a:stretch>
        </p:blipFill>
        <p:spPr>
          <a:xfrm>
            <a:off x="1314227" y="731448"/>
            <a:ext cx="9778404" cy="475495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5000">
              <a:srgbClr val="FFFFFF"/>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380" name="CasellaDiTesto 9"/>
          <p:cNvSpPr txBox="1"/>
          <p:nvPr/>
        </p:nvSpPr>
        <p:spPr>
          <a:xfrm>
            <a:off x="2278504" y="118722"/>
            <a:ext cx="7959778"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solidFill>
                  <a:srgbClr val="0A314A"/>
                </a:solidFill>
              </a:defRPr>
            </a:lvl1pPr>
          </a:lstStyle>
          <a:p>
            <a:r>
              <a:rPr lang="it-IT" dirty="0"/>
              <a:t>IN OTHER WORDS:</a:t>
            </a:r>
            <a:endParaRPr dirty="0"/>
          </a:p>
        </p:txBody>
      </p:sp>
      <p:sp>
        <p:nvSpPr>
          <p:cNvPr id="381" name="CasellaDiTesto 4"/>
          <p:cNvSpPr txBox="1"/>
          <p:nvPr/>
        </p:nvSpPr>
        <p:spPr>
          <a:xfrm>
            <a:off x="1224196" y="1514007"/>
            <a:ext cx="9958466" cy="282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600">
                <a:solidFill>
                  <a:srgbClr val="0A314A"/>
                </a:solidFill>
              </a:defRPr>
            </a:pPr>
            <a:endParaRPr/>
          </a:p>
          <a:p>
            <a:pPr>
              <a:defRPr sz="3600">
                <a:solidFill>
                  <a:srgbClr val="0A314A"/>
                </a:solidFill>
              </a:defRPr>
            </a:pPr>
            <a:r>
              <a:t>       </a:t>
            </a:r>
            <a:endParaRPr>
              <a:solidFill>
                <a:srgbClr val="FFFFFF"/>
              </a:solidFill>
            </a:endParaRPr>
          </a:p>
          <a:p>
            <a:pPr>
              <a:defRPr sz="3600">
                <a:solidFill>
                  <a:srgbClr val="0A314A"/>
                </a:solidFill>
              </a:defRPr>
            </a:pPr>
            <a:r>
              <a:t>       </a:t>
            </a:r>
            <a:endParaRPr>
              <a:solidFill>
                <a:srgbClr val="FFFFFF"/>
              </a:solidFill>
            </a:endParaRPr>
          </a:p>
          <a:p>
            <a:pPr marL="742950" indent="-742950">
              <a:buSzPct val="100000"/>
              <a:buAutoNum type="arabicPeriod"/>
              <a:defRPr sz="3600">
                <a:solidFill>
                  <a:srgbClr val="0A314A"/>
                </a:solidFill>
              </a:defRPr>
            </a:pPr>
            <a:endParaRPr>
              <a:solidFill>
                <a:srgbClr val="FFFFFF"/>
              </a:solidFill>
            </a:endParaRPr>
          </a:p>
        </p:txBody>
      </p:sp>
      <p:pic>
        <p:nvPicPr>
          <p:cNvPr id="10" name="Immagine 9" descr="0001.jp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t="3270" r="23084" b="18113"/>
          <a:stretch>
            <a:fillRect/>
          </a:stretch>
        </p:blipFill>
        <p:spPr>
          <a:xfrm>
            <a:off x="2890157" y="703497"/>
            <a:ext cx="6678386" cy="5762446"/>
          </a:xfrm>
          <a:prstGeom prst="rect">
            <a:avLst/>
          </a:prstGeom>
          <a:ln>
            <a:solidFill>
              <a:srgbClr val="002060"/>
            </a:solid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1123667092"/>
      </p:ext>
    </p:extLst>
  </p:cSld>
  <p:clrMapOvr>
    <a:masterClrMapping/>
  </p:clrMapOvr>
  <p:transition spd="med"/>
</p:sld>
</file>

<file path=ppt/theme/theme1.xml><?xml version="1.0" encoding="utf-8"?>
<a:theme xmlns:a="http://schemas.openxmlformats.org/drawingml/2006/main" name="Sezione">
  <a:themeElements>
    <a:clrScheme name="Sezione">
      <a:dk1>
        <a:srgbClr val="000000"/>
      </a:dk1>
      <a:lt1>
        <a:srgbClr val="FFFFFF"/>
      </a:lt1>
      <a:dk2>
        <a:srgbClr val="A7A7A7"/>
      </a:dk2>
      <a:lt2>
        <a:srgbClr val="535353"/>
      </a:lt2>
      <a:accent1>
        <a:srgbClr val="052F61"/>
      </a:accent1>
      <a:accent2>
        <a:srgbClr val="A50E82"/>
      </a:accent2>
      <a:accent3>
        <a:srgbClr val="14967C"/>
      </a:accent3>
      <a:accent4>
        <a:srgbClr val="6A9E1F"/>
      </a:accent4>
      <a:accent5>
        <a:srgbClr val="E87D37"/>
      </a:accent5>
      <a:accent6>
        <a:srgbClr val="C62324"/>
      </a:accent6>
      <a:hlink>
        <a:srgbClr val="0000FF"/>
      </a:hlink>
      <a:folHlink>
        <a:srgbClr val="FF00FF"/>
      </a:folHlink>
    </a:clrScheme>
    <a:fontScheme name="Sezione">
      <a:majorFont>
        <a:latin typeface="Helvetica"/>
        <a:ea typeface="Helvetica"/>
        <a:cs typeface="Helvetica"/>
      </a:majorFont>
      <a:minorFont>
        <a:latin typeface="Century Gothic"/>
        <a:ea typeface="Century Gothic"/>
        <a:cs typeface="Century Gothic"/>
      </a:minorFont>
    </a:fontScheme>
    <a:fmtScheme name="Sezio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05436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rgbClr val="05436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ezione">
  <a:themeElements>
    <a:clrScheme name="Sezione">
      <a:dk1>
        <a:srgbClr val="000000"/>
      </a:dk1>
      <a:lt1>
        <a:srgbClr val="FFFFFF"/>
      </a:lt1>
      <a:dk2>
        <a:srgbClr val="A7A7A7"/>
      </a:dk2>
      <a:lt2>
        <a:srgbClr val="535353"/>
      </a:lt2>
      <a:accent1>
        <a:srgbClr val="052F61"/>
      </a:accent1>
      <a:accent2>
        <a:srgbClr val="A50E82"/>
      </a:accent2>
      <a:accent3>
        <a:srgbClr val="14967C"/>
      </a:accent3>
      <a:accent4>
        <a:srgbClr val="6A9E1F"/>
      </a:accent4>
      <a:accent5>
        <a:srgbClr val="E87D37"/>
      </a:accent5>
      <a:accent6>
        <a:srgbClr val="C62324"/>
      </a:accent6>
      <a:hlink>
        <a:srgbClr val="0000FF"/>
      </a:hlink>
      <a:folHlink>
        <a:srgbClr val="FF00FF"/>
      </a:folHlink>
    </a:clrScheme>
    <a:fontScheme name="Sezione">
      <a:majorFont>
        <a:latin typeface="Helvetica"/>
        <a:ea typeface="Helvetica"/>
        <a:cs typeface="Helvetica"/>
      </a:majorFont>
      <a:minorFont>
        <a:latin typeface="Century Gothic"/>
        <a:ea typeface="Century Gothic"/>
        <a:cs typeface="Century Gothic"/>
      </a:minorFont>
    </a:fontScheme>
    <a:fmtScheme name="Sezio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rgbClr val="05436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rgbClr val="05436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TotalTime>
  <Words>254</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13</vt:i4>
      </vt:variant>
    </vt:vector>
  </HeadingPairs>
  <TitlesOfParts>
    <vt:vector size="15" baseType="lpstr">
      <vt:lpstr>Century Gothic</vt:lpstr>
      <vt:lpstr>Sezione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samsung</dc:creator>
  <cp:lastModifiedBy>monica nardin</cp:lastModifiedBy>
  <cp:revision>18</cp:revision>
  <dcterms:modified xsi:type="dcterms:W3CDTF">2017-12-24T10:21:16Z</dcterms:modified>
</cp:coreProperties>
</file>