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5" r:id="rId2"/>
    <p:sldId id="317" r:id="rId3"/>
    <p:sldId id="318" r:id="rId4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9999"/>
    <a:srgbClr val="00FF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09/11/2017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794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795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26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27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0364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MoU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between</a:t>
            </a:r>
            <a:r>
              <a:rPr lang="it-IT" sz="3200" dirty="0" smtClean="0">
                <a:solidFill>
                  <a:srgbClr val="C00000"/>
                </a:solidFill>
              </a:rPr>
              <a:t> Centro Fermi and </a:t>
            </a:r>
            <a:r>
              <a:rPr lang="it-IT" sz="3200" dirty="0" err="1" smtClean="0">
                <a:solidFill>
                  <a:srgbClr val="C00000"/>
                </a:solidFill>
              </a:rPr>
              <a:t>University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of</a:t>
            </a:r>
            <a:r>
              <a:rPr lang="it-IT" sz="3200" dirty="0" smtClean="0">
                <a:solidFill>
                  <a:srgbClr val="C00000"/>
                </a:solidFill>
              </a:rPr>
              <a:t> Santiago del Compostela </a:t>
            </a:r>
            <a:r>
              <a:rPr lang="it-IT" sz="3200" dirty="0" err="1" smtClean="0">
                <a:solidFill>
                  <a:srgbClr val="C00000"/>
                </a:solidFill>
              </a:rPr>
              <a:t>signed</a:t>
            </a:r>
            <a:endParaRPr lang="it-IT" sz="3200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They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will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analyse</a:t>
            </a:r>
            <a:r>
              <a:rPr lang="it-IT" sz="3200" dirty="0" smtClean="0">
                <a:solidFill>
                  <a:schemeClr val="bg1"/>
                </a:solidFill>
              </a:rPr>
              <a:t> EEE data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find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correlations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between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cosmic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rays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flux</a:t>
            </a:r>
            <a:r>
              <a:rPr lang="it-IT" sz="3200" dirty="0" smtClean="0">
                <a:solidFill>
                  <a:schemeClr val="bg1"/>
                </a:solidFill>
              </a:rPr>
              <a:t> and </a:t>
            </a:r>
            <a:r>
              <a:rPr lang="it-IT" sz="3200" dirty="0" err="1" smtClean="0">
                <a:solidFill>
                  <a:schemeClr val="bg1"/>
                </a:solidFill>
              </a:rPr>
              <a:t>conditions</a:t>
            </a:r>
            <a:r>
              <a:rPr lang="it-IT" sz="3200" dirty="0" smtClean="0">
                <a:solidFill>
                  <a:schemeClr val="bg1"/>
                </a:solidFill>
              </a:rPr>
              <a:t> in the high atmosphere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All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results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presented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agreed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between</a:t>
            </a:r>
            <a:r>
              <a:rPr lang="it-IT" sz="3200" dirty="0" smtClean="0">
                <a:solidFill>
                  <a:schemeClr val="bg1"/>
                </a:solidFill>
              </a:rPr>
              <a:t> EEE and USC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All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papers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signed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both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groups</a:t>
            </a:r>
            <a:endParaRPr lang="it-IT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03649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Possibility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for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schools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to</a:t>
            </a:r>
            <a:r>
              <a:rPr lang="it-IT" sz="3200" dirty="0" smtClean="0">
                <a:solidFill>
                  <a:srgbClr val="C00000"/>
                </a:solidFill>
              </a:rPr>
              <a:t> go </a:t>
            </a:r>
            <a:r>
              <a:rPr lang="it-IT" sz="3200" dirty="0" err="1" smtClean="0">
                <a:solidFill>
                  <a:srgbClr val="C00000"/>
                </a:solidFill>
              </a:rPr>
              <a:t>to</a:t>
            </a:r>
            <a:r>
              <a:rPr lang="it-IT" sz="3200" dirty="0" smtClean="0">
                <a:solidFill>
                  <a:srgbClr val="C00000"/>
                </a:solidFill>
              </a:rPr>
              <a:t> CERN and </a:t>
            </a:r>
            <a:r>
              <a:rPr lang="it-IT" sz="3200" dirty="0" err="1" smtClean="0">
                <a:solidFill>
                  <a:srgbClr val="C00000"/>
                </a:solidFill>
              </a:rPr>
              <a:t>build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spare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chambers</a:t>
            </a:r>
            <a:endParaRPr lang="it-IT" sz="3200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Already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availability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for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two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students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from</a:t>
            </a:r>
            <a:r>
              <a:rPr lang="it-IT" sz="3200" dirty="0" smtClean="0">
                <a:solidFill>
                  <a:schemeClr val="bg1"/>
                </a:solidFill>
              </a:rPr>
              <a:t> Liguria, </a:t>
            </a:r>
            <a:r>
              <a:rPr lang="it-IT" sz="3200" dirty="0" err="1" smtClean="0">
                <a:solidFill>
                  <a:schemeClr val="bg1"/>
                </a:solidFill>
              </a:rPr>
              <a:t>maybe</a:t>
            </a:r>
            <a:r>
              <a:rPr lang="it-IT" sz="3200" dirty="0" smtClean="0">
                <a:solidFill>
                  <a:schemeClr val="bg1"/>
                </a:solidFill>
              </a:rPr>
              <a:t> more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Kindly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ask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all</a:t>
            </a:r>
            <a:r>
              <a:rPr lang="it-IT" sz="3200" dirty="0" smtClean="0">
                <a:solidFill>
                  <a:schemeClr val="bg1"/>
                </a:solidFill>
              </a:rPr>
              <a:t> the </a:t>
            </a:r>
            <a:r>
              <a:rPr lang="it-IT" sz="3200" dirty="0" err="1" smtClean="0">
                <a:solidFill>
                  <a:schemeClr val="bg1"/>
                </a:solidFill>
              </a:rPr>
              <a:t>local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responsibles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investigate </a:t>
            </a:r>
            <a:r>
              <a:rPr lang="it-IT" sz="3200" dirty="0" err="1" smtClean="0">
                <a:solidFill>
                  <a:schemeClr val="bg1"/>
                </a:solidFill>
              </a:rPr>
              <a:t>if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there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is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availability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from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other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schools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They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should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find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local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funds</a:t>
            </a:r>
            <a:r>
              <a:rPr lang="it-IT" sz="3200" dirty="0" smtClean="0">
                <a:solidFill>
                  <a:schemeClr val="bg1"/>
                </a:solidFill>
              </a:rPr>
              <a:t> (</a:t>
            </a:r>
            <a:r>
              <a:rPr lang="it-IT" sz="3200" dirty="0" err="1" smtClean="0">
                <a:solidFill>
                  <a:schemeClr val="bg1"/>
                </a:solidFill>
              </a:rPr>
              <a:t>schools</a:t>
            </a:r>
            <a:r>
              <a:rPr lang="it-IT" sz="3200" dirty="0" smtClean="0">
                <a:solidFill>
                  <a:schemeClr val="bg1"/>
                </a:solidFill>
              </a:rPr>
              <a:t>, …)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Maybe</a:t>
            </a:r>
            <a:r>
              <a:rPr lang="it-IT" sz="3200" dirty="0" smtClean="0">
                <a:solidFill>
                  <a:schemeClr val="bg1"/>
                </a:solidFill>
              </a:rPr>
              <a:t> a </a:t>
            </a:r>
            <a:r>
              <a:rPr lang="it-IT" sz="3200" dirty="0" err="1" smtClean="0">
                <a:solidFill>
                  <a:schemeClr val="bg1"/>
                </a:solidFill>
              </a:rPr>
              <a:t>very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little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support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from</a:t>
            </a:r>
            <a:r>
              <a:rPr lang="it-IT" sz="3200" dirty="0" smtClean="0">
                <a:solidFill>
                  <a:schemeClr val="bg1"/>
                </a:solidFill>
              </a:rPr>
              <a:t> EEE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Deadline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present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nominations</a:t>
            </a:r>
            <a:r>
              <a:rPr lang="it-IT" sz="3200" dirty="0" smtClean="0">
                <a:solidFill>
                  <a:schemeClr val="bg1"/>
                </a:solidFill>
              </a:rPr>
              <a:t>: </a:t>
            </a:r>
            <a:r>
              <a:rPr lang="it-IT" sz="3200" dirty="0" err="1" smtClean="0">
                <a:solidFill>
                  <a:schemeClr val="bg1"/>
                </a:solidFill>
              </a:rPr>
              <a:t>two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weeks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from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now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dirty="0" err="1" smtClean="0">
                <a:solidFill>
                  <a:schemeClr val="bg1"/>
                </a:solidFill>
              </a:rPr>
              <a:t>during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our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next</a:t>
            </a:r>
            <a:r>
              <a:rPr lang="it-IT" sz="3200" dirty="0" smtClean="0">
                <a:solidFill>
                  <a:schemeClr val="bg1"/>
                </a:solidFill>
              </a:rPr>
              <a:t> EEE </a:t>
            </a:r>
            <a:r>
              <a:rPr lang="it-IT" sz="3200" dirty="0" err="1" smtClean="0">
                <a:solidFill>
                  <a:schemeClr val="bg1"/>
                </a:solidFill>
              </a:rPr>
              <a:t>general</a:t>
            </a:r>
            <a:r>
              <a:rPr lang="it-IT" sz="3200" dirty="0" smtClean="0">
                <a:solidFill>
                  <a:schemeClr val="bg1"/>
                </a:solidFill>
              </a:rPr>
              <a:t>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036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3600" dirty="0" smtClean="0">
                <a:solidFill>
                  <a:srgbClr val="C00000"/>
                </a:solidFill>
              </a:rPr>
              <a:t> </a:t>
            </a:r>
            <a:r>
              <a:rPr lang="it-IT" sz="3200" dirty="0" smtClean="0">
                <a:solidFill>
                  <a:srgbClr val="C00000"/>
                </a:solidFill>
              </a:rPr>
              <a:t>Run-4 </a:t>
            </a:r>
            <a:r>
              <a:rPr lang="it-IT" sz="3200" dirty="0" err="1" smtClean="0">
                <a:solidFill>
                  <a:srgbClr val="C00000"/>
                </a:solidFill>
              </a:rPr>
              <a:t>with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fewer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stations</a:t>
            </a:r>
            <a:r>
              <a:rPr lang="it-IT" sz="3200" dirty="0" smtClean="0">
                <a:solidFill>
                  <a:srgbClr val="C00000"/>
                </a:solidFill>
              </a:rPr>
              <a:t> in </a:t>
            </a:r>
            <a:r>
              <a:rPr lang="it-IT" sz="3200" dirty="0" err="1" smtClean="0">
                <a:solidFill>
                  <a:srgbClr val="C00000"/>
                </a:solidFill>
              </a:rPr>
              <a:t>operation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with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respect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to</a:t>
            </a:r>
            <a:r>
              <a:rPr lang="it-IT" sz="3200" dirty="0" smtClean="0">
                <a:solidFill>
                  <a:srgbClr val="C00000"/>
                </a:solidFill>
              </a:rPr>
              <a:t> Run-3</a:t>
            </a:r>
          </a:p>
          <a:p>
            <a:pPr lvl="1">
              <a:buFont typeface="Wingdings" pitchFamily="2" charset="2"/>
              <a:buChar char="ü"/>
            </a:pPr>
            <a:r>
              <a:rPr lang="it-IT" sz="3200" dirty="0" err="1" smtClean="0">
                <a:solidFill>
                  <a:schemeClr val="bg1"/>
                </a:solidFill>
              </a:rPr>
              <a:t>Please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dirty="0" err="1" smtClean="0">
                <a:solidFill>
                  <a:schemeClr val="bg1"/>
                </a:solidFill>
              </a:rPr>
              <a:t>anybody</a:t>
            </a:r>
            <a:r>
              <a:rPr lang="it-IT" sz="3200" dirty="0" smtClean="0">
                <a:solidFill>
                  <a:schemeClr val="bg1"/>
                </a:solidFill>
              </a:rPr>
              <a:t>, put the </a:t>
            </a:r>
            <a:r>
              <a:rPr lang="it-IT" sz="3200" dirty="0" err="1" smtClean="0">
                <a:solidFill>
                  <a:schemeClr val="bg1"/>
                </a:solidFill>
              </a:rPr>
              <a:t>maximum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effort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to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have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all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stations</a:t>
            </a:r>
            <a:r>
              <a:rPr lang="it-IT" sz="3200" dirty="0" smtClean="0">
                <a:solidFill>
                  <a:schemeClr val="bg1"/>
                </a:solidFill>
              </a:rPr>
              <a:t> in </a:t>
            </a:r>
            <a:r>
              <a:rPr lang="it-IT" sz="3200" dirty="0" err="1" smtClean="0">
                <a:solidFill>
                  <a:schemeClr val="bg1"/>
                </a:solidFill>
              </a:rPr>
              <a:t>operation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smtClean="0">
                <a:solidFill>
                  <a:schemeClr val="bg1"/>
                </a:solidFill>
              </a:rPr>
              <a:t>h24!</a:t>
            </a:r>
            <a:endParaRPr lang="it-IT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145</Words>
  <Application>Microsoft Office PowerPoint</Application>
  <PresentationFormat>Presentazione su schermo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eb2sm</vt:lpstr>
      <vt:lpstr>Image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139</cp:revision>
  <dcterms:created xsi:type="dcterms:W3CDTF">2013-12-04T15:03:56Z</dcterms:created>
  <dcterms:modified xsi:type="dcterms:W3CDTF">2017-11-09T10:00:12Z</dcterms:modified>
</cp:coreProperties>
</file>