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0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B6AB-7BBE-4DDF-81DD-97E26B43476D}" type="datetimeFigureOut">
              <a:rPr lang="it-IT" smtClean="0"/>
              <a:t>26/09/2016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D0A0-0B4A-4957-B3F9-B1E21E7F0D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2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7B606-64A3-4174-B50E-05E6D0B6479B}" type="datetimeFigureOut">
              <a:rPr lang="it-IT" smtClean="0"/>
              <a:t>26/09/2016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870FB-293C-4638-A158-82ED22096B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3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94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99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49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60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10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2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72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94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4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18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0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70FB-293C-4638-A158-82ED22096B9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29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51C-50B2-400A-A950-971D4367ED8D}" type="datetime1">
              <a:rPr lang="it-IT" smtClean="0"/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320" y="0"/>
            <a:ext cx="1676680" cy="851647"/>
          </a:xfrm>
          <a:prstGeom prst="rect">
            <a:avLst/>
          </a:prstGeom>
        </p:spPr>
      </p:pic>
      <p:pic>
        <p:nvPicPr>
          <p:cNvPr id="10" name="Picture 6" descr="Centro Ferm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5565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ttore 1 15"/>
          <p:cNvCxnSpPr/>
          <p:nvPr userDrawn="1"/>
        </p:nvCxnSpPr>
        <p:spPr>
          <a:xfrm>
            <a:off x="2411506" y="851647"/>
            <a:ext cx="77455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E6F9-8788-4E09-89BA-046BD4FE220B}" type="datetime1">
              <a:rPr lang="it-IT" smtClean="0"/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8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08EC-A1BE-4CCA-9580-FD6F39DFCDA0}" type="datetime1">
              <a:rPr lang="it-IT" smtClean="0"/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6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EE56-5C1F-4B2E-9B5D-E503D545EB31}" type="datetime1">
              <a:rPr lang="it-IT" smtClean="0"/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06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EBC7-1200-4FBC-BA23-4D83DA179F21}" type="datetime1">
              <a:rPr lang="it-IT" smtClean="0"/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3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224-6801-4905-975B-B4DBDD0872FE}" type="datetime1">
              <a:rPr lang="it-IT" smtClean="0"/>
              <a:t>26/09/2016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5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7404-8CF3-4649-B54D-A375F8CD548A}" type="datetime1">
              <a:rPr lang="it-IT" smtClean="0"/>
              <a:t>26/09/2016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6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9B4A-D54A-465E-80C2-89A226205933}" type="datetime1">
              <a:rPr lang="it-IT" smtClean="0"/>
              <a:t>26/09/2016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5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2033-DA08-4D91-A32E-8EA0F93272DA}" type="datetime1">
              <a:rPr lang="it-IT" smtClean="0"/>
              <a:t>26/09/2016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58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2774-C993-4973-B8B6-A709B9EA37F3}" type="datetime1">
              <a:rPr lang="it-IT" smtClean="0"/>
              <a:t>26/09/2016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68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FF7A-36CD-4C84-8273-0F304E41394E}" type="datetime1">
              <a:rPr lang="it-IT" smtClean="0"/>
              <a:t>26/09/2016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2DB7-9D42-4B6C-8C42-2B4C42AF300F}" type="datetime1">
              <a:rPr lang="it-IT" smtClean="0"/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B9E4-6ADB-4095-8E63-9224F04F1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0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29/09/2016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1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58423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GPS-Trigger Board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1202287" y="3142645"/>
            <a:ext cx="8086568" cy="17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it-IT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it-IT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t-IT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Corvaglia for EEE Collaboration </a:t>
            </a:r>
            <a:endParaRPr lang="en-US" altLang="it-IT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10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Setup 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 b="20678"/>
          <a:stretch/>
        </p:blipFill>
        <p:spPr bwMode="auto">
          <a:xfrm>
            <a:off x="1982709" y="1620570"/>
            <a:ext cx="8750300" cy="44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5412" y="-488949"/>
            <a:ext cx="4321175" cy="7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GPS Firmware 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12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UART 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6" t="42393" r="15315" b="16113"/>
          <a:stretch>
            <a:fillRect/>
          </a:stretch>
        </p:blipFill>
        <p:spPr bwMode="auto">
          <a:xfrm>
            <a:off x="2172494" y="1498600"/>
            <a:ext cx="78470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 bwMode="auto">
          <a:xfrm>
            <a:off x="5507831" y="2638425"/>
            <a:ext cx="2232025" cy="152400"/>
          </a:xfrm>
          <a:prstGeom prst="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213769" y="4824412"/>
            <a:ext cx="576262" cy="149225"/>
          </a:xfrm>
          <a:prstGeom prst="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2804319" y="4745037"/>
            <a:ext cx="374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Time </a:t>
            </a:r>
            <a:r>
              <a:rPr lang="it-IT" altLang="it-IT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02/03/2015 ore 11:17’:29’’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5507831" y="2816225"/>
            <a:ext cx="1292225" cy="144462"/>
          </a:xfrm>
          <a:prstGeom prst="rect">
            <a:avLst/>
          </a:prstGeom>
          <a:noFill/>
          <a:ln>
            <a:solidFill>
              <a:srgbClr val="0070C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2213769" y="5111750"/>
            <a:ext cx="590550" cy="144462"/>
          </a:xfrm>
          <a:prstGeom prst="rect">
            <a:avLst/>
          </a:prstGeom>
          <a:noFill/>
          <a:ln>
            <a:solidFill>
              <a:srgbClr val="0070C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27"/>
          <p:cNvSpPr txBox="1">
            <a:spLocks noChangeArrowheads="1"/>
          </p:cNvSpPr>
          <p:nvPr/>
        </p:nvSpPr>
        <p:spPr bwMode="auto">
          <a:xfrm>
            <a:off x="2810669" y="50514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Event </a:t>
            </a:r>
            <a:r>
              <a:rPr lang="it-IT" altLang="it-IT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015DEBB6 (H) = 22932406 (D) </a:t>
            </a:r>
            <a:r>
              <a:rPr lang="it-IT" altLang="it-IT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ttangolo 13"/>
          <p:cNvSpPr/>
          <p:nvPr/>
        </p:nvSpPr>
        <p:spPr bwMode="auto">
          <a:xfrm>
            <a:off x="5183981" y="3302000"/>
            <a:ext cx="304800" cy="158750"/>
          </a:xfrm>
          <a:prstGeom prst="rect">
            <a:avLst/>
          </a:prstGeom>
          <a:noFill/>
          <a:ln>
            <a:solidFill>
              <a:srgbClr val="00B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7739856" y="3302000"/>
            <a:ext cx="304800" cy="158750"/>
          </a:xfrm>
          <a:prstGeom prst="rect">
            <a:avLst/>
          </a:prstGeom>
          <a:noFill/>
          <a:ln>
            <a:solidFill>
              <a:srgbClr val="00B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5171281" y="2803525"/>
            <a:ext cx="304800" cy="157162"/>
          </a:xfrm>
          <a:prstGeom prst="rect">
            <a:avLst/>
          </a:prstGeom>
          <a:noFill/>
          <a:ln>
            <a:solidFill>
              <a:srgbClr val="00B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2213769" y="4519612"/>
            <a:ext cx="576262" cy="157163"/>
          </a:xfrm>
          <a:prstGeom prst="rect">
            <a:avLst/>
          </a:prstGeom>
          <a:noFill/>
          <a:ln>
            <a:solidFill>
              <a:srgbClr val="00B05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33"/>
          <p:cNvSpPr txBox="1">
            <a:spLocks noChangeArrowheads="1"/>
          </p:cNvSpPr>
          <p:nvPr/>
        </p:nvSpPr>
        <p:spPr bwMode="auto">
          <a:xfrm>
            <a:off x="2810669" y="4422775"/>
            <a:ext cx="374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Pre-PostAmble</a:t>
            </a:r>
          </a:p>
        </p:txBody>
      </p:sp>
    </p:spTree>
    <p:extLst>
      <p:ext uri="{BB962C8B-B14F-4D97-AF65-F5344CB8AC3E}">
        <p14:creationId xmlns:p14="http://schemas.microsoft.com/office/powerpoint/2010/main" val="24486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7003" r="22788" b="6517"/>
          <a:stretch/>
        </p:blipFill>
        <p:spPr>
          <a:xfrm rot="3187664">
            <a:off x="416068" y="4891260"/>
            <a:ext cx="2318034" cy="2199160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58423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Vs New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t="10081" r="30333" b="24952"/>
          <a:stretch/>
        </p:blipFill>
        <p:spPr>
          <a:xfrm>
            <a:off x="369288" y="3034233"/>
            <a:ext cx="2521358" cy="19351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2242" r="22232" b="14551"/>
          <a:stretch/>
        </p:blipFill>
        <p:spPr>
          <a:xfrm>
            <a:off x="345232" y="1098557"/>
            <a:ext cx="2550783" cy="16709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981176" y="1351330"/>
            <a:ext cx="3929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GPS </a:t>
            </a:r>
          </a:p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1176" y="3541267"/>
            <a:ext cx="392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84290" y="5503800"/>
            <a:ext cx="3929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GPS </a:t>
            </a:r>
          </a:p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4702629" y="3833654"/>
            <a:ext cx="26219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3902" r="18632" b="7351"/>
          <a:stretch/>
        </p:blipFill>
        <p:spPr>
          <a:xfrm rot="16200000">
            <a:off x="6913111" y="1572384"/>
            <a:ext cx="5407961" cy="4159971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>
            <a:off x="4702629" y="1901228"/>
            <a:ext cx="2621902" cy="16400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4702629" y="4200808"/>
            <a:ext cx="2621902" cy="1559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82629" y="6356350"/>
            <a:ext cx="2743200" cy="365125"/>
          </a:xfrm>
        </p:spPr>
        <p:txBody>
          <a:bodyPr/>
          <a:lstStyle/>
          <a:p>
            <a:fld id="{3718B9E4-6ADB-4095-8E63-9224F04F1C2B}" type="slidenum">
              <a:rPr lang="it-IT" smtClean="0"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458423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trigger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r="7807"/>
          <a:stretch/>
        </p:blipFill>
        <p:spPr>
          <a:xfrm rot="16200000">
            <a:off x="5228759" y="-1902041"/>
            <a:ext cx="2208278" cy="783750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4572000" y="1215844"/>
            <a:ext cx="974690" cy="16957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7345345" y="984738"/>
            <a:ext cx="592853" cy="192856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29170" y="3373841"/>
            <a:ext cx="1526057" cy="33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Trigger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10851" y="3365340"/>
            <a:ext cx="288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Trigger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r="18187"/>
          <a:stretch/>
        </p:blipFill>
        <p:spPr>
          <a:xfrm>
            <a:off x="884256" y="3675059"/>
            <a:ext cx="2927254" cy="2710127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8030311" y="1858945"/>
            <a:ext cx="480644" cy="10560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658287" y="3702214"/>
            <a:ext cx="1530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Coincidences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1-Triple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3-Double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3-Single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27729" y="4735660"/>
            <a:ext cx="2717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 FEA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coincidences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UART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(via USB)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VME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communiction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 rot="16200000">
            <a:off x="5522289" y="1746991"/>
            <a:ext cx="1060608" cy="49167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6027" y="3091744"/>
            <a:ext cx="1560967" cy="360633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7031366" y="3702885"/>
            <a:ext cx="1530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Coincidences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1-Triple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3-Double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3-Single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6726725" y="4916032"/>
            <a:ext cx="217283" cy="1204111"/>
          </a:xfrm>
          <a:prstGeom prst="leftBrace">
            <a:avLst>
              <a:gd name="adj1" fmla="val 45235"/>
              <a:gd name="adj2" fmla="val 4889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8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6" grpId="0" animBg="1"/>
      <p:bldP spid="22" grpId="0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Presenzatione</a:t>
            </a:r>
            <a:r>
              <a:rPr lang="it-IT" dirty="0" smtClean="0"/>
              <a:t> 29/02/2016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458423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GPS 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7807"/>
          <a:stretch/>
        </p:blipFill>
        <p:spPr>
          <a:xfrm rot="16200000">
            <a:off x="5228759" y="-1902041"/>
            <a:ext cx="2208278" cy="7837501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906159" y="912570"/>
            <a:ext cx="642799" cy="20388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30401" y="3363660"/>
            <a:ext cx="288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GPS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1" y="3730073"/>
            <a:ext cx="3539592" cy="280883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496" y="3658668"/>
            <a:ext cx="2935284" cy="2624228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2022083" y="5144755"/>
            <a:ext cx="642799" cy="54947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618083" y="3773619"/>
            <a:ext cx="466250" cy="76826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664882" y="4354717"/>
            <a:ext cx="3880935" cy="119505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8012874" y="3700357"/>
            <a:ext cx="466250" cy="65435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1307018" y="5377568"/>
            <a:ext cx="642799" cy="108352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892750" y="5134492"/>
            <a:ext cx="5342063" cy="13092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1307017" y="3730073"/>
            <a:ext cx="642799" cy="74445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1929720" y="3740418"/>
            <a:ext cx="6005622" cy="332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632133" y="4509454"/>
            <a:ext cx="1389949" cy="80782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7985583" y="4829501"/>
            <a:ext cx="508787" cy="136028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7367013" y="4716872"/>
            <a:ext cx="466250" cy="65435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9140046" y="3658668"/>
            <a:ext cx="2717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Everythings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FPGA firmware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170418" y="3139423"/>
            <a:ext cx="281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GPS-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(FPGA)</a:t>
            </a:r>
          </a:p>
        </p:txBody>
      </p:sp>
    </p:spTree>
    <p:extLst>
      <p:ext uri="{BB962C8B-B14F-4D97-AF65-F5344CB8AC3E}">
        <p14:creationId xmlns:p14="http://schemas.microsoft.com/office/powerpoint/2010/main" val="33589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4" grpId="0" animBg="1"/>
      <p:bldP spid="17" grpId="0" animBg="1"/>
      <p:bldP spid="18" grpId="0" animBg="1"/>
      <p:bldP spid="22" grpId="0" animBg="1"/>
      <p:bldP spid="25" grpId="0" animBg="1"/>
      <p:bldP spid="26" grpId="0" animBg="1"/>
      <p:bldP spid="27" grpId="0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GPS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r="7807"/>
          <a:stretch/>
        </p:blipFill>
        <p:spPr>
          <a:xfrm rot="16200000">
            <a:off x="5228759" y="-1902041"/>
            <a:ext cx="2208278" cy="7837501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3503693" y="1215844"/>
            <a:ext cx="1077359" cy="16957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933397" y="3365340"/>
            <a:ext cx="264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GPS </a:t>
            </a:r>
          </a:p>
          <a:p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SMT 360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7003" r="22788" b="6517"/>
          <a:stretch/>
        </p:blipFill>
        <p:spPr>
          <a:xfrm rot="3187664">
            <a:off x="617215" y="3539055"/>
            <a:ext cx="1538335" cy="145944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1326" y="4507738"/>
            <a:ext cx="1411224" cy="2286000"/>
          </a:xfrm>
          <a:prstGeom prst="rect">
            <a:avLst/>
          </a:prstGeom>
        </p:spPr>
      </p:pic>
      <p:pic>
        <p:nvPicPr>
          <p:cNvPr id="17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9249">
            <a:off x="4512147" y="3656171"/>
            <a:ext cx="32797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2 17"/>
          <p:cNvCxnSpPr/>
          <p:nvPr/>
        </p:nvCxnSpPr>
        <p:spPr>
          <a:xfrm flipH="1" flipV="1">
            <a:off x="4370671" y="2998093"/>
            <a:ext cx="826018" cy="11031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776927" y="3952463"/>
            <a:ext cx="4101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externally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GPS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Banzi Lecce)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10Mhz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clock with PPS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clock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PPS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Multi-GNSS (GPS, GLONASS,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&amp; Galileo ready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PPS pulse synchronized to within 15 nanoseconds (one sigma) of GNSS/UTC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30401" y="3363659"/>
            <a:ext cx="1322019" cy="348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GPS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r="7807"/>
          <a:stretch/>
        </p:blipFill>
        <p:spPr>
          <a:xfrm>
            <a:off x="8545493" y="482102"/>
            <a:ext cx="1876434" cy="66597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3902" r="18632" b="7351"/>
          <a:stretch/>
        </p:blipFill>
        <p:spPr>
          <a:xfrm rot="16200000">
            <a:off x="2626300" y="2844675"/>
            <a:ext cx="2307048" cy="1774653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899456" y="3793862"/>
            <a:ext cx="1490659" cy="181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95024" y="3229892"/>
            <a:ext cx="152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MRPC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363771" y="2578477"/>
            <a:ext cx="452674" cy="243714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904122" y="5178154"/>
            <a:ext cx="152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VME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8392887" y="5178154"/>
            <a:ext cx="1109683" cy="52801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850591" y="5272885"/>
            <a:ext cx="152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8389856" y="5611440"/>
            <a:ext cx="1104857" cy="11100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953916" y="5850656"/>
            <a:ext cx="152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LED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8405830" y="1374598"/>
            <a:ext cx="1077359" cy="9175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8417354" y="4646443"/>
            <a:ext cx="1077359" cy="54463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979583" y="959576"/>
            <a:ext cx="152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PPS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inout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562486" y="3209806"/>
            <a:ext cx="190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CLR/RES TDC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950887" y="4639601"/>
            <a:ext cx="152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S1, S2, S3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458847" y="4730053"/>
            <a:ext cx="232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compatibility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9460787" y="974384"/>
            <a:ext cx="232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compatibility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8407853" y="3126916"/>
            <a:ext cx="1077359" cy="51506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>
            <a:off x="8428236" y="4058611"/>
            <a:ext cx="1077359" cy="54463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6411051" y="4149743"/>
            <a:ext cx="207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Clock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9469729" y="4142221"/>
            <a:ext cx="232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compatibility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8406351" y="3667948"/>
            <a:ext cx="1077359" cy="3347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511016" y="3669102"/>
            <a:ext cx="200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Trigger to TDC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8392887" y="2281690"/>
            <a:ext cx="1077359" cy="81430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6979583" y="1620633"/>
            <a:ext cx="152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GPS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947796" y="2424533"/>
            <a:ext cx="152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MRPC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8428235" y="918935"/>
            <a:ext cx="1077359" cy="422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6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3" grpId="0" animBg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9" grpId="0"/>
      <p:bldP spid="31" grpId="0" animBg="1"/>
      <p:bldP spid="31" grpId="1" animBg="1"/>
      <p:bldP spid="35" grpId="0" animBg="1"/>
      <p:bldP spid="36" grpId="0"/>
      <p:bldP spid="36" grpId="1"/>
      <p:bldP spid="37" grpId="0"/>
      <p:bldP spid="38" grpId="0" animBg="1"/>
      <p:bldP spid="38" grpId="1" animBg="1"/>
      <p:bldP spid="39" grpId="0"/>
      <p:bldP spid="39" grpId="1"/>
      <p:bldP spid="41" grpId="0" animBg="1"/>
      <p:bldP spid="41" grpId="1" animBg="1"/>
      <p:bldP spid="42" grpId="0"/>
      <p:bldP spid="42" grpId="1"/>
      <p:bldP spid="43" grpId="0"/>
      <p:bldP spid="43" grpId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285325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Backup </a:t>
            </a:r>
            <a:r>
              <a:rPr lang="it-IT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Presenzatione 29/02/2016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B9E4-6ADB-4095-8E63-9224F04F1C2B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9" y="1342019"/>
            <a:ext cx="6019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67" y="1342019"/>
            <a:ext cx="5834062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277559" y="128159"/>
            <a:ext cx="57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Setup 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243</Words>
  <Application>Microsoft Office PowerPoint</Application>
  <PresentationFormat>Personalizzato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Costantini</dc:creator>
  <cp:lastModifiedBy>Alessandro</cp:lastModifiedBy>
  <cp:revision>51</cp:revision>
  <dcterms:created xsi:type="dcterms:W3CDTF">2016-02-19T12:06:35Z</dcterms:created>
  <dcterms:modified xsi:type="dcterms:W3CDTF">2016-09-26T09:52:47Z</dcterms:modified>
</cp:coreProperties>
</file>