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16" r:id="rId2"/>
    <p:sldId id="318" r:id="rId3"/>
    <p:sldId id="290" r:id="rId4"/>
    <p:sldId id="317" r:id="rId5"/>
    <p:sldId id="315" r:id="rId6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9999"/>
    <a:srgbClr val="00FF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06/09/2017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794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795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26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27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 smtClean="0">
                <a:solidFill>
                  <a:srgbClr val="C00000"/>
                </a:solidFill>
              </a:rPr>
              <a:t>Preparation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for</a:t>
            </a:r>
            <a:r>
              <a:rPr lang="it-IT" sz="4800" dirty="0" smtClean="0">
                <a:solidFill>
                  <a:srgbClr val="C00000"/>
                </a:solidFill>
              </a:rPr>
              <a:t> Run-4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rgbClr val="C00000"/>
                </a:solidFill>
              </a:rPr>
              <a:t>We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have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to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prepare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for</a:t>
            </a:r>
            <a:r>
              <a:rPr lang="it-IT" sz="3200" dirty="0" smtClean="0">
                <a:solidFill>
                  <a:srgbClr val="C00000"/>
                </a:solidFill>
              </a:rPr>
              <a:t> Run-4</a:t>
            </a:r>
            <a:endParaRPr lang="it-IT" sz="2400" dirty="0" smtClean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As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many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stations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operating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as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possible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old+new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As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much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stable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as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possible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As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many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data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as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possible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All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stations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in the monitor</a:t>
            </a:r>
          </a:p>
          <a:p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Start: 2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October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2017</a:t>
            </a:r>
          </a:p>
          <a:p>
            <a:pPr lvl="1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Last week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of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September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as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commissioning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End: 9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June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2018</a:t>
            </a:r>
          </a:p>
          <a:p>
            <a:pPr>
              <a:buFont typeface="Wingdings" pitchFamily="2" charset="2"/>
              <a:buChar char="Ø"/>
            </a:pP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299546"/>
            <a:ext cx="903649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 smtClean="0">
                <a:solidFill>
                  <a:srgbClr val="C00000"/>
                </a:solidFill>
              </a:rPr>
              <a:t>Actions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for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preparation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to</a:t>
            </a:r>
            <a:r>
              <a:rPr lang="it-IT" sz="4800" dirty="0" smtClean="0">
                <a:solidFill>
                  <a:srgbClr val="C00000"/>
                </a:solidFill>
              </a:rPr>
              <a:t> Run-4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rgbClr val="C00000"/>
                </a:solidFill>
              </a:rPr>
              <a:t>Message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to</a:t>
            </a:r>
            <a:r>
              <a:rPr lang="it-IT" sz="3200" dirty="0" smtClean="0">
                <a:solidFill>
                  <a:srgbClr val="C00000"/>
                </a:solidFill>
              </a:rPr>
              <a:t> the </a:t>
            </a:r>
            <a:r>
              <a:rPr lang="it-IT" sz="3200" dirty="0" err="1" smtClean="0">
                <a:solidFill>
                  <a:srgbClr val="C00000"/>
                </a:solidFill>
              </a:rPr>
              <a:t>schools</a:t>
            </a:r>
            <a:endParaRPr lang="it-IT" sz="2400" dirty="0" smtClean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The idea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is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let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them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make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setting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up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operation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ü"/>
            </a:pP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Intervene on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all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stations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with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problems</a:t>
            </a:r>
            <a:endParaRPr lang="it-IT" sz="2800" dirty="0" smtClean="0">
              <a:solidFill>
                <a:srgbClr val="C00000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Taskforce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others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Set-up the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stations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for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the upgrade</a:t>
            </a:r>
          </a:p>
          <a:p>
            <a:pPr>
              <a:buFont typeface="Wingdings" pitchFamily="2" charset="2"/>
              <a:buChar char="Ø"/>
            </a:pPr>
            <a:endParaRPr lang="it-IT" sz="2800" dirty="0" smtClean="0">
              <a:solidFill>
                <a:srgbClr val="C00000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Two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spare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chambers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ready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+ 2 at the end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of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Sept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One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school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from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Savona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available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go on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their</a:t>
            </a:r>
            <a:r>
              <a:rPr lang="it-IT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sym typeface="Wingdings" pitchFamily="2" charset="2"/>
              </a:rPr>
              <a:t>expenses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Cagliari 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(25-29 </a:t>
            </a:r>
            <a:r>
              <a:rPr lang="it-IT" sz="2800" dirty="0" err="1" smtClean="0">
                <a:solidFill>
                  <a:srgbClr val="C00000"/>
                </a:solidFill>
                <a:sym typeface="Wingdings" pitchFamily="2" charset="2"/>
              </a:rPr>
              <a:t>September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) </a:t>
            </a:r>
            <a:r>
              <a:rPr lang="it-IT" sz="2800" dirty="0" smtClean="0">
                <a:solidFill>
                  <a:srgbClr val="C00000"/>
                </a:solidFill>
                <a:sym typeface="Wingdings" pitchFamily="2" charset="2"/>
              </a:rPr>
              <a:t>and Bologna </a:t>
            </a:r>
            <a:r>
              <a:rPr lang="it-IT" sz="2800" smtClean="0">
                <a:solidFill>
                  <a:srgbClr val="C00000"/>
                </a:solidFill>
                <a:sym typeface="Wingdings" pitchFamily="2" charset="2"/>
              </a:rPr>
              <a:t>going </a:t>
            </a: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it-IT" sz="24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 smtClean="0">
                <a:solidFill>
                  <a:srgbClr val="C00000"/>
                </a:solidFill>
              </a:rPr>
              <a:t>Proposal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of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organization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/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Run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coordinator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Responsible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the data </a:t>
            </a:r>
            <a:r>
              <a:rPr lang="it-IT" sz="2800" dirty="0" err="1" smtClean="0">
                <a:solidFill>
                  <a:schemeClr val="bg1"/>
                </a:solidFill>
              </a:rPr>
              <a:t>taking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Technical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coordinator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responsible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material and </a:t>
            </a:r>
            <a:r>
              <a:rPr lang="it-IT" sz="2800" dirty="0" err="1" smtClean="0">
                <a:solidFill>
                  <a:schemeClr val="bg1"/>
                </a:solidFill>
              </a:rPr>
              <a:t>supplies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to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all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stations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 Upgrade </a:t>
            </a:r>
            <a:r>
              <a:rPr lang="it-IT" sz="3200" dirty="0" err="1" smtClean="0">
                <a:solidFill>
                  <a:schemeClr val="bg1"/>
                </a:solidFill>
              </a:rPr>
              <a:t>coordinator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800" dirty="0" err="1" smtClean="0">
                <a:solidFill>
                  <a:schemeClr val="bg1"/>
                </a:solidFill>
              </a:rPr>
              <a:t>Responsible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the </a:t>
            </a:r>
            <a:r>
              <a:rPr lang="it-IT" sz="2800" dirty="0" err="1" smtClean="0">
                <a:solidFill>
                  <a:schemeClr val="bg1"/>
                </a:solidFill>
              </a:rPr>
              <a:t>construction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of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new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telescopes</a:t>
            </a:r>
            <a:r>
              <a:rPr lang="it-IT" sz="2800" dirty="0" smtClean="0">
                <a:solidFill>
                  <a:schemeClr val="bg1"/>
                </a:solidFill>
              </a:rPr>
              <a:t> and relative </a:t>
            </a:r>
            <a:r>
              <a:rPr lang="it-IT" sz="2800" dirty="0" err="1" smtClean="0">
                <a:solidFill>
                  <a:schemeClr val="bg1"/>
                </a:solidFill>
              </a:rPr>
              <a:t>tests</a:t>
            </a:r>
            <a:endParaRPr lang="it-IT" sz="28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it-IT" sz="2800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ü"/>
            </a:pP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Conference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and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publication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committee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1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chair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+ 2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 smtClean="0">
                <a:solidFill>
                  <a:srgbClr val="C00000"/>
                </a:solidFill>
              </a:rPr>
              <a:t>Proposal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of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organization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/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Local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responsibles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Already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there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 Group </a:t>
            </a:r>
            <a:r>
              <a:rPr lang="it-IT" sz="3200" dirty="0" err="1" smtClean="0">
                <a:solidFill>
                  <a:schemeClr val="bg1"/>
                </a:solidFill>
              </a:rPr>
              <a:t>analysis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responsibles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Already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there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 Task </a:t>
            </a:r>
            <a:r>
              <a:rPr lang="it-IT" sz="3200" dirty="0" err="1" smtClean="0">
                <a:solidFill>
                  <a:schemeClr val="bg1"/>
                </a:solidFill>
              </a:rPr>
              <a:t>group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responsibles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2800" dirty="0" err="1" smtClean="0">
                <a:solidFill>
                  <a:schemeClr val="bg1"/>
                </a:solidFill>
              </a:rPr>
              <a:t>Taskforce</a:t>
            </a:r>
            <a:r>
              <a:rPr lang="it-IT" sz="2800" dirty="0" smtClean="0">
                <a:solidFill>
                  <a:schemeClr val="bg1"/>
                </a:solidFill>
              </a:rPr>
              <a:t>, ICD, ...</a:t>
            </a:r>
          </a:p>
          <a:p>
            <a:pPr lvl="1">
              <a:buFont typeface="Wingdings" pitchFamily="2" charset="2"/>
              <a:buChar char="ü"/>
            </a:pPr>
            <a:endParaRPr lang="it-IT" sz="2800" dirty="0" smtClean="0">
              <a:solidFill>
                <a:schemeClr val="bg1"/>
              </a:solidFill>
            </a:endParaRPr>
          </a:p>
          <a:p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course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the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responsibles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can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build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their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own</a:t>
            </a:r>
            <a:r>
              <a:rPr lang="it-IT" sz="28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sym typeface="Wingdings" pitchFamily="2" charset="2"/>
              </a:rPr>
              <a:t>structure</a:t>
            </a:r>
            <a:endParaRPr lang="it-IT" sz="2800" dirty="0" smtClean="0">
              <a:solidFill>
                <a:schemeClr val="bg1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ü"/>
            </a:pPr>
            <a:endParaRPr lang="it-IT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 smtClean="0">
                <a:solidFill>
                  <a:srgbClr val="C00000"/>
                </a:solidFill>
              </a:rPr>
              <a:t>Pending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items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Complete the </a:t>
            </a:r>
            <a:r>
              <a:rPr lang="it-IT" sz="2800" dirty="0" err="1" smtClean="0">
                <a:solidFill>
                  <a:schemeClr val="bg1"/>
                </a:solidFill>
              </a:rPr>
              <a:t>paper</a:t>
            </a:r>
            <a:r>
              <a:rPr lang="it-IT" sz="2800" dirty="0" smtClean="0">
                <a:solidFill>
                  <a:schemeClr val="bg1"/>
                </a:solidFill>
              </a:rPr>
              <a:t> on </a:t>
            </a:r>
            <a:r>
              <a:rPr lang="it-IT" sz="2800" dirty="0" err="1" smtClean="0">
                <a:solidFill>
                  <a:schemeClr val="bg1"/>
                </a:solidFill>
              </a:rPr>
              <a:t>telescope</a:t>
            </a:r>
            <a:r>
              <a:rPr lang="it-IT" sz="2800" dirty="0" smtClean="0">
                <a:solidFill>
                  <a:schemeClr val="bg1"/>
                </a:solidFill>
              </a:rPr>
              <a:t> performance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Complete the </a:t>
            </a:r>
            <a:r>
              <a:rPr lang="it-IT" sz="2800" dirty="0" err="1" smtClean="0">
                <a:solidFill>
                  <a:schemeClr val="bg1"/>
                </a:solidFill>
              </a:rPr>
              <a:t>paper</a:t>
            </a:r>
            <a:r>
              <a:rPr lang="it-IT" sz="2800" dirty="0" smtClean="0">
                <a:solidFill>
                  <a:schemeClr val="bg1"/>
                </a:solidFill>
              </a:rPr>
              <a:t> on the </a:t>
            </a:r>
            <a:r>
              <a:rPr lang="it-IT" sz="2800" dirty="0" err="1" smtClean="0">
                <a:solidFill>
                  <a:schemeClr val="bg1"/>
                </a:solidFill>
              </a:rPr>
              <a:t>measure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of</a:t>
            </a:r>
            <a:r>
              <a:rPr lang="it-IT" sz="2800" dirty="0" smtClean="0">
                <a:solidFill>
                  <a:schemeClr val="bg1"/>
                </a:solidFill>
              </a:rPr>
              <a:t> the </a:t>
            </a:r>
            <a:r>
              <a:rPr lang="it-IT" sz="2800" dirty="0" err="1" smtClean="0">
                <a:solidFill>
                  <a:schemeClr val="bg1"/>
                </a:solidFill>
              </a:rPr>
              <a:t>Earth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radius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done</a:t>
            </a:r>
            <a:r>
              <a:rPr lang="it-IT" sz="2800" dirty="0" smtClean="0">
                <a:solidFill>
                  <a:schemeClr val="bg1"/>
                </a:solidFill>
              </a:rPr>
              <a:t> at Erice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Started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investigation</a:t>
            </a:r>
            <a:r>
              <a:rPr lang="it-IT" sz="2800" dirty="0" smtClean="0">
                <a:solidFill>
                  <a:schemeClr val="bg1"/>
                </a:solidFill>
              </a:rPr>
              <a:t> on eco-gas </a:t>
            </a:r>
            <a:r>
              <a:rPr lang="it-IT" sz="2800" dirty="0" err="1" smtClean="0">
                <a:solidFill>
                  <a:schemeClr val="bg1"/>
                </a:solidFill>
              </a:rPr>
              <a:t>mixtures</a:t>
            </a:r>
            <a:endParaRPr lang="it-IT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bg1"/>
                </a:solidFill>
              </a:rPr>
              <a:t>Trigger/GPS card </a:t>
            </a:r>
            <a:r>
              <a:rPr lang="it-IT" sz="2800" dirty="0" err="1" smtClean="0">
                <a:solidFill>
                  <a:schemeClr val="bg1"/>
                </a:solidFill>
              </a:rPr>
              <a:t>arrived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to</a:t>
            </a:r>
            <a:r>
              <a:rPr lang="it-IT" sz="2800" dirty="0" smtClean="0">
                <a:solidFill>
                  <a:schemeClr val="bg1"/>
                </a:solidFill>
              </a:rPr>
              <a:t> CERN under </a:t>
            </a:r>
            <a:r>
              <a:rPr lang="it-IT" sz="2800" dirty="0" err="1" smtClean="0">
                <a:solidFill>
                  <a:schemeClr val="bg1"/>
                </a:solidFill>
              </a:rPr>
              <a:t>investigation</a:t>
            </a:r>
            <a:endParaRPr lang="it-IT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Prepare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ICD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Prepare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for</a:t>
            </a:r>
            <a:r>
              <a:rPr lang="it-IT" sz="2800" dirty="0" smtClean="0">
                <a:solidFill>
                  <a:schemeClr val="bg1"/>
                </a:solidFill>
              </a:rPr>
              <a:t> Erice meeting in </a:t>
            </a:r>
            <a:r>
              <a:rPr lang="it-IT" sz="2800" dirty="0" err="1" smtClean="0">
                <a:solidFill>
                  <a:schemeClr val="bg1"/>
                </a:solidFill>
              </a:rPr>
              <a:t>december</a:t>
            </a:r>
            <a:endParaRPr lang="it-IT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Prepare</a:t>
            </a:r>
            <a:r>
              <a:rPr lang="it-IT" sz="2800" dirty="0" smtClean="0">
                <a:solidFill>
                  <a:schemeClr val="bg1"/>
                </a:solidFill>
              </a:rPr>
              <a:t> and </a:t>
            </a:r>
            <a:r>
              <a:rPr lang="it-IT" sz="2800" dirty="0" err="1" smtClean="0">
                <a:solidFill>
                  <a:schemeClr val="bg1"/>
                </a:solidFill>
              </a:rPr>
              <a:t>circulate</a:t>
            </a:r>
            <a:r>
              <a:rPr lang="it-IT" sz="2800" dirty="0" smtClean="0">
                <a:solidFill>
                  <a:schemeClr val="bg1"/>
                </a:solidFill>
              </a:rPr>
              <a:t> SIF </a:t>
            </a:r>
            <a:r>
              <a:rPr lang="it-IT" sz="2800" dirty="0" err="1" smtClean="0">
                <a:solidFill>
                  <a:schemeClr val="bg1"/>
                </a:solidFill>
              </a:rPr>
              <a:t>talks</a:t>
            </a:r>
            <a:r>
              <a:rPr lang="it-IT" sz="2800" dirty="0" smtClean="0">
                <a:solidFill>
                  <a:schemeClr val="bg1"/>
                </a:solidFill>
              </a:rPr>
              <a:t> (NOW!)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250</Words>
  <Application>Microsoft Office PowerPoint</Application>
  <PresentationFormat>Presentazione su schermo (4:3)</PresentationFormat>
  <Paragraphs>60</Paragraphs>
  <Slides>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7" baseType="lpstr">
      <vt:lpstr>eb2sm</vt:lpstr>
      <vt:lpstr>Image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138</cp:revision>
  <dcterms:created xsi:type="dcterms:W3CDTF">2013-12-04T15:03:56Z</dcterms:created>
  <dcterms:modified xsi:type="dcterms:W3CDTF">2017-09-06T13:29:37Z</dcterms:modified>
</cp:coreProperties>
</file>