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6"/>
  </p:notesMasterIdLst>
  <p:sldIdLst>
    <p:sldId id="269" r:id="rId2"/>
    <p:sldId id="270" r:id="rId3"/>
    <p:sldId id="256" r:id="rId4"/>
    <p:sldId id="257" r:id="rId5"/>
    <p:sldId id="258" r:id="rId6"/>
    <p:sldId id="259" r:id="rId7"/>
    <p:sldId id="260" r:id="rId8"/>
    <p:sldId id="261" r:id="rId9"/>
    <p:sldId id="264" r:id="rId10"/>
    <p:sldId id="266" r:id="rId11"/>
    <p:sldId id="265" r:id="rId12"/>
    <p:sldId id="272" r:id="rId13"/>
    <p:sldId id="273" r:id="rId14"/>
    <p:sldId id="274" r:id="rId15"/>
    <p:sldId id="275" r:id="rId16"/>
    <p:sldId id="276" r:id="rId17"/>
    <p:sldId id="277" r:id="rId18"/>
    <p:sldId id="280" r:id="rId19"/>
    <p:sldId id="278" r:id="rId20"/>
    <p:sldId id="279" r:id="rId21"/>
    <p:sldId id="281" r:id="rId22"/>
    <p:sldId id="271" r:id="rId23"/>
    <p:sldId id="262" r:id="rId24"/>
    <p:sldId id="263" r:id="rId25"/>
  </p:sldIdLst>
  <p:sldSz cx="9144000" cy="6858000" type="screen4x3"/>
  <p:notesSz cx="6858000" cy="9144000"/>
  <p:embeddedFontLst>
    <p:embeddedFont>
      <p:font typeface="Play" pitchFamily="2" charset="0"/>
      <p:regular r:id="rId27"/>
      <p:bold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gaFeq9rZu94aUO7QaS/k6uv3J03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DE3991-6095-7E41-B553-26DE0C1DFE11}" v="46" dt="2026-06-30T10:13:24.2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042"/>
    <p:restoredTop sz="94615"/>
  </p:normalViewPr>
  <p:slideViewPr>
    <p:cSldViewPr snapToGrid="0">
      <p:cViewPr varScale="1">
        <p:scale>
          <a:sx n="170" d="100"/>
          <a:sy n="170" d="100"/>
        </p:scale>
        <p:origin x="304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co Garbini" userId="79fa80d9-c5de-4747-9f71-8db20e1eacba" providerId="ADAL" clId="{CFBF5569-A7F1-5689-8038-70B51DAD1678}"/>
    <pc:docChg chg="undo custSel addSld delSld modSld">
      <pc:chgData name="Marco Garbini" userId="79fa80d9-c5de-4747-9f71-8db20e1eacba" providerId="ADAL" clId="{CFBF5569-A7F1-5689-8038-70B51DAD1678}" dt="2026-06-30T10:20:33.746" v="1336" actId="20577"/>
      <pc:docMkLst>
        <pc:docMk/>
      </pc:docMkLst>
      <pc:sldChg chg="modSp mod">
        <pc:chgData name="Marco Garbini" userId="79fa80d9-c5de-4747-9f71-8db20e1eacba" providerId="ADAL" clId="{CFBF5569-A7F1-5689-8038-70B51DAD1678}" dt="2026-06-30T08:37:01.568" v="61" actId="1035"/>
        <pc:sldMkLst>
          <pc:docMk/>
          <pc:sldMk cId="0" sldId="256"/>
        </pc:sldMkLst>
        <pc:spChg chg="mod">
          <ac:chgData name="Marco Garbini" userId="79fa80d9-c5de-4747-9f71-8db20e1eacba" providerId="ADAL" clId="{CFBF5569-A7F1-5689-8038-70B51DAD1678}" dt="2026-06-30T08:31:00.351" v="55" actId="20577"/>
          <ac:spMkLst>
            <pc:docMk/>
            <pc:sldMk cId="0" sldId="256"/>
            <ac:spMk id="5" creationId="{4A6DB278-32B3-1A6C-A02D-2AF617171543}"/>
          </ac:spMkLst>
        </pc:spChg>
        <pc:spChg chg="mod">
          <ac:chgData name="Marco Garbini" userId="79fa80d9-c5de-4747-9f71-8db20e1eacba" providerId="ADAL" clId="{CFBF5569-A7F1-5689-8038-70B51DAD1678}" dt="2026-06-30T08:37:01.568" v="61" actId="1035"/>
          <ac:spMkLst>
            <pc:docMk/>
            <pc:sldMk cId="0" sldId="256"/>
            <ac:spMk id="91" creationId="{00000000-0000-0000-0000-000000000000}"/>
          </ac:spMkLst>
        </pc:spChg>
      </pc:sldChg>
      <pc:sldChg chg="modSp mod">
        <pc:chgData name="Marco Garbini" userId="79fa80d9-c5de-4747-9f71-8db20e1eacba" providerId="ADAL" clId="{CFBF5569-A7F1-5689-8038-70B51DAD1678}" dt="2026-06-30T08:37:51.784" v="75" actId="790"/>
        <pc:sldMkLst>
          <pc:docMk/>
          <pc:sldMk cId="0" sldId="257"/>
        </pc:sldMkLst>
        <pc:spChg chg="mod">
          <ac:chgData name="Marco Garbini" userId="79fa80d9-c5de-4747-9f71-8db20e1eacba" providerId="ADAL" clId="{CFBF5569-A7F1-5689-8038-70B51DAD1678}" dt="2026-06-30T08:37:23.426" v="74" actId="20577"/>
          <ac:spMkLst>
            <pc:docMk/>
            <pc:sldMk cId="0" sldId="257"/>
            <ac:spMk id="3" creationId="{4E16B264-0097-255A-A922-3EB9D3159B0B}"/>
          </ac:spMkLst>
        </pc:spChg>
        <pc:spChg chg="mod">
          <ac:chgData name="Marco Garbini" userId="79fa80d9-c5de-4747-9f71-8db20e1eacba" providerId="ADAL" clId="{CFBF5569-A7F1-5689-8038-70B51DAD1678}" dt="2026-06-30T08:37:51.784" v="75" actId="790"/>
          <ac:spMkLst>
            <pc:docMk/>
            <pc:sldMk cId="0" sldId="257"/>
            <ac:spMk id="7" creationId="{9715631C-AA60-E5A1-E1EA-3BB0EF61635C}"/>
          </ac:spMkLst>
        </pc:spChg>
        <pc:spChg chg="mod">
          <ac:chgData name="Marco Garbini" userId="79fa80d9-c5de-4747-9f71-8db20e1eacba" providerId="ADAL" clId="{CFBF5569-A7F1-5689-8038-70B51DAD1678}" dt="2026-06-30T08:37:51.784" v="75" actId="790"/>
          <ac:spMkLst>
            <pc:docMk/>
            <pc:sldMk cId="0" sldId="257"/>
            <ac:spMk id="104" creationId="{00000000-0000-0000-0000-000000000000}"/>
          </ac:spMkLst>
        </pc:spChg>
        <pc:spChg chg="mod">
          <ac:chgData name="Marco Garbini" userId="79fa80d9-c5de-4747-9f71-8db20e1eacba" providerId="ADAL" clId="{CFBF5569-A7F1-5689-8038-70B51DAD1678}" dt="2026-06-30T08:37:51.784" v="75" actId="790"/>
          <ac:spMkLst>
            <pc:docMk/>
            <pc:sldMk cId="0" sldId="257"/>
            <ac:spMk id="105" creationId="{00000000-0000-0000-0000-000000000000}"/>
          </ac:spMkLst>
        </pc:spChg>
        <pc:spChg chg="mod">
          <ac:chgData name="Marco Garbini" userId="79fa80d9-c5de-4747-9f71-8db20e1eacba" providerId="ADAL" clId="{CFBF5569-A7F1-5689-8038-70B51DAD1678}" dt="2026-06-30T08:37:51.784" v="75" actId="790"/>
          <ac:spMkLst>
            <pc:docMk/>
            <pc:sldMk cId="0" sldId="257"/>
            <ac:spMk id="106" creationId="{00000000-0000-0000-0000-000000000000}"/>
          </ac:spMkLst>
        </pc:spChg>
        <pc:spChg chg="mod">
          <ac:chgData name="Marco Garbini" userId="79fa80d9-c5de-4747-9f71-8db20e1eacba" providerId="ADAL" clId="{CFBF5569-A7F1-5689-8038-70B51DAD1678}" dt="2026-06-30T08:37:51.784" v="75" actId="790"/>
          <ac:spMkLst>
            <pc:docMk/>
            <pc:sldMk cId="0" sldId="257"/>
            <ac:spMk id="107" creationId="{00000000-0000-0000-0000-000000000000}"/>
          </ac:spMkLst>
        </pc:spChg>
        <pc:spChg chg="mod">
          <ac:chgData name="Marco Garbini" userId="79fa80d9-c5de-4747-9f71-8db20e1eacba" providerId="ADAL" clId="{CFBF5569-A7F1-5689-8038-70B51DAD1678}" dt="2026-06-30T08:37:51.784" v="75" actId="790"/>
          <ac:spMkLst>
            <pc:docMk/>
            <pc:sldMk cId="0" sldId="257"/>
            <ac:spMk id="109" creationId="{00000000-0000-0000-0000-000000000000}"/>
          </ac:spMkLst>
        </pc:spChg>
        <pc:spChg chg="mod">
          <ac:chgData name="Marco Garbini" userId="79fa80d9-c5de-4747-9f71-8db20e1eacba" providerId="ADAL" clId="{CFBF5569-A7F1-5689-8038-70B51DAD1678}" dt="2026-06-30T08:37:51.784" v="75" actId="790"/>
          <ac:spMkLst>
            <pc:docMk/>
            <pc:sldMk cId="0" sldId="257"/>
            <ac:spMk id="111" creationId="{00000000-0000-0000-0000-000000000000}"/>
          </ac:spMkLst>
        </pc:spChg>
        <pc:spChg chg="mod">
          <ac:chgData name="Marco Garbini" userId="79fa80d9-c5de-4747-9f71-8db20e1eacba" providerId="ADAL" clId="{CFBF5569-A7F1-5689-8038-70B51DAD1678}" dt="2026-06-30T08:37:51.784" v="75" actId="790"/>
          <ac:spMkLst>
            <pc:docMk/>
            <pc:sldMk cId="0" sldId="257"/>
            <ac:spMk id="112" creationId="{00000000-0000-0000-0000-000000000000}"/>
          </ac:spMkLst>
        </pc:spChg>
        <pc:spChg chg="mod">
          <ac:chgData name="Marco Garbini" userId="79fa80d9-c5de-4747-9f71-8db20e1eacba" providerId="ADAL" clId="{CFBF5569-A7F1-5689-8038-70B51DAD1678}" dt="2026-06-30T08:37:51.784" v="75" actId="790"/>
          <ac:spMkLst>
            <pc:docMk/>
            <pc:sldMk cId="0" sldId="257"/>
            <ac:spMk id="113" creationId="{00000000-0000-0000-0000-000000000000}"/>
          </ac:spMkLst>
        </pc:spChg>
        <pc:spChg chg="mod">
          <ac:chgData name="Marco Garbini" userId="79fa80d9-c5de-4747-9f71-8db20e1eacba" providerId="ADAL" clId="{CFBF5569-A7F1-5689-8038-70B51DAD1678}" dt="2026-06-30T08:37:51.784" v="75" actId="790"/>
          <ac:spMkLst>
            <pc:docMk/>
            <pc:sldMk cId="0" sldId="257"/>
            <ac:spMk id="114" creationId="{00000000-0000-0000-0000-000000000000}"/>
          </ac:spMkLst>
        </pc:spChg>
      </pc:sldChg>
      <pc:sldChg chg="modSp mod">
        <pc:chgData name="Marco Garbini" userId="79fa80d9-c5de-4747-9f71-8db20e1eacba" providerId="ADAL" clId="{CFBF5569-A7F1-5689-8038-70B51DAD1678}" dt="2026-06-30T08:38:49.744" v="93" actId="1076"/>
        <pc:sldMkLst>
          <pc:docMk/>
          <pc:sldMk cId="0" sldId="258"/>
        </pc:sldMkLst>
        <pc:spChg chg="mod">
          <ac:chgData name="Marco Garbini" userId="79fa80d9-c5de-4747-9f71-8db20e1eacba" providerId="ADAL" clId="{CFBF5569-A7F1-5689-8038-70B51DAD1678}" dt="2026-06-30T08:38:42.184" v="92" actId="1076"/>
          <ac:spMkLst>
            <pc:docMk/>
            <pc:sldMk cId="0" sldId="258"/>
            <ac:spMk id="124" creationId="{00000000-0000-0000-0000-000000000000}"/>
          </ac:spMkLst>
        </pc:spChg>
        <pc:picChg chg="mod">
          <ac:chgData name="Marco Garbini" userId="79fa80d9-c5de-4747-9f71-8db20e1eacba" providerId="ADAL" clId="{CFBF5569-A7F1-5689-8038-70B51DAD1678}" dt="2026-06-30T08:38:49.744" v="93" actId="1076"/>
          <ac:picMkLst>
            <pc:docMk/>
            <pc:sldMk cId="0" sldId="258"/>
            <ac:picMk id="119" creationId="{00000000-0000-0000-0000-000000000000}"/>
          </ac:picMkLst>
        </pc:picChg>
      </pc:sldChg>
      <pc:sldChg chg="addSp delSp modSp mod">
        <pc:chgData name="Marco Garbini" userId="79fa80d9-c5de-4747-9f71-8db20e1eacba" providerId="ADAL" clId="{CFBF5569-A7F1-5689-8038-70B51DAD1678}" dt="2026-06-30T08:48:16.933" v="196" actId="20577"/>
        <pc:sldMkLst>
          <pc:docMk/>
          <pc:sldMk cId="0" sldId="259"/>
        </pc:sldMkLst>
        <pc:spChg chg="mod">
          <ac:chgData name="Marco Garbini" userId="79fa80d9-c5de-4747-9f71-8db20e1eacba" providerId="ADAL" clId="{CFBF5569-A7F1-5689-8038-70B51DAD1678}" dt="2026-06-30T08:45:50.185" v="110" actId="790"/>
          <ac:spMkLst>
            <pc:docMk/>
            <pc:sldMk cId="0" sldId="259"/>
            <ac:spMk id="3" creationId="{81718F98-2EE9-77DD-1CD9-AF896122B64F}"/>
          </ac:spMkLst>
        </pc:spChg>
        <pc:spChg chg="add del">
          <ac:chgData name="Marco Garbini" userId="79fa80d9-c5de-4747-9f71-8db20e1eacba" providerId="ADAL" clId="{CFBF5569-A7F1-5689-8038-70B51DAD1678}" dt="2026-06-30T08:48:01.566" v="176" actId="22"/>
          <ac:spMkLst>
            <pc:docMk/>
            <pc:sldMk cId="0" sldId="259"/>
            <ac:spMk id="4" creationId="{F40B9D1F-D37C-9A7A-8B29-924309EF6173}"/>
          </ac:spMkLst>
        </pc:spChg>
        <pc:spChg chg="mod">
          <ac:chgData name="Marco Garbini" userId="79fa80d9-c5de-4747-9f71-8db20e1eacba" providerId="ADAL" clId="{CFBF5569-A7F1-5689-8038-70B51DAD1678}" dt="2026-06-30T08:45:50.185" v="110" actId="790"/>
          <ac:spMkLst>
            <pc:docMk/>
            <pc:sldMk cId="0" sldId="259"/>
            <ac:spMk id="5" creationId="{BC1C66F7-541C-1C89-499A-D2E0BB883AC9}"/>
          </ac:spMkLst>
        </pc:spChg>
        <pc:spChg chg="mod">
          <ac:chgData name="Marco Garbini" userId="79fa80d9-c5de-4747-9f71-8db20e1eacba" providerId="ADAL" clId="{CFBF5569-A7F1-5689-8038-70B51DAD1678}" dt="2026-06-30T08:45:50.185" v="110" actId="790"/>
          <ac:spMkLst>
            <pc:docMk/>
            <pc:sldMk cId="0" sldId="259"/>
            <ac:spMk id="129" creationId="{00000000-0000-0000-0000-000000000000}"/>
          </ac:spMkLst>
        </pc:spChg>
        <pc:spChg chg="mod">
          <ac:chgData name="Marco Garbini" userId="79fa80d9-c5de-4747-9f71-8db20e1eacba" providerId="ADAL" clId="{CFBF5569-A7F1-5689-8038-70B51DAD1678}" dt="2026-06-30T08:45:50.185" v="110" actId="790"/>
          <ac:spMkLst>
            <pc:docMk/>
            <pc:sldMk cId="0" sldId="259"/>
            <ac:spMk id="131" creationId="{00000000-0000-0000-0000-000000000000}"/>
          </ac:spMkLst>
        </pc:spChg>
        <pc:spChg chg="mod">
          <ac:chgData name="Marco Garbini" userId="79fa80d9-c5de-4747-9f71-8db20e1eacba" providerId="ADAL" clId="{CFBF5569-A7F1-5689-8038-70B51DAD1678}" dt="2026-06-30T08:45:50.185" v="110" actId="790"/>
          <ac:spMkLst>
            <pc:docMk/>
            <pc:sldMk cId="0" sldId="259"/>
            <ac:spMk id="133" creationId="{00000000-0000-0000-0000-000000000000}"/>
          </ac:spMkLst>
        </pc:spChg>
        <pc:spChg chg="mod">
          <ac:chgData name="Marco Garbini" userId="79fa80d9-c5de-4747-9f71-8db20e1eacba" providerId="ADAL" clId="{CFBF5569-A7F1-5689-8038-70B51DAD1678}" dt="2026-06-30T08:48:16.933" v="196" actId="20577"/>
          <ac:spMkLst>
            <pc:docMk/>
            <pc:sldMk cId="0" sldId="259"/>
            <ac:spMk id="134" creationId="{00000000-0000-0000-0000-000000000000}"/>
          </ac:spMkLst>
        </pc:spChg>
        <pc:graphicFrameChg chg="mod">
          <ac:chgData name="Marco Garbini" userId="79fa80d9-c5de-4747-9f71-8db20e1eacba" providerId="ADAL" clId="{CFBF5569-A7F1-5689-8038-70B51DAD1678}" dt="2026-06-30T08:39:30.954" v="99"/>
          <ac:graphicFrameMkLst>
            <pc:docMk/>
            <pc:sldMk cId="0" sldId="259"/>
            <ac:graphicFrameMk id="130" creationId="{00000000-0000-0000-0000-000000000000}"/>
          </ac:graphicFrameMkLst>
        </pc:graphicFrameChg>
        <pc:picChg chg="mod">
          <ac:chgData name="Marco Garbini" userId="79fa80d9-c5de-4747-9f71-8db20e1eacba" providerId="ADAL" clId="{CFBF5569-A7F1-5689-8038-70B51DAD1678}" dt="2026-06-30T08:40:08.581" v="108" actId="1035"/>
          <ac:picMkLst>
            <pc:docMk/>
            <pc:sldMk cId="0" sldId="259"/>
            <ac:picMk id="132" creationId="{00000000-0000-0000-0000-000000000000}"/>
          </ac:picMkLst>
        </pc:picChg>
      </pc:sldChg>
      <pc:sldChg chg="modSp mod">
        <pc:chgData name="Marco Garbini" userId="79fa80d9-c5de-4747-9f71-8db20e1eacba" providerId="ADAL" clId="{CFBF5569-A7F1-5689-8038-70B51DAD1678}" dt="2026-06-30T08:49:05.598" v="197"/>
        <pc:sldMkLst>
          <pc:docMk/>
          <pc:sldMk cId="0" sldId="265"/>
        </pc:sldMkLst>
        <pc:spChg chg="mod">
          <ac:chgData name="Marco Garbini" userId="79fa80d9-c5de-4747-9f71-8db20e1eacba" providerId="ADAL" clId="{CFBF5569-A7F1-5689-8038-70B51DAD1678}" dt="2026-06-30T08:49:05.598" v="197"/>
          <ac:spMkLst>
            <pc:docMk/>
            <pc:sldMk cId="0" sldId="265"/>
            <ac:spMk id="200" creationId="{00000000-0000-0000-0000-000000000000}"/>
          </ac:spMkLst>
        </pc:spChg>
      </pc:sldChg>
      <pc:sldChg chg="modSp mod">
        <pc:chgData name="Marco Garbini" userId="79fa80d9-c5de-4747-9f71-8db20e1eacba" providerId="ADAL" clId="{CFBF5569-A7F1-5689-8038-70B51DAD1678}" dt="2026-06-30T08:38:17.822" v="89" actId="1076"/>
        <pc:sldMkLst>
          <pc:docMk/>
          <pc:sldMk cId="866497759" sldId="269"/>
        </pc:sldMkLst>
        <pc:spChg chg="mod">
          <ac:chgData name="Marco Garbini" userId="79fa80d9-c5de-4747-9f71-8db20e1eacba" providerId="ADAL" clId="{CFBF5569-A7F1-5689-8038-70B51DAD1678}" dt="2026-06-30T08:38:11.630" v="88" actId="20577"/>
          <ac:spMkLst>
            <pc:docMk/>
            <pc:sldMk cId="866497759" sldId="269"/>
            <ac:spMk id="2" creationId="{2924458F-7739-B3EB-2A3D-A2F7C15F0945}"/>
          </ac:spMkLst>
        </pc:spChg>
        <pc:spChg chg="mod">
          <ac:chgData name="Marco Garbini" userId="79fa80d9-c5de-4747-9f71-8db20e1eacba" providerId="ADAL" clId="{CFBF5569-A7F1-5689-8038-70B51DAD1678}" dt="2026-06-30T08:38:17.822" v="89" actId="1076"/>
          <ac:spMkLst>
            <pc:docMk/>
            <pc:sldMk cId="866497759" sldId="269"/>
            <ac:spMk id="3" creationId="{B42F4856-2F34-8B05-5E56-4E489834B468}"/>
          </ac:spMkLst>
        </pc:spChg>
        <pc:spChg chg="mod">
          <ac:chgData name="Marco Garbini" userId="79fa80d9-c5de-4747-9f71-8db20e1eacba" providerId="ADAL" clId="{CFBF5569-A7F1-5689-8038-70B51DAD1678}" dt="2026-06-30T08:38:05.336" v="76" actId="790"/>
          <ac:spMkLst>
            <pc:docMk/>
            <pc:sldMk cId="866497759" sldId="269"/>
            <ac:spMk id="4" creationId="{5DA83844-A8F8-D7A9-4EAF-D7C2DE7FBA7B}"/>
          </ac:spMkLst>
        </pc:spChg>
      </pc:sldChg>
      <pc:sldChg chg="addSp modSp mod">
        <pc:chgData name="Marco Garbini" userId="79fa80d9-c5de-4747-9f71-8db20e1eacba" providerId="ADAL" clId="{CFBF5569-A7F1-5689-8038-70B51DAD1678}" dt="2026-06-30T08:30:51.575" v="53" actId="1076"/>
        <pc:sldMkLst>
          <pc:docMk/>
          <pc:sldMk cId="3623123162" sldId="270"/>
        </pc:sldMkLst>
        <pc:spChg chg="add mod">
          <ac:chgData name="Marco Garbini" userId="79fa80d9-c5de-4747-9f71-8db20e1eacba" providerId="ADAL" clId="{CFBF5569-A7F1-5689-8038-70B51DAD1678}" dt="2026-06-30T08:30:42.855" v="49" actId="1076"/>
          <ac:spMkLst>
            <pc:docMk/>
            <pc:sldMk cId="3623123162" sldId="270"/>
            <ac:spMk id="2" creationId="{4A9C4065-0299-F77F-23C7-1892841464FC}"/>
          </ac:spMkLst>
        </pc:spChg>
        <pc:spChg chg="mod">
          <ac:chgData name="Marco Garbini" userId="79fa80d9-c5de-4747-9f71-8db20e1eacba" providerId="ADAL" clId="{CFBF5569-A7F1-5689-8038-70B51DAD1678}" dt="2026-06-30T08:30:47.855" v="51" actId="1076"/>
          <ac:spMkLst>
            <pc:docMk/>
            <pc:sldMk cId="3623123162" sldId="270"/>
            <ac:spMk id="19" creationId="{6B823508-FBE4-AAD3-6B35-0C08E2C45AF4}"/>
          </ac:spMkLst>
        </pc:spChg>
        <pc:spChg chg="mod">
          <ac:chgData name="Marco Garbini" userId="79fa80d9-c5de-4747-9f71-8db20e1eacba" providerId="ADAL" clId="{CFBF5569-A7F1-5689-8038-70B51DAD1678}" dt="2026-06-30T08:30:50.278" v="52" actId="1076"/>
          <ac:spMkLst>
            <pc:docMk/>
            <pc:sldMk cId="3623123162" sldId="270"/>
            <ac:spMk id="23" creationId="{4C8D6B54-F3F9-2A34-1876-16161988A33A}"/>
          </ac:spMkLst>
        </pc:spChg>
        <pc:picChg chg="mod">
          <ac:chgData name="Marco Garbini" userId="79fa80d9-c5de-4747-9f71-8db20e1eacba" providerId="ADAL" clId="{CFBF5569-A7F1-5689-8038-70B51DAD1678}" dt="2026-06-30T08:30:51.575" v="53" actId="1076"/>
          <ac:picMkLst>
            <pc:docMk/>
            <pc:sldMk cId="3623123162" sldId="270"/>
            <ac:picMk id="14" creationId="{6CFBE3E2-8284-DB54-5A1A-38E316D87CFD}"/>
          </ac:picMkLst>
        </pc:picChg>
      </pc:sldChg>
      <pc:sldChg chg="addSp modSp mod">
        <pc:chgData name="Marco Garbini" userId="79fa80d9-c5de-4747-9f71-8db20e1eacba" providerId="ADAL" clId="{CFBF5569-A7F1-5689-8038-70B51DAD1678}" dt="2026-06-30T09:12:12.993" v="523" actId="1076"/>
        <pc:sldMkLst>
          <pc:docMk/>
          <pc:sldMk cId="3259029176" sldId="272"/>
        </pc:sldMkLst>
        <pc:spChg chg="add mod">
          <ac:chgData name="Marco Garbini" userId="79fa80d9-c5de-4747-9f71-8db20e1eacba" providerId="ADAL" clId="{CFBF5569-A7F1-5689-8038-70B51DAD1678}" dt="2026-06-30T09:00:14.652" v="372"/>
          <ac:spMkLst>
            <pc:docMk/>
            <pc:sldMk cId="3259029176" sldId="272"/>
            <ac:spMk id="9" creationId="{065A88DB-8BB6-4CE7-3D84-1A4B6BD06E59}"/>
          </ac:spMkLst>
        </pc:spChg>
        <pc:spChg chg="add mod">
          <ac:chgData name="Marco Garbini" userId="79fa80d9-c5de-4747-9f71-8db20e1eacba" providerId="ADAL" clId="{CFBF5569-A7F1-5689-8038-70B51DAD1678}" dt="2026-06-30T09:12:12.993" v="523" actId="1076"/>
          <ac:spMkLst>
            <pc:docMk/>
            <pc:sldMk cId="3259029176" sldId="272"/>
            <ac:spMk id="10" creationId="{D57CE9B5-5D60-5A88-6EDA-76CAF075D166}"/>
          </ac:spMkLst>
        </pc:spChg>
        <pc:picChg chg="add mod">
          <ac:chgData name="Marco Garbini" userId="79fa80d9-c5de-4747-9f71-8db20e1eacba" providerId="ADAL" clId="{CFBF5569-A7F1-5689-8038-70B51DAD1678}" dt="2026-06-30T08:57:05.858" v="204" actId="1076"/>
          <ac:picMkLst>
            <pc:docMk/>
            <pc:sldMk cId="3259029176" sldId="272"/>
            <ac:picMk id="6" creationId="{FA579A26-98F9-764F-6C23-4C34AA5CC614}"/>
          </ac:picMkLst>
        </pc:picChg>
        <pc:picChg chg="add mod">
          <ac:chgData name="Marco Garbini" userId="79fa80d9-c5de-4747-9f71-8db20e1eacba" providerId="ADAL" clId="{CFBF5569-A7F1-5689-8038-70B51DAD1678}" dt="2026-06-30T08:57:35.827" v="217" actId="1076"/>
          <ac:picMkLst>
            <pc:docMk/>
            <pc:sldMk cId="3259029176" sldId="272"/>
            <ac:picMk id="7" creationId="{A4200CDF-DD0F-9F34-D47A-5CAC803C22E5}"/>
          </ac:picMkLst>
        </pc:picChg>
        <pc:picChg chg="add mod">
          <ac:chgData name="Marco Garbini" userId="79fa80d9-c5de-4747-9f71-8db20e1eacba" providerId="ADAL" clId="{CFBF5569-A7F1-5689-8038-70B51DAD1678}" dt="2026-06-30T08:57:34.218" v="216" actId="1076"/>
          <ac:picMkLst>
            <pc:docMk/>
            <pc:sldMk cId="3259029176" sldId="272"/>
            <ac:picMk id="8" creationId="{D817B4ED-C95D-FE61-A184-02E8E2458E96}"/>
          </ac:picMkLst>
        </pc:picChg>
      </pc:sldChg>
      <pc:sldChg chg="addSp delSp modSp add mod">
        <pc:chgData name="Marco Garbini" userId="79fa80d9-c5de-4747-9f71-8db20e1eacba" providerId="ADAL" clId="{CFBF5569-A7F1-5689-8038-70B51DAD1678}" dt="2026-06-30T09:18:48.578" v="599" actId="1076"/>
        <pc:sldMkLst>
          <pc:docMk/>
          <pc:sldMk cId="1382659110" sldId="273"/>
        </pc:sldMkLst>
        <pc:spChg chg="mod">
          <ac:chgData name="Marco Garbini" userId="79fa80d9-c5de-4747-9f71-8db20e1eacba" providerId="ADAL" clId="{CFBF5569-A7F1-5689-8038-70B51DAD1678}" dt="2026-06-30T09:15:56.589" v="586" actId="20577"/>
          <ac:spMkLst>
            <pc:docMk/>
            <pc:sldMk cId="1382659110" sldId="273"/>
            <ac:spMk id="3" creationId="{1336E682-77B3-2AD8-8625-6CE34C0C9179}"/>
          </ac:spMkLst>
        </pc:spChg>
        <pc:spChg chg="mod">
          <ac:chgData name="Marco Garbini" userId="79fa80d9-c5de-4747-9f71-8db20e1eacba" providerId="ADAL" clId="{CFBF5569-A7F1-5689-8038-70B51DAD1678}" dt="2026-06-30T09:18:48.578" v="599" actId="1076"/>
          <ac:spMkLst>
            <pc:docMk/>
            <pc:sldMk cId="1382659110" sldId="273"/>
            <ac:spMk id="4" creationId="{58EE0A40-C036-6A27-F8FE-0E8162B20DA7}"/>
          </ac:spMkLst>
        </pc:spChg>
        <pc:spChg chg="del">
          <ac:chgData name="Marco Garbini" userId="79fa80d9-c5de-4747-9f71-8db20e1eacba" providerId="ADAL" clId="{CFBF5569-A7F1-5689-8038-70B51DAD1678}" dt="2026-06-30T09:12:23.497" v="528" actId="478"/>
          <ac:spMkLst>
            <pc:docMk/>
            <pc:sldMk cId="1382659110" sldId="273"/>
            <ac:spMk id="9" creationId="{4B51ABC4-D9F9-7557-3D90-679781E0ED63}"/>
          </ac:spMkLst>
        </pc:spChg>
        <pc:spChg chg="del">
          <ac:chgData name="Marco Garbini" userId="79fa80d9-c5de-4747-9f71-8db20e1eacba" providerId="ADAL" clId="{CFBF5569-A7F1-5689-8038-70B51DAD1678}" dt="2026-06-30T09:12:26.476" v="530" actId="478"/>
          <ac:spMkLst>
            <pc:docMk/>
            <pc:sldMk cId="1382659110" sldId="273"/>
            <ac:spMk id="10" creationId="{A5D104F3-8B9A-77DF-47F4-A2AF133765B4}"/>
          </ac:spMkLst>
        </pc:spChg>
        <pc:spChg chg="add mod">
          <ac:chgData name="Marco Garbini" userId="79fa80d9-c5de-4747-9f71-8db20e1eacba" providerId="ADAL" clId="{CFBF5569-A7F1-5689-8038-70B51DAD1678}" dt="2026-06-30T09:18:45.828" v="598" actId="1076"/>
          <ac:spMkLst>
            <pc:docMk/>
            <pc:sldMk cId="1382659110" sldId="273"/>
            <ac:spMk id="12" creationId="{3595051F-9F05-01FD-28A0-876A4D63D658}"/>
          </ac:spMkLst>
        </pc:spChg>
        <pc:graphicFrameChg chg="add mod">
          <ac:chgData name="Marco Garbini" userId="79fa80d9-c5de-4747-9f71-8db20e1eacba" providerId="ADAL" clId="{CFBF5569-A7F1-5689-8038-70B51DAD1678}" dt="2026-06-30T09:14:56.179" v="536"/>
          <ac:graphicFrameMkLst>
            <pc:docMk/>
            <pc:sldMk cId="1382659110" sldId="273"/>
            <ac:graphicFrameMk id="11" creationId="{2E505849-3248-88C8-6072-AB358D890621}"/>
          </ac:graphicFrameMkLst>
        </pc:graphicFrameChg>
        <pc:picChg chg="add mod">
          <ac:chgData name="Marco Garbini" userId="79fa80d9-c5de-4747-9f71-8db20e1eacba" providerId="ADAL" clId="{CFBF5569-A7F1-5689-8038-70B51DAD1678}" dt="2026-06-30T09:18:45.828" v="598" actId="1076"/>
          <ac:picMkLst>
            <pc:docMk/>
            <pc:sldMk cId="1382659110" sldId="273"/>
            <ac:picMk id="2" creationId="{D1EDAC11-5EE3-9685-6430-818CE95848F4}"/>
          </ac:picMkLst>
        </pc:picChg>
        <pc:picChg chg="del">
          <ac:chgData name="Marco Garbini" userId="79fa80d9-c5de-4747-9f71-8db20e1eacba" providerId="ADAL" clId="{CFBF5569-A7F1-5689-8038-70B51DAD1678}" dt="2026-06-30T09:12:24.163" v="529" actId="478"/>
          <ac:picMkLst>
            <pc:docMk/>
            <pc:sldMk cId="1382659110" sldId="273"/>
            <ac:picMk id="6" creationId="{FEF021B7-2BC5-A91C-77A9-1BDF2696CE1D}"/>
          </ac:picMkLst>
        </pc:picChg>
        <pc:picChg chg="del mod">
          <ac:chgData name="Marco Garbini" userId="79fa80d9-c5de-4747-9f71-8db20e1eacba" providerId="ADAL" clId="{CFBF5569-A7F1-5689-8038-70B51DAD1678}" dt="2026-06-30T09:12:20.880" v="526" actId="478"/>
          <ac:picMkLst>
            <pc:docMk/>
            <pc:sldMk cId="1382659110" sldId="273"/>
            <ac:picMk id="7" creationId="{38621B3F-E859-BED7-9CD8-FC758363E492}"/>
          </ac:picMkLst>
        </pc:picChg>
        <pc:picChg chg="del">
          <ac:chgData name="Marco Garbini" userId="79fa80d9-c5de-4747-9f71-8db20e1eacba" providerId="ADAL" clId="{CFBF5569-A7F1-5689-8038-70B51DAD1678}" dt="2026-06-30T09:12:21.625" v="527" actId="478"/>
          <ac:picMkLst>
            <pc:docMk/>
            <pc:sldMk cId="1382659110" sldId="273"/>
            <ac:picMk id="8" creationId="{41325145-E60F-D540-C0F2-D81BA1277490}"/>
          </ac:picMkLst>
        </pc:picChg>
        <pc:picChg chg="add mod">
          <ac:chgData name="Marco Garbini" userId="79fa80d9-c5de-4747-9f71-8db20e1eacba" providerId="ADAL" clId="{CFBF5569-A7F1-5689-8038-70B51DAD1678}" dt="2026-06-30T09:17:33.831" v="593" actId="1076"/>
          <ac:picMkLst>
            <pc:docMk/>
            <pc:sldMk cId="1382659110" sldId="273"/>
            <ac:picMk id="13" creationId="{1D9C4A9E-FA36-8D9D-ADB1-AB2E42DE068C}"/>
          </ac:picMkLst>
        </pc:picChg>
        <pc:picChg chg="add mod">
          <ac:chgData name="Marco Garbini" userId="79fa80d9-c5de-4747-9f71-8db20e1eacba" providerId="ADAL" clId="{CFBF5569-A7F1-5689-8038-70B51DAD1678}" dt="2026-06-30T09:18:34.540" v="597" actId="1076"/>
          <ac:picMkLst>
            <pc:docMk/>
            <pc:sldMk cId="1382659110" sldId="273"/>
            <ac:picMk id="14" creationId="{434A4344-7807-820B-C267-6502DA47E319}"/>
          </ac:picMkLst>
        </pc:picChg>
      </pc:sldChg>
      <pc:sldChg chg="addSp delSp modSp add mod">
        <pc:chgData name="Marco Garbini" userId="79fa80d9-c5de-4747-9f71-8db20e1eacba" providerId="ADAL" clId="{CFBF5569-A7F1-5689-8038-70B51DAD1678}" dt="2026-06-30T09:21:27.214" v="714" actId="478"/>
        <pc:sldMkLst>
          <pc:docMk/>
          <pc:sldMk cId="3206894575" sldId="274"/>
        </pc:sldMkLst>
        <pc:spChg chg="del mod">
          <ac:chgData name="Marco Garbini" userId="79fa80d9-c5de-4747-9f71-8db20e1eacba" providerId="ADAL" clId="{CFBF5569-A7F1-5689-8038-70B51DAD1678}" dt="2026-06-30T09:21:27.214" v="714" actId="478"/>
          <ac:spMkLst>
            <pc:docMk/>
            <pc:sldMk cId="3206894575" sldId="274"/>
            <ac:spMk id="3" creationId="{B547480E-CDD2-82AE-FAD7-C422F00C0D89}"/>
          </ac:spMkLst>
        </pc:spChg>
        <pc:spChg chg="mod">
          <ac:chgData name="Marco Garbini" userId="79fa80d9-c5de-4747-9f71-8db20e1eacba" providerId="ADAL" clId="{CFBF5569-A7F1-5689-8038-70B51DAD1678}" dt="2026-06-30T09:18:57.736" v="605" actId="20577"/>
          <ac:spMkLst>
            <pc:docMk/>
            <pc:sldMk cId="3206894575" sldId="274"/>
            <ac:spMk id="4" creationId="{2AA718EC-4703-4B23-49DA-86D8EDCC39B0}"/>
          </ac:spMkLst>
        </pc:spChg>
        <pc:spChg chg="add del">
          <ac:chgData name="Marco Garbini" userId="79fa80d9-c5de-4747-9f71-8db20e1eacba" providerId="ADAL" clId="{CFBF5569-A7F1-5689-8038-70B51DAD1678}" dt="2026-06-30T09:19:35.501" v="612" actId="22"/>
          <ac:spMkLst>
            <pc:docMk/>
            <pc:sldMk cId="3206894575" sldId="274"/>
            <ac:spMk id="7" creationId="{F5D4F99B-2A74-5848-75AB-799B182EF95B}"/>
          </ac:spMkLst>
        </pc:spChg>
        <pc:spChg chg="add del mod">
          <ac:chgData name="Marco Garbini" userId="79fa80d9-c5de-4747-9f71-8db20e1eacba" providerId="ADAL" clId="{CFBF5569-A7F1-5689-8038-70B51DAD1678}" dt="2026-06-30T09:19:43.744" v="616" actId="22"/>
          <ac:spMkLst>
            <pc:docMk/>
            <pc:sldMk cId="3206894575" sldId="274"/>
            <ac:spMk id="9" creationId="{F1524561-D4A2-C3EB-57AE-570EB9252AF8}"/>
          </ac:spMkLst>
        </pc:spChg>
        <pc:spChg chg="mod">
          <ac:chgData name="Marco Garbini" userId="79fa80d9-c5de-4747-9f71-8db20e1eacba" providerId="ADAL" clId="{CFBF5569-A7F1-5689-8038-70B51DAD1678}" dt="2026-06-30T09:20:03.470" v="618" actId="27636"/>
          <ac:spMkLst>
            <pc:docMk/>
            <pc:sldMk cId="3206894575" sldId="274"/>
            <ac:spMk id="10" creationId="{08A67878-E895-10B7-7F4E-BE48D8BE77DD}"/>
          </ac:spMkLst>
        </pc:spChg>
        <pc:spChg chg="add mod">
          <ac:chgData name="Marco Garbini" userId="79fa80d9-c5de-4747-9f71-8db20e1eacba" providerId="ADAL" clId="{CFBF5569-A7F1-5689-8038-70B51DAD1678}" dt="2026-06-30T09:20:12.505" v="657" actId="1038"/>
          <ac:spMkLst>
            <pc:docMk/>
            <pc:sldMk cId="3206894575" sldId="274"/>
            <ac:spMk id="11" creationId="{67ADC44C-D49F-A874-EF79-945D65EF538B}"/>
          </ac:spMkLst>
        </pc:spChg>
        <pc:spChg chg="del">
          <ac:chgData name="Marco Garbini" userId="79fa80d9-c5de-4747-9f71-8db20e1eacba" providerId="ADAL" clId="{CFBF5569-A7F1-5689-8038-70B51DAD1678}" dt="2026-06-30T09:19:01.674" v="609" actId="478"/>
          <ac:spMkLst>
            <pc:docMk/>
            <pc:sldMk cId="3206894575" sldId="274"/>
            <ac:spMk id="12" creationId="{C4431757-ED33-66F2-09BB-86EA88E1D344}"/>
          </ac:spMkLst>
        </pc:spChg>
        <pc:spChg chg="add mod">
          <ac:chgData name="Marco Garbini" userId="79fa80d9-c5de-4747-9f71-8db20e1eacba" providerId="ADAL" clId="{CFBF5569-A7F1-5689-8038-70B51DAD1678}" dt="2026-06-30T09:20:12.505" v="657" actId="1038"/>
          <ac:spMkLst>
            <pc:docMk/>
            <pc:sldMk cId="3206894575" sldId="274"/>
            <ac:spMk id="21" creationId="{30D8FF40-8598-FF4D-2CB3-54860BF2C4CC}"/>
          </ac:spMkLst>
        </pc:spChg>
        <pc:spChg chg="add mod">
          <ac:chgData name="Marco Garbini" userId="79fa80d9-c5de-4747-9f71-8db20e1eacba" providerId="ADAL" clId="{CFBF5569-A7F1-5689-8038-70B51DAD1678}" dt="2026-06-30T09:20:12.505" v="657" actId="1038"/>
          <ac:spMkLst>
            <pc:docMk/>
            <pc:sldMk cId="3206894575" sldId="274"/>
            <ac:spMk id="22" creationId="{B52645A8-C0A8-B9E9-8506-4B10693D22C7}"/>
          </ac:spMkLst>
        </pc:spChg>
        <pc:spChg chg="add mod">
          <ac:chgData name="Marco Garbini" userId="79fa80d9-c5de-4747-9f71-8db20e1eacba" providerId="ADAL" clId="{CFBF5569-A7F1-5689-8038-70B51DAD1678}" dt="2026-06-30T09:20:12.505" v="657" actId="1038"/>
          <ac:spMkLst>
            <pc:docMk/>
            <pc:sldMk cId="3206894575" sldId="274"/>
            <ac:spMk id="23" creationId="{7510618C-1AA2-ADE8-B36A-0ABC53E71FC6}"/>
          </ac:spMkLst>
        </pc:spChg>
        <pc:spChg chg="add mod">
          <ac:chgData name="Marco Garbini" userId="79fa80d9-c5de-4747-9f71-8db20e1eacba" providerId="ADAL" clId="{CFBF5569-A7F1-5689-8038-70B51DAD1678}" dt="2026-06-30T09:20:12.505" v="657" actId="1038"/>
          <ac:spMkLst>
            <pc:docMk/>
            <pc:sldMk cId="3206894575" sldId="274"/>
            <ac:spMk id="26" creationId="{93231840-E259-1A60-279C-2A5A8F33D8FC}"/>
          </ac:spMkLst>
        </pc:spChg>
        <pc:spChg chg="add mod">
          <ac:chgData name="Marco Garbini" userId="79fa80d9-c5de-4747-9f71-8db20e1eacba" providerId="ADAL" clId="{CFBF5569-A7F1-5689-8038-70B51DAD1678}" dt="2026-06-30T09:20:12.505" v="657" actId="1038"/>
          <ac:spMkLst>
            <pc:docMk/>
            <pc:sldMk cId="3206894575" sldId="274"/>
            <ac:spMk id="34" creationId="{D7D27319-4BCE-36C3-F42D-EC9A5495275B}"/>
          </ac:spMkLst>
        </pc:spChg>
        <pc:spChg chg="add mod">
          <ac:chgData name="Marco Garbini" userId="79fa80d9-c5de-4747-9f71-8db20e1eacba" providerId="ADAL" clId="{CFBF5569-A7F1-5689-8038-70B51DAD1678}" dt="2026-06-30T09:20:12.505" v="657" actId="1038"/>
          <ac:spMkLst>
            <pc:docMk/>
            <pc:sldMk cId="3206894575" sldId="274"/>
            <ac:spMk id="35" creationId="{F3D07D98-447F-F06C-4762-42BFC4E9D13B}"/>
          </ac:spMkLst>
        </pc:spChg>
        <pc:spChg chg="add mod">
          <ac:chgData name="Marco Garbini" userId="79fa80d9-c5de-4747-9f71-8db20e1eacba" providerId="ADAL" clId="{CFBF5569-A7F1-5689-8038-70B51DAD1678}" dt="2026-06-30T09:20:12.505" v="657" actId="1038"/>
          <ac:spMkLst>
            <pc:docMk/>
            <pc:sldMk cId="3206894575" sldId="274"/>
            <ac:spMk id="36" creationId="{C88AE331-D51B-65BB-903B-116DB2F0EDA4}"/>
          </ac:spMkLst>
        </pc:spChg>
        <pc:spChg chg="add mod">
          <ac:chgData name="Marco Garbini" userId="79fa80d9-c5de-4747-9f71-8db20e1eacba" providerId="ADAL" clId="{CFBF5569-A7F1-5689-8038-70B51DAD1678}" dt="2026-06-30T09:20:12.505" v="657" actId="1038"/>
          <ac:spMkLst>
            <pc:docMk/>
            <pc:sldMk cId="3206894575" sldId="274"/>
            <ac:spMk id="37" creationId="{80F74916-BEBB-6639-FC4A-EB2E15C85316}"/>
          </ac:spMkLst>
        </pc:spChg>
        <pc:spChg chg="add mod">
          <ac:chgData name="Marco Garbini" userId="79fa80d9-c5de-4747-9f71-8db20e1eacba" providerId="ADAL" clId="{CFBF5569-A7F1-5689-8038-70B51DAD1678}" dt="2026-06-30T09:20:12.505" v="657" actId="1038"/>
          <ac:spMkLst>
            <pc:docMk/>
            <pc:sldMk cId="3206894575" sldId="274"/>
            <ac:spMk id="39" creationId="{3602A0C1-40DA-ED5E-C4F4-5712243263D0}"/>
          </ac:spMkLst>
        </pc:spChg>
        <pc:spChg chg="add mod">
          <ac:chgData name="Marco Garbini" userId="79fa80d9-c5de-4747-9f71-8db20e1eacba" providerId="ADAL" clId="{CFBF5569-A7F1-5689-8038-70B51DAD1678}" dt="2026-06-30T09:20:19.080" v="661"/>
          <ac:spMkLst>
            <pc:docMk/>
            <pc:sldMk cId="3206894575" sldId="274"/>
            <ac:spMk id="43" creationId="{5BEDF49A-01EA-C8F2-01F2-E992E7005A15}"/>
          </ac:spMkLst>
        </pc:spChg>
        <pc:spChg chg="add mod">
          <ac:chgData name="Marco Garbini" userId="79fa80d9-c5de-4747-9f71-8db20e1eacba" providerId="ADAL" clId="{CFBF5569-A7F1-5689-8038-70B51DAD1678}" dt="2026-06-30T09:20:16.928" v="658"/>
          <ac:spMkLst>
            <pc:docMk/>
            <pc:sldMk cId="3206894575" sldId="274"/>
            <ac:spMk id="49" creationId="{5A554D40-80FE-9817-7BD9-143FEAE4EFFD}"/>
          </ac:spMkLst>
        </pc:spChg>
        <pc:spChg chg="add mod">
          <ac:chgData name="Marco Garbini" userId="79fa80d9-c5de-4747-9f71-8db20e1eacba" providerId="ADAL" clId="{CFBF5569-A7F1-5689-8038-70B51DAD1678}" dt="2026-06-30T09:20:16.928" v="658"/>
          <ac:spMkLst>
            <pc:docMk/>
            <pc:sldMk cId="3206894575" sldId="274"/>
            <ac:spMk id="51" creationId="{E96D0DFE-CE96-32C7-F09E-65ED2DB8666A}"/>
          </ac:spMkLst>
        </pc:spChg>
        <pc:spChg chg="add mod">
          <ac:chgData name="Marco Garbini" userId="79fa80d9-c5de-4747-9f71-8db20e1eacba" providerId="ADAL" clId="{CFBF5569-A7F1-5689-8038-70B51DAD1678}" dt="2026-06-30T09:20:16.928" v="658"/>
          <ac:spMkLst>
            <pc:docMk/>
            <pc:sldMk cId="3206894575" sldId="274"/>
            <ac:spMk id="52" creationId="{BFA77425-324B-433A-3973-659A9D312C2A}"/>
          </ac:spMkLst>
        </pc:spChg>
        <pc:spChg chg="add mod">
          <ac:chgData name="Marco Garbini" userId="79fa80d9-c5de-4747-9f71-8db20e1eacba" providerId="ADAL" clId="{CFBF5569-A7F1-5689-8038-70B51DAD1678}" dt="2026-06-30T09:20:16.928" v="658"/>
          <ac:spMkLst>
            <pc:docMk/>
            <pc:sldMk cId="3206894575" sldId="274"/>
            <ac:spMk id="56" creationId="{10A59880-EA99-9CEB-A3D4-C6A14D2514FA}"/>
          </ac:spMkLst>
        </pc:spChg>
        <pc:spChg chg="add mod">
          <ac:chgData name="Marco Garbini" userId="79fa80d9-c5de-4747-9f71-8db20e1eacba" providerId="ADAL" clId="{CFBF5569-A7F1-5689-8038-70B51DAD1678}" dt="2026-06-30T09:20:16.928" v="658"/>
          <ac:spMkLst>
            <pc:docMk/>
            <pc:sldMk cId="3206894575" sldId="274"/>
            <ac:spMk id="57" creationId="{BA16CF97-CE4E-D70D-0658-0C1C71DFE3DA}"/>
          </ac:spMkLst>
        </pc:spChg>
        <pc:spChg chg="add mod">
          <ac:chgData name="Marco Garbini" userId="79fa80d9-c5de-4747-9f71-8db20e1eacba" providerId="ADAL" clId="{CFBF5569-A7F1-5689-8038-70B51DAD1678}" dt="2026-06-30T09:20:16.928" v="658"/>
          <ac:spMkLst>
            <pc:docMk/>
            <pc:sldMk cId="3206894575" sldId="274"/>
            <ac:spMk id="59" creationId="{146C8C53-513F-1CC4-AFBE-10DC50660C01}"/>
          </ac:spMkLst>
        </pc:spChg>
        <pc:spChg chg="add mod">
          <ac:chgData name="Marco Garbini" userId="79fa80d9-c5de-4747-9f71-8db20e1eacba" providerId="ADAL" clId="{CFBF5569-A7F1-5689-8038-70B51DAD1678}" dt="2026-06-30T09:20:16.928" v="658"/>
          <ac:spMkLst>
            <pc:docMk/>
            <pc:sldMk cId="3206894575" sldId="274"/>
            <ac:spMk id="193" creationId="{E5129BF0-5328-FC17-9563-DEDB1DE68455}"/>
          </ac:spMkLst>
        </pc:spChg>
        <pc:spChg chg="add mod">
          <ac:chgData name="Marco Garbini" userId="79fa80d9-c5de-4747-9f71-8db20e1eacba" providerId="ADAL" clId="{CFBF5569-A7F1-5689-8038-70B51DAD1678}" dt="2026-06-30T09:20:16.928" v="658"/>
          <ac:spMkLst>
            <pc:docMk/>
            <pc:sldMk cId="3206894575" sldId="274"/>
            <ac:spMk id="194" creationId="{939F7C2A-8878-EB30-3C6B-DD950CA1A57B}"/>
          </ac:spMkLst>
        </pc:spChg>
        <pc:spChg chg="add mod">
          <ac:chgData name="Marco Garbini" userId="79fa80d9-c5de-4747-9f71-8db20e1eacba" providerId="ADAL" clId="{CFBF5569-A7F1-5689-8038-70B51DAD1678}" dt="2026-06-30T09:20:16.928" v="658"/>
          <ac:spMkLst>
            <pc:docMk/>
            <pc:sldMk cId="3206894575" sldId="274"/>
            <ac:spMk id="198" creationId="{E6CAEFA6-9174-CD21-CB0A-BACCA256ABBC}"/>
          </ac:spMkLst>
        </pc:spChg>
        <pc:picChg chg="del">
          <ac:chgData name="Marco Garbini" userId="79fa80d9-c5de-4747-9f71-8db20e1eacba" providerId="ADAL" clId="{CFBF5569-A7F1-5689-8038-70B51DAD1678}" dt="2026-06-30T09:19:00.123" v="608" actId="478"/>
          <ac:picMkLst>
            <pc:docMk/>
            <pc:sldMk cId="3206894575" sldId="274"/>
            <ac:picMk id="2" creationId="{AE168F7E-8E79-C5BF-E755-EB8D8C59947A}"/>
          </ac:picMkLst>
        </pc:picChg>
        <pc:picChg chg="del mod">
          <ac:chgData name="Marco Garbini" userId="79fa80d9-c5de-4747-9f71-8db20e1eacba" providerId="ADAL" clId="{CFBF5569-A7F1-5689-8038-70B51DAD1678}" dt="2026-06-30T09:18:59.325" v="607" actId="478"/>
          <ac:picMkLst>
            <pc:docMk/>
            <pc:sldMk cId="3206894575" sldId="274"/>
            <ac:picMk id="13" creationId="{02616B18-C1A7-7CDF-7E41-06E40768F79E}"/>
          </ac:picMkLst>
        </pc:picChg>
        <pc:picChg chg="del">
          <ac:chgData name="Marco Garbini" userId="79fa80d9-c5de-4747-9f71-8db20e1eacba" providerId="ADAL" clId="{CFBF5569-A7F1-5689-8038-70B51DAD1678}" dt="2026-06-30T09:19:02.294" v="610" actId="478"/>
          <ac:picMkLst>
            <pc:docMk/>
            <pc:sldMk cId="3206894575" sldId="274"/>
            <ac:picMk id="14" creationId="{3E8214DE-0F26-B19D-9191-90362A65AB22}"/>
          </ac:picMkLst>
        </pc:picChg>
      </pc:sldChg>
      <pc:sldChg chg="addSp delSp modSp add mod">
        <pc:chgData name="Marco Garbini" userId="79fa80d9-c5de-4747-9f71-8db20e1eacba" providerId="ADAL" clId="{CFBF5569-A7F1-5689-8038-70B51DAD1678}" dt="2026-06-30T09:20:57.003" v="708" actId="20577"/>
        <pc:sldMkLst>
          <pc:docMk/>
          <pc:sldMk cId="1883034767" sldId="275"/>
        </pc:sldMkLst>
        <pc:spChg chg="add del mod">
          <ac:chgData name="Marco Garbini" userId="79fa80d9-c5de-4747-9f71-8db20e1eacba" providerId="ADAL" clId="{CFBF5569-A7F1-5689-8038-70B51DAD1678}" dt="2026-06-30T09:20:52.094" v="701" actId="478"/>
          <ac:spMkLst>
            <pc:docMk/>
            <pc:sldMk cId="1883034767" sldId="275"/>
            <ac:spMk id="2" creationId="{91F9D0FC-F766-89B5-54BF-63A814DB76FC}"/>
          </ac:spMkLst>
        </pc:spChg>
        <pc:spChg chg="mod">
          <ac:chgData name="Marco Garbini" userId="79fa80d9-c5de-4747-9f71-8db20e1eacba" providerId="ADAL" clId="{CFBF5569-A7F1-5689-8038-70B51DAD1678}" dt="2026-06-30T09:20:57.003" v="708" actId="20577"/>
          <ac:spMkLst>
            <pc:docMk/>
            <pc:sldMk cId="1883034767" sldId="275"/>
            <ac:spMk id="4" creationId="{D8B63C16-CA6C-1AC3-0794-1F70BE8D1599}"/>
          </ac:spMkLst>
        </pc:spChg>
        <pc:spChg chg="del">
          <ac:chgData name="Marco Garbini" userId="79fa80d9-c5de-4747-9f71-8db20e1eacba" providerId="ADAL" clId="{CFBF5569-A7F1-5689-8038-70B51DAD1678}" dt="2026-06-30T09:20:25.963" v="663" actId="478"/>
          <ac:spMkLst>
            <pc:docMk/>
            <pc:sldMk cId="1883034767" sldId="275"/>
            <ac:spMk id="10" creationId="{D04947D7-1A8F-B78C-D6D4-93D73010C0D5}"/>
          </ac:spMkLst>
        </pc:spChg>
        <pc:spChg chg="del">
          <ac:chgData name="Marco Garbini" userId="79fa80d9-c5de-4747-9f71-8db20e1eacba" providerId="ADAL" clId="{CFBF5569-A7F1-5689-8038-70B51DAD1678}" dt="2026-06-30T09:20:25.963" v="663" actId="478"/>
          <ac:spMkLst>
            <pc:docMk/>
            <pc:sldMk cId="1883034767" sldId="275"/>
            <ac:spMk id="11" creationId="{D2677B0C-80FF-844A-247D-43482B58F527}"/>
          </ac:spMkLst>
        </pc:spChg>
        <pc:spChg chg="add mod">
          <ac:chgData name="Marco Garbini" userId="79fa80d9-c5de-4747-9f71-8db20e1eacba" providerId="ADAL" clId="{CFBF5569-A7F1-5689-8038-70B51DAD1678}" dt="2026-06-30T09:20:46.685" v="700" actId="1036"/>
          <ac:spMkLst>
            <pc:docMk/>
            <pc:sldMk cId="1883034767" sldId="275"/>
            <ac:spMk id="12" creationId="{70581546-9108-A4A0-B155-8C85576B79F9}"/>
          </ac:spMkLst>
        </pc:spChg>
        <pc:spChg chg="del">
          <ac:chgData name="Marco Garbini" userId="79fa80d9-c5de-4747-9f71-8db20e1eacba" providerId="ADAL" clId="{CFBF5569-A7F1-5689-8038-70B51DAD1678}" dt="2026-06-30T09:20:25.963" v="663" actId="478"/>
          <ac:spMkLst>
            <pc:docMk/>
            <pc:sldMk cId="1883034767" sldId="275"/>
            <ac:spMk id="15" creationId="{90A019F4-BB19-2B8E-6DB7-937695F5EFDC}"/>
          </ac:spMkLst>
        </pc:spChg>
        <pc:spChg chg="del">
          <ac:chgData name="Marco Garbini" userId="79fa80d9-c5de-4747-9f71-8db20e1eacba" providerId="ADAL" clId="{CFBF5569-A7F1-5689-8038-70B51DAD1678}" dt="2026-06-30T09:20:25.963" v="663" actId="478"/>
          <ac:spMkLst>
            <pc:docMk/>
            <pc:sldMk cId="1883034767" sldId="275"/>
            <ac:spMk id="17" creationId="{765DBA31-4EAB-7144-28CC-5AE4920D512A}"/>
          </ac:spMkLst>
        </pc:spChg>
        <pc:spChg chg="del">
          <ac:chgData name="Marco Garbini" userId="79fa80d9-c5de-4747-9f71-8db20e1eacba" providerId="ADAL" clId="{CFBF5569-A7F1-5689-8038-70B51DAD1678}" dt="2026-06-30T09:20:25.963" v="663" actId="478"/>
          <ac:spMkLst>
            <pc:docMk/>
            <pc:sldMk cId="1883034767" sldId="275"/>
            <ac:spMk id="18" creationId="{133CEEC1-6E5B-90A5-BED1-3765679C0C21}"/>
          </ac:spMkLst>
        </pc:spChg>
        <pc:spChg chg="del">
          <ac:chgData name="Marco Garbini" userId="79fa80d9-c5de-4747-9f71-8db20e1eacba" providerId="ADAL" clId="{CFBF5569-A7F1-5689-8038-70B51DAD1678}" dt="2026-06-30T09:20:25.963" v="663" actId="478"/>
          <ac:spMkLst>
            <pc:docMk/>
            <pc:sldMk cId="1883034767" sldId="275"/>
            <ac:spMk id="23" creationId="{9DE18885-726E-1AF3-20E5-730B4891A70B}"/>
          </ac:spMkLst>
        </pc:spChg>
        <pc:spChg chg="del">
          <ac:chgData name="Marco Garbini" userId="79fa80d9-c5de-4747-9f71-8db20e1eacba" providerId="ADAL" clId="{CFBF5569-A7F1-5689-8038-70B51DAD1678}" dt="2026-06-30T09:20:25.963" v="663" actId="478"/>
          <ac:spMkLst>
            <pc:docMk/>
            <pc:sldMk cId="1883034767" sldId="275"/>
            <ac:spMk id="24" creationId="{D9A4BE6C-6444-398F-918B-AB632B45FB37}"/>
          </ac:spMkLst>
        </pc:spChg>
        <pc:spChg chg="del">
          <ac:chgData name="Marco Garbini" userId="79fa80d9-c5de-4747-9f71-8db20e1eacba" providerId="ADAL" clId="{CFBF5569-A7F1-5689-8038-70B51DAD1678}" dt="2026-06-30T09:20:25.963" v="663" actId="478"/>
          <ac:spMkLst>
            <pc:docMk/>
            <pc:sldMk cId="1883034767" sldId="275"/>
            <ac:spMk id="34" creationId="{FD0EDD3F-3CEF-82F6-E546-349F63F51D42}"/>
          </ac:spMkLst>
        </pc:spChg>
        <pc:spChg chg="del">
          <ac:chgData name="Marco Garbini" userId="79fa80d9-c5de-4747-9f71-8db20e1eacba" providerId="ADAL" clId="{CFBF5569-A7F1-5689-8038-70B51DAD1678}" dt="2026-06-30T09:20:25.963" v="663" actId="478"/>
          <ac:spMkLst>
            <pc:docMk/>
            <pc:sldMk cId="1883034767" sldId="275"/>
            <ac:spMk id="39" creationId="{25382C71-B843-F27F-3F8F-4D90764FFD29}"/>
          </ac:spMkLst>
        </pc:spChg>
        <pc:spChg chg="del">
          <ac:chgData name="Marco Garbini" userId="79fa80d9-c5de-4747-9f71-8db20e1eacba" providerId="ADAL" clId="{CFBF5569-A7F1-5689-8038-70B51DAD1678}" dt="2026-06-30T09:20:25.963" v="663" actId="478"/>
          <ac:spMkLst>
            <pc:docMk/>
            <pc:sldMk cId="1883034767" sldId="275"/>
            <ac:spMk id="40" creationId="{8C6D0C73-51E1-3432-3A01-62FCAA7E18AE}"/>
          </ac:spMkLst>
        </pc:spChg>
        <pc:spChg chg="add mod">
          <ac:chgData name="Marco Garbini" userId="79fa80d9-c5de-4747-9f71-8db20e1eacba" providerId="ADAL" clId="{CFBF5569-A7F1-5689-8038-70B51DAD1678}" dt="2026-06-30T09:20:46.685" v="700" actId="1036"/>
          <ac:spMkLst>
            <pc:docMk/>
            <pc:sldMk cId="1883034767" sldId="275"/>
            <ac:spMk id="43" creationId="{CBB44D1A-12DB-9D4E-1C7D-889FA5090037}"/>
          </ac:spMkLst>
        </pc:spChg>
        <pc:spChg chg="add mod">
          <ac:chgData name="Marco Garbini" userId="79fa80d9-c5de-4747-9f71-8db20e1eacba" providerId="ADAL" clId="{CFBF5569-A7F1-5689-8038-70B51DAD1678}" dt="2026-06-30T09:20:46.685" v="700" actId="1036"/>
          <ac:spMkLst>
            <pc:docMk/>
            <pc:sldMk cId="1883034767" sldId="275"/>
            <ac:spMk id="45" creationId="{FEB4E0EF-08EC-4BF0-A169-186A11432414}"/>
          </ac:spMkLst>
        </pc:spChg>
        <pc:picChg chg="add mod">
          <ac:chgData name="Marco Garbini" userId="79fa80d9-c5de-4747-9f71-8db20e1eacba" providerId="ADAL" clId="{CFBF5569-A7F1-5689-8038-70B51DAD1678}" dt="2026-06-30T09:20:46.685" v="700" actId="1036"/>
          <ac:picMkLst>
            <pc:docMk/>
            <pc:sldMk cId="1883034767" sldId="275"/>
            <ac:picMk id="6" creationId="{71E1D7AA-8352-1F65-5CB8-19CD21EC00A4}"/>
          </ac:picMkLst>
        </pc:picChg>
        <pc:picChg chg="add mod">
          <ac:chgData name="Marco Garbini" userId="79fa80d9-c5de-4747-9f71-8db20e1eacba" providerId="ADAL" clId="{CFBF5569-A7F1-5689-8038-70B51DAD1678}" dt="2026-06-30T09:20:46.685" v="700" actId="1036"/>
          <ac:picMkLst>
            <pc:docMk/>
            <pc:sldMk cId="1883034767" sldId="275"/>
            <ac:picMk id="7" creationId="{096C7EC4-A8CE-B949-C340-605B9D8B8986}"/>
          </ac:picMkLst>
        </pc:picChg>
        <pc:picChg chg="add mod">
          <ac:chgData name="Marco Garbini" userId="79fa80d9-c5de-4747-9f71-8db20e1eacba" providerId="ADAL" clId="{CFBF5569-A7F1-5689-8038-70B51DAD1678}" dt="2026-06-30T09:20:46.685" v="700" actId="1036"/>
          <ac:picMkLst>
            <pc:docMk/>
            <pc:sldMk cId="1883034767" sldId="275"/>
            <ac:picMk id="8" creationId="{0E74D9F0-9165-7B13-47F0-C8BA6C3035A0}"/>
          </ac:picMkLst>
        </pc:picChg>
        <pc:picChg chg="add mod">
          <ac:chgData name="Marco Garbini" userId="79fa80d9-c5de-4747-9f71-8db20e1eacba" providerId="ADAL" clId="{CFBF5569-A7F1-5689-8038-70B51DAD1678}" dt="2026-06-30T09:20:46.685" v="700" actId="1036"/>
          <ac:picMkLst>
            <pc:docMk/>
            <pc:sldMk cId="1883034767" sldId="275"/>
            <ac:picMk id="9" creationId="{322644FF-DA72-B120-37F8-C79D44F6B03B}"/>
          </ac:picMkLst>
        </pc:picChg>
        <pc:cxnChg chg="add mod">
          <ac:chgData name="Marco Garbini" userId="79fa80d9-c5de-4747-9f71-8db20e1eacba" providerId="ADAL" clId="{CFBF5569-A7F1-5689-8038-70B51DAD1678}" dt="2026-06-30T09:20:46.685" v="700" actId="1036"/>
          <ac:cxnSpMkLst>
            <pc:docMk/>
            <pc:sldMk cId="1883034767" sldId="275"/>
            <ac:cxnSpMk id="13" creationId="{4CF3E815-2BDA-906D-FFC6-3BA92A9F2982}"/>
          </ac:cxnSpMkLst>
        </pc:cxnChg>
        <pc:cxnChg chg="add mod">
          <ac:chgData name="Marco Garbini" userId="79fa80d9-c5de-4747-9f71-8db20e1eacba" providerId="ADAL" clId="{CFBF5569-A7F1-5689-8038-70B51DAD1678}" dt="2026-06-30T09:20:46.685" v="700" actId="1036"/>
          <ac:cxnSpMkLst>
            <pc:docMk/>
            <pc:sldMk cId="1883034767" sldId="275"/>
            <ac:cxnSpMk id="44" creationId="{3656355C-3917-0399-3A05-3117B472C81D}"/>
          </ac:cxnSpMkLst>
        </pc:cxnChg>
      </pc:sldChg>
      <pc:sldChg chg="addSp delSp modSp add mod">
        <pc:chgData name="Marco Garbini" userId="79fa80d9-c5de-4747-9f71-8db20e1eacba" providerId="ADAL" clId="{CFBF5569-A7F1-5689-8038-70B51DAD1678}" dt="2026-06-30T09:43:56.738" v="941" actId="1076"/>
        <pc:sldMkLst>
          <pc:docMk/>
          <pc:sldMk cId="849810352" sldId="276"/>
        </pc:sldMkLst>
        <pc:spChg chg="del">
          <ac:chgData name="Marco Garbini" userId="79fa80d9-c5de-4747-9f71-8db20e1eacba" providerId="ADAL" clId="{CFBF5569-A7F1-5689-8038-70B51DAD1678}" dt="2026-06-30T09:21:29.917" v="715" actId="478"/>
          <ac:spMkLst>
            <pc:docMk/>
            <pc:sldMk cId="849810352" sldId="276"/>
            <ac:spMk id="3" creationId="{D01A4D5B-F679-2C26-8975-956EC58770AF}"/>
          </ac:spMkLst>
        </pc:spChg>
        <pc:spChg chg="del">
          <ac:chgData name="Marco Garbini" userId="79fa80d9-c5de-4747-9f71-8db20e1eacba" providerId="ADAL" clId="{CFBF5569-A7F1-5689-8038-70B51DAD1678}" dt="2026-06-30T09:21:09.741" v="711" actId="478"/>
          <ac:spMkLst>
            <pc:docMk/>
            <pc:sldMk cId="849810352" sldId="276"/>
            <ac:spMk id="4" creationId="{F1F2387C-E7CC-3E2D-58CB-706114EEBB0B}"/>
          </ac:spMkLst>
        </pc:spChg>
        <pc:spChg chg="del">
          <ac:chgData name="Marco Garbini" userId="79fa80d9-c5de-4747-9f71-8db20e1eacba" providerId="ADAL" clId="{CFBF5569-A7F1-5689-8038-70B51DAD1678}" dt="2026-06-30T09:21:07.989" v="710" actId="478"/>
          <ac:spMkLst>
            <pc:docMk/>
            <pc:sldMk cId="849810352" sldId="276"/>
            <ac:spMk id="12" creationId="{1448C9F6-6813-57F4-F861-44A98CCA8BD5}"/>
          </ac:spMkLst>
        </pc:spChg>
        <pc:spChg chg="add mod">
          <ac:chgData name="Marco Garbini" userId="79fa80d9-c5de-4747-9f71-8db20e1eacba" providerId="ADAL" clId="{CFBF5569-A7F1-5689-8038-70B51DAD1678}" dt="2026-06-30T09:23:25.379" v="743" actId="1076"/>
          <ac:spMkLst>
            <pc:docMk/>
            <pc:sldMk cId="849810352" sldId="276"/>
            <ac:spMk id="15" creationId="{75C3D077-CB40-F625-A594-D565C2B5F130}"/>
          </ac:spMkLst>
        </pc:spChg>
        <pc:spChg chg="add del mod">
          <ac:chgData name="Marco Garbini" userId="79fa80d9-c5de-4747-9f71-8db20e1eacba" providerId="ADAL" clId="{CFBF5569-A7F1-5689-8038-70B51DAD1678}" dt="2026-06-30T09:22:59.259" v="735" actId="478"/>
          <ac:spMkLst>
            <pc:docMk/>
            <pc:sldMk cId="849810352" sldId="276"/>
            <ac:spMk id="16" creationId="{E295E90A-FABA-234F-B31D-51FCD5FC5DAF}"/>
          </ac:spMkLst>
        </pc:spChg>
        <pc:spChg chg="add mod">
          <ac:chgData name="Marco Garbini" userId="79fa80d9-c5de-4747-9f71-8db20e1eacba" providerId="ADAL" clId="{CFBF5569-A7F1-5689-8038-70B51DAD1678}" dt="2026-06-30T09:23:25.379" v="743" actId="1076"/>
          <ac:spMkLst>
            <pc:docMk/>
            <pc:sldMk cId="849810352" sldId="276"/>
            <ac:spMk id="17" creationId="{3DD27DEA-9E6A-F87D-6D52-D79C76808E43}"/>
          </ac:spMkLst>
        </pc:spChg>
        <pc:spChg chg="add mod">
          <ac:chgData name="Marco Garbini" userId="79fa80d9-c5de-4747-9f71-8db20e1eacba" providerId="ADAL" clId="{CFBF5569-A7F1-5689-8038-70B51DAD1678}" dt="2026-06-30T09:23:25.379" v="743" actId="1076"/>
          <ac:spMkLst>
            <pc:docMk/>
            <pc:sldMk cId="849810352" sldId="276"/>
            <ac:spMk id="18" creationId="{23650A48-A47B-B8F2-178E-A1E7F797BC8C}"/>
          </ac:spMkLst>
        </pc:spChg>
        <pc:spChg chg="add mod">
          <ac:chgData name="Marco Garbini" userId="79fa80d9-c5de-4747-9f71-8db20e1eacba" providerId="ADAL" clId="{CFBF5569-A7F1-5689-8038-70B51DAD1678}" dt="2026-06-30T09:23:25.379" v="743" actId="1076"/>
          <ac:spMkLst>
            <pc:docMk/>
            <pc:sldMk cId="849810352" sldId="276"/>
            <ac:spMk id="19" creationId="{4F2E0806-41C0-F79A-EC2B-1BA54147D2E8}"/>
          </ac:spMkLst>
        </pc:spChg>
        <pc:spChg chg="add mod">
          <ac:chgData name="Marco Garbini" userId="79fa80d9-c5de-4747-9f71-8db20e1eacba" providerId="ADAL" clId="{CFBF5569-A7F1-5689-8038-70B51DAD1678}" dt="2026-06-30T09:23:25.379" v="743" actId="1076"/>
          <ac:spMkLst>
            <pc:docMk/>
            <pc:sldMk cId="849810352" sldId="276"/>
            <ac:spMk id="21" creationId="{67D81F3D-13AB-5B91-7C81-38D6BA310D58}"/>
          </ac:spMkLst>
        </pc:spChg>
        <pc:spChg chg="add mod">
          <ac:chgData name="Marco Garbini" userId="79fa80d9-c5de-4747-9f71-8db20e1eacba" providerId="ADAL" clId="{CFBF5569-A7F1-5689-8038-70B51DAD1678}" dt="2026-06-30T09:43:56.738" v="941" actId="1076"/>
          <ac:spMkLst>
            <pc:docMk/>
            <pc:sldMk cId="849810352" sldId="276"/>
            <ac:spMk id="22" creationId="{A508841F-2C59-5685-0D58-93EFC74EC4A7}"/>
          </ac:spMkLst>
        </pc:spChg>
        <pc:spChg chg="add mod">
          <ac:chgData name="Marco Garbini" userId="79fa80d9-c5de-4747-9f71-8db20e1eacba" providerId="ADAL" clId="{CFBF5569-A7F1-5689-8038-70B51DAD1678}" dt="2026-06-30T09:23:44.161" v="765" actId="20577"/>
          <ac:spMkLst>
            <pc:docMk/>
            <pc:sldMk cId="849810352" sldId="276"/>
            <ac:spMk id="23" creationId="{5B2C8D7C-410A-C550-F2AC-3715DD6B9DBC}"/>
          </ac:spMkLst>
        </pc:spChg>
        <pc:spChg chg="del">
          <ac:chgData name="Marco Garbini" userId="79fa80d9-c5de-4747-9f71-8db20e1eacba" providerId="ADAL" clId="{CFBF5569-A7F1-5689-8038-70B51DAD1678}" dt="2026-06-30T09:21:07.989" v="710" actId="478"/>
          <ac:spMkLst>
            <pc:docMk/>
            <pc:sldMk cId="849810352" sldId="276"/>
            <ac:spMk id="43" creationId="{A50E84C8-C2E9-CE8E-74DB-DD525A56B985}"/>
          </ac:spMkLst>
        </pc:spChg>
        <pc:spChg chg="del">
          <ac:chgData name="Marco Garbini" userId="79fa80d9-c5de-4747-9f71-8db20e1eacba" providerId="ADAL" clId="{CFBF5569-A7F1-5689-8038-70B51DAD1678}" dt="2026-06-30T09:21:07.989" v="710" actId="478"/>
          <ac:spMkLst>
            <pc:docMk/>
            <pc:sldMk cId="849810352" sldId="276"/>
            <ac:spMk id="45" creationId="{8BB6F7FE-0E36-DAFC-DA8D-C213FEFAEC54}"/>
          </ac:spMkLst>
        </pc:spChg>
        <pc:picChg chg="add mod">
          <ac:chgData name="Marco Garbini" userId="79fa80d9-c5de-4747-9f71-8db20e1eacba" providerId="ADAL" clId="{CFBF5569-A7F1-5689-8038-70B51DAD1678}" dt="2026-06-30T09:23:25.379" v="743" actId="1076"/>
          <ac:picMkLst>
            <pc:docMk/>
            <pc:sldMk cId="849810352" sldId="276"/>
            <ac:picMk id="2" creationId="{86B3BD80-FA53-BBC1-DF7C-F1B04B9933D9}"/>
          </ac:picMkLst>
        </pc:picChg>
        <pc:picChg chg="del">
          <ac:chgData name="Marco Garbini" userId="79fa80d9-c5de-4747-9f71-8db20e1eacba" providerId="ADAL" clId="{CFBF5569-A7F1-5689-8038-70B51DAD1678}" dt="2026-06-30T09:21:07.989" v="710" actId="478"/>
          <ac:picMkLst>
            <pc:docMk/>
            <pc:sldMk cId="849810352" sldId="276"/>
            <ac:picMk id="6" creationId="{5B0B1A82-81DC-40F4-23FD-28A40552E44D}"/>
          </ac:picMkLst>
        </pc:picChg>
        <pc:picChg chg="del">
          <ac:chgData name="Marco Garbini" userId="79fa80d9-c5de-4747-9f71-8db20e1eacba" providerId="ADAL" clId="{CFBF5569-A7F1-5689-8038-70B51DAD1678}" dt="2026-06-30T09:21:07.989" v="710" actId="478"/>
          <ac:picMkLst>
            <pc:docMk/>
            <pc:sldMk cId="849810352" sldId="276"/>
            <ac:picMk id="7" creationId="{6EEE7192-E3B9-5C55-4D2D-23ECBC2DCEEF}"/>
          </ac:picMkLst>
        </pc:picChg>
        <pc:picChg chg="del">
          <ac:chgData name="Marco Garbini" userId="79fa80d9-c5de-4747-9f71-8db20e1eacba" providerId="ADAL" clId="{CFBF5569-A7F1-5689-8038-70B51DAD1678}" dt="2026-06-30T09:21:07.989" v="710" actId="478"/>
          <ac:picMkLst>
            <pc:docMk/>
            <pc:sldMk cId="849810352" sldId="276"/>
            <ac:picMk id="8" creationId="{95742645-5B99-E921-B22F-6AC6C1EFE42F}"/>
          </ac:picMkLst>
        </pc:picChg>
        <pc:picChg chg="del">
          <ac:chgData name="Marco Garbini" userId="79fa80d9-c5de-4747-9f71-8db20e1eacba" providerId="ADAL" clId="{CFBF5569-A7F1-5689-8038-70B51DAD1678}" dt="2026-06-30T09:21:07.989" v="710" actId="478"/>
          <ac:picMkLst>
            <pc:docMk/>
            <pc:sldMk cId="849810352" sldId="276"/>
            <ac:picMk id="9" creationId="{0021188F-0F00-EEF3-37E1-833A77EBCE75}"/>
          </ac:picMkLst>
        </pc:picChg>
        <pc:picChg chg="add mod">
          <ac:chgData name="Marco Garbini" userId="79fa80d9-c5de-4747-9f71-8db20e1eacba" providerId="ADAL" clId="{CFBF5569-A7F1-5689-8038-70B51DAD1678}" dt="2026-06-30T09:23:25.379" v="743" actId="1076"/>
          <ac:picMkLst>
            <pc:docMk/>
            <pc:sldMk cId="849810352" sldId="276"/>
            <ac:picMk id="10" creationId="{02C7B966-BA0F-0F5E-F2EA-5D227FEACF46}"/>
          </ac:picMkLst>
        </pc:picChg>
        <pc:picChg chg="add mod">
          <ac:chgData name="Marco Garbini" userId="79fa80d9-c5de-4747-9f71-8db20e1eacba" providerId="ADAL" clId="{CFBF5569-A7F1-5689-8038-70B51DAD1678}" dt="2026-06-30T09:23:25.379" v="743" actId="1076"/>
          <ac:picMkLst>
            <pc:docMk/>
            <pc:sldMk cId="849810352" sldId="276"/>
            <ac:picMk id="11" creationId="{8B5E1F1F-8163-CD5C-0714-AADA2E354E04}"/>
          </ac:picMkLst>
        </pc:picChg>
        <pc:picChg chg="add mod">
          <ac:chgData name="Marco Garbini" userId="79fa80d9-c5de-4747-9f71-8db20e1eacba" providerId="ADAL" clId="{CFBF5569-A7F1-5689-8038-70B51DAD1678}" dt="2026-06-30T09:23:25.379" v="743" actId="1076"/>
          <ac:picMkLst>
            <pc:docMk/>
            <pc:sldMk cId="849810352" sldId="276"/>
            <ac:picMk id="20" creationId="{91EB23B3-02F6-DA18-012A-6D498F97602F}"/>
          </ac:picMkLst>
        </pc:picChg>
        <pc:cxnChg chg="del">
          <ac:chgData name="Marco Garbini" userId="79fa80d9-c5de-4747-9f71-8db20e1eacba" providerId="ADAL" clId="{CFBF5569-A7F1-5689-8038-70B51DAD1678}" dt="2026-06-30T09:21:07.989" v="710" actId="478"/>
          <ac:cxnSpMkLst>
            <pc:docMk/>
            <pc:sldMk cId="849810352" sldId="276"/>
            <ac:cxnSpMk id="13" creationId="{576D838E-52B7-5AEB-E7AE-F9FFDCCF04B6}"/>
          </ac:cxnSpMkLst>
        </pc:cxnChg>
        <pc:cxnChg chg="del">
          <ac:chgData name="Marco Garbini" userId="79fa80d9-c5de-4747-9f71-8db20e1eacba" providerId="ADAL" clId="{CFBF5569-A7F1-5689-8038-70B51DAD1678}" dt="2026-06-30T09:21:07.989" v="710" actId="478"/>
          <ac:cxnSpMkLst>
            <pc:docMk/>
            <pc:sldMk cId="849810352" sldId="276"/>
            <ac:cxnSpMk id="14" creationId="{8593D87A-5365-612E-F9CD-5ED33DF5AE02}"/>
          </ac:cxnSpMkLst>
        </pc:cxnChg>
        <pc:cxnChg chg="del">
          <ac:chgData name="Marco Garbini" userId="79fa80d9-c5de-4747-9f71-8db20e1eacba" providerId="ADAL" clId="{CFBF5569-A7F1-5689-8038-70B51DAD1678}" dt="2026-06-30T09:21:07.989" v="710" actId="478"/>
          <ac:cxnSpMkLst>
            <pc:docMk/>
            <pc:sldMk cId="849810352" sldId="276"/>
            <ac:cxnSpMk id="44" creationId="{C8FA6EE2-3040-271B-6EF1-4D06BBA5DCB9}"/>
          </ac:cxnSpMkLst>
        </pc:cxnChg>
      </pc:sldChg>
      <pc:sldChg chg="add del">
        <pc:chgData name="Marco Garbini" userId="79fa80d9-c5de-4747-9f71-8db20e1eacba" providerId="ADAL" clId="{CFBF5569-A7F1-5689-8038-70B51DAD1678}" dt="2026-06-30T09:21:39.229" v="719"/>
        <pc:sldMkLst>
          <pc:docMk/>
          <pc:sldMk cId="1833054093" sldId="277"/>
        </pc:sldMkLst>
      </pc:sldChg>
      <pc:sldChg chg="addSp delSp modSp add mod">
        <pc:chgData name="Marco Garbini" userId="79fa80d9-c5de-4747-9f71-8db20e1eacba" providerId="ADAL" clId="{CFBF5569-A7F1-5689-8038-70B51DAD1678}" dt="2026-06-30T09:25:13.703" v="829" actId="14100"/>
        <pc:sldMkLst>
          <pc:docMk/>
          <pc:sldMk cId="3376981192" sldId="277"/>
        </pc:sldMkLst>
        <pc:spChg chg="add mod">
          <ac:chgData name="Marco Garbini" userId="79fa80d9-c5de-4747-9f71-8db20e1eacba" providerId="ADAL" clId="{CFBF5569-A7F1-5689-8038-70B51DAD1678}" dt="2026-06-30T09:24:51.853" v="804" actId="20577"/>
          <ac:spMkLst>
            <pc:docMk/>
            <pc:sldMk cId="3376981192" sldId="277"/>
            <ac:spMk id="2" creationId="{04F75DBA-20EF-1AC9-F382-BF842146518A}"/>
          </ac:spMkLst>
        </pc:spChg>
        <pc:spChg chg="add del mod">
          <ac:chgData name="Marco Garbini" userId="79fa80d9-c5de-4747-9f71-8db20e1eacba" providerId="ADAL" clId="{CFBF5569-A7F1-5689-8038-70B51DAD1678}" dt="2026-06-30T09:24:53.130" v="805" actId="478"/>
          <ac:spMkLst>
            <pc:docMk/>
            <pc:sldMk cId="3376981192" sldId="277"/>
            <ac:spMk id="4" creationId="{CBC7B222-6B19-223E-BE16-FD45CD61E75F}"/>
          </ac:spMkLst>
        </pc:spChg>
        <pc:spChg chg="add mod">
          <ac:chgData name="Marco Garbini" userId="79fa80d9-c5de-4747-9f71-8db20e1eacba" providerId="ADAL" clId="{CFBF5569-A7F1-5689-8038-70B51DAD1678}" dt="2026-06-30T09:24:43.959" v="802" actId="1038"/>
          <ac:spMkLst>
            <pc:docMk/>
            <pc:sldMk cId="3376981192" sldId="277"/>
            <ac:spMk id="6" creationId="{64D638BA-CB7C-7DDE-E17D-105961A20E4D}"/>
          </ac:spMkLst>
        </pc:spChg>
        <pc:spChg chg="add mod">
          <ac:chgData name="Marco Garbini" userId="79fa80d9-c5de-4747-9f71-8db20e1eacba" providerId="ADAL" clId="{CFBF5569-A7F1-5689-8038-70B51DAD1678}" dt="2026-06-30T09:24:43.959" v="802" actId="1038"/>
          <ac:spMkLst>
            <pc:docMk/>
            <pc:sldMk cId="3376981192" sldId="277"/>
            <ac:spMk id="7" creationId="{6D3722DE-4DCD-E28E-2C4B-00A3C0E4D4DC}"/>
          </ac:spMkLst>
        </pc:spChg>
        <pc:spChg chg="add mod">
          <ac:chgData name="Marco Garbini" userId="79fa80d9-c5de-4747-9f71-8db20e1eacba" providerId="ADAL" clId="{CFBF5569-A7F1-5689-8038-70B51DAD1678}" dt="2026-06-30T09:24:43.959" v="802" actId="1038"/>
          <ac:spMkLst>
            <pc:docMk/>
            <pc:sldMk cId="3376981192" sldId="277"/>
            <ac:spMk id="8" creationId="{D2C73BC8-02D2-D59E-FABF-5ACEBF84A5BB}"/>
          </ac:spMkLst>
        </pc:spChg>
        <pc:spChg chg="add mod">
          <ac:chgData name="Marco Garbini" userId="79fa80d9-c5de-4747-9f71-8db20e1eacba" providerId="ADAL" clId="{CFBF5569-A7F1-5689-8038-70B51DAD1678}" dt="2026-06-30T09:24:43.959" v="802" actId="1038"/>
          <ac:spMkLst>
            <pc:docMk/>
            <pc:sldMk cId="3376981192" sldId="277"/>
            <ac:spMk id="9" creationId="{1405BAB0-92BE-062B-423C-8AFB2E66F250}"/>
          </ac:spMkLst>
        </pc:spChg>
        <pc:spChg chg="add mod">
          <ac:chgData name="Marco Garbini" userId="79fa80d9-c5de-4747-9f71-8db20e1eacba" providerId="ADAL" clId="{CFBF5569-A7F1-5689-8038-70B51DAD1678}" dt="2026-06-30T09:25:13.703" v="829" actId="14100"/>
          <ac:spMkLst>
            <pc:docMk/>
            <pc:sldMk cId="3376981192" sldId="277"/>
            <ac:spMk id="10" creationId="{657E10EC-88A8-D8CF-CE8F-1DA7A7868B1E}"/>
          </ac:spMkLst>
        </pc:spChg>
        <pc:graphicFrameChg chg="add mod">
          <ac:chgData name="Marco Garbini" userId="79fa80d9-c5de-4747-9f71-8db20e1eacba" providerId="ADAL" clId="{CFBF5569-A7F1-5689-8038-70B51DAD1678}" dt="2026-06-30T09:24:43.959" v="802" actId="1038"/>
          <ac:graphicFrameMkLst>
            <pc:docMk/>
            <pc:sldMk cId="3376981192" sldId="277"/>
            <ac:graphicFrameMk id="3" creationId="{DE0CFE23-344C-D0F0-4E71-774BA782325C}"/>
          </ac:graphicFrameMkLst>
        </pc:graphicFrameChg>
      </pc:sldChg>
      <pc:sldChg chg="add del">
        <pc:chgData name="Marco Garbini" userId="79fa80d9-c5de-4747-9f71-8db20e1eacba" providerId="ADAL" clId="{CFBF5569-A7F1-5689-8038-70B51DAD1678}" dt="2026-06-30T09:21:38.696" v="718"/>
        <pc:sldMkLst>
          <pc:docMk/>
          <pc:sldMk cId="641998215" sldId="278"/>
        </pc:sldMkLst>
      </pc:sldChg>
      <pc:sldChg chg="addSp delSp modSp add mod">
        <pc:chgData name="Marco Garbini" userId="79fa80d9-c5de-4747-9f71-8db20e1eacba" providerId="ADAL" clId="{CFBF5569-A7F1-5689-8038-70B51DAD1678}" dt="2026-06-30T09:37:52.576" v="885" actId="20577"/>
        <pc:sldMkLst>
          <pc:docMk/>
          <pc:sldMk cId="683783758" sldId="278"/>
        </pc:sldMkLst>
        <pc:spChg chg="add del">
          <ac:chgData name="Marco Garbini" userId="79fa80d9-c5de-4747-9f71-8db20e1eacba" providerId="ADAL" clId="{CFBF5569-A7F1-5689-8038-70B51DAD1678}" dt="2026-06-30T09:22:08.120" v="723" actId="22"/>
          <ac:spMkLst>
            <pc:docMk/>
            <pc:sldMk cId="683783758" sldId="278"/>
            <ac:spMk id="3" creationId="{26AEE307-6B07-FBBD-6154-2E76A62ACC20}"/>
          </ac:spMkLst>
        </pc:spChg>
        <pc:spChg chg="add mod">
          <ac:chgData name="Marco Garbini" userId="79fa80d9-c5de-4747-9f71-8db20e1eacba" providerId="ADAL" clId="{CFBF5569-A7F1-5689-8038-70B51DAD1678}" dt="2026-06-30T09:25:29.466" v="843" actId="20577"/>
          <ac:spMkLst>
            <pc:docMk/>
            <pc:sldMk cId="683783758" sldId="278"/>
            <ac:spMk id="4" creationId="{EED8921F-EB3B-8668-4176-61DF541E78A2}"/>
          </ac:spMkLst>
        </pc:spChg>
        <pc:spChg chg="add mod">
          <ac:chgData name="Marco Garbini" userId="79fa80d9-c5de-4747-9f71-8db20e1eacba" providerId="ADAL" clId="{CFBF5569-A7F1-5689-8038-70B51DAD1678}" dt="2026-06-30T09:37:52.576" v="885" actId="20577"/>
          <ac:spMkLst>
            <pc:docMk/>
            <pc:sldMk cId="683783758" sldId="278"/>
            <ac:spMk id="8" creationId="{83831FEF-8233-2E99-C370-CED2B9DE33BB}"/>
          </ac:spMkLst>
        </pc:spChg>
        <pc:picChg chg="add mod">
          <ac:chgData name="Marco Garbini" userId="79fa80d9-c5de-4747-9f71-8db20e1eacba" providerId="ADAL" clId="{CFBF5569-A7F1-5689-8038-70B51DAD1678}" dt="2026-06-30T09:37:38.225" v="849" actId="1076"/>
          <ac:picMkLst>
            <pc:docMk/>
            <pc:sldMk cId="683783758" sldId="278"/>
            <ac:picMk id="7" creationId="{634C3834-E772-9128-0FDB-156E6E3D6A2A}"/>
          </ac:picMkLst>
        </pc:picChg>
      </pc:sldChg>
      <pc:sldChg chg="addSp modSp add mod">
        <pc:chgData name="Marco Garbini" userId="79fa80d9-c5de-4747-9f71-8db20e1eacba" providerId="ADAL" clId="{CFBF5569-A7F1-5689-8038-70B51DAD1678}" dt="2026-06-30T10:13:07.241" v="945" actId="1076"/>
        <pc:sldMkLst>
          <pc:docMk/>
          <pc:sldMk cId="2946776937" sldId="279"/>
        </pc:sldMkLst>
        <pc:spChg chg="add mod">
          <ac:chgData name="Marco Garbini" userId="79fa80d9-c5de-4747-9f71-8db20e1eacba" providerId="ADAL" clId="{CFBF5569-A7F1-5689-8038-70B51DAD1678}" dt="2026-06-30T09:40:44.041" v="917" actId="20577"/>
          <ac:spMkLst>
            <pc:docMk/>
            <pc:sldMk cId="2946776937" sldId="279"/>
            <ac:spMk id="2" creationId="{25BAA779-6D64-8851-DB78-1BEEBC97BB08}"/>
          </ac:spMkLst>
        </pc:spChg>
        <pc:picChg chg="add mod">
          <ac:chgData name="Marco Garbini" userId="79fa80d9-c5de-4747-9f71-8db20e1eacba" providerId="ADAL" clId="{CFBF5569-A7F1-5689-8038-70B51DAD1678}" dt="2026-06-30T10:13:07.241" v="945" actId="1076"/>
          <ac:picMkLst>
            <pc:docMk/>
            <pc:sldMk cId="2946776937" sldId="279"/>
            <ac:picMk id="4" creationId="{DF4E2AC5-5B05-57B0-972A-D729AF06C1B5}"/>
          </ac:picMkLst>
        </pc:picChg>
      </pc:sldChg>
      <pc:sldChg chg="addSp delSp modSp add mod">
        <pc:chgData name="Marco Garbini" userId="79fa80d9-c5de-4747-9f71-8db20e1eacba" providerId="ADAL" clId="{CFBF5569-A7F1-5689-8038-70B51DAD1678}" dt="2026-06-30T09:43:32.411" v="936" actId="1076"/>
        <pc:sldMkLst>
          <pc:docMk/>
          <pc:sldMk cId="1132487486" sldId="280"/>
        </pc:sldMkLst>
        <pc:spChg chg="del">
          <ac:chgData name="Marco Garbini" userId="79fa80d9-c5de-4747-9f71-8db20e1eacba" providerId="ADAL" clId="{CFBF5569-A7F1-5689-8038-70B51DAD1678}" dt="2026-06-30T09:41:15.637" v="933" actId="478"/>
          <ac:spMkLst>
            <pc:docMk/>
            <pc:sldMk cId="1132487486" sldId="280"/>
            <ac:spMk id="2" creationId="{E15C55D4-51EB-BB15-460E-A3707FE33EC9}"/>
          </ac:spMkLst>
        </pc:spChg>
        <pc:spChg chg="del">
          <ac:chgData name="Marco Garbini" userId="79fa80d9-c5de-4747-9f71-8db20e1eacba" providerId="ADAL" clId="{CFBF5569-A7F1-5689-8038-70B51DAD1678}" dt="2026-06-30T09:41:15.637" v="933" actId="478"/>
          <ac:spMkLst>
            <pc:docMk/>
            <pc:sldMk cId="1132487486" sldId="280"/>
            <ac:spMk id="6" creationId="{FC438CEC-E65B-7051-5B75-6A2D146D20F4}"/>
          </ac:spMkLst>
        </pc:spChg>
        <pc:spChg chg="del">
          <ac:chgData name="Marco Garbini" userId="79fa80d9-c5de-4747-9f71-8db20e1eacba" providerId="ADAL" clId="{CFBF5569-A7F1-5689-8038-70B51DAD1678}" dt="2026-06-30T09:41:15.637" v="933" actId="478"/>
          <ac:spMkLst>
            <pc:docMk/>
            <pc:sldMk cId="1132487486" sldId="280"/>
            <ac:spMk id="7" creationId="{59B57EF4-0109-F657-E244-AB8051319129}"/>
          </ac:spMkLst>
        </pc:spChg>
        <pc:spChg chg="del">
          <ac:chgData name="Marco Garbini" userId="79fa80d9-c5de-4747-9f71-8db20e1eacba" providerId="ADAL" clId="{CFBF5569-A7F1-5689-8038-70B51DAD1678}" dt="2026-06-30T09:41:15.637" v="933" actId="478"/>
          <ac:spMkLst>
            <pc:docMk/>
            <pc:sldMk cId="1132487486" sldId="280"/>
            <ac:spMk id="8" creationId="{55B6F55C-DF4B-D5D5-8016-392351DC0824}"/>
          </ac:spMkLst>
        </pc:spChg>
        <pc:spChg chg="del">
          <ac:chgData name="Marco Garbini" userId="79fa80d9-c5de-4747-9f71-8db20e1eacba" providerId="ADAL" clId="{CFBF5569-A7F1-5689-8038-70B51DAD1678}" dt="2026-06-30T09:41:15.637" v="933" actId="478"/>
          <ac:spMkLst>
            <pc:docMk/>
            <pc:sldMk cId="1132487486" sldId="280"/>
            <ac:spMk id="9" creationId="{B3CC5BF4-A9BC-6015-8406-2A580BCB55AD}"/>
          </ac:spMkLst>
        </pc:spChg>
        <pc:spChg chg="mod">
          <ac:chgData name="Marco Garbini" userId="79fa80d9-c5de-4747-9f71-8db20e1eacba" providerId="ADAL" clId="{CFBF5569-A7F1-5689-8038-70B51DAD1678}" dt="2026-06-30T09:41:12.138" v="932" actId="20577"/>
          <ac:spMkLst>
            <pc:docMk/>
            <pc:sldMk cId="1132487486" sldId="280"/>
            <ac:spMk id="10" creationId="{7B33F5BA-C4ED-696A-42AD-1BE2A2A07582}"/>
          </ac:spMkLst>
        </pc:spChg>
        <pc:graphicFrameChg chg="del">
          <ac:chgData name="Marco Garbini" userId="79fa80d9-c5de-4747-9f71-8db20e1eacba" providerId="ADAL" clId="{CFBF5569-A7F1-5689-8038-70B51DAD1678}" dt="2026-06-30T09:41:15.637" v="933" actId="478"/>
          <ac:graphicFrameMkLst>
            <pc:docMk/>
            <pc:sldMk cId="1132487486" sldId="280"/>
            <ac:graphicFrameMk id="3" creationId="{849D8603-FCC6-8696-3275-9CD361CFA6BD}"/>
          </ac:graphicFrameMkLst>
        </pc:graphicFrameChg>
        <pc:picChg chg="add mod">
          <ac:chgData name="Marco Garbini" userId="79fa80d9-c5de-4747-9f71-8db20e1eacba" providerId="ADAL" clId="{CFBF5569-A7F1-5689-8038-70B51DAD1678}" dt="2026-06-30T09:43:32.411" v="936" actId="1076"/>
          <ac:picMkLst>
            <pc:docMk/>
            <pc:sldMk cId="1132487486" sldId="280"/>
            <ac:picMk id="11" creationId="{FF0C0DB5-5443-013D-1ED1-D0ED48F658E6}"/>
          </ac:picMkLst>
        </pc:picChg>
      </pc:sldChg>
      <pc:sldChg chg="addSp delSp modSp add mod">
        <pc:chgData name="Marco Garbini" userId="79fa80d9-c5de-4747-9f71-8db20e1eacba" providerId="ADAL" clId="{CFBF5569-A7F1-5689-8038-70B51DAD1678}" dt="2026-06-30T10:20:33.746" v="1336" actId="20577"/>
        <pc:sldMkLst>
          <pc:docMk/>
          <pc:sldMk cId="385862279" sldId="281"/>
        </pc:sldMkLst>
        <pc:spChg chg="mod">
          <ac:chgData name="Marco Garbini" userId="79fa80d9-c5de-4747-9f71-8db20e1eacba" providerId="ADAL" clId="{CFBF5569-A7F1-5689-8038-70B51DAD1678}" dt="2026-06-30T10:13:22.067" v="955" actId="1076"/>
          <ac:spMkLst>
            <pc:docMk/>
            <pc:sldMk cId="385862279" sldId="281"/>
            <ac:spMk id="2" creationId="{1585ECFB-5CE8-123E-0184-54EBA659F66D}"/>
          </ac:spMkLst>
        </pc:spChg>
        <pc:spChg chg="add mod">
          <ac:chgData name="Marco Garbini" userId="79fa80d9-c5de-4747-9f71-8db20e1eacba" providerId="ADAL" clId="{CFBF5569-A7F1-5689-8038-70B51DAD1678}" dt="2026-06-30T10:20:33.746" v="1336" actId="20577"/>
          <ac:spMkLst>
            <pc:docMk/>
            <pc:sldMk cId="385862279" sldId="281"/>
            <ac:spMk id="3" creationId="{36FB3306-C802-ED2D-34AF-7A7B0CE3EDA1}"/>
          </ac:spMkLst>
        </pc:spChg>
        <pc:picChg chg="del">
          <ac:chgData name="Marco Garbini" userId="79fa80d9-c5de-4747-9f71-8db20e1eacba" providerId="ADAL" clId="{CFBF5569-A7F1-5689-8038-70B51DAD1678}" dt="2026-06-30T10:13:17.222" v="954" actId="478"/>
          <ac:picMkLst>
            <pc:docMk/>
            <pc:sldMk cId="385862279" sldId="281"/>
            <ac:picMk id="4" creationId="{5BE7E553-F15E-D69B-E8D1-F3145EC4153F}"/>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Nania\Dropbox%20(Personale)\EEE\LABtest-bar.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nania\Dropbox\EEE\LABtest-bar.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nania\Dropbox\EEE\LABtest-bar.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400" dirty="0">
                <a:solidFill>
                  <a:srgbClr val="FF0000"/>
                </a:solidFill>
              </a:rPr>
              <a:t>Dt min vs </a:t>
            </a:r>
            <a:r>
              <a:rPr lang="en-US" sz="2400" dirty="0" err="1">
                <a:solidFill>
                  <a:srgbClr val="FF0000"/>
                </a:solidFill>
              </a:rPr>
              <a:t>posizione</a:t>
            </a:r>
            <a:r>
              <a:rPr lang="en-US" sz="2400" dirty="0">
                <a:solidFill>
                  <a:srgbClr val="FF0000"/>
                </a:solidFill>
              </a:rPr>
              <a:t> 5 </a:t>
            </a:r>
            <a:r>
              <a:rPr lang="en-US" sz="2400" dirty="0" err="1">
                <a:solidFill>
                  <a:srgbClr val="FF0000"/>
                </a:solidFill>
              </a:rPr>
              <a:t>ov</a:t>
            </a:r>
            <a:endParaRPr lang="en-US" sz="2400" dirty="0">
              <a:solidFill>
                <a:srgbClr val="FF0000"/>
              </a:solidFill>
            </a:endParaRP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spPr>
            <a:ln w="38100" cap="rnd">
              <a:no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1"/>
                </a:solidFill>
                <a:prstDash val="sysDot"/>
              </a:ln>
              <a:effectLst/>
            </c:spPr>
            <c:trendlineType val="linear"/>
            <c:dispRSqr val="0"/>
            <c:dispEq val="1"/>
            <c:trendlineLbl>
              <c:layout>
                <c:manualLayout>
                  <c:x val="-0.33085895806592142"/>
                  <c:y val="-1.8178335530789392E-2"/>
                </c:manualLayout>
              </c:layout>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200" b="1" baseline="0" dirty="0"/>
                      <a:t>y = -0.1381x + 0.0013</a:t>
                    </a:r>
                    <a:endParaRPr lang="en-US" sz="1200" b="1" dirty="0"/>
                  </a:p>
                </c:rich>
              </c:tx>
              <c:numFmt formatCode="General" sourceLinked="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rendlineLbl>
          </c:trendline>
          <c:xVal>
            <c:numRef>
              <c:f>'fitdt-pos 6'!$B$3:$B$5</c:f>
              <c:numCache>
                <c:formatCode>General</c:formatCode>
                <c:ptCount val="3"/>
                <c:pt idx="0">
                  <c:v>-25.75</c:v>
                </c:pt>
                <c:pt idx="1">
                  <c:v>0</c:v>
                </c:pt>
                <c:pt idx="2">
                  <c:v>25.75</c:v>
                </c:pt>
              </c:numCache>
            </c:numRef>
          </c:xVal>
          <c:yVal>
            <c:numRef>
              <c:f>'fitdt-pos 6'!$C$3:$C$5</c:f>
              <c:numCache>
                <c:formatCode>General</c:formatCode>
                <c:ptCount val="3"/>
                <c:pt idx="0">
                  <c:v>3.52</c:v>
                </c:pt>
                <c:pt idx="1">
                  <c:v>7.3999999999999996E-2</c:v>
                </c:pt>
                <c:pt idx="2">
                  <c:v>-3.59</c:v>
                </c:pt>
              </c:numCache>
            </c:numRef>
          </c:yVal>
          <c:smooth val="0"/>
          <c:extLst>
            <c:ext xmlns:c16="http://schemas.microsoft.com/office/drawing/2014/chart" uri="{C3380CC4-5D6E-409C-BE32-E72D297353CC}">
              <c16:uniqueId val="{00000001-C134-4A67-961C-FEF86DEAC4BE}"/>
            </c:ext>
          </c:extLst>
        </c:ser>
        <c:dLbls>
          <c:dLblPos val="t"/>
          <c:showLegendKey val="0"/>
          <c:showVal val="1"/>
          <c:showCatName val="0"/>
          <c:showSerName val="0"/>
          <c:showPercent val="0"/>
          <c:showBubbleSize val="0"/>
        </c:dLbls>
        <c:axId val="334467407"/>
        <c:axId val="334463087"/>
      </c:scatterChart>
      <c:valAx>
        <c:axId val="334467407"/>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err="1"/>
                  <a:t>Posizione</a:t>
                </a:r>
                <a:endParaRPr lang="en-US" sz="1800"/>
              </a:p>
            </c:rich>
          </c:tx>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it-IT"/>
          </a:p>
        </c:txPr>
        <c:crossAx val="334463087"/>
        <c:crosses val="autoZero"/>
        <c:crossBetween val="midCat"/>
      </c:valAx>
      <c:valAx>
        <c:axId val="33446308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a:t>Dt min</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it-IT"/>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it-IT"/>
          </a:p>
        </c:txPr>
        <c:crossAx val="334467407"/>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rgbClr val="FF0000"/>
      </a:solidFill>
    </a:ln>
    <a:effectLst/>
  </c:spPr>
  <c:txPr>
    <a:bodyPr/>
    <a:lstStyle/>
    <a:p>
      <a:pPr>
        <a:defRPr/>
      </a:pPr>
      <a:endParaRPr lang="it-I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it-IT"/>
              <a:t>25 Maggio2026 – </a:t>
            </a:r>
            <a:r>
              <a:rPr lang="it-IT" err="1"/>
              <a:t>th</a:t>
            </a:r>
            <a:r>
              <a:rPr lang="it-IT"/>
              <a:t> 50 </a:t>
            </a:r>
            <a:r>
              <a:rPr lang="it-IT" err="1"/>
              <a:t>mV</a:t>
            </a:r>
            <a:endParaRPr lang="it-IT"/>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it-IT"/>
        </a:p>
      </c:txPr>
    </c:title>
    <c:autoTitleDeleted val="0"/>
    <c:plotArea>
      <c:layout/>
      <c:scatterChart>
        <c:scatterStyle val="lineMarker"/>
        <c:varyColors val="0"/>
        <c:ser>
          <c:idx val="0"/>
          <c:order val="0"/>
          <c:tx>
            <c:strRef>
              <c:f>trigger!$A$72</c:f>
              <c:strCache>
                <c:ptCount val="1"/>
                <c:pt idx="0">
                  <c:v>AND4</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trigger!$B$71:$H$71</c:f>
              <c:numCache>
                <c:formatCode>General</c:formatCode>
                <c:ptCount val="7"/>
                <c:pt idx="0">
                  <c:v>29.5</c:v>
                </c:pt>
                <c:pt idx="1">
                  <c:v>30</c:v>
                </c:pt>
                <c:pt idx="2">
                  <c:v>30.2</c:v>
                </c:pt>
                <c:pt idx="3">
                  <c:v>30.5</c:v>
                </c:pt>
                <c:pt idx="4">
                  <c:v>31</c:v>
                </c:pt>
                <c:pt idx="5">
                  <c:v>31.5</c:v>
                </c:pt>
                <c:pt idx="6">
                  <c:v>32</c:v>
                </c:pt>
              </c:numCache>
            </c:numRef>
          </c:xVal>
          <c:yVal>
            <c:numRef>
              <c:f>trigger!$B$72:$H$72</c:f>
              <c:numCache>
                <c:formatCode>General</c:formatCode>
                <c:ptCount val="7"/>
                <c:pt idx="0">
                  <c:v>401</c:v>
                </c:pt>
                <c:pt idx="1">
                  <c:v>532</c:v>
                </c:pt>
                <c:pt idx="2">
                  <c:v>728</c:v>
                </c:pt>
                <c:pt idx="3">
                  <c:v>914</c:v>
                </c:pt>
                <c:pt idx="4">
                  <c:v>1058</c:v>
                </c:pt>
                <c:pt idx="5">
                  <c:v>1449</c:v>
                </c:pt>
                <c:pt idx="6">
                  <c:v>1819</c:v>
                </c:pt>
              </c:numCache>
            </c:numRef>
          </c:yVal>
          <c:smooth val="0"/>
          <c:extLst>
            <c:ext xmlns:c16="http://schemas.microsoft.com/office/drawing/2014/chart" uri="{C3380CC4-5D6E-409C-BE32-E72D297353CC}">
              <c16:uniqueId val="{00000000-2A1E-4B1C-B0D8-BE50FBAA2AAB}"/>
            </c:ext>
          </c:extLst>
        </c:ser>
        <c:ser>
          <c:idx val="1"/>
          <c:order val="1"/>
          <c:tx>
            <c:v>AND&gt;=3</c:v>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trigger!$B$71:$H$71</c:f>
              <c:numCache>
                <c:formatCode>General</c:formatCode>
                <c:ptCount val="7"/>
                <c:pt idx="0">
                  <c:v>29.5</c:v>
                </c:pt>
                <c:pt idx="1">
                  <c:v>30</c:v>
                </c:pt>
                <c:pt idx="2">
                  <c:v>30.2</c:v>
                </c:pt>
                <c:pt idx="3">
                  <c:v>30.5</c:v>
                </c:pt>
                <c:pt idx="4">
                  <c:v>31</c:v>
                </c:pt>
                <c:pt idx="5">
                  <c:v>31.5</c:v>
                </c:pt>
                <c:pt idx="6">
                  <c:v>32</c:v>
                </c:pt>
              </c:numCache>
            </c:numRef>
          </c:xVal>
          <c:yVal>
            <c:numRef>
              <c:f>trigger!$B$73:$H$73</c:f>
              <c:numCache>
                <c:formatCode>General</c:formatCode>
                <c:ptCount val="7"/>
                <c:pt idx="0">
                  <c:v>503</c:v>
                </c:pt>
                <c:pt idx="1">
                  <c:v>743</c:v>
                </c:pt>
                <c:pt idx="2">
                  <c:v>861</c:v>
                </c:pt>
                <c:pt idx="3">
                  <c:v>1057</c:v>
                </c:pt>
                <c:pt idx="4">
                  <c:v>1486</c:v>
                </c:pt>
                <c:pt idx="5">
                  <c:v>1792</c:v>
                </c:pt>
                <c:pt idx="6">
                  <c:v>3488</c:v>
                </c:pt>
              </c:numCache>
            </c:numRef>
          </c:yVal>
          <c:smooth val="0"/>
          <c:extLst>
            <c:ext xmlns:c16="http://schemas.microsoft.com/office/drawing/2014/chart" uri="{C3380CC4-5D6E-409C-BE32-E72D297353CC}">
              <c16:uniqueId val="{00000001-2A1E-4B1C-B0D8-BE50FBAA2AAB}"/>
            </c:ext>
          </c:extLst>
        </c:ser>
        <c:dLbls>
          <c:showLegendKey val="0"/>
          <c:showVal val="0"/>
          <c:showCatName val="0"/>
          <c:showSerName val="0"/>
          <c:showPercent val="0"/>
          <c:showBubbleSize val="0"/>
        </c:dLbls>
        <c:axId val="1171723055"/>
        <c:axId val="1171721615"/>
      </c:scatterChart>
      <c:valAx>
        <c:axId val="1171723055"/>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171721615"/>
        <c:crosses val="autoZero"/>
        <c:crossBetween val="midCat"/>
      </c:valAx>
      <c:valAx>
        <c:axId val="117172161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171723055"/>
        <c:crosses val="autoZero"/>
        <c:crossBetween val="midCat"/>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it-I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25</a:t>
            </a:r>
            <a:r>
              <a:rPr lang="en-US" baseline="0"/>
              <a:t> Maggio</a:t>
            </a:r>
            <a:endParaRPr lang="en-US"/>
          </a:p>
        </c:rich>
      </c:tx>
      <c:layout>
        <c:manualLayout>
          <c:xMode val="edge"/>
          <c:yMode val="edge"/>
          <c:x val="0.47347900262467191"/>
          <c:y val="2.777777777777777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95196380503588"/>
          <c:y val="0.18460251046025108"/>
          <c:w val="0.82646501668109895"/>
          <c:h val="0.66411008247400038"/>
        </c:manualLayout>
      </c:layout>
      <c:scatterChart>
        <c:scatterStyle val="lineMarker"/>
        <c:varyColors val="0"/>
        <c:ser>
          <c:idx val="0"/>
          <c:order val="0"/>
          <c:tx>
            <c:strRef>
              <c:f>trigger!$A$88</c:f>
              <c:strCache>
                <c:ptCount val="1"/>
                <c:pt idx="0">
                  <c:v>AND4</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trigger!$B$87:$E$87</c:f>
              <c:numCache>
                <c:formatCode>General</c:formatCode>
                <c:ptCount val="4"/>
                <c:pt idx="0">
                  <c:v>50</c:v>
                </c:pt>
                <c:pt idx="1">
                  <c:v>75</c:v>
                </c:pt>
                <c:pt idx="2">
                  <c:v>100</c:v>
                </c:pt>
                <c:pt idx="3">
                  <c:v>125</c:v>
                </c:pt>
              </c:numCache>
            </c:numRef>
          </c:xVal>
          <c:yVal>
            <c:numRef>
              <c:f>trigger!$B$88:$E$88</c:f>
              <c:numCache>
                <c:formatCode>General</c:formatCode>
                <c:ptCount val="4"/>
                <c:pt idx="0">
                  <c:v>1150</c:v>
                </c:pt>
                <c:pt idx="1">
                  <c:v>544</c:v>
                </c:pt>
                <c:pt idx="2">
                  <c:v>460</c:v>
                </c:pt>
                <c:pt idx="3">
                  <c:v>357</c:v>
                </c:pt>
              </c:numCache>
            </c:numRef>
          </c:yVal>
          <c:smooth val="0"/>
          <c:extLst>
            <c:ext xmlns:c16="http://schemas.microsoft.com/office/drawing/2014/chart" uri="{C3380CC4-5D6E-409C-BE32-E72D297353CC}">
              <c16:uniqueId val="{00000000-42CB-4465-856F-AC07DE46662D}"/>
            </c:ext>
          </c:extLst>
        </c:ser>
        <c:ser>
          <c:idx val="1"/>
          <c:order val="1"/>
          <c:tx>
            <c:strRef>
              <c:f>trigger!$A$89</c:f>
              <c:strCache>
                <c:ptCount val="1"/>
                <c:pt idx="0">
                  <c:v>AND&gt;=3</c:v>
                </c:pt>
              </c:strCache>
            </c:strRef>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trigger!$B$87:$E$87</c:f>
              <c:numCache>
                <c:formatCode>General</c:formatCode>
                <c:ptCount val="4"/>
                <c:pt idx="0">
                  <c:v>50</c:v>
                </c:pt>
                <c:pt idx="1">
                  <c:v>75</c:v>
                </c:pt>
                <c:pt idx="2">
                  <c:v>100</c:v>
                </c:pt>
                <c:pt idx="3">
                  <c:v>125</c:v>
                </c:pt>
              </c:numCache>
            </c:numRef>
          </c:xVal>
          <c:yVal>
            <c:numRef>
              <c:f>trigger!$B$89:$E$89</c:f>
              <c:numCache>
                <c:formatCode>General</c:formatCode>
                <c:ptCount val="4"/>
                <c:pt idx="0">
                  <c:v>1420</c:v>
                </c:pt>
                <c:pt idx="1">
                  <c:v>907</c:v>
                </c:pt>
                <c:pt idx="2">
                  <c:v>563</c:v>
                </c:pt>
                <c:pt idx="3">
                  <c:v>531</c:v>
                </c:pt>
              </c:numCache>
            </c:numRef>
          </c:yVal>
          <c:smooth val="0"/>
          <c:extLst>
            <c:ext xmlns:c16="http://schemas.microsoft.com/office/drawing/2014/chart" uri="{C3380CC4-5D6E-409C-BE32-E72D297353CC}">
              <c16:uniqueId val="{00000001-42CB-4465-856F-AC07DE46662D}"/>
            </c:ext>
          </c:extLst>
        </c:ser>
        <c:dLbls>
          <c:showLegendKey val="0"/>
          <c:showVal val="0"/>
          <c:showCatName val="0"/>
          <c:showSerName val="0"/>
          <c:showPercent val="0"/>
          <c:showBubbleSize val="0"/>
        </c:dLbls>
        <c:axId val="1171732175"/>
        <c:axId val="1171744655"/>
      </c:scatterChart>
      <c:valAx>
        <c:axId val="1171732175"/>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171744655"/>
        <c:crosses val="autoZero"/>
        <c:crossBetween val="midCat"/>
      </c:valAx>
      <c:valAx>
        <c:axId val="117174465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171732175"/>
        <c:crosses val="autoZero"/>
        <c:crossBetween val="midCat"/>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a:extLst>
            <a:ext uri="{FF2B5EF4-FFF2-40B4-BE49-F238E27FC236}">
              <a16:creationId xmlns:a16="http://schemas.microsoft.com/office/drawing/2014/main" id="{96B44842-65D5-3D47-3141-8ECAE6EE8C81}"/>
            </a:ext>
          </a:extLst>
        </p:cNvPr>
        <p:cNvGrpSpPr/>
        <p:nvPr/>
      </p:nvGrpSpPr>
      <p:grpSpPr>
        <a:xfrm>
          <a:off x="0" y="0"/>
          <a:ext cx="0" cy="0"/>
          <a:chOff x="0" y="0"/>
          <a:chExt cx="0" cy="0"/>
        </a:xfrm>
      </p:grpSpPr>
      <p:sp>
        <p:nvSpPr>
          <p:cNvPr id="195" name="Google Shape;195;p10:notes">
            <a:extLst>
              <a:ext uri="{FF2B5EF4-FFF2-40B4-BE49-F238E27FC236}">
                <a16:creationId xmlns:a16="http://schemas.microsoft.com/office/drawing/2014/main" id="{97C98D31-4550-96DB-17F9-60D1D2AFD28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0:notes">
            <a:extLst>
              <a:ext uri="{FF2B5EF4-FFF2-40B4-BE49-F238E27FC236}">
                <a16:creationId xmlns:a16="http://schemas.microsoft.com/office/drawing/2014/main" id="{D111F9A9-0A66-081C-823E-98F68E14CA37}"/>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422547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a:extLst>
            <a:ext uri="{FF2B5EF4-FFF2-40B4-BE49-F238E27FC236}">
              <a16:creationId xmlns:a16="http://schemas.microsoft.com/office/drawing/2014/main" id="{E86D88EE-D5B6-D142-F452-90D37A26D372}"/>
            </a:ext>
          </a:extLst>
        </p:cNvPr>
        <p:cNvGrpSpPr/>
        <p:nvPr/>
      </p:nvGrpSpPr>
      <p:grpSpPr>
        <a:xfrm>
          <a:off x="0" y="0"/>
          <a:ext cx="0" cy="0"/>
          <a:chOff x="0" y="0"/>
          <a:chExt cx="0" cy="0"/>
        </a:xfrm>
      </p:grpSpPr>
      <p:sp>
        <p:nvSpPr>
          <p:cNvPr id="195" name="Google Shape;195;p10:notes">
            <a:extLst>
              <a:ext uri="{FF2B5EF4-FFF2-40B4-BE49-F238E27FC236}">
                <a16:creationId xmlns:a16="http://schemas.microsoft.com/office/drawing/2014/main" id="{10BC5006-EC62-9553-884A-6B99F775A6F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0:notes">
            <a:extLst>
              <a:ext uri="{FF2B5EF4-FFF2-40B4-BE49-F238E27FC236}">
                <a16:creationId xmlns:a16="http://schemas.microsoft.com/office/drawing/2014/main" id="{942C6161-A87D-3A12-F971-CFB10B60E89A}"/>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686350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a:extLst>
            <a:ext uri="{FF2B5EF4-FFF2-40B4-BE49-F238E27FC236}">
              <a16:creationId xmlns:a16="http://schemas.microsoft.com/office/drawing/2014/main" id="{9B449470-01F4-15BE-AD4E-A3601DFD93E7}"/>
            </a:ext>
          </a:extLst>
        </p:cNvPr>
        <p:cNvGrpSpPr/>
        <p:nvPr/>
      </p:nvGrpSpPr>
      <p:grpSpPr>
        <a:xfrm>
          <a:off x="0" y="0"/>
          <a:ext cx="0" cy="0"/>
          <a:chOff x="0" y="0"/>
          <a:chExt cx="0" cy="0"/>
        </a:xfrm>
      </p:grpSpPr>
      <p:sp>
        <p:nvSpPr>
          <p:cNvPr id="195" name="Google Shape;195;p10:notes">
            <a:extLst>
              <a:ext uri="{FF2B5EF4-FFF2-40B4-BE49-F238E27FC236}">
                <a16:creationId xmlns:a16="http://schemas.microsoft.com/office/drawing/2014/main" id="{2A5BFF1F-7C57-E2D7-67E7-C4185E0C60A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0:notes">
            <a:extLst>
              <a:ext uri="{FF2B5EF4-FFF2-40B4-BE49-F238E27FC236}">
                <a16:creationId xmlns:a16="http://schemas.microsoft.com/office/drawing/2014/main" id="{285872AE-E77F-438F-FA61-02F1966B933A}"/>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411389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a:extLst>
            <a:ext uri="{FF2B5EF4-FFF2-40B4-BE49-F238E27FC236}">
              <a16:creationId xmlns:a16="http://schemas.microsoft.com/office/drawing/2014/main" id="{C8868074-9791-A74B-13D7-F440009FD40A}"/>
            </a:ext>
          </a:extLst>
        </p:cNvPr>
        <p:cNvGrpSpPr/>
        <p:nvPr/>
      </p:nvGrpSpPr>
      <p:grpSpPr>
        <a:xfrm>
          <a:off x="0" y="0"/>
          <a:ext cx="0" cy="0"/>
          <a:chOff x="0" y="0"/>
          <a:chExt cx="0" cy="0"/>
        </a:xfrm>
      </p:grpSpPr>
      <p:sp>
        <p:nvSpPr>
          <p:cNvPr id="195" name="Google Shape;195;p10:notes">
            <a:extLst>
              <a:ext uri="{FF2B5EF4-FFF2-40B4-BE49-F238E27FC236}">
                <a16:creationId xmlns:a16="http://schemas.microsoft.com/office/drawing/2014/main" id="{801462CA-4789-DC67-FB52-AB84120B2AF5}"/>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0:notes">
            <a:extLst>
              <a:ext uri="{FF2B5EF4-FFF2-40B4-BE49-F238E27FC236}">
                <a16:creationId xmlns:a16="http://schemas.microsoft.com/office/drawing/2014/main" id="{BB6B4883-B72E-A400-3416-6A30CF32D86D}"/>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383643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a:extLst>
            <a:ext uri="{FF2B5EF4-FFF2-40B4-BE49-F238E27FC236}">
              <a16:creationId xmlns:a16="http://schemas.microsoft.com/office/drawing/2014/main" id="{DE8314F3-24BA-A6E3-DE1C-D223DFDEA5DE}"/>
            </a:ext>
          </a:extLst>
        </p:cNvPr>
        <p:cNvGrpSpPr/>
        <p:nvPr/>
      </p:nvGrpSpPr>
      <p:grpSpPr>
        <a:xfrm>
          <a:off x="0" y="0"/>
          <a:ext cx="0" cy="0"/>
          <a:chOff x="0" y="0"/>
          <a:chExt cx="0" cy="0"/>
        </a:xfrm>
      </p:grpSpPr>
      <p:sp>
        <p:nvSpPr>
          <p:cNvPr id="195" name="Google Shape;195;p10:notes">
            <a:extLst>
              <a:ext uri="{FF2B5EF4-FFF2-40B4-BE49-F238E27FC236}">
                <a16:creationId xmlns:a16="http://schemas.microsoft.com/office/drawing/2014/main" id="{2965A243-D588-181F-0DA4-CF7D8EDDCE2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0:notes">
            <a:extLst>
              <a:ext uri="{FF2B5EF4-FFF2-40B4-BE49-F238E27FC236}">
                <a16:creationId xmlns:a16="http://schemas.microsoft.com/office/drawing/2014/main" id="{F74C6043-A3B3-A2DD-3C9F-7B49D0AE9163}"/>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40494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a:extLst>
            <a:ext uri="{FF2B5EF4-FFF2-40B4-BE49-F238E27FC236}">
              <a16:creationId xmlns:a16="http://schemas.microsoft.com/office/drawing/2014/main" id="{C790492F-85F0-06E9-432D-9FB43168F77E}"/>
            </a:ext>
          </a:extLst>
        </p:cNvPr>
        <p:cNvGrpSpPr/>
        <p:nvPr/>
      </p:nvGrpSpPr>
      <p:grpSpPr>
        <a:xfrm>
          <a:off x="0" y="0"/>
          <a:ext cx="0" cy="0"/>
          <a:chOff x="0" y="0"/>
          <a:chExt cx="0" cy="0"/>
        </a:xfrm>
      </p:grpSpPr>
      <p:sp>
        <p:nvSpPr>
          <p:cNvPr id="195" name="Google Shape;195;p10:notes">
            <a:extLst>
              <a:ext uri="{FF2B5EF4-FFF2-40B4-BE49-F238E27FC236}">
                <a16:creationId xmlns:a16="http://schemas.microsoft.com/office/drawing/2014/main" id="{3E89F258-65ED-2C11-FD70-4D5F89769EE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0:notes">
            <a:extLst>
              <a:ext uri="{FF2B5EF4-FFF2-40B4-BE49-F238E27FC236}">
                <a16:creationId xmlns:a16="http://schemas.microsoft.com/office/drawing/2014/main" id="{2BCA5D0F-479F-7AAC-C738-06E5B7F5CFA2}"/>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788940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a:extLst>
            <a:ext uri="{FF2B5EF4-FFF2-40B4-BE49-F238E27FC236}">
              <a16:creationId xmlns:a16="http://schemas.microsoft.com/office/drawing/2014/main" id="{D5982A47-7E45-CDA9-4140-9BC41E9EB995}"/>
            </a:ext>
          </a:extLst>
        </p:cNvPr>
        <p:cNvGrpSpPr/>
        <p:nvPr/>
      </p:nvGrpSpPr>
      <p:grpSpPr>
        <a:xfrm>
          <a:off x="0" y="0"/>
          <a:ext cx="0" cy="0"/>
          <a:chOff x="0" y="0"/>
          <a:chExt cx="0" cy="0"/>
        </a:xfrm>
      </p:grpSpPr>
      <p:sp>
        <p:nvSpPr>
          <p:cNvPr id="195" name="Google Shape;195;p10:notes">
            <a:extLst>
              <a:ext uri="{FF2B5EF4-FFF2-40B4-BE49-F238E27FC236}">
                <a16:creationId xmlns:a16="http://schemas.microsoft.com/office/drawing/2014/main" id="{19577746-7420-1C48-D0CB-2DD03638E98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0:notes">
            <a:extLst>
              <a:ext uri="{FF2B5EF4-FFF2-40B4-BE49-F238E27FC236}">
                <a16:creationId xmlns:a16="http://schemas.microsoft.com/office/drawing/2014/main" id="{12B7CB5D-7657-C7A7-70A2-8BBFF1816BB8}"/>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24720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a:extLst>
            <a:ext uri="{FF2B5EF4-FFF2-40B4-BE49-F238E27FC236}">
              <a16:creationId xmlns:a16="http://schemas.microsoft.com/office/drawing/2014/main" id="{1E51BFB7-240D-4A5E-5CD4-E8C36179B154}"/>
            </a:ext>
          </a:extLst>
        </p:cNvPr>
        <p:cNvGrpSpPr/>
        <p:nvPr/>
      </p:nvGrpSpPr>
      <p:grpSpPr>
        <a:xfrm>
          <a:off x="0" y="0"/>
          <a:ext cx="0" cy="0"/>
          <a:chOff x="0" y="0"/>
          <a:chExt cx="0" cy="0"/>
        </a:xfrm>
      </p:grpSpPr>
      <p:sp>
        <p:nvSpPr>
          <p:cNvPr id="195" name="Google Shape;195;p10:notes">
            <a:extLst>
              <a:ext uri="{FF2B5EF4-FFF2-40B4-BE49-F238E27FC236}">
                <a16:creationId xmlns:a16="http://schemas.microsoft.com/office/drawing/2014/main" id="{B48C458F-D62A-EDE0-3AA8-D5DFC6261CF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0:notes">
            <a:extLst>
              <a:ext uri="{FF2B5EF4-FFF2-40B4-BE49-F238E27FC236}">
                <a16:creationId xmlns:a16="http://schemas.microsoft.com/office/drawing/2014/main" id="{59AC8C55-14C3-3B05-0B60-6672336036CC}"/>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852752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a:extLst>
            <a:ext uri="{FF2B5EF4-FFF2-40B4-BE49-F238E27FC236}">
              <a16:creationId xmlns:a16="http://schemas.microsoft.com/office/drawing/2014/main" id="{5FB717D3-D529-CF08-942C-AC2E06630596}"/>
            </a:ext>
          </a:extLst>
        </p:cNvPr>
        <p:cNvGrpSpPr/>
        <p:nvPr/>
      </p:nvGrpSpPr>
      <p:grpSpPr>
        <a:xfrm>
          <a:off x="0" y="0"/>
          <a:ext cx="0" cy="0"/>
          <a:chOff x="0" y="0"/>
          <a:chExt cx="0" cy="0"/>
        </a:xfrm>
      </p:grpSpPr>
      <p:sp>
        <p:nvSpPr>
          <p:cNvPr id="195" name="Google Shape;195;p10:notes">
            <a:extLst>
              <a:ext uri="{FF2B5EF4-FFF2-40B4-BE49-F238E27FC236}">
                <a16:creationId xmlns:a16="http://schemas.microsoft.com/office/drawing/2014/main" id="{1F600DA7-36BB-FBCA-107C-AEC9187973E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0:notes">
            <a:extLst>
              <a:ext uri="{FF2B5EF4-FFF2-40B4-BE49-F238E27FC236}">
                <a16:creationId xmlns:a16="http://schemas.microsoft.com/office/drawing/2014/main" id="{C5F3BA9F-18FF-6661-0720-8BE318848A3D}"/>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6028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 name="Google Shape;101;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 name="Google Shape;146;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 name="Google Shape;162;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 name="Google Shape;173;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 name="Google Shape;127;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 name="Google Shape;146;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1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1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8"/>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9"/>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9"/>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20"/>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20"/>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2" name="Google Shape;22;p2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2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2"/>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2"/>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4" name="Google Shape;34;p2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3"/>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3"/>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2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4"/>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4"/>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24"/>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24"/>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24"/>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2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2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2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6"/>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6"/>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6"/>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7"/>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7"/>
          <p:cNvSpPr>
            <a:spLocks noGrp="1"/>
          </p:cNvSpPr>
          <p:nvPr>
            <p:ph type="pic" idx="2"/>
          </p:nvPr>
        </p:nvSpPr>
        <p:spPr>
          <a:xfrm>
            <a:off x="3887391" y="987426"/>
            <a:ext cx="4629150" cy="4873625"/>
          </a:xfrm>
          <a:prstGeom prst="rect">
            <a:avLst/>
          </a:prstGeom>
          <a:noFill/>
          <a:ln>
            <a:noFill/>
          </a:ln>
        </p:spPr>
      </p:sp>
      <p:sp>
        <p:nvSpPr>
          <p:cNvPr id="68" name="Google Shape;68;p27"/>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8"/>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1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rial"/>
                <a:ea typeface="Arial"/>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chart" Target="../charts/chart3.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12.jpg"/><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24458F-7739-B3EB-2A3D-A2F7C15F0945}"/>
              </a:ext>
            </a:extLst>
          </p:cNvPr>
          <p:cNvSpPr>
            <a:spLocks noGrp="1"/>
          </p:cNvSpPr>
          <p:nvPr>
            <p:ph type="ctrTitle"/>
          </p:nvPr>
        </p:nvSpPr>
        <p:spPr/>
        <p:txBody>
          <a:bodyPr>
            <a:noAutofit/>
          </a:bodyPr>
          <a:lstStyle/>
          <a:p>
            <a:r>
              <a:rPr lang="en-GB" sz="4000" dirty="0" err="1">
                <a:latin typeface="+mj-lt"/>
              </a:rPr>
              <a:t>Trasportable</a:t>
            </a:r>
            <a:r>
              <a:rPr lang="en-GB" sz="4000" dirty="0">
                <a:latin typeface="+mj-lt"/>
              </a:rPr>
              <a:t> Tracking telescope </a:t>
            </a:r>
            <a:br>
              <a:rPr lang="en-GB" sz="4000" dirty="0">
                <a:latin typeface="+mj-lt"/>
              </a:rPr>
            </a:br>
            <a:r>
              <a:rPr lang="en-GB" sz="4000" dirty="0">
                <a:latin typeface="+mj-lt"/>
              </a:rPr>
              <a:t>for </a:t>
            </a:r>
            <a:br>
              <a:rPr lang="en-GB" sz="4000" dirty="0">
                <a:latin typeface="+mj-lt"/>
              </a:rPr>
            </a:br>
            <a:r>
              <a:rPr lang="en-GB" sz="4000" dirty="0">
                <a:latin typeface="+mj-lt"/>
              </a:rPr>
              <a:t>Extreme Energy Events Project</a:t>
            </a:r>
          </a:p>
        </p:txBody>
      </p:sp>
      <p:sp>
        <p:nvSpPr>
          <p:cNvPr id="3" name="Sottotitolo 2">
            <a:extLst>
              <a:ext uri="{FF2B5EF4-FFF2-40B4-BE49-F238E27FC236}">
                <a16:creationId xmlns:a16="http://schemas.microsoft.com/office/drawing/2014/main" id="{B42F4856-2F34-8B05-5E56-4E489834B468}"/>
              </a:ext>
            </a:extLst>
          </p:cNvPr>
          <p:cNvSpPr>
            <a:spLocks noGrp="1"/>
          </p:cNvSpPr>
          <p:nvPr>
            <p:ph type="subTitle" idx="1"/>
          </p:nvPr>
        </p:nvSpPr>
        <p:spPr>
          <a:xfrm>
            <a:off x="940633" y="4306576"/>
            <a:ext cx="6858000" cy="1655762"/>
          </a:xfrm>
        </p:spPr>
        <p:txBody>
          <a:bodyPr/>
          <a:lstStyle/>
          <a:p>
            <a:r>
              <a:rPr lang="en-GB" dirty="0"/>
              <a:t>M. Garbini, R. Nania, F. </a:t>
            </a:r>
            <a:r>
              <a:rPr lang="en-GB" dirty="0" err="1"/>
              <a:t>Noferini</a:t>
            </a:r>
            <a:endParaRPr lang="en-GB" dirty="0"/>
          </a:p>
        </p:txBody>
      </p:sp>
      <p:sp>
        <p:nvSpPr>
          <p:cNvPr id="4" name="Segnaposto numero diapositiva 3">
            <a:extLst>
              <a:ext uri="{FF2B5EF4-FFF2-40B4-BE49-F238E27FC236}">
                <a16:creationId xmlns:a16="http://schemas.microsoft.com/office/drawing/2014/main" id="{5DA83844-A8F8-D7A9-4EAF-D7C2DE7FBA7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1</a:t>
            </a:fld>
            <a:endParaRPr lang="en-GB" dirty="0"/>
          </a:p>
        </p:txBody>
      </p:sp>
      <p:pic>
        <p:nvPicPr>
          <p:cNvPr id="9" name="Picture 7">
            <a:extLst>
              <a:ext uri="{FF2B5EF4-FFF2-40B4-BE49-F238E27FC236}">
                <a16:creationId xmlns:a16="http://schemas.microsoft.com/office/drawing/2014/main" id="{C4BAED56-3EA6-E8DA-3A38-3E2F128EF34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331336" y="15462"/>
            <a:ext cx="1120493" cy="462795"/>
          </a:xfrm>
          <a:prstGeom prst="rect">
            <a:avLst/>
          </a:prstGeom>
        </p:spPr>
      </p:pic>
      <p:pic>
        <p:nvPicPr>
          <p:cNvPr id="11" name="Picture 10">
            <a:extLst>
              <a:ext uri="{FF2B5EF4-FFF2-40B4-BE49-F238E27FC236}">
                <a16:creationId xmlns:a16="http://schemas.microsoft.com/office/drawing/2014/main" id="{7A402CB8-4885-3A1F-4E80-0B997A585B07}"/>
              </a:ext>
            </a:extLst>
          </p:cNvPr>
          <p:cNvPicPr>
            <a:picLocks noChangeAspect="1"/>
          </p:cNvPicPr>
          <p:nvPr/>
        </p:nvPicPr>
        <p:blipFill>
          <a:blip r:embed="rId3"/>
          <a:stretch>
            <a:fillRect/>
          </a:stretch>
        </p:blipFill>
        <p:spPr>
          <a:xfrm>
            <a:off x="-150" y="34179"/>
            <a:ext cx="1500071" cy="458356"/>
          </a:xfrm>
          <a:prstGeom prst="rect">
            <a:avLst/>
          </a:prstGeom>
        </p:spPr>
      </p:pic>
      <p:pic>
        <p:nvPicPr>
          <p:cNvPr id="13" name="Picture 11" descr="A logo with blue letters and a blue oval&#10;&#10;Description automatically generated">
            <a:extLst>
              <a:ext uri="{FF2B5EF4-FFF2-40B4-BE49-F238E27FC236}">
                <a16:creationId xmlns:a16="http://schemas.microsoft.com/office/drawing/2014/main" id="{BE783D0C-FAF7-4E49-782F-B1DCFFCBEE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7402" y="15773"/>
            <a:ext cx="761744" cy="476762"/>
          </a:xfrm>
          <a:prstGeom prst="rect">
            <a:avLst/>
          </a:prstGeom>
        </p:spPr>
      </p:pic>
    </p:spTree>
    <p:extLst>
      <p:ext uri="{BB962C8B-B14F-4D97-AF65-F5344CB8AC3E}">
        <p14:creationId xmlns:p14="http://schemas.microsoft.com/office/powerpoint/2010/main" val="866497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pic>
        <p:nvPicPr>
          <p:cNvPr id="205" name="Google Shape;205;p11"/>
          <p:cNvPicPr preferRelativeResize="0"/>
          <p:nvPr/>
        </p:nvPicPr>
        <p:blipFill rotWithShape="1">
          <a:blip r:embed="rId3">
            <a:alphaModFix/>
          </a:blip>
          <a:srcRect r="31062"/>
          <a:stretch/>
        </p:blipFill>
        <p:spPr>
          <a:xfrm>
            <a:off x="1463554" y="89902"/>
            <a:ext cx="6216892" cy="6678196"/>
          </a:xfrm>
          <a:prstGeom prst="rect">
            <a:avLst/>
          </a:prstGeom>
          <a:noFill/>
          <a:ln>
            <a:noFill/>
          </a:ln>
        </p:spPr>
      </p:pic>
      <p:sp>
        <p:nvSpPr>
          <p:cNvPr id="206" name="Google Shape;206;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sp>
        <p:nvSpPr>
          <p:cNvPr id="207" name="Google Shape;207;p11"/>
          <p:cNvSpPr txBox="1"/>
          <p:nvPr/>
        </p:nvSpPr>
        <p:spPr>
          <a:xfrm>
            <a:off x="2062925" y="3236575"/>
            <a:ext cx="23142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err="1">
                <a:solidFill>
                  <a:srgbClr val="FF0000"/>
                </a:solidFill>
                <a:latin typeface="Arial"/>
                <a:ea typeface="Arial"/>
                <a:cs typeface="Arial"/>
                <a:sym typeface="Arial"/>
              </a:rPr>
              <a:t>Dtime</a:t>
            </a:r>
            <a:r>
              <a:rPr lang="en-US" sz="1100" b="1">
                <a:solidFill>
                  <a:srgbClr val="FF0000"/>
                </a:solidFill>
                <a:latin typeface="Arial"/>
                <a:ea typeface="Arial"/>
                <a:cs typeface="Arial"/>
                <a:sym typeface="Arial"/>
              </a:rPr>
              <a:t> from average 12 and 34</a:t>
            </a:r>
            <a:endParaRPr/>
          </a:p>
        </p:txBody>
      </p:sp>
      <p:sp>
        <p:nvSpPr>
          <p:cNvPr id="208" name="Google Shape;208;p11"/>
          <p:cNvSpPr txBox="1"/>
          <p:nvPr/>
        </p:nvSpPr>
        <p:spPr>
          <a:xfrm>
            <a:off x="2092200" y="6632850"/>
            <a:ext cx="23142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rgbClr val="FF0000"/>
                </a:solidFill>
                <a:latin typeface="Arial"/>
                <a:ea typeface="Arial"/>
                <a:cs typeface="Arial"/>
                <a:sym typeface="Arial"/>
              </a:rPr>
              <a:t>Dtime from min 12 and min 34</a:t>
            </a:r>
            <a:endParaRPr/>
          </a:p>
        </p:txBody>
      </p:sp>
      <p:sp>
        <p:nvSpPr>
          <p:cNvPr id="209" name="Google Shape;209;p11"/>
          <p:cNvSpPr txBox="1"/>
          <p:nvPr/>
        </p:nvSpPr>
        <p:spPr>
          <a:xfrm>
            <a:off x="4998250" y="3231725"/>
            <a:ext cx="23142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rgbClr val="FF0000"/>
                </a:solidFill>
                <a:latin typeface="Arial"/>
                <a:ea typeface="Arial"/>
                <a:cs typeface="Arial"/>
                <a:sym typeface="Arial"/>
              </a:rPr>
              <a:t>Position reconstruction (cm)</a:t>
            </a:r>
            <a:endParaRPr/>
          </a:p>
        </p:txBody>
      </p:sp>
      <p:sp>
        <p:nvSpPr>
          <p:cNvPr id="210" name="Google Shape;210;p11"/>
          <p:cNvSpPr txBox="1"/>
          <p:nvPr/>
        </p:nvSpPr>
        <p:spPr>
          <a:xfrm>
            <a:off x="5079949" y="6640900"/>
            <a:ext cx="23142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rgbClr val="FF0000"/>
                </a:solidFill>
                <a:latin typeface="Arial"/>
                <a:ea typeface="Arial"/>
                <a:cs typeface="Arial"/>
                <a:sym typeface="Arial"/>
              </a:rPr>
              <a:t>Position reconstruction (cm)</a:t>
            </a:r>
            <a:endParaRPr/>
          </a:p>
        </p:txBody>
      </p:sp>
      <p:pic>
        <p:nvPicPr>
          <p:cNvPr id="3" name="Picture 7">
            <a:extLst>
              <a:ext uri="{FF2B5EF4-FFF2-40B4-BE49-F238E27FC236}">
                <a16:creationId xmlns:a16="http://schemas.microsoft.com/office/drawing/2014/main" id="{68D5EC3E-DFCC-1CBE-80D6-309A3EE37D4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42854" y="60820"/>
            <a:ext cx="1120493" cy="46279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198" name="Google Shape;198;p10"/>
          <p:cNvPicPr preferRelativeResize="0"/>
          <p:nvPr/>
        </p:nvPicPr>
        <p:blipFill rotWithShape="1">
          <a:blip r:embed="rId3">
            <a:alphaModFix/>
          </a:blip>
          <a:srcRect r="32342" b="50000"/>
          <a:stretch/>
        </p:blipFill>
        <p:spPr>
          <a:xfrm>
            <a:off x="1175737" y="679730"/>
            <a:ext cx="6792525" cy="3574658"/>
          </a:xfrm>
          <a:prstGeom prst="rect">
            <a:avLst/>
          </a:prstGeom>
          <a:noFill/>
          <a:ln>
            <a:noFill/>
          </a:ln>
        </p:spPr>
      </p:pic>
      <p:sp>
        <p:nvSpPr>
          <p:cNvPr id="199" name="Google Shape;199;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
        <p:nvSpPr>
          <p:cNvPr id="200" name="Google Shape;200;p10"/>
          <p:cNvSpPr txBox="1"/>
          <p:nvPr/>
        </p:nvSpPr>
        <p:spPr>
          <a:xfrm>
            <a:off x="753441" y="4498507"/>
            <a:ext cx="7637115" cy="369332"/>
          </a:xfrm>
          <a:prstGeom prst="rect">
            <a:avLst/>
          </a:prstGeom>
          <a:solidFill>
            <a:srgbClr val="FFC000"/>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Room for improvement in position reconstruction using </a:t>
            </a:r>
            <a:r>
              <a:rPr lang="el-GR" sz="1800" dirty="0">
                <a:solidFill>
                  <a:schemeClr val="dk1"/>
                </a:solidFill>
                <a:latin typeface="Calibri"/>
                <a:ea typeface="Calibri"/>
                <a:cs typeface="Calibri"/>
                <a:sym typeface="Calibri"/>
              </a:rPr>
              <a:t>Δ</a:t>
            </a:r>
            <a:r>
              <a:rPr lang="en-US" sz="1800" dirty="0">
                <a:solidFill>
                  <a:schemeClr val="dk1"/>
                </a:solidFill>
                <a:latin typeface="Calibri"/>
                <a:ea typeface="Calibri"/>
                <a:cs typeface="Calibri"/>
                <a:sym typeface="Calibri"/>
              </a:rPr>
              <a:t>t and </a:t>
            </a:r>
            <a:r>
              <a:rPr lang="el-GR" sz="1800" dirty="0">
                <a:solidFill>
                  <a:schemeClr val="dk1"/>
                </a:solidFill>
                <a:latin typeface="Calibri"/>
                <a:ea typeface="Calibri"/>
                <a:cs typeface="Calibri"/>
                <a:sym typeface="Calibri"/>
              </a:rPr>
              <a:t>Δ</a:t>
            </a:r>
            <a:r>
              <a:rPr lang="en-US" sz="1800" dirty="0" err="1">
                <a:solidFill>
                  <a:schemeClr val="dk1"/>
                </a:solidFill>
                <a:latin typeface="Calibri"/>
                <a:ea typeface="Calibri"/>
                <a:cs typeface="Calibri"/>
                <a:sym typeface="Calibri"/>
              </a:rPr>
              <a:t>ToT</a:t>
            </a:r>
            <a:endParaRPr sz="1800" dirty="0">
              <a:solidFill>
                <a:schemeClr val="dk1"/>
              </a:solidFill>
              <a:latin typeface="Calibri"/>
              <a:ea typeface="Calibri"/>
              <a:cs typeface="Calibri"/>
              <a:sym typeface="Calibri"/>
            </a:endParaRPr>
          </a:p>
        </p:txBody>
      </p:sp>
      <p:sp>
        <p:nvSpPr>
          <p:cNvPr id="3" name="CasellaDiTesto 2">
            <a:extLst>
              <a:ext uri="{FF2B5EF4-FFF2-40B4-BE49-F238E27FC236}">
                <a16:creationId xmlns:a16="http://schemas.microsoft.com/office/drawing/2014/main" id="{970A481F-EA2E-5CC6-8ACD-DAF42B66DDB8}"/>
              </a:ext>
            </a:extLst>
          </p:cNvPr>
          <p:cNvSpPr txBox="1"/>
          <p:nvPr/>
        </p:nvSpPr>
        <p:spPr>
          <a:xfrm>
            <a:off x="-15718" y="6637111"/>
            <a:ext cx="1828800" cy="246221"/>
          </a:xfrm>
          <a:prstGeom prst="rect">
            <a:avLst/>
          </a:prstGeom>
          <a:noFill/>
        </p:spPr>
        <p:txBody>
          <a:bodyPr wrap="square" rtlCol="0">
            <a:spAutoFit/>
          </a:bodyPr>
          <a:lstStyle/>
          <a:p>
            <a:pPr algn="l"/>
            <a:r>
              <a:rPr lang="it-IT" sz="1000" err="1"/>
              <a:t>Credits</a:t>
            </a:r>
            <a:r>
              <a:rPr lang="it-IT" sz="1000"/>
              <a:t> R.Nania</a:t>
            </a:r>
          </a:p>
        </p:txBody>
      </p:sp>
      <p:pic>
        <p:nvPicPr>
          <p:cNvPr id="5" name="Picture 7">
            <a:extLst>
              <a:ext uri="{FF2B5EF4-FFF2-40B4-BE49-F238E27FC236}">
                <a16:creationId xmlns:a16="http://schemas.microsoft.com/office/drawing/2014/main" id="{D3F15822-5097-EEF4-0820-BB414336AA6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42854" y="60820"/>
            <a:ext cx="1120493" cy="462795"/>
          </a:xfrm>
          <a:prstGeom prst="rect">
            <a:avLst/>
          </a:prstGeom>
        </p:spPr>
      </p:pic>
      <p:sp>
        <p:nvSpPr>
          <p:cNvPr id="7" name="Google Shape;148;p6">
            <a:extLst>
              <a:ext uri="{FF2B5EF4-FFF2-40B4-BE49-F238E27FC236}">
                <a16:creationId xmlns:a16="http://schemas.microsoft.com/office/drawing/2014/main" id="{FC7A615A-0589-7A03-E03D-8DCED37C2DCD}"/>
              </a:ext>
            </a:extLst>
          </p:cNvPr>
          <p:cNvSpPr txBox="1"/>
          <p:nvPr/>
        </p:nvSpPr>
        <p:spPr>
          <a:xfrm>
            <a:off x="2323313" y="78493"/>
            <a:ext cx="413463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800" b="1" err="1">
                <a:solidFill>
                  <a:srgbClr val="FF0000"/>
                </a:solidFill>
                <a:latin typeface="Arial"/>
                <a:ea typeface="Arial"/>
                <a:cs typeface="Arial"/>
                <a:sym typeface="Arial"/>
              </a:rPr>
              <a:t>Corrections</a:t>
            </a:r>
            <a:r>
              <a:rPr lang="it-IT" sz="2800" b="1">
                <a:solidFill>
                  <a:srgbClr val="FF0000"/>
                </a:solidFill>
                <a:latin typeface="Arial"/>
                <a:ea typeface="Arial"/>
                <a:cs typeface="Arial"/>
                <a:sym typeface="Arial"/>
              </a:rPr>
              <a:t> can help</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9" name="Google Shape;199;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sp>
        <p:nvSpPr>
          <p:cNvPr id="3" name="CasellaDiTesto 2">
            <a:extLst>
              <a:ext uri="{FF2B5EF4-FFF2-40B4-BE49-F238E27FC236}">
                <a16:creationId xmlns:a16="http://schemas.microsoft.com/office/drawing/2014/main" id="{970A481F-EA2E-5CC6-8ACD-DAF42B66DDB8}"/>
              </a:ext>
            </a:extLst>
          </p:cNvPr>
          <p:cNvSpPr txBox="1"/>
          <p:nvPr/>
        </p:nvSpPr>
        <p:spPr>
          <a:xfrm>
            <a:off x="-15718" y="6637111"/>
            <a:ext cx="1828800" cy="246221"/>
          </a:xfrm>
          <a:prstGeom prst="rect">
            <a:avLst/>
          </a:prstGeom>
          <a:noFill/>
        </p:spPr>
        <p:txBody>
          <a:bodyPr wrap="square" rtlCol="0">
            <a:spAutoFit/>
          </a:bodyPr>
          <a:lstStyle/>
          <a:p>
            <a:pPr algn="l"/>
            <a:r>
              <a:rPr lang="it-IT" sz="1000" err="1"/>
              <a:t>Credits</a:t>
            </a:r>
            <a:r>
              <a:rPr lang="it-IT" sz="1000"/>
              <a:t> F. Noferini</a:t>
            </a:r>
          </a:p>
        </p:txBody>
      </p:sp>
      <p:pic>
        <p:nvPicPr>
          <p:cNvPr id="5" name="Picture 7">
            <a:extLst>
              <a:ext uri="{FF2B5EF4-FFF2-40B4-BE49-F238E27FC236}">
                <a16:creationId xmlns:a16="http://schemas.microsoft.com/office/drawing/2014/main" id="{D3F15822-5097-EEF4-0820-BB414336AA6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42854" y="60820"/>
            <a:ext cx="1120493" cy="462795"/>
          </a:xfrm>
          <a:prstGeom prst="rect">
            <a:avLst/>
          </a:prstGeom>
        </p:spPr>
      </p:pic>
      <p:sp>
        <p:nvSpPr>
          <p:cNvPr id="4" name="Google Shape;148;p6">
            <a:extLst>
              <a:ext uri="{FF2B5EF4-FFF2-40B4-BE49-F238E27FC236}">
                <a16:creationId xmlns:a16="http://schemas.microsoft.com/office/drawing/2014/main" id="{54677184-8FB4-13CF-0D42-5A80B91491FE}"/>
              </a:ext>
            </a:extLst>
          </p:cNvPr>
          <p:cNvSpPr txBox="1"/>
          <p:nvPr/>
        </p:nvSpPr>
        <p:spPr>
          <a:xfrm>
            <a:off x="2323313" y="78493"/>
            <a:ext cx="413463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800" b="1">
                <a:solidFill>
                  <a:srgbClr val="FF0000"/>
                </a:solidFill>
                <a:latin typeface="Arial"/>
                <a:ea typeface="Arial"/>
                <a:cs typeface="Arial"/>
                <a:sym typeface="Arial"/>
              </a:rPr>
              <a:t>EEE data</a:t>
            </a:r>
            <a:endParaRPr/>
          </a:p>
        </p:txBody>
      </p:sp>
      <p:pic>
        <p:nvPicPr>
          <p:cNvPr id="6" name="Picture 5">
            <a:extLst>
              <a:ext uri="{FF2B5EF4-FFF2-40B4-BE49-F238E27FC236}">
                <a16:creationId xmlns:a16="http://schemas.microsoft.com/office/drawing/2014/main" id="{FA579A26-98F9-764F-6C23-4C34AA5CC614}"/>
              </a:ext>
            </a:extLst>
          </p:cNvPr>
          <p:cNvPicPr>
            <a:picLocks noChangeAspect="1"/>
          </p:cNvPicPr>
          <p:nvPr/>
        </p:nvPicPr>
        <p:blipFill>
          <a:blip r:embed="rId4"/>
          <a:stretch>
            <a:fillRect/>
          </a:stretch>
        </p:blipFill>
        <p:spPr>
          <a:xfrm>
            <a:off x="5043865" y="78493"/>
            <a:ext cx="3957281" cy="2561327"/>
          </a:xfrm>
          <a:prstGeom prst="rect">
            <a:avLst/>
          </a:prstGeom>
        </p:spPr>
      </p:pic>
      <p:pic>
        <p:nvPicPr>
          <p:cNvPr id="7" name="Picture 6">
            <a:extLst>
              <a:ext uri="{FF2B5EF4-FFF2-40B4-BE49-F238E27FC236}">
                <a16:creationId xmlns:a16="http://schemas.microsoft.com/office/drawing/2014/main" id="{A4200CDF-DD0F-9F34-D47A-5CAC803C22E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52958" y="2107157"/>
            <a:ext cx="4552040" cy="2946411"/>
          </a:xfrm>
          <a:prstGeom prst="rect">
            <a:avLst/>
          </a:prstGeom>
        </p:spPr>
      </p:pic>
      <p:pic>
        <p:nvPicPr>
          <p:cNvPr id="8" name="Picture 7">
            <a:extLst>
              <a:ext uri="{FF2B5EF4-FFF2-40B4-BE49-F238E27FC236}">
                <a16:creationId xmlns:a16="http://schemas.microsoft.com/office/drawing/2014/main" id="{D817B4ED-C95D-FE61-A184-02E8E2458E96}"/>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4743777" y="3281401"/>
            <a:ext cx="4257369" cy="2755679"/>
          </a:xfrm>
          <a:prstGeom prst="rect">
            <a:avLst/>
          </a:prstGeom>
        </p:spPr>
      </p:pic>
      <p:sp>
        <p:nvSpPr>
          <p:cNvPr id="9" name="TextBox 8">
            <a:extLst>
              <a:ext uri="{FF2B5EF4-FFF2-40B4-BE49-F238E27FC236}">
                <a16:creationId xmlns:a16="http://schemas.microsoft.com/office/drawing/2014/main" id="{065A88DB-8BB6-4CE7-3D84-1A4B6BD06E59}"/>
              </a:ext>
            </a:extLst>
          </p:cNvPr>
          <p:cNvSpPr txBox="1"/>
          <p:nvPr/>
        </p:nvSpPr>
        <p:spPr>
          <a:xfrm>
            <a:off x="252958" y="814691"/>
            <a:ext cx="3970959" cy="738664"/>
          </a:xfrm>
          <a:prstGeom prst="rect">
            <a:avLst/>
          </a:prstGeom>
          <a:noFill/>
        </p:spPr>
        <p:txBody>
          <a:bodyPr wrap="none" rtlCol="0">
            <a:spAutoFit/>
          </a:bodyPr>
          <a:lstStyle/>
          <a:p>
            <a:r>
              <a:rPr lang="en-GB" dirty="0"/>
              <a:t>Used the trigger sequence to align the events</a:t>
            </a:r>
          </a:p>
          <a:p>
            <a:r>
              <a:rPr lang="en-GB" dirty="0"/>
              <a:t>X</a:t>
            </a:r>
            <a:r>
              <a:rPr lang="en-GB" baseline="-25000" dirty="0"/>
              <a:t>EEE </a:t>
            </a:r>
            <a:r>
              <a:rPr lang="en-GB" dirty="0"/>
              <a:t>comes from standard EEE reconstruction</a:t>
            </a:r>
          </a:p>
          <a:p>
            <a:r>
              <a:rPr lang="en-GB" dirty="0" err="1"/>
              <a:t>X</a:t>
            </a:r>
            <a:r>
              <a:rPr lang="en-GB" baseline="-25000" dirty="0" err="1"/>
              <a:t>SiPMs</a:t>
            </a:r>
            <a:r>
              <a:rPr lang="en-GB" baseline="-25000" dirty="0"/>
              <a:t> </a:t>
            </a:r>
            <a:r>
              <a:rPr lang="en-GB" dirty="0"/>
              <a:t>= (t_{1} + t_{2} - t_{3} - t_{4}) * v_{drift} / 4</a:t>
            </a:r>
          </a:p>
        </p:txBody>
      </p:sp>
      <p:sp>
        <p:nvSpPr>
          <p:cNvPr id="10" name="TextBox 9">
            <a:extLst>
              <a:ext uri="{FF2B5EF4-FFF2-40B4-BE49-F238E27FC236}">
                <a16:creationId xmlns:a16="http://schemas.microsoft.com/office/drawing/2014/main" id="{D57CE9B5-5D60-5A88-6EDA-76CAF075D166}"/>
              </a:ext>
            </a:extLst>
          </p:cNvPr>
          <p:cNvSpPr txBox="1"/>
          <p:nvPr/>
        </p:nvSpPr>
        <p:spPr>
          <a:xfrm>
            <a:off x="0" y="6169698"/>
            <a:ext cx="9238426" cy="307777"/>
          </a:xfrm>
          <a:prstGeom prst="rect">
            <a:avLst/>
          </a:prstGeom>
          <a:noFill/>
        </p:spPr>
        <p:txBody>
          <a:bodyPr wrap="none" rtlCol="0">
            <a:spAutoFit/>
          </a:bodyPr>
          <a:lstStyle/>
          <a:p>
            <a:r>
              <a:rPr lang="en-GB" dirty="0"/>
              <a:t>Shift in event index → possibly due to incorrectly generated double triggers → to be checked in the coming weeks.</a:t>
            </a:r>
          </a:p>
        </p:txBody>
      </p:sp>
    </p:spTree>
    <p:extLst>
      <p:ext uri="{BB962C8B-B14F-4D97-AF65-F5344CB8AC3E}">
        <p14:creationId xmlns:p14="http://schemas.microsoft.com/office/powerpoint/2010/main" val="32590291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7">
          <a:extLst>
            <a:ext uri="{FF2B5EF4-FFF2-40B4-BE49-F238E27FC236}">
              <a16:creationId xmlns:a16="http://schemas.microsoft.com/office/drawing/2014/main" id="{092230D4-1439-FCDB-3846-FCB1C5991230}"/>
            </a:ext>
          </a:extLst>
        </p:cNvPr>
        <p:cNvGrpSpPr/>
        <p:nvPr/>
      </p:nvGrpSpPr>
      <p:grpSpPr>
        <a:xfrm>
          <a:off x="0" y="0"/>
          <a:ext cx="0" cy="0"/>
          <a:chOff x="0" y="0"/>
          <a:chExt cx="0" cy="0"/>
        </a:xfrm>
      </p:grpSpPr>
      <p:sp>
        <p:nvSpPr>
          <p:cNvPr id="199" name="Google Shape;199;p10">
            <a:extLst>
              <a:ext uri="{FF2B5EF4-FFF2-40B4-BE49-F238E27FC236}">
                <a16:creationId xmlns:a16="http://schemas.microsoft.com/office/drawing/2014/main" id="{C2C90555-74E1-DFC0-AF4B-D26590040A4D}"/>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sp>
        <p:nvSpPr>
          <p:cNvPr id="3" name="CasellaDiTesto 2">
            <a:extLst>
              <a:ext uri="{FF2B5EF4-FFF2-40B4-BE49-F238E27FC236}">
                <a16:creationId xmlns:a16="http://schemas.microsoft.com/office/drawing/2014/main" id="{1336E682-77B3-2AD8-8625-6CE34C0C9179}"/>
              </a:ext>
            </a:extLst>
          </p:cNvPr>
          <p:cNvSpPr txBox="1"/>
          <p:nvPr/>
        </p:nvSpPr>
        <p:spPr>
          <a:xfrm>
            <a:off x="-15718" y="6637111"/>
            <a:ext cx="1828800" cy="246221"/>
          </a:xfrm>
          <a:prstGeom prst="rect">
            <a:avLst/>
          </a:prstGeom>
          <a:noFill/>
        </p:spPr>
        <p:txBody>
          <a:bodyPr wrap="square" rtlCol="0">
            <a:spAutoFit/>
          </a:bodyPr>
          <a:lstStyle/>
          <a:p>
            <a:pPr algn="l"/>
            <a:r>
              <a:rPr lang="it-IT" sz="1000" dirty="0"/>
              <a:t>Credits </a:t>
            </a:r>
            <a:r>
              <a:rPr lang="it-IT" sz="1000" dirty="0" err="1"/>
              <a:t>R</a:t>
            </a:r>
            <a:r>
              <a:rPr lang="it-IT" sz="1000" dirty="0"/>
              <a:t>. Nania&amp; </a:t>
            </a:r>
            <a:r>
              <a:rPr lang="it-IT" sz="1000" dirty="0" err="1"/>
              <a:t>F</a:t>
            </a:r>
            <a:r>
              <a:rPr lang="it-IT" sz="1000" dirty="0"/>
              <a:t>. Noferini</a:t>
            </a:r>
          </a:p>
        </p:txBody>
      </p:sp>
      <p:pic>
        <p:nvPicPr>
          <p:cNvPr id="5" name="Picture 7">
            <a:extLst>
              <a:ext uri="{FF2B5EF4-FFF2-40B4-BE49-F238E27FC236}">
                <a16:creationId xmlns:a16="http://schemas.microsoft.com/office/drawing/2014/main" id="{9CA0D5E9-DB4D-2979-24C2-2AD486D1F30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42854" y="60820"/>
            <a:ext cx="1120493" cy="462795"/>
          </a:xfrm>
          <a:prstGeom prst="rect">
            <a:avLst/>
          </a:prstGeom>
        </p:spPr>
      </p:pic>
      <p:sp>
        <p:nvSpPr>
          <p:cNvPr id="4" name="Google Shape;148;p6">
            <a:extLst>
              <a:ext uri="{FF2B5EF4-FFF2-40B4-BE49-F238E27FC236}">
                <a16:creationId xmlns:a16="http://schemas.microsoft.com/office/drawing/2014/main" id="{58EE0A40-C036-6A27-F8FE-0E8162B20DA7}"/>
              </a:ext>
            </a:extLst>
          </p:cNvPr>
          <p:cNvSpPr txBox="1"/>
          <p:nvPr/>
        </p:nvSpPr>
        <p:spPr>
          <a:xfrm>
            <a:off x="2591118" y="84165"/>
            <a:ext cx="413463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800" b="1" dirty="0">
                <a:solidFill>
                  <a:srgbClr val="FF0000"/>
                </a:solidFill>
                <a:latin typeface="Arial"/>
                <a:ea typeface="Arial"/>
                <a:cs typeface="Arial"/>
                <a:sym typeface="Arial"/>
              </a:rPr>
              <a:t>EEE/scope data</a:t>
            </a:r>
            <a:endParaRPr dirty="0"/>
          </a:p>
        </p:txBody>
      </p:sp>
      <p:pic>
        <p:nvPicPr>
          <p:cNvPr id="2" name="Picture 1">
            <a:extLst>
              <a:ext uri="{FF2B5EF4-FFF2-40B4-BE49-F238E27FC236}">
                <a16:creationId xmlns:a16="http://schemas.microsoft.com/office/drawing/2014/main" id="{D1EDAC11-5EE3-9685-6430-818CE95848F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966436" y="1469401"/>
            <a:ext cx="4177564" cy="2486542"/>
          </a:xfrm>
          <a:prstGeom prst="rect">
            <a:avLst/>
          </a:prstGeom>
        </p:spPr>
      </p:pic>
      <p:sp>
        <p:nvSpPr>
          <p:cNvPr id="12" name="TextBox 11">
            <a:extLst>
              <a:ext uri="{FF2B5EF4-FFF2-40B4-BE49-F238E27FC236}">
                <a16:creationId xmlns:a16="http://schemas.microsoft.com/office/drawing/2014/main" id="{3595051F-9F05-01FD-28A0-876A4D63D658}"/>
              </a:ext>
            </a:extLst>
          </p:cNvPr>
          <p:cNvSpPr txBox="1"/>
          <p:nvPr/>
        </p:nvSpPr>
        <p:spPr>
          <a:xfrm>
            <a:off x="4902721" y="4086494"/>
            <a:ext cx="4264701" cy="1600438"/>
          </a:xfrm>
          <a:prstGeom prst="rect">
            <a:avLst/>
          </a:prstGeom>
          <a:noFill/>
        </p:spPr>
        <p:txBody>
          <a:bodyPr wrap="square" rtlCol="0">
            <a:spAutoFit/>
          </a:bodyPr>
          <a:lstStyle/>
          <a:p>
            <a:pPr marL="285750" indent="-285750" algn="just">
              <a:buFont typeface="Arial" panose="020B0604020202020204" pitchFamily="34" charset="0"/>
              <a:buChar char="•"/>
            </a:pPr>
            <a:r>
              <a:rPr lang="en-GB" dirty="0"/>
              <a:t>Rarely, after the main trigger (50 ns wide), we observe some re-scattering within 300 ns, especially for large signals (~5 V from the </a:t>
            </a:r>
            <a:r>
              <a:rPr lang="en-GB" dirty="0" err="1"/>
              <a:t>SiPM</a:t>
            </a:r>
            <a:r>
              <a:rPr lang="en-GB" dirty="0"/>
              <a:t>).</a:t>
            </a:r>
          </a:p>
          <a:p>
            <a:pPr marL="285750" indent="-285750" algn="just">
              <a:buFont typeface="Arial" panose="020B0604020202020204" pitchFamily="34" charset="0"/>
              <a:buChar char="•"/>
            </a:pPr>
            <a:r>
              <a:rPr lang="en-GB" dirty="0"/>
              <a:t>Cases where the coincidence module outputs 13 ns signals (it should be fixed at 50 ns), but the reason is still unclear.</a:t>
            </a:r>
          </a:p>
        </p:txBody>
      </p:sp>
      <p:pic>
        <p:nvPicPr>
          <p:cNvPr id="13" name="Picture 12">
            <a:extLst>
              <a:ext uri="{FF2B5EF4-FFF2-40B4-BE49-F238E27FC236}">
                <a16:creationId xmlns:a16="http://schemas.microsoft.com/office/drawing/2014/main" id="{1D9C4A9E-FA36-8D9D-ADB1-AB2E42DE068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42854" y="813740"/>
            <a:ext cx="4610159" cy="2736430"/>
          </a:xfrm>
          <a:prstGeom prst="rect">
            <a:avLst/>
          </a:prstGeom>
        </p:spPr>
      </p:pic>
      <p:pic>
        <p:nvPicPr>
          <p:cNvPr id="14" name="Picture 13">
            <a:extLst>
              <a:ext uri="{FF2B5EF4-FFF2-40B4-BE49-F238E27FC236}">
                <a16:creationId xmlns:a16="http://schemas.microsoft.com/office/drawing/2014/main" id="{434A4344-7807-820B-C267-6502DA47E319}"/>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425314" y="3670941"/>
            <a:ext cx="4233123" cy="2788881"/>
          </a:xfrm>
          <a:prstGeom prst="rect">
            <a:avLst/>
          </a:prstGeom>
        </p:spPr>
      </p:pic>
    </p:spTree>
    <p:extLst>
      <p:ext uri="{BB962C8B-B14F-4D97-AF65-F5344CB8AC3E}">
        <p14:creationId xmlns:p14="http://schemas.microsoft.com/office/powerpoint/2010/main" val="13826591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7">
          <a:extLst>
            <a:ext uri="{FF2B5EF4-FFF2-40B4-BE49-F238E27FC236}">
              <a16:creationId xmlns:a16="http://schemas.microsoft.com/office/drawing/2014/main" id="{079BC746-F638-7D14-0664-C1BFF426F8A0}"/>
            </a:ext>
          </a:extLst>
        </p:cNvPr>
        <p:cNvGrpSpPr/>
        <p:nvPr/>
      </p:nvGrpSpPr>
      <p:grpSpPr>
        <a:xfrm>
          <a:off x="0" y="0"/>
          <a:ext cx="0" cy="0"/>
          <a:chOff x="0" y="0"/>
          <a:chExt cx="0" cy="0"/>
        </a:xfrm>
      </p:grpSpPr>
      <p:sp>
        <p:nvSpPr>
          <p:cNvPr id="199" name="Google Shape;199;p10">
            <a:extLst>
              <a:ext uri="{FF2B5EF4-FFF2-40B4-BE49-F238E27FC236}">
                <a16:creationId xmlns:a16="http://schemas.microsoft.com/office/drawing/2014/main" id="{660D9020-64DB-486E-46C9-23D5E5FC2DC8}"/>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pic>
        <p:nvPicPr>
          <p:cNvPr id="5" name="Picture 7">
            <a:extLst>
              <a:ext uri="{FF2B5EF4-FFF2-40B4-BE49-F238E27FC236}">
                <a16:creationId xmlns:a16="http://schemas.microsoft.com/office/drawing/2014/main" id="{A8FDA76B-1E39-7C21-3B68-4E72C5DDD89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42854" y="60820"/>
            <a:ext cx="1120493" cy="462795"/>
          </a:xfrm>
          <a:prstGeom prst="rect">
            <a:avLst/>
          </a:prstGeom>
        </p:spPr>
      </p:pic>
      <p:sp>
        <p:nvSpPr>
          <p:cNvPr id="4" name="Google Shape;148;p6">
            <a:extLst>
              <a:ext uri="{FF2B5EF4-FFF2-40B4-BE49-F238E27FC236}">
                <a16:creationId xmlns:a16="http://schemas.microsoft.com/office/drawing/2014/main" id="{2AA718EC-4703-4B23-49DA-86D8EDCC39B0}"/>
              </a:ext>
            </a:extLst>
          </p:cNvPr>
          <p:cNvSpPr txBox="1"/>
          <p:nvPr/>
        </p:nvSpPr>
        <p:spPr>
          <a:xfrm>
            <a:off x="2591118" y="84165"/>
            <a:ext cx="413463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800" b="1" dirty="0">
                <a:solidFill>
                  <a:srgbClr val="FF0000"/>
                </a:solidFill>
                <a:latin typeface="Arial"/>
                <a:ea typeface="Arial"/>
                <a:cs typeface="Arial"/>
                <a:sym typeface="Arial"/>
              </a:rPr>
              <a:t>@CREF</a:t>
            </a:r>
            <a:endParaRPr dirty="0"/>
          </a:p>
        </p:txBody>
      </p:sp>
      <p:sp>
        <p:nvSpPr>
          <p:cNvPr id="10" name="Google Shape;60;p14">
            <a:extLst>
              <a:ext uri="{FF2B5EF4-FFF2-40B4-BE49-F238E27FC236}">
                <a16:creationId xmlns:a16="http://schemas.microsoft.com/office/drawing/2014/main" id="{08A67878-E895-10B7-7F4E-BE48D8BE77DD}"/>
              </a:ext>
            </a:extLst>
          </p:cNvPr>
          <p:cNvSpPr txBox="1">
            <a:spLocks/>
          </p:cNvSpPr>
          <p:nvPr/>
        </p:nvSpPr>
        <p:spPr>
          <a:xfrm>
            <a:off x="44970" y="974359"/>
            <a:ext cx="1028700" cy="572700"/>
          </a:xfrm>
          <a:prstGeom prst="rect">
            <a:avLst/>
          </a:prstGeom>
        </p:spPr>
        <p:txBody>
          <a:bodyPr spcFirstLastPara="1" wrap="square" lIns="91425" tIns="91425" rIns="91425" bIns="91425" anchor="t" anchorCtr="0">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a:t>Setup</a:t>
            </a:r>
          </a:p>
        </p:txBody>
      </p:sp>
      <p:sp>
        <p:nvSpPr>
          <p:cNvPr id="11" name="Google Shape;61;p14">
            <a:extLst>
              <a:ext uri="{FF2B5EF4-FFF2-40B4-BE49-F238E27FC236}">
                <a16:creationId xmlns:a16="http://schemas.microsoft.com/office/drawing/2014/main" id="{67ADC44C-D49F-A874-EF79-945D65EF538B}"/>
              </a:ext>
            </a:extLst>
          </p:cNvPr>
          <p:cNvSpPr/>
          <p:nvPr/>
        </p:nvSpPr>
        <p:spPr>
          <a:xfrm>
            <a:off x="1616120" y="2054679"/>
            <a:ext cx="5650500" cy="708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5" name="Google Shape;62;p14">
            <a:extLst>
              <a:ext uri="{FF2B5EF4-FFF2-40B4-BE49-F238E27FC236}">
                <a16:creationId xmlns:a16="http://schemas.microsoft.com/office/drawing/2014/main" id="{089E1682-8E3E-BF83-686C-1D866A224246}"/>
              </a:ext>
            </a:extLst>
          </p:cNvPr>
          <p:cNvSpPr/>
          <p:nvPr/>
        </p:nvSpPr>
        <p:spPr>
          <a:xfrm>
            <a:off x="1418740" y="2112165"/>
            <a:ext cx="209400" cy="199200"/>
          </a:xfrm>
          <a:prstGeom prst="rect">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 name="Google Shape;63;p14">
            <a:extLst>
              <a:ext uri="{FF2B5EF4-FFF2-40B4-BE49-F238E27FC236}">
                <a16:creationId xmlns:a16="http://schemas.microsoft.com/office/drawing/2014/main" id="{FD73E770-F27D-BA74-8069-2429D47C4C34}"/>
              </a:ext>
            </a:extLst>
          </p:cNvPr>
          <p:cNvSpPr/>
          <p:nvPr/>
        </p:nvSpPr>
        <p:spPr>
          <a:xfrm>
            <a:off x="1418733" y="2487819"/>
            <a:ext cx="209400" cy="199200"/>
          </a:xfrm>
          <a:prstGeom prst="rect">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7" name="Google Shape;64;p14">
            <a:extLst>
              <a:ext uri="{FF2B5EF4-FFF2-40B4-BE49-F238E27FC236}">
                <a16:creationId xmlns:a16="http://schemas.microsoft.com/office/drawing/2014/main" id="{89E2C578-F6F9-1798-9C1A-0BEEB2006EFD}"/>
              </a:ext>
            </a:extLst>
          </p:cNvPr>
          <p:cNvSpPr/>
          <p:nvPr/>
        </p:nvSpPr>
        <p:spPr>
          <a:xfrm>
            <a:off x="7266620" y="2110363"/>
            <a:ext cx="209400" cy="199200"/>
          </a:xfrm>
          <a:prstGeom prst="rect">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8" name="Google Shape;65;p14">
            <a:extLst>
              <a:ext uri="{FF2B5EF4-FFF2-40B4-BE49-F238E27FC236}">
                <a16:creationId xmlns:a16="http://schemas.microsoft.com/office/drawing/2014/main" id="{64026FFA-D46C-1AAA-B4DF-4CFC773C0CF5}"/>
              </a:ext>
            </a:extLst>
          </p:cNvPr>
          <p:cNvSpPr/>
          <p:nvPr/>
        </p:nvSpPr>
        <p:spPr>
          <a:xfrm>
            <a:off x="7266620" y="2487929"/>
            <a:ext cx="209400" cy="199200"/>
          </a:xfrm>
          <a:prstGeom prst="rect">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9" name="Google Shape;66;p14">
            <a:extLst>
              <a:ext uri="{FF2B5EF4-FFF2-40B4-BE49-F238E27FC236}">
                <a16:creationId xmlns:a16="http://schemas.microsoft.com/office/drawing/2014/main" id="{02198BBD-534E-D216-057B-D92E7B31AED7}"/>
              </a:ext>
            </a:extLst>
          </p:cNvPr>
          <p:cNvSpPr/>
          <p:nvPr/>
        </p:nvSpPr>
        <p:spPr>
          <a:xfrm flipH="1">
            <a:off x="6687195" y="1955834"/>
            <a:ext cx="427200" cy="906000"/>
          </a:xfrm>
          <a:prstGeom prst="rect">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800" b="1"/>
          </a:p>
          <a:p>
            <a:pPr marL="0" lvl="0" indent="0" algn="ctr" rtl="0">
              <a:spcBef>
                <a:spcPts val="0"/>
              </a:spcBef>
              <a:spcAft>
                <a:spcPts val="0"/>
              </a:spcAft>
              <a:buNone/>
            </a:pPr>
            <a:endParaRPr sz="800" b="1"/>
          </a:p>
          <a:p>
            <a:pPr marL="0" lvl="0" indent="0" algn="ctr" rtl="0">
              <a:spcBef>
                <a:spcPts val="0"/>
              </a:spcBef>
              <a:spcAft>
                <a:spcPts val="0"/>
              </a:spcAft>
              <a:buNone/>
            </a:pPr>
            <a:endParaRPr sz="800" b="1"/>
          </a:p>
          <a:p>
            <a:pPr marL="0" lvl="0" indent="0" algn="ctr" rtl="0">
              <a:spcBef>
                <a:spcPts val="0"/>
              </a:spcBef>
              <a:spcAft>
                <a:spcPts val="0"/>
              </a:spcAft>
              <a:buNone/>
            </a:pPr>
            <a:r>
              <a:rPr lang="en" sz="800" b="1"/>
              <a:t>F-Up</a:t>
            </a:r>
            <a:endParaRPr sz="800" b="1"/>
          </a:p>
        </p:txBody>
      </p:sp>
      <p:cxnSp>
        <p:nvCxnSpPr>
          <p:cNvPr id="20" name="Google Shape;67;p14">
            <a:extLst>
              <a:ext uri="{FF2B5EF4-FFF2-40B4-BE49-F238E27FC236}">
                <a16:creationId xmlns:a16="http://schemas.microsoft.com/office/drawing/2014/main" id="{5D4170E7-CBB9-47AE-2F6D-9E885C015306}"/>
              </a:ext>
            </a:extLst>
          </p:cNvPr>
          <p:cNvCxnSpPr/>
          <p:nvPr/>
        </p:nvCxnSpPr>
        <p:spPr>
          <a:xfrm>
            <a:off x="6861936" y="2398154"/>
            <a:ext cx="427200" cy="1200"/>
          </a:xfrm>
          <a:prstGeom prst="straightConnector1">
            <a:avLst/>
          </a:prstGeom>
          <a:noFill/>
          <a:ln w="9525" cap="flat" cmpd="sng">
            <a:solidFill>
              <a:schemeClr val="dk2"/>
            </a:solidFill>
            <a:prstDash val="solid"/>
            <a:round/>
            <a:headEnd type="stealth" w="med" len="med"/>
            <a:tailEnd type="stealth" w="med" len="med"/>
          </a:ln>
        </p:spPr>
      </p:cxnSp>
      <p:sp>
        <p:nvSpPr>
          <p:cNvPr id="21" name="Google Shape;68;p14">
            <a:extLst>
              <a:ext uri="{FF2B5EF4-FFF2-40B4-BE49-F238E27FC236}">
                <a16:creationId xmlns:a16="http://schemas.microsoft.com/office/drawing/2014/main" id="{30D8FF40-8598-FF4D-2CB3-54860BF2C4CC}"/>
              </a:ext>
            </a:extLst>
          </p:cNvPr>
          <p:cNvSpPr txBox="1"/>
          <p:nvPr/>
        </p:nvSpPr>
        <p:spPr>
          <a:xfrm>
            <a:off x="6839820" y="2195434"/>
            <a:ext cx="584700" cy="292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700" b="1">
                <a:solidFill>
                  <a:schemeClr val="dk1"/>
                </a:solidFill>
              </a:rPr>
              <a:t> 7 cm</a:t>
            </a:r>
            <a:endParaRPr sz="700" b="1">
              <a:solidFill>
                <a:schemeClr val="dk1"/>
              </a:solidFill>
            </a:endParaRPr>
          </a:p>
        </p:txBody>
      </p:sp>
      <p:sp>
        <p:nvSpPr>
          <p:cNvPr id="22" name="Google Shape;69;p14">
            <a:extLst>
              <a:ext uri="{FF2B5EF4-FFF2-40B4-BE49-F238E27FC236}">
                <a16:creationId xmlns:a16="http://schemas.microsoft.com/office/drawing/2014/main" id="{B52645A8-C0A8-B9E9-8506-4B10693D22C7}"/>
              </a:ext>
            </a:extLst>
          </p:cNvPr>
          <p:cNvSpPr txBox="1"/>
          <p:nvPr/>
        </p:nvSpPr>
        <p:spPr>
          <a:xfrm>
            <a:off x="1628145" y="1570034"/>
            <a:ext cx="14001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2"/>
                </a:solidFill>
              </a:rPr>
              <a:t>Left Side</a:t>
            </a:r>
            <a:endParaRPr sz="1800">
              <a:solidFill>
                <a:schemeClr val="dk2"/>
              </a:solidFill>
            </a:endParaRPr>
          </a:p>
        </p:txBody>
      </p:sp>
      <p:sp>
        <p:nvSpPr>
          <p:cNvPr id="23" name="Google Shape;70;p14">
            <a:extLst>
              <a:ext uri="{FF2B5EF4-FFF2-40B4-BE49-F238E27FC236}">
                <a16:creationId xmlns:a16="http://schemas.microsoft.com/office/drawing/2014/main" id="{7510618C-1AA2-ADE8-B36A-0ABC53E71FC6}"/>
              </a:ext>
            </a:extLst>
          </p:cNvPr>
          <p:cNvSpPr txBox="1"/>
          <p:nvPr/>
        </p:nvSpPr>
        <p:spPr>
          <a:xfrm>
            <a:off x="6320045" y="1570034"/>
            <a:ext cx="8703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2"/>
                </a:solidFill>
              </a:rPr>
              <a:t>Rigth</a:t>
            </a:r>
            <a:endParaRPr sz="1800">
              <a:solidFill>
                <a:schemeClr val="dk2"/>
              </a:solidFill>
            </a:endParaRPr>
          </a:p>
        </p:txBody>
      </p:sp>
      <p:sp>
        <p:nvSpPr>
          <p:cNvPr id="24" name="Google Shape;71;p14">
            <a:extLst>
              <a:ext uri="{FF2B5EF4-FFF2-40B4-BE49-F238E27FC236}">
                <a16:creationId xmlns:a16="http://schemas.microsoft.com/office/drawing/2014/main" id="{6CEDB5B1-B08C-2242-6B4E-5E8A70550175}"/>
              </a:ext>
            </a:extLst>
          </p:cNvPr>
          <p:cNvSpPr/>
          <p:nvPr/>
        </p:nvSpPr>
        <p:spPr>
          <a:xfrm>
            <a:off x="7863795" y="1185684"/>
            <a:ext cx="1196700" cy="481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t>         FERS</a:t>
            </a:r>
            <a:endParaRPr/>
          </a:p>
        </p:txBody>
      </p:sp>
      <p:cxnSp>
        <p:nvCxnSpPr>
          <p:cNvPr id="25" name="Google Shape;72;p14">
            <a:extLst>
              <a:ext uri="{FF2B5EF4-FFF2-40B4-BE49-F238E27FC236}">
                <a16:creationId xmlns:a16="http://schemas.microsoft.com/office/drawing/2014/main" id="{5D75DDF8-2417-438D-A913-398EFD7B1363}"/>
              </a:ext>
            </a:extLst>
          </p:cNvPr>
          <p:cNvCxnSpPr>
            <a:stCxn id="26" idx="1"/>
            <a:endCxn id="16" idx="1"/>
          </p:cNvCxnSpPr>
          <p:nvPr/>
        </p:nvCxnSpPr>
        <p:spPr>
          <a:xfrm flipH="1">
            <a:off x="1418749" y="1207284"/>
            <a:ext cx="6360300" cy="1380000"/>
          </a:xfrm>
          <a:prstGeom prst="bentConnector3">
            <a:avLst>
              <a:gd name="adj1" fmla="val 103830"/>
            </a:avLst>
          </a:prstGeom>
          <a:noFill/>
          <a:ln w="9525" cap="flat" cmpd="sng">
            <a:solidFill>
              <a:schemeClr val="dk2"/>
            </a:solidFill>
            <a:prstDash val="solid"/>
            <a:round/>
            <a:headEnd type="stealth" w="med" len="med"/>
            <a:tailEnd type="stealth" w="med" len="med"/>
          </a:ln>
        </p:spPr>
      </p:cxnSp>
      <p:sp>
        <p:nvSpPr>
          <p:cNvPr id="26" name="Google Shape;73;p14">
            <a:extLst>
              <a:ext uri="{FF2B5EF4-FFF2-40B4-BE49-F238E27FC236}">
                <a16:creationId xmlns:a16="http://schemas.microsoft.com/office/drawing/2014/main" id="{93231840-E259-1A60-279C-2A5A8F33D8FC}"/>
              </a:ext>
            </a:extLst>
          </p:cNvPr>
          <p:cNvSpPr/>
          <p:nvPr/>
        </p:nvSpPr>
        <p:spPr>
          <a:xfrm>
            <a:off x="7779049" y="1185684"/>
            <a:ext cx="83100" cy="4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7" name="Google Shape;74;p14">
            <a:extLst>
              <a:ext uri="{FF2B5EF4-FFF2-40B4-BE49-F238E27FC236}">
                <a16:creationId xmlns:a16="http://schemas.microsoft.com/office/drawing/2014/main" id="{10C1FD23-4507-BBCB-96B7-C4B66D091CAA}"/>
              </a:ext>
            </a:extLst>
          </p:cNvPr>
          <p:cNvSpPr/>
          <p:nvPr/>
        </p:nvSpPr>
        <p:spPr>
          <a:xfrm>
            <a:off x="7779869" y="1338085"/>
            <a:ext cx="83100" cy="4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8" name="Google Shape;75;p14">
            <a:extLst>
              <a:ext uri="{FF2B5EF4-FFF2-40B4-BE49-F238E27FC236}">
                <a16:creationId xmlns:a16="http://schemas.microsoft.com/office/drawing/2014/main" id="{C7CC7704-EEA5-57FB-F173-9E2C79220C21}"/>
              </a:ext>
            </a:extLst>
          </p:cNvPr>
          <p:cNvSpPr/>
          <p:nvPr/>
        </p:nvSpPr>
        <p:spPr>
          <a:xfrm>
            <a:off x="7779869" y="1457199"/>
            <a:ext cx="83100" cy="4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9" name="Google Shape;76;p14">
            <a:extLst>
              <a:ext uri="{FF2B5EF4-FFF2-40B4-BE49-F238E27FC236}">
                <a16:creationId xmlns:a16="http://schemas.microsoft.com/office/drawing/2014/main" id="{9A867F2A-35D0-AD8C-EDC2-1DFB5172B70F}"/>
              </a:ext>
            </a:extLst>
          </p:cNvPr>
          <p:cNvSpPr/>
          <p:nvPr/>
        </p:nvSpPr>
        <p:spPr>
          <a:xfrm>
            <a:off x="7780688" y="1609600"/>
            <a:ext cx="83100" cy="4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cxnSp>
        <p:nvCxnSpPr>
          <p:cNvPr id="30" name="Google Shape;77;p14">
            <a:extLst>
              <a:ext uri="{FF2B5EF4-FFF2-40B4-BE49-F238E27FC236}">
                <a16:creationId xmlns:a16="http://schemas.microsoft.com/office/drawing/2014/main" id="{AB30782C-5D9C-B98E-F9BF-3305AC0B3878}"/>
              </a:ext>
            </a:extLst>
          </p:cNvPr>
          <p:cNvCxnSpPr>
            <a:stCxn id="27" idx="1"/>
            <a:endCxn id="15" idx="1"/>
          </p:cNvCxnSpPr>
          <p:nvPr/>
        </p:nvCxnSpPr>
        <p:spPr>
          <a:xfrm flipH="1">
            <a:off x="1418669" y="1359685"/>
            <a:ext cx="6361200" cy="852000"/>
          </a:xfrm>
          <a:prstGeom prst="bentConnector3">
            <a:avLst>
              <a:gd name="adj1" fmla="val 101890"/>
            </a:avLst>
          </a:prstGeom>
          <a:noFill/>
          <a:ln w="9525" cap="flat" cmpd="sng">
            <a:solidFill>
              <a:schemeClr val="dk2"/>
            </a:solidFill>
            <a:prstDash val="solid"/>
            <a:round/>
            <a:headEnd type="stealth" w="med" len="med"/>
            <a:tailEnd type="stealth" w="med" len="med"/>
          </a:ln>
        </p:spPr>
      </p:cxnSp>
      <p:cxnSp>
        <p:nvCxnSpPr>
          <p:cNvPr id="31" name="Google Shape;78;p14">
            <a:extLst>
              <a:ext uri="{FF2B5EF4-FFF2-40B4-BE49-F238E27FC236}">
                <a16:creationId xmlns:a16="http://schemas.microsoft.com/office/drawing/2014/main" id="{B942089B-C739-0A69-E7C6-9509EF2AE648}"/>
              </a:ext>
            </a:extLst>
          </p:cNvPr>
          <p:cNvCxnSpPr>
            <a:stCxn id="28" idx="1"/>
            <a:endCxn id="18" idx="3"/>
          </p:cNvCxnSpPr>
          <p:nvPr/>
        </p:nvCxnSpPr>
        <p:spPr>
          <a:xfrm flipH="1">
            <a:off x="7475969" y="1478799"/>
            <a:ext cx="303900" cy="1108800"/>
          </a:xfrm>
          <a:prstGeom prst="bentConnector3">
            <a:avLst>
              <a:gd name="adj1" fmla="val 42094"/>
            </a:avLst>
          </a:prstGeom>
          <a:noFill/>
          <a:ln w="9525" cap="flat" cmpd="sng">
            <a:solidFill>
              <a:schemeClr val="dk2"/>
            </a:solidFill>
            <a:prstDash val="solid"/>
            <a:round/>
            <a:headEnd type="stealth" w="med" len="med"/>
            <a:tailEnd type="stealth" w="med" len="med"/>
          </a:ln>
        </p:spPr>
      </p:cxnSp>
      <p:cxnSp>
        <p:nvCxnSpPr>
          <p:cNvPr id="32" name="Google Shape;79;p14">
            <a:extLst>
              <a:ext uri="{FF2B5EF4-FFF2-40B4-BE49-F238E27FC236}">
                <a16:creationId xmlns:a16="http://schemas.microsoft.com/office/drawing/2014/main" id="{C236DDED-890E-4C8B-2D8E-6C0D752DDE73}"/>
              </a:ext>
            </a:extLst>
          </p:cNvPr>
          <p:cNvCxnSpPr>
            <a:stCxn id="29" idx="1"/>
            <a:endCxn id="17" idx="3"/>
          </p:cNvCxnSpPr>
          <p:nvPr/>
        </p:nvCxnSpPr>
        <p:spPr>
          <a:xfrm flipH="1">
            <a:off x="7475888" y="1631200"/>
            <a:ext cx="304800" cy="578700"/>
          </a:xfrm>
          <a:prstGeom prst="bentConnector3">
            <a:avLst>
              <a:gd name="adj1" fmla="val 70659"/>
            </a:avLst>
          </a:prstGeom>
          <a:noFill/>
          <a:ln w="9525" cap="flat" cmpd="sng">
            <a:solidFill>
              <a:schemeClr val="dk2"/>
            </a:solidFill>
            <a:prstDash val="solid"/>
            <a:round/>
            <a:headEnd type="stealth" w="med" len="med"/>
            <a:tailEnd type="stealth" w="med" len="med"/>
          </a:ln>
        </p:spPr>
      </p:cxnSp>
      <p:sp>
        <p:nvSpPr>
          <p:cNvPr id="33" name="Google Shape;80;p14">
            <a:extLst>
              <a:ext uri="{FF2B5EF4-FFF2-40B4-BE49-F238E27FC236}">
                <a16:creationId xmlns:a16="http://schemas.microsoft.com/office/drawing/2014/main" id="{00207DAE-7B9E-4722-2F8B-E486C65D4415}"/>
              </a:ext>
            </a:extLst>
          </p:cNvPr>
          <p:cNvSpPr txBox="1"/>
          <p:nvPr/>
        </p:nvSpPr>
        <p:spPr>
          <a:xfrm>
            <a:off x="7928070" y="1223409"/>
            <a:ext cx="209400" cy="40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
        <p:nvSpPr>
          <p:cNvPr id="34" name="Google Shape;81;p14">
            <a:extLst>
              <a:ext uri="{FF2B5EF4-FFF2-40B4-BE49-F238E27FC236}">
                <a16:creationId xmlns:a16="http://schemas.microsoft.com/office/drawing/2014/main" id="{D7D27319-4BCE-36C3-F42D-EC9A5495275B}"/>
              </a:ext>
            </a:extLst>
          </p:cNvPr>
          <p:cNvSpPr txBox="1"/>
          <p:nvPr/>
        </p:nvSpPr>
        <p:spPr>
          <a:xfrm>
            <a:off x="7864620" y="1088784"/>
            <a:ext cx="373500" cy="57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600">
                <a:solidFill>
                  <a:schemeClr val="dk2"/>
                </a:solidFill>
              </a:rPr>
              <a:t>Ch 1</a:t>
            </a:r>
            <a:endParaRPr sz="600">
              <a:solidFill>
                <a:schemeClr val="dk2"/>
              </a:solidFill>
            </a:endParaRPr>
          </a:p>
          <a:p>
            <a:pPr marL="0" lvl="0" indent="0" algn="l" rtl="0">
              <a:spcBef>
                <a:spcPts val="0"/>
              </a:spcBef>
              <a:spcAft>
                <a:spcPts val="0"/>
              </a:spcAft>
              <a:buNone/>
            </a:pPr>
            <a:endParaRPr sz="300">
              <a:solidFill>
                <a:schemeClr val="dk2"/>
              </a:solidFill>
            </a:endParaRPr>
          </a:p>
          <a:p>
            <a:pPr marL="0" lvl="0" indent="0" algn="l" rtl="0">
              <a:spcBef>
                <a:spcPts val="0"/>
              </a:spcBef>
              <a:spcAft>
                <a:spcPts val="0"/>
              </a:spcAft>
              <a:buNone/>
            </a:pPr>
            <a:r>
              <a:rPr lang="en" sz="600">
                <a:solidFill>
                  <a:schemeClr val="dk2"/>
                </a:solidFill>
              </a:rPr>
              <a:t>Ch 2</a:t>
            </a:r>
            <a:endParaRPr sz="600">
              <a:solidFill>
                <a:schemeClr val="dk2"/>
              </a:solidFill>
            </a:endParaRPr>
          </a:p>
          <a:p>
            <a:pPr marL="0" lvl="0" indent="0" algn="l" rtl="0">
              <a:spcBef>
                <a:spcPts val="0"/>
              </a:spcBef>
              <a:spcAft>
                <a:spcPts val="0"/>
              </a:spcAft>
              <a:buNone/>
            </a:pPr>
            <a:endParaRPr sz="200">
              <a:solidFill>
                <a:schemeClr val="dk2"/>
              </a:solidFill>
            </a:endParaRPr>
          </a:p>
          <a:p>
            <a:pPr marL="0" lvl="0" indent="0" algn="l" rtl="0">
              <a:spcBef>
                <a:spcPts val="0"/>
              </a:spcBef>
              <a:spcAft>
                <a:spcPts val="0"/>
              </a:spcAft>
              <a:buNone/>
            </a:pPr>
            <a:r>
              <a:rPr lang="en" sz="600">
                <a:solidFill>
                  <a:schemeClr val="dk2"/>
                </a:solidFill>
              </a:rPr>
              <a:t>Ch 3</a:t>
            </a:r>
            <a:endParaRPr sz="600">
              <a:solidFill>
                <a:schemeClr val="dk2"/>
              </a:solidFill>
            </a:endParaRPr>
          </a:p>
          <a:p>
            <a:pPr marL="0" lvl="0" indent="0" algn="l" rtl="0">
              <a:spcBef>
                <a:spcPts val="0"/>
              </a:spcBef>
              <a:spcAft>
                <a:spcPts val="0"/>
              </a:spcAft>
              <a:buNone/>
            </a:pPr>
            <a:endParaRPr sz="100">
              <a:solidFill>
                <a:schemeClr val="dk2"/>
              </a:solidFill>
            </a:endParaRPr>
          </a:p>
          <a:p>
            <a:pPr marL="0" lvl="0" indent="0" algn="l" rtl="0">
              <a:spcBef>
                <a:spcPts val="0"/>
              </a:spcBef>
              <a:spcAft>
                <a:spcPts val="0"/>
              </a:spcAft>
              <a:buNone/>
            </a:pPr>
            <a:r>
              <a:rPr lang="en" sz="600">
                <a:solidFill>
                  <a:schemeClr val="dk2"/>
                </a:solidFill>
              </a:rPr>
              <a:t>Ch 4</a:t>
            </a:r>
            <a:endParaRPr sz="600">
              <a:solidFill>
                <a:schemeClr val="dk2"/>
              </a:solidFill>
            </a:endParaRPr>
          </a:p>
        </p:txBody>
      </p:sp>
      <p:sp>
        <p:nvSpPr>
          <p:cNvPr id="35" name="Google Shape;82;p14">
            <a:extLst>
              <a:ext uri="{FF2B5EF4-FFF2-40B4-BE49-F238E27FC236}">
                <a16:creationId xmlns:a16="http://schemas.microsoft.com/office/drawing/2014/main" id="{F3D07D98-447F-F06C-4762-42BFC4E9D13B}"/>
              </a:ext>
            </a:extLst>
          </p:cNvPr>
          <p:cNvSpPr txBox="1"/>
          <p:nvPr/>
        </p:nvSpPr>
        <p:spPr>
          <a:xfrm>
            <a:off x="126170" y="2876597"/>
            <a:ext cx="4596600" cy="1015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2"/>
                </a:solidFill>
              </a:rPr>
              <a:t>Up &amp; Down-&gt;scintillator fingers ~5x2.5 cm</a:t>
            </a:r>
            <a:endParaRPr sz="1800">
              <a:solidFill>
                <a:schemeClr val="dk2"/>
              </a:solidFill>
            </a:endParaRPr>
          </a:p>
          <a:p>
            <a:pPr marL="0" lvl="0" indent="0" algn="l" rtl="0">
              <a:spcBef>
                <a:spcPts val="0"/>
              </a:spcBef>
              <a:spcAft>
                <a:spcPts val="0"/>
              </a:spcAft>
              <a:buNone/>
            </a:pPr>
            <a:r>
              <a:rPr lang="en" sz="1800">
                <a:solidFill>
                  <a:schemeClr val="dk2"/>
                </a:solidFill>
              </a:rPr>
              <a:t>HV up =725    V</a:t>
            </a:r>
            <a:endParaRPr sz="1800">
              <a:solidFill>
                <a:schemeClr val="dk2"/>
              </a:solidFill>
            </a:endParaRPr>
          </a:p>
          <a:p>
            <a:pPr marL="0" lvl="0" indent="0" algn="l" rtl="0">
              <a:spcBef>
                <a:spcPts val="0"/>
              </a:spcBef>
              <a:spcAft>
                <a:spcPts val="0"/>
              </a:spcAft>
              <a:buNone/>
            </a:pPr>
            <a:r>
              <a:rPr lang="en" sz="1800">
                <a:solidFill>
                  <a:schemeClr val="dk2"/>
                </a:solidFill>
              </a:rPr>
              <a:t>HV down 725 V</a:t>
            </a:r>
            <a:endParaRPr sz="1800">
              <a:solidFill>
                <a:schemeClr val="dk2"/>
              </a:solidFill>
            </a:endParaRPr>
          </a:p>
        </p:txBody>
      </p:sp>
      <p:sp>
        <p:nvSpPr>
          <p:cNvPr id="36" name="Google Shape;83;p14">
            <a:extLst>
              <a:ext uri="{FF2B5EF4-FFF2-40B4-BE49-F238E27FC236}">
                <a16:creationId xmlns:a16="http://schemas.microsoft.com/office/drawing/2014/main" id="{C88AE331-D51B-65BB-903B-116DB2F0EDA4}"/>
              </a:ext>
            </a:extLst>
          </p:cNvPr>
          <p:cNvSpPr/>
          <p:nvPr/>
        </p:nvSpPr>
        <p:spPr>
          <a:xfrm>
            <a:off x="6249644" y="3324134"/>
            <a:ext cx="2479800" cy="8520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1371600" lvl="0" indent="457200" algn="ctr" rtl="0">
              <a:spcBef>
                <a:spcPts val="0"/>
              </a:spcBef>
              <a:spcAft>
                <a:spcPts val="0"/>
              </a:spcAft>
              <a:buNone/>
            </a:pPr>
            <a:r>
              <a:rPr lang="en"/>
              <a:t>NIM</a:t>
            </a:r>
            <a:endParaRPr/>
          </a:p>
        </p:txBody>
      </p:sp>
      <p:sp>
        <p:nvSpPr>
          <p:cNvPr id="37" name="Google Shape;84;p14">
            <a:extLst>
              <a:ext uri="{FF2B5EF4-FFF2-40B4-BE49-F238E27FC236}">
                <a16:creationId xmlns:a16="http://schemas.microsoft.com/office/drawing/2014/main" id="{80F74916-BEBB-6639-FC4A-EB2E15C85316}"/>
              </a:ext>
            </a:extLst>
          </p:cNvPr>
          <p:cNvSpPr txBox="1"/>
          <p:nvPr/>
        </p:nvSpPr>
        <p:spPr>
          <a:xfrm>
            <a:off x="6276195" y="3296084"/>
            <a:ext cx="1651800" cy="852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700">
                <a:solidFill>
                  <a:schemeClr val="dk1"/>
                </a:solidFill>
              </a:rPr>
              <a:t>PwS ch 0 up</a:t>
            </a:r>
            <a:endParaRPr sz="700">
              <a:solidFill>
                <a:schemeClr val="dk1"/>
              </a:solidFill>
            </a:endParaRPr>
          </a:p>
          <a:p>
            <a:pPr marL="0" lvl="0" indent="0" algn="l" rtl="0">
              <a:spcBef>
                <a:spcPts val="0"/>
              </a:spcBef>
              <a:spcAft>
                <a:spcPts val="0"/>
              </a:spcAft>
              <a:buNone/>
            </a:pPr>
            <a:r>
              <a:rPr lang="en" sz="700">
                <a:solidFill>
                  <a:schemeClr val="dk1"/>
                </a:solidFill>
              </a:rPr>
              <a:t>PwS ch 1 down</a:t>
            </a:r>
            <a:endParaRPr sz="700">
              <a:solidFill>
                <a:schemeClr val="dk1"/>
              </a:solidFill>
            </a:endParaRPr>
          </a:p>
          <a:p>
            <a:pPr marL="0" lvl="0" indent="0" algn="l" rtl="0">
              <a:spcBef>
                <a:spcPts val="0"/>
              </a:spcBef>
              <a:spcAft>
                <a:spcPts val="0"/>
              </a:spcAft>
              <a:buNone/>
            </a:pPr>
            <a:r>
              <a:rPr lang="en" sz="700">
                <a:solidFill>
                  <a:schemeClr val="dk1"/>
                </a:solidFill>
              </a:rPr>
              <a:t>Up-&gt;ch0 L.E.D (Thr 70 mV)</a:t>
            </a:r>
            <a:endParaRPr sz="700">
              <a:solidFill>
                <a:schemeClr val="dk1"/>
              </a:solidFill>
            </a:endParaRPr>
          </a:p>
          <a:p>
            <a:pPr marL="0" lvl="0" indent="0" algn="l" rtl="0">
              <a:spcBef>
                <a:spcPts val="0"/>
              </a:spcBef>
              <a:spcAft>
                <a:spcPts val="0"/>
              </a:spcAft>
              <a:buClr>
                <a:schemeClr val="dk1"/>
              </a:buClr>
              <a:buSzPts val="1100"/>
              <a:buFont typeface="Arial"/>
              <a:buNone/>
            </a:pPr>
            <a:r>
              <a:rPr lang="en" sz="700">
                <a:solidFill>
                  <a:schemeClr val="dk1"/>
                </a:solidFill>
              </a:rPr>
              <a:t>Down-&gt;ch4 L.E.D (Thr 70 mV)</a:t>
            </a:r>
            <a:endParaRPr sz="700">
              <a:solidFill>
                <a:schemeClr val="dk1"/>
              </a:solidFill>
            </a:endParaRPr>
          </a:p>
          <a:p>
            <a:pPr marL="0" lvl="0" indent="0" algn="l" rtl="0">
              <a:spcBef>
                <a:spcPts val="0"/>
              </a:spcBef>
              <a:spcAft>
                <a:spcPts val="0"/>
              </a:spcAft>
              <a:buNone/>
            </a:pPr>
            <a:r>
              <a:rPr lang="en" sz="700">
                <a:solidFill>
                  <a:schemeClr val="dk1"/>
                </a:solidFill>
              </a:rPr>
              <a:t>Ch 0 (5ns) AND Ch4 (5 ns) </a:t>
            </a:r>
            <a:endParaRPr sz="700">
              <a:solidFill>
                <a:schemeClr val="dk1"/>
              </a:solidFill>
            </a:endParaRPr>
          </a:p>
          <a:p>
            <a:pPr marL="0" lvl="0" indent="0" algn="l" rtl="0">
              <a:spcBef>
                <a:spcPts val="0"/>
              </a:spcBef>
              <a:spcAft>
                <a:spcPts val="0"/>
              </a:spcAft>
              <a:buNone/>
            </a:pPr>
            <a:r>
              <a:rPr lang="en" sz="700">
                <a:solidFill>
                  <a:schemeClr val="dk1"/>
                </a:solidFill>
              </a:rPr>
              <a:t>16 ns -&gt;scope</a:t>
            </a:r>
            <a:endParaRPr sz="700">
              <a:solidFill>
                <a:schemeClr val="dk1"/>
              </a:solidFill>
            </a:endParaRPr>
          </a:p>
          <a:p>
            <a:pPr marL="0" lvl="0" indent="0" algn="l" rtl="0">
              <a:spcBef>
                <a:spcPts val="0"/>
              </a:spcBef>
              <a:spcAft>
                <a:spcPts val="0"/>
              </a:spcAft>
              <a:buNone/>
            </a:pPr>
            <a:r>
              <a:rPr lang="en" sz="700">
                <a:solidFill>
                  <a:schemeClr val="dk1"/>
                </a:solidFill>
              </a:rPr>
              <a:t>16 ns-&gt;T0IN FERS</a:t>
            </a:r>
            <a:endParaRPr sz="700">
              <a:solidFill>
                <a:schemeClr val="dk1"/>
              </a:solidFill>
            </a:endParaRPr>
          </a:p>
        </p:txBody>
      </p:sp>
      <p:cxnSp>
        <p:nvCxnSpPr>
          <p:cNvPr id="38" name="Google Shape;85;p14">
            <a:extLst>
              <a:ext uri="{FF2B5EF4-FFF2-40B4-BE49-F238E27FC236}">
                <a16:creationId xmlns:a16="http://schemas.microsoft.com/office/drawing/2014/main" id="{DE73A829-98B4-CD56-D6D5-4EDF07594EC8}"/>
              </a:ext>
            </a:extLst>
          </p:cNvPr>
          <p:cNvCxnSpPr>
            <a:stCxn id="19" idx="2"/>
          </p:cNvCxnSpPr>
          <p:nvPr/>
        </p:nvCxnSpPr>
        <p:spPr>
          <a:xfrm>
            <a:off x="6900795" y="2861834"/>
            <a:ext cx="9300" cy="440700"/>
          </a:xfrm>
          <a:prstGeom prst="straightConnector1">
            <a:avLst/>
          </a:prstGeom>
          <a:noFill/>
          <a:ln w="9525" cap="flat" cmpd="sng">
            <a:solidFill>
              <a:schemeClr val="dk2"/>
            </a:solidFill>
            <a:prstDash val="solid"/>
            <a:round/>
            <a:headEnd type="none" w="med" len="med"/>
            <a:tailEnd type="triangle" w="med" len="med"/>
          </a:ln>
        </p:spPr>
      </p:cxnSp>
      <p:sp>
        <p:nvSpPr>
          <p:cNvPr id="39" name="Google Shape;86;p14">
            <a:extLst>
              <a:ext uri="{FF2B5EF4-FFF2-40B4-BE49-F238E27FC236}">
                <a16:creationId xmlns:a16="http://schemas.microsoft.com/office/drawing/2014/main" id="{3602A0C1-40DA-ED5E-C4F4-5712243263D0}"/>
              </a:ext>
            </a:extLst>
          </p:cNvPr>
          <p:cNvSpPr/>
          <p:nvPr/>
        </p:nvSpPr>
        <p:spPr>
          <a:xfrm>
            <a:off x="1880420" y="4737284"/>
            <a:ext cx="1878600" cy="785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t>Scope </a:t>
            </a:r>
            <a:endParaRPr/>
          </a:p>
        </p:txBody>
      </p:sp>
      <p:sp>
        <p:nvSpPr>
          <p:cNvPr id="40" name="Google Shape;87;p14">
            <a:extLst>
              <a:ext uri="{FF2B5EF4-FFF2-40B4-BE49-F238E27FC236}">
                <a16:creationId xmlns:a16="http://schemas.microsoft.com/office/drawing/2014/main" id="{C28730A1-70F4-0A75-4ED1-425F418A6725}"/>
              </a:ext>
            </a:extLst>
          </p:cNvPr>
          <p:cNvSpPr/>
          <p:nvPr/>
        </p:nvSpPr>
        <p:spPr>
          <a:xfrm>
            <a:off x="4252620" y="4737259"/>
            <a:ext cx="1878600" cy="785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t>PC-FERS power &amp; readout via Januspy </a:t>
            </a:r>
            <a:endParaRPr/>
          </a:p>
        </p:txBody>
      </p:sp>
      <p:cxnSp>
        <p:nvCxnSpPr>
          <p:cNvPr id="41" name="Google Shape;88;p14">
            <a:extLst>
              <a:ext uri="{FF2B5EF4-FFF2-40B4-BE49-F238E27FC236}">
                <a16:creationId xmlns:a16="http://schemas.microsoft.com/office/drawing/2014/main" id="{EE621126-E50C-7AAF-0934-C1D609DAC5F7}"/>
              </a:ext>
            </a:extLst>
          </p:cNvPr>
          <p:cNvCxnSpPr>
            <a:endCxn id="39" idx="0"/>
          </p:cNvCxnSpPr>
          <p:nvPr/>
        </p:nvCxnSpPr>
        <p:spPr>
          <a:xfrm flipH="1">
            <a:off x="2819720" y="3732884"/>
            <a:ext cx="3456300" cy="1004400"/>
          </a:xfrm>
          <a:prstGeom prst="bentConnector2">
            <a:avLst/>
          </a:prstGeom>
          <a:noFill/>
          <a:ln w="9525" cap="flat" cmpd="sng">
            <a:solidFill>
              <a:schemeClr val="dk2"/>
            </a:solidFill>
            <a:prstDash val="solid"/>
            <a:round/>
            <a:headEnd type="none" w="med" len="med"/>
            <a:tailEnd type="stealth" w="med" len="med"/>
          </a:ln>
        </p:spPr>
      </p:cxnSp>
      <p:cxnSp>
        <p:nvCxnSpPr>
          <p:cNvPr id="42" name="Google Shape;89;p14">
            <a:extLst>
              <a:ext uri="{FF2B5EF4-FFF2-40B4-BE49-F238E27FC236}">
                <a16:creationId xmlns:a16="http://schemas.microsoft.com/office/drawing/2014/main" id="{5C399373-1E69-68AF-68F6-0640F0B016FD}"/>
              </a:ext>
            </a:extLst>
          </p:cNvPr>
          <p:cNvCxnSpPr>
            <a:endCxn id="40" idx="0"/>
          </p:cNvCxnSpPr>
          <p:nvPr/>
        </p:nvCxnSpPr>
        <p:spPr>
          <a:xfrm flipH="1">
            <a:off x="5191920" y="3854659"/>
            <a:ext cx="1052400" cy="882600"/>
          </a:xfrm>
          <a:prstGeom prst="bentConnector2">
            <a:avLst/>
          </a:prstGeom>
          <a:noFill/>
          <a:ln w="9525" cap="flat" cmpd="sng">
            <a:solidFill>
              <a:schemeClr val="dk2"/>
            </a:solidFill>
            <a:prstDash val="solid"/>
            <a:round/>
            <a:headEnd type="none" w="med" len="med"/>
            <a:tailEnd type="stealth" w="med" len="med"/>
          </a:ln>
        </p:spPr>
      </p:cxnSp>
    </p:spTree>
    <p:extLst>
      <p:ext uri="{BB962C8B-B14F-4D97-AF65-F5344CB8AC3E}">
        <p14:creationId xmlns:p14="http://schemas.microsoft.com/office/powerpoint/2010/main" val="32068945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7">
          <a:extLst>
            <a:ext uri="{FF2B5EF4-FFF2-40B4-BE49-F238E27FC236}">
              <a16:creationId xmlns:a16="http://schemas.microsoft.com/office/drawing/2014/main" id="{67E100CC-AB46-D48D-75AB-9D68131F9008}"/>
            </a:ext>
          </a:extLst>
        </p:cNvPr>
        <p:cNvGrpSpPr/>
        <p:nvPr/>
      </p:nvGrpSpPr>
      <p:grpSpPr>
        <a:xfrm>
          <a:off x="0" y="0"/>
          <a:ext cx="0" cy="0"/>
          <a:chOff x="0" y="0"/>
          <a:chExt cx="0" cy="0"/>
        </a:xfrm>
      </p:grpSpPr>
      <p:sp>
        <p:nvSpPr>
          <p:cNvPr id="199" name="Google Shape;199;p10">
            <a:extLst>
              <a:ext uri="{FF2B5EF4-FFF2-40B4-BE49-F238E27FC236}">
                <a16:creationId xmlns:a16="http://schemas.microsoft.com/office/drawing/2014/main" id="{F59EAA4E-D046-3FFF-D249-43E38CAA7FC6}"/>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sp>
        <p:nvSpPr>
          <p:cNvPr id="3" name="CasellaDiTesto 2">
            <a:extLst>
              <a:ext uri="{FF2B5EF4-FFF2-40B4-BE49-F238E27FC236}">
                <a16:creationId xmlns:a16="http://schemas.microsoft.com/office/drawing/2014/main" id="{94A80CCA-E100-6C83-0B81-A112A493A40C}"/>
              </a:ext>
            </a:extLst>
          </p:cNvPr>
          <p:cNvSpPr txBox="1"/>
          <p:nvPr/>
        </p:nvSpPr>
        <p:spPr>
          <a:xfrm>
            <a:off x="-15718" y="6637111"/>
            <a:ext cx="1828800" cy="246221"/>
          </a:xfrm>
          <a:prstGeom prst="rect">
            <a:avLst/>
          </a:prstGeom>
          <a:noFill/>
        </p:spPr>
        <p:txBody>
          <a:bodyPr wrap="square" rtlCol="0">
            <a:spAutoFit/>
          </a:bodyPr>
          <a:lstStyle/>
          <a:p>
            <a:pPr algn="l"/>
            <a:r>
              <a:rPr lang="it-IT" sz="1000" dirty="0"/>
              <a:t>Credits </a:t>
            </a:r>
            <a:r>
              <a:rPr lang="it-IT" sz="1000" dirty="0" err="1"/>
              <a:t>R</a:t>
            </a:r>
            <a:r>
              <a:rPr lang="it-IT" sz="1000" dirty="0"/>
              <a:t>. Nania&amp; </a:t>
            </a:r>
            <a:r>
              <a:rPr lang="it-IT" sz="1000" dirty="0" err="1"/>
              <a:t>F</a:t>
            </a:r>
            <a:r>
              <a:rPr lang="it-IT" sz="1000" dirty="0"/>
              <a:t>. Noferini</a:t>
            </a:r>
          </a:p>
        </p:txBody>
      </p:sp>
      <p:pic>
        <p:nvPicPr>
          <p:cNvPr id="5" name="Picture 7">
            <a:extLst>
              <a:ext uri="{FF2B5EF4-FFF2-40B4-BE49-F238E27FC236}">
                <a16:creationId xmlns:a16="http://schemas.microsoft.com/office/drawing/2014/main" id="{9EDD70F4-1A71-90BE-7746-FF1E1CB4E26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42854" y="60820"/>
            <a:ext cx="1120493" cy="462795"/>
          </a:xfrm>
          <a:prstGeom prst="rect">
            <a:avLst/>
          </a:prstGeom>
        </p:spPr>
      </p:pic>
      <p:sp>
        <p:nvSpPr>
          <p:cNvPr id="4" name="Google Shape;148;p6">
            <a:extLst>
              <a:ext uri="{FF2B5EF4-FFF2-40B4-BE49-F238E27FC236}">
                <a16:creationId xmlns:a16="http://schemas.microsoft.com/office/drawing/2014/main" id="{D8B63C16-CA6C-1AC3-0794-1F70BE8D1599}"/>
              </a:ext>
            </a:extLst>
          </p:cNvPr>
          <p:cNvSpPr txBox="1"/>
          <p:nvPr/>
        </p:nvSpPr>
        <p:spPr>
          <a:xfrm>
            <a:off x="2591118" y="84165"/>
            <a:ext cx="413463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800" b="1" dirty="0">
                <a:solidFill>
                  <a:srgbClr val="FF0000"/>
                </a:solidFill>
                <a:latin typeface="Arial"/>
                <a:ea typeface="Arial"/>
                <a:cs typeface="Arial"/>
                <a:sym typeface="Arial"/>
              </a:rPr>
              <a:t>Reality</a:t>
            </a:r>
            <a:endParaRPr dirty="0"/>
          </a:p>
        </p:txBody>
      </p:sp>
      <p:pic>
        <p:nvPicPr>
          <p:cNvPr id="6" name="Google Shape;95;p15" title="Screenshot 2026-05-04 at 12.06.20.png">
            <a:extLst>
              <a:ext uri="{FF2B5EF4-FFF2-40B4-BE49-F238E27FC236}">
                <a16:creationId xmlns:a16="http://schemas.microsoft.com/office/drawing/2014/main" id="{71E1D7AA-8352-1F65-5CB8-19CD21EC00A4}"/>
              </a:ext>
            </a:extLst>
          </p:cNvPr>
          <p:cNvPicPr preferRelativeResize="0"/>
          <p:nvPr/>
        </p:nvPicPr>
        <p:blipFill>
          <a:blip r:embed="rId4">
            <a:alphaModFix/>
          </a:blip>
          <a:stretch>
            <a:fillRect/>
          </a:stretch>
        </p:blipFill>
        <p:spPr>
          <a:xfrm>
            <a:off x="228225" y="1874940"/>
            <a:ext cx="4141051" cy="4145576"/>
          </a:xfrm>
          <a:prstGeom prst="rect">
            <a:avLst/>
          </a:prstGeom>
          <a:noFill/>
          <a:ln>
            <a:noFill/>
          </a:ln>
        </p:spPr>
      </p:pic>
      <p:pic>
        <p:nvPicPr>
          <p:cNvPr id="7" name="Google Shape;96;p15" title="Screenshot 2026-05-04 at 12.07.25.png">
            <a:extLst>
              <a:ext uri="{FF2B5EF4-FFF2-40B4-BE49-F238E27FC236}">
                <a16:creationId xmlns:a16="http://schemas.microsoft.com/office/drawing/2014/main" id="{096C7EC4-A8CE-B949-C340-605B9D8B8986}"/>
              </a:ext>
            </a:extLst>
          </p:cNvPr>
          <p:cNvPicPr preferRelativeResize="0"/>
          <p:nvPr/>
        </p:nvPicPr>
        <p:blipFill>
          <a:blip r:embed="rId5">
            <a:alphaModFix/>
          </a:blip>
          <a:stretch>
            <a:fillRect/>
          </a:stretch>
        </p:blipFill>
        <p:spPr>
          <a:xfrm>
            <a:off x="3151875" y="1416965"/>
            <a:ext cx="2446425" cy="2277699"/>
          </a:xfrm>
          <a:prstGeom prst="rect">
            <a:avLst/>
          </a:prstGeom>
          <a:noFill/>
          <a:ln w="38100" cap="flat" cmpd="sng">
            <a:solidFill>
              <a:srgbClr val="00FF00"/>
            </a:solidFill>
            <a:prstDash val="solid"/>
            <a:round/>
            <a:headEnd type="none" w="sm" len="sm"/>
            <a:tailEnd type="none" w="sm" len="sm"/>
          </a:ln>
        </p:spPr>
      </p:pic>
      <p:pic>
        <p:nvPicPr>
          <p:cNvPr id="8" name="Google Shape;97;p15" title="Screenshot 2026-05-04 at 12.08.44.png">
            <a:extLst>
              <a:ext uri="{FF2B5EF4-FFF2-40B4-BE49-F238E27FC236}">
                <a16:creationId xmlns:a16="http://schemas.microsoft.com/office/drawing/2014/main" id="{0E74D9F0-9165-7B13-47F0-C8BA6C3035A0}"/>
              </a:ext>
            </a:extLst>
          </p:cNvPr>
          <p:cNvPicPr preferRelativeResize="0"/>
          <p:nvPr/>
        </p:nvPicPr>
        <p:blipFill>
          <a:blip r:embed="rId6">
            <a:alphaModFix/>
          </a:blip>
          <a:stretch>
            <a:fillRect/>
          </a:stretch>
        </p:blipFill>
        <p:spPr>
          <a:xfrm>
            <a:off x="6210275" y="1625265"/>
            <a:ext cx="2591826" cy="2420150"/>
          </a:xfrm>
          <a:prstGeom prst="rect">
            <a:avLst/>
          </a:prstGeom>
          <a:noFill/>
          <a:ln>
            <a:noFill/>
          </a:ln>
        </p:spPr>
      </p:pic>
      <p:pic>
        <p:nvPicPr>
          <p:cNvPr id="9" name="Google Shape;98;p15" title="Screenshot 2026-05-04 at 12.10.32.png">
            <a:extLst>
              <a:ext uri="{FF2B5EF4-FFF2-40B4-BE49-F238E27FC236}">
                <a16:creationId xmlns:a16="http://schemas.microsoft.com/office/drawing/2014/main" id="{322644FF-DA72-B120-37F8-C79D44F6B03B}"/>
              </a:ext>
            </a:extLst>
          </p:cNvPr>
          <p:cNvPicPr preferRelativeResize="0"/>
          <p:nvPr/>
        </p:nvPicPr>
        <p:blipFill rotWithShape="1">
          <a:blip r:embed="rId7">
            <a:alphaModFix/>
          </a:blip>
          <a:srcRect l="25615" t="-24425" r="23972"/>
          <a:stretch/>
        </p:blipFill>
        <p:spPr>
          <a:xfrm>
            <a:off x="6085574" y="4190640"/>
            <a:ext cx="3004875" cy="1963150"/>
          </a:xfrm>
          <a:prstGeom prst="rect">
            <a:avLst/>
          </a:prstGeom>
          <a:noFill/>
          <a:ln>
            <a:noFill/>
          </a:ln>
        </p:spPr>
      </p:pic>
      <p:sp>
        <p:nvSpPr>
          <p:cNvPr id="12" name="Google Shape;99;p15">
            <a:extLst>
              <a:ext uri="{FF2B5EF4-FFF2-40B4-BE49-F238E27FC236}">
                <a16:creationId xmlns:a16="http://schemas.microsoft.com/office/drawing/2014/main" id="{70581546-9108-A4A0-B155-8C85576B79F9}"/>
              </a:ext>
            </a:extLst>
          </p:cNvPr>
          <p:cNvSpPr txBox="1"/>
          <p:nvPr/>
        </p:nvSpPr>
        <p:spPr>
          <a:xfrm>
            <a:off x="6085575" y="4148290"/>
            <a:ext cx="30591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2"/>
                </a:solidFill>
              </a:rPr>
              <a:t>FERS BIAS (PC controlled)</a:t>
            </a:r>
            <a:endParaRPr sz="1800">
              <a:solidFill>
                <a:schemeClr val="dk2"/>
              </a:solidFill>
            </a:endParaRPr>
          </a:p>
        </p:txBody>
      </p:sp>
      <p:cxnSp>
        <p:nvCxnSpPr>
          <p:cNvPr id="13" name="Google Shape;100;p15">
            <a:extLst>
              <a:ext uri="{FF2B5EF4-FFF2-40B4-BE49-F238E27FC236}">
                <a16:creationId xmlns:a16="http://schemas.microsoft.com/office/drawing/2014/main" id="{4CF3E815-2BDA-906D-FFC6-3BA92A9F2982}"/>
              </a:ext>
            </a:extLst>
          </p:cNvPr>
          <p:cNvCxnSpPr/>
          <p:nvPr/>
        </p:nvCxnSpPr>
        <p:spPr>
          <a:xfrm flipH="1">
            <a:off x="2517675" y="3709740"/>
            <a:ext cx="2994000" cy="758100"/>
          </a:xfrm>
          <a:prstGeom prst="straightConnector1">
            <a:avLst/>
          </a:prstGeom>
          <a:noFill/>
          <a:ln w="38100" cap="flat" cmpd="sng">
            <a:solidFill>
              <a:srgbClr val="00FF00"/>
            </a:solidFill>
            <a:prstDash val="solid"/>
            <a:round/>
            <a:headEnd type="none" w="med" len="med"/>
            <a:tailEnd type="none" w="med" len="med"/>
          </a:ln>
        </p:spPr>
      </p:cxnSp>
      <p:cxnSp>
        <p:nvCxnSpPr>
          <p:cNvPr id="14" name="Google Shape;101;p15">
            <a:extLst>
              <a:ext uri="{FF2B5EF4-FFF2-40B4-BE49-F238E27FC236}">
                <a16:creationId xmlns:a16="http://schemas.microsoft.com/office/drawing/2014/main" id="{A546FF3D-AFB9-932F-DF47-7434C3159756}"/>
              </a:ext>
            </a:extLst>
          </p:cNvPr>
          <p:cNvCxnSpPr/>
          <p:nvPr/>
        </p:nvCxnSpPr>
        <p:spPr>
          <a:xfrm flipH="1">
            <a:off x="2361525" y="1446615"/>
            <a:ext cx="811200" cy="2865000"/>
          </a:xfrm>
          <a:prstGeom prst="straightConnector1">
            <a:avLst/>
          </a:prstGeom>
          <a:noFill/>
          <a:ln w="38100" cap="flat" cmpd="sng">
            <a:solidFill>
              <a:srgbClr val="00FF00"/>
            </a:solidFill>
            <a:prstDash val="solid"/>
            <a:round/>
            <a:headEnd type="none" w="med" len="med"/>
            <a:tailEnd type="none" w="med" len="med"/>
          </a:ln>
        </p:spPr>
      </p:cxnSp>
      <p:sp>
        <p:nvSpPr>
          <p:cNvPr id="43" name="Google Shape;102;p15">
            <a:extLst>
              <a:ext uri="{FF2B5EF4-FFF2-40B4-BE49-F238E27FC236}">
                <a16:creationId xmlns:a16="http://schemas.microsoft.com/office/drawing/2014/main" id="{CBB44D1A-12DB-9D4E-1C7D-889FA5090037}"/>
              </a:ext>
            </a:extLst>
          </p:cNvPr>
          <p:cNvSpPr txBox="1"/>
          <p:nvPr/>
        </p:nvSpPr>
        <p:spPr>
          <a:xfrm>
            <a:off x="6210275" y="1277540"/>
            <a:ext cx="21015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2"/>
                </a:solidFill>
              </a:rPr>
              <a:t>Scope</a:t>
            </a:r>
            <a:endParaRPr sz="1800">
              <a:solidFill>
                <a:schemeClr val="dk2"/>
              </a:solidFill>
            </a:endParaRPr>
          </a:p>
        </p:txBody>
      </p:sp>
      <p:cxnSp>
        <p:nvCxnSpPr>
          <p:cNvPr id="44" name="Google Shape;103;p15">
            <a:extLst>
              <a:ext uri="{FF2B5EF4-FFF2-40B4-BE49-F238E27FC236}">
                <a16:creationId xmlns:a16="http://schemas.microsoft.com/office/drawing/2014/main" id="{3656355C-3917-0399-3A05-3117B472C81D}"/>
              </a:ext>
            </a:extLst>
          </p:cNvPr>
          <p:cNvCxnSpPr/>
          <p:nvPr/>
        </p:nvCxnSpPr>
        <p:spPr>
          <a:xfrm rot="10800000">
            <a:off x="4001000" y="4857715"/>
            <a:ext cx="2247000" cy="747000"/>
          </a:xfrm>
          <a:prstGeom prst="straightConnector1">
            <a:avLst/>
          </a:prstGeom>
          <a:noFill/>
          <a:ln w="38100" cap="flat" cmpd="sng">
            <a:solidFill>
              <a:srgbClr val="00FF00"/>
            </a:solidFill>
            <a:prstDash val="solid"/>
            <a:round/>
            <a:headEnd type="stealth" w="med" len="med"/>
            <a:tailEnd type="stealth" w="med" len="med"/>
          </a:ln>
        </p:spPr>
      </p:cxnSp>
      <p:sp>
        <p:nvSpPr>
          <p:cNvPr id="45" name="Google Shape;104;p15">
            <a:extLst>
              <a:ext uri="{FF2B5EF4-FFF2-40B4-BE49-F238E27FC236}">
                <a16:creationId xmlns:a16="http://schemas.microsoft.com/office/drawing/2014/main" id="{FEB4E0EF-08EC-4BF0-A169-186A11432414}"/>
              </a:ext>
            </a:extLst>
          </p:cNvPr>
          <p:cNvSpPr txBox="1"/>
          <p:nvPr/>
        </p:nvSpPr>
        <p:spPr>
          <a:xfrm>
            <a:off x="184075" y="1794740"/>
            <a:ext cx="27414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1"/>
                </a:solidFill>
              </a:rPr>
              <a:t>NIM (PMT Bias &amp; Logic)</a:t>
            </a:r>
            <a:endParaRPr sz="1800">
              <a:solidFill>
                <a:schemeClr val="dk1"/>
              </a:solidFill>
            </a:endParaRPr>
          </a:p>
        </p:txBody>
      </p:sp>
    </p:spTree>
    <p:extLst>
      <p:ext uri="{BB962C8B-B14F-4D97-AF65-F5344CB8AC3E}">
        <p14:creationId xmlns:p14="http://schemas.microsoft.com/office/powerpoint/2010/main" val="1883034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7">
          <a:extLst>
            <a:ext uri="{FF2B5EF4-FFF2-40B4-BE49-F238E27FC236}">
              <a16:creationId xmlns:a16="http://schemas.microsoft.com/office/drawing/2014/main" id="{8F77EF74-3B5D-76C5-66B2-37B6349138B0}"/>
            </a:ext>
          </a:extLst>
        </p:cNvPr>
        <p:cNvGrpSpPr/>
        <p:nvPr/>
      </p:nvGrpSpPr>
      <p:grpSpPr>
        <a:xfrm>
          <a:off x="0" y="0"/>
          <a:ext cx="0" cy="0"/>
          <a:chOff x="0" y="0"/>
          <a:chExt cx="0" cy="0"/>
        </a:xfrm>
      </p:grpSpPr>
      <p:sp>
        <p:nvSpPr>
          <p:cNvPr id="199" name="Google Shape;199;p10">
            <a:extLst>
              <a:ext uri="{FF2B5EF4-FFF2-40B4-BE49-F238E27FC236}">
                <a16:creationId xmlns:a16="http://schemas.microsoft.com/office/drawing/2014/main" id="{E2903024-0E73-558F-D265-0509730BD2C2}"/>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pic>
        <p:nvPicPr>
          <p:cNvPr id="5" name="Picture 7">
            <a:extLst>
              <a:ext uri="{FF2B5EF4-FFF2-40B4-BE49-F238E27FC236}">
                <a16:creationId xmlns:a16="http://schemas.microsoft.com/office/drawing/2014/main" id="{E4533DB5-9F4B-4A68-F6E8-533A68AFE51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42854" y="60820"/>
            <a:ext cx="1120493" cy="462795"/>
          </a:xfrm>
          <a:prstGeom prst="rect">
            <a:avLst/>
          </a:prstGeom>
        </p:spPr>
      </p:pic>
      <p:pic>
        <p:nvPicPr>
          <p:cNvPr id="2" name="Google Shape;109;p16" title="Screenshot 2026-05-04 at 14.04.25.png">
            <a:extLst>
              <a:ext uri="{FF2B5EF4-FFF2-40B4-BE49-F238E27FC236}">
                <a16:creationId xmlns:a16="http://schemas.microsoft.com/office/drawing/2014/main" id="{86B3BD80-FA53-BBC1-DF7C-F1B04B9933D9}"/>
              </a:ext>
            </a:extLst>
          </p:cNvPr>
          <p:cNvPicPr preferRelativeResize="0"/>
          <p:nvPr/>
        </p:nvPicPr>
        <p:blipFill>
          <a:blip r:embed="rId4">
            <a:alphaModFix/>
          </a:blip>
          <a:stretch>
            <a:fillRect/>
          </a:stretch>
        </p:blipFill>
        <p:spPr>
          <a:xfrm>
            <a:off x="216206" y="3644318"/>
            <a:ext cx="4197097" cy="2185416"/>
          </a:xfrm>
          <a:prstGeom prst="rect">
            <a:avLst/>
          </a:prstGeom>
          <a:noFill/>
          <a:ln>
            <a:noFill/>
          </a:ln>
        </p:spPr>
      </p:pic>
      <p:pic>
        <p:nvPicPr>
          <p:cNvPr id="10" name="Google Shape;110;p16" title="Screenshot 2026-05-04 at 14.02.10.png">
            <a:extLst>
              <a:ext uri="{FF2B5EF4-FFF2-40B4-BE49-F238E27FC236}">
                <a16:creationId xmlns:a16="http://schemas.microsoft.com/office/drawing/2014/main" id="{02C7B966-BA0F-0F5E-F2EA-5D227FEACF46}"/>
              </a:ext>
            </a:extLst>
          </p:cNvPr>
          <p:cNvPicPr preferRelativeResize="0"/>
          <p:nvPr/>
        </p:nvPicPr>
        <p:blipFill>
          <a:blip r:embed="rId5">
            <a:alphaModFix/>
          </a:blip>
          <a:stretch>
            <a:fillRect/>
          </a:stretch>
        </p:blipFill>
        <p:spPr>
          <a:xfrm>
            <a:off x="4572000" y="1369401"/>
            <a:ext cx="4178807" cy="2185417"/>
          </a:xfrm>
          <a:prstGeom prst="rect">
            <a:avLst/>
          </a:prstGeom>
          <a:noFill/>
          <a:ln>
            <a:noFill/>
          </a:ln>
        </p:spPr>
      </p:pic>
      <p:pic>
        <p:nvPicPr>
          <p:cNvPr id="11" name="Google Shape;111;p16" title="Screenshot 2026-05-04 at 13.59.58.png">
            <a:extLst>
              <a:ext uri="{FF2B5EF4-FFF2-40B4-BE49-F238E27FC236}">
                <a16:creationId xmlns:a16="http://schemas.microsoft.com/office/drawing/2014/main" id="{8B5E1F1F-8163-CD5C-0714-AADA2E354E04}"/>
              </a:ext>
            </a:extLst>
          </p:cNvPr>
          <p:cNvPicPr preferRelativeResize="0"/>
          <p:nvPr/>
        </p:nvPicPr>
        <p:blipFill>
          <a:blip r:embed="rId6">
            <a:alphaModFix/>
          </a:blip>
          <a:stretch>
            <a:fillRect/>
          </a:stretch>
        </p:blipFill>
        <p:spPr>
          <a:xfrm>
            <a:off x="234494" y="1342350"/>
            <a:ext cx="4178809" cy="2185726"/>
          </a:xfrm>
          <a:prstGeom prst="rect">
            <a:avLst/>
          </a:prstGeom>
          <a:noFill/>
          <a:ln>
            <a:noFill/>
          </a:ln>
        </p:spPr>
      </p:pic>
      <p:sp>
        <p:nvSpPr>
          <p:cNvPr id="15" name="Google Shape;112;p16">
            <a:extLst>
              <a:ext uri="{FF2B5EF4-FFF2-40B4-BE49-F238E27FC236}">
                <a16:creationId xmlns:a16="http://schemas.microsoft.com/office/drawing/2014/main" id="{75C3D077-CB40-F625-A594-D565C2B5F130}"/>
              </a:ext>
            </a:extLst>
          </p:cNvPr>
          <p:cNvSpPr txBox="1">
            <a:spLocks/>
          </p:cNvSpPr>
          <p:nvPr/>
        </p:nvSpPr>
        <p:spPr>
          <a:xfrm>
            <a:off x="689196" y="2851976"/>
            <a:ext cx="6773100" cy="572700"/>
          </a:xfrm>
          <a:prstGeom prst="rect">
            <a:avLst/>
          </a:prstGeom>
        </p:spPr>
        <p:txBody>
          <a:bodyPr spcFirstLastPara="1" wrap="square" lIns="91425" tIns="91425" rIns="91425" bIns="91425" anchor="t" anchorCtr="0">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GB" dirty="0"/>
          </a:p>
        </p:txBody>
      </p:sp>
      <p:sp>
        <p:nvSpPr>
          <p:cNvPr id="17" name="Google Shape;114;p16">
            <a:extLst>
              <a:ext uri="{FF2B5EF4-FFF2-40B4-BE49-F238E27FC236}">
                <a16:creationId xmlns:a16="http://schemas.microsoft.com/office/drawing/2014/main" id="{3DD27DEA-9E6A-F87D-6D52-D79C76808E43}"/>
              </a:ext>
            </a:extLst>
          </p:cNvPr>
          <p:cNvSpPr txBox="1"/>
          <p:nvPr/>
        </p:nvSpPr>
        <p:spPr>
          <a:xfrm>
            <a:off x="1099970" y="1914626"/>
            <a:ext cx="16893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2"/>
                </a:solidFill>
              </a:rPr>
              <a:t>Bias 29 V</a:t>
            </a:r>
            <a:endParaRPr sz="1800">
              <a:solidFill>
                <a:schemeClr val="dk2"/>
              </a:solidFill>
            </a:endParaRPr>
          </a:p>
        </p:txBody>
      </p:sp>
      <p:sp>
        <p:nvSpPr>
          <p:cNvPr id="18" name="Google Shape;115;p16">
            <a:extLst>
              <a:ext uri="{FF2B5EF4-FFF2-40B4-BE49-F238E27FC236}">
                <a16:creationId xmlns:a16="http://schemas.microsoft.com/office/drawing/2014/main" id="{23650A48-A47B-B8F2-178E-A1E7F797BC8C}"/>
              </a:ext>
            </a:extLst>
          </p:cNvPr>
          <p:cNvSpPr txBox="1"/>
          <p:nvPr/>
        </p:nvSpPr>
        <p:spPr>
          <a:xfrm>
            <a:off x="6060170" y="1914626"/>
            <a:ext cx="16893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2"/>
                </a:solidFill>
              </a:rPr>
              <a:t>Bias 30 V</a:t>
            </a:r>
            <a:endParaRPr sz="1800">
              <a:solidFill>
                <a:schemeClr val="dk2"/>
              </a:solidFill>
            </a:endParaRPr>
          </a:p>
        </p:txBody>
      </p:sp>
      <p:sp>
        <p:nvSpPr>
          <p:cNvPr id="19" name="Google Shape;116;p16">
            <a:extLst>
              <a:ext uri="{FF2B5EF4-FFF2-40B4-BE49-F238E27FC236}">
                <a16:creationId xmlns:a16="http://schemas.microsoft.com/office/drawing/2014/main" id="{4F2E0806-41C0-F79A-EC2B-1BA54147D2E8}"/>
              </a:ext>
            </a:extLst>
          </p:cNvPr>
          <p:cNvSpPr txBox="1"/>
          <p:nvPr/>
        </p:nvSpPr>
        <p:spPr>
          <a:xfrm>
            <a:off x="2119420" y="3967426"/>
            <a:ext cx="16893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2"/>
                </a:solidFill>
              </a:rPr>
              <a:t>Bias 31 V</a:t>
            </a:r>
            <a:endParaRPr sz="1800">
              <a:solidFill>
                <a:schemeClr val="dk2"/>
              </a:solidFill>
            </a:endParaRPr>
          </a:p>
        </p:txBody>
      </p:sp>
      <p:pic>
        <p:nvPicPr>
          <p:cNvPr id="20" name="Google Shape;117;p16" title="Screenshot 2026-05-04 at 14.07.11.png">
            <a:extLst>
              <a:ext uri="{FF2B5EF4-FFF2-40B4-BE49-F238E27FC236}">
                <a16:creationId xmlns:a16="http://schemas.microsoft.com/office/drawing/2014/main" id="{91EB23B3-02F6-DA18-012A-6D498F97602F}"/>
              </a:ext>
            </a:extLst>
          </p:cNvPr>
          <p:cNvPicPr preferRelativeResize="0"/>
          <p:nvPr/>
        </p:nvPicPr>
        <p:blipFill>
          <a:blip r:embed="rId7">
            <a:alphaModFix/>
          </a:blip>
          <a:stretch>
            <a:fillRect/>
          </a:stretch>
        </p:blipFill>
        <p:spPr>
          <a:xfrm>
            <a:off x="4572000" y="3656318"/>
            <a:ext cx="4187953" cy="2185416"/>
          </a:xfrm>
          <a:prstGeom prst="rect">
            <a:avLst/>
          </a:prstGeom>
          <a:noFill/>
          <a:ln>
            <a:noFill/>
          </a:ln>
        </p:spPr>
      </p:pic>
      <p:sp>
        <p:nvSpPr>
          <p:cNvPr id="21" name="Google Shape;118;p16">
            <a:extLst>
              <a:ext uri="{FF2B5EF4-FFF2-40B4-BE49-F238E27FC236}">
                <a16:creationId xmlns:a16="http://schemas.microsoft.com/office/drawing/2014/main" id="{67D81F3D-13AB-5B91-7C81-38D6BA310D58}"/>
              </a:ext>
            </a:extLst>
          </p:cNvPr>
          <p:cNvSpPr txBox="1"/>
          <p:nvPr/>
        </p:nvSpPr>
        <p:spPr>
          <a:xfrm>
            <a:off x="6699820" y="4185826"/>
            <a:ext cx="16893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2"/>
                </a:solidFill>
              </a:rPr>
              <a:t>Bias 32 V</a:t>
            </a:r>
            <a:endParaRPr sz="1800">
              <a:solidFill>
                <a:schemeClr val="dk2"/>
              </a:solidFill>
            </a:endParaRPr>
          </a:p>
        </p:txBody>
      </p:sp>
      <p:sp>
        <p:nvSpPr>
          <p:cNvPr id="22" name="Google Shape;148;p6">
            <a:extLst>
              <a:ext uri="{FF2B5EF4-FFF2-40B4-BE49-F238E27FC236}">
                <a16:creationId xmlns:a16="http://schemas.microsoft.com/office/drawing/2014/main" id="{A508841F-2C59-5685-0D58-93EFC74EC4A7}"/>
              </a:ext>
            </a:extLst>
          </p:cNvPr>
          <p:cNvSpPr txBox="1"/>
          <p:nvPr/>
        </p:nvSpPr>
        <p:spPr>
          <a:xfrm>
            <a:off x="1540666" y="64357"/>
            <a:ext cx="6291695"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800" b="1" dirty="0">
                <a:solidFill>
                  <a:srgbClr val="FF0000"/>
                </a:solidFill>
                <a:latin typeface="Arial"/>
                <a:ea typeface="Arial"/>
                <a:cs typeface="Arial"/>
                <a:sym typeface="Arial"/>
              </a:rPr>
              <a:t>First Kiss with FERS &amp; Janus</a:t>
            </a:r>
          </a:p>
        </p:txBody>
      </p:sp>
      <p:sp>
        <p:nvSpPr>
          <p:cNvPr id="23" name="TextBox 22">
            <a:extLst>
              <a:ext uri="{FF2B5EF4-FFF2-40B4-BE49-F238E27FC236}">
                <a16:creationId xmlns:a16="http://schemas.microsoft.com/office/drawing/2014/main" id="{5B2C8D7C-410A-C550-F2AC-3715DD6B9DBC}"/>
              </a:ext>
            </a:extLst>
          </p:cNvPr>
          <p:cNvSpPr txBox="1"/>
          <p:nvPr/>
        </p:nvSpPr>
        <p:spPr>
          <a:xfrm>
            <a:off x="142854" y="829959"/>
            <a:ext cx="952505" cy="307777"/>
          </a:xfrm>
          <a:prstGeom prst="rect">
            <a:avLst/>
          </a:prstGeom>
          <a:noFill/>
        </p:spPr>
        <p:txBody>
          <a:bodyPr wrap="none" rtlCol="0">
            <a:spAutoFit/>
          </a:bodyPr>
          <a:lstStyle/>
          <a:p>
            <a:r>
              <a:rPr lang="en-GB" dirty="0"/>
              <a:t>Using DC</a:t>
            </a:r>
          </a:p>
        </p:txBody>
      </p:sp>
    </p:spTree>
    <p:extLst>
      <p:ext uri="{BB962C8B-B14F-4D97-AF65-F5344CB8AC3E}">
        <p14:creationId xmlns:p14="http://schemas.microsoft.com/office/powerpoint/2010/main" val="8498103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7">
          <a:extLst>
            <a:ext uri="{FF2B5EF4-FFF2-40B4-BE49-F238E27FC236}">
              <a16:creationId xmlns:a16="http://schemas.microsoft.com/office/drawing/2014/main" id="{E742C3EF-63A9-5954-AD0C-5A9671DC09EE}"/>
            </a:ext>
          </a:extLst>
        </p:cNvPr>
        <p:cNvGrpSpPr/>
        <p:nvPr/>
      </p:nvGrpSpPr>
      <p:grpSpPr>
        <a:xfrm>
          <a:off x="0" y="0"/>
          <a:ext cx="0" cy="0"/>
          <a:chOff x="0" y="0"/>
          <a:chExt cx="0" cy="0"/>
        </a:xfrm>
      </p:grpSpPr>
      <p:sp>
        <p:nvSpPr>
          <p:cNvPr id="199" name="Google Shape;199;p10">
            <a:extLst>
              <a:ext uri="{FF2B5EF4-FFF2-40B4-BE49-F238E27FC236}">
                <a16:creationId xmlns:a16="http://schemas.microsoft.com/office/drawing/2014/main" id="{8EFE5697-5957-A366-8AD8-BC776E107518}"/>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pic>
        <p:nvPicPr>
          <p:cNvPr id="5" name="Picture 7">
            <a:extLst>
              <a:ext uri="{FF2B5EF4-FFF2-40B4-BE49-F238E27FC236}">
                <a16:creationId xmlns:a16="http://schemas.microsoft.com/office/drawing/2014/main" id="{C40081E5-F4D7-4FC1-6071-21545E5A580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42854" y="60820"/>
            <a:ext cx="1120493" cy="462795"/>
          </a:xfrm>
          <a:prstGeom prst="rect">
            <a:avLst/>
          </a:prstGeom>
        </p:spPr>
      </p:pic>
      <p:sp>
        <p:nvSpPr>
          <p:cNvPr id="2" name="Google Shape;123;p17">
            <a:extLst>
              <a:ext uri="{FF2B5EF4-FFF2-40B4-BE49-F238E27FC236}">
                <a16:creationId xmlns:a16="http://schemas.microsoft.com/office/drawing/2014/main" id="{04F75DBA-20EF-1AC9-F382-BF842146518A}"/>
              </a:ext>
            </a:extLst>
          </p:cNvPr>
          <p:cNvSpPr txBox="1">
            <a:spLocks/>
          </p:cNvSpPr>
          <p:nvPr/>
        </p:nvSpPr>
        <p:spPr>
          <a:xfrm>
            <a:off x="22485" y="1386933"/>
            <a:ext cx="4408800" cy="572700"/>
          </a:xfrm>
          <a:prstGeom prst="rect">
            <a:avLst/>
          </a:prstGeom>
        </p:spPr>
        <p:txBody>
          <a:bodyPr spcFirstLastPara="1" wrap="square" lIns="91425" tIns="91425" rIns="91425" bIns="91425" anchor="t" anchorCtr="0">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GB" dirty="0"/>
          </a:p>
          <a:p>
            <a:endParaRPr lang="en-GB" dirty="0"/>
          </a:p>
        </p:txBody>
      </p:sp>
      <p:graphicFrame>
        <p:nvGraphicFramePr>
          <p:cNvPr id="3" name="Google Shape;124;p17">
            <a:extLst>
              <a:ext uri="{FF2B5EF4-FFF2-40B4-BE49-F238E27FC236}">
                <a16:creationId xmlns:a16="http://schemas.microsoft.com/office/drawing/2014/main" id="{DE0CFE23-344C-D0F0-4E71-774BA782325C}"/>
              </a:ext>
            </a:extLst>
          </p:cNvPr>
          <p:cNvGraphicFramePr/>
          <p:nvPr>
            <p:extLst>
              <p:ext uri="{D42A27DB-BD31-4B8C-83A1-F6EECF244321}">
                <p14:modId xmlns:p14="http://schemas.microsoft.com/office/powerpoint/2010/main" val="2746044552"/>
              </p:ext>
            </p:extLst>
          </p:nvPr>
        </p:nvGraphicFramePr>
        <p:xfrm>
          <a:off x="542985" y="2050383"/>
          <a:ext cx="7239000" cy="1981050"/>
        </p:xfrm>
        <a:graphic>
          <a:graphicData uri="http://schemas.openxmlformats.org/drawingml/2006/table">
            <a:tbl>
              <a:tblPr>
                <a:noFill/>
              </a:tblPr>
              <a:tblGrid>
                <a:gridCol w="1447800">
                  <a:extLst>
                    <a:ext uri="{9D8B030D-6E8A-4147-A177-3AD203B41FA5}">
                      <a16:colId xmlns:a16="http://schemas.microsoft.com/office/drawing/2014/main" val="20000"/>
                    </a:ext>
                  </a:extLst>
                </a:gridCol>
                <a:gridCol w="1447800">
                  <a:extLst>
                    <a:ext uri="{9D8B030D-6E8A-4147-A177-3AD203B41FA5}">
                      <a16:colId xmlns:a16="http://schemas.microsoft.com/office/drawing/2014/main" val="20001"/>
                    </a:ext>
                  </a:extLst>
                </a:gridCol>
                <a:gridCol w="1447800">
                  <a:extLst>
                    <a:ext uri="{9D8B030D-6E8A-4147-A177-3AD203B41FA5}">
                      <a16:colId xmlns:a16="http://schemas.microsoft.com/office/drawing/2014/main" val="20002"/>
                    </a:ext>
                  </a:extLst>
                </a:gridCol>
                <a:gridCol w="1447800">
                  <a:extLst>
                    <a:ext uri="{9D8B030D-6E8A-4147-A177-3AD203B41FA5}">
                      <a16:colId xmlns:a16="http://schemas.microsoft.com/office/drawing/2014/main" val="20003"/>
                    </a:ext>
                  </a:extLst>
                </a:gridCol>
                <a:gridCol w="1447800">
                  <a:extLst>
                    <a:ext uri="{9D8B030D-6E8A-4147-A177-3AD203B41FA5}">
                      <a16:colId xmlns:a16="http://schemas.microsoft.com/office/drawing/2014/main" val="20004"/>
                    </a:ext>
                  </a:extLst>
                </a:gridCol>
              </a:tblGrid>
              <a:tr h="381000">
                <a:tc>
                  <a:txBody>
                    <a:bodyPr/>
                    <a:lstStyle/>
                    <a:p>
                      <a:pPr marL="0" lvl="0" indent="0" algn="l" rtl="0">
                        <a:spcBef>
                          <a:spcPts val="0"/>
                        </a:spcBef>
                        <a:spcAft>
                          <a:spcPts val="0"/>
                        </a:spcAft>
                        <a:buNone/>
                      </a:pPr>
                      <a:r>
                        <a:rPr lang="en"/>
                        <a:t>Bias (V)</a:t>
                      </a:r>
                      <a:endParaRPr/>
                    </a:p>
                  </a:txBody>
                  <a:tcPr marL="91425" marR="91425" marT="91425" marB="91425"/>
                </a:tc>
                <a:tc>
                  <a:txBody>
                    <a:bodyPr/>
                    <a:lstStyle/>
                    <a:p>
                      <a:pPr marL="0" lvl="0" indent="0" algn="l" rtl="0">
                        <a:spcBef>
                          <a:spcPts val="0"/>
                        </a:spcBef>
                        <a:spcAft>
                          <a:spcPts val="0"/>
                        </a:spcAft>
                        <a:buNone/>
                      </a:pPr>
                      <a:r>
                        <a:rPr lang="en"/>
                        <a:t>Run Nb</a:t>
                      </a:r>
                      <a:endParaRPr/>
                    </a:p>
                  </a:txBody>
                  <a:tcPr marL="91425" marR="91425" marT="91425" marB="91425"/>
                </a:tc>
                <a:tc>
                  <a:txBody>
                    <a:bodyPr/>
                    <a:lstStyle/>
                    <a:p>
                      <a:pPr marL="0" lvl="0" indent="0" algn="l" rtl="0">
                        <a:spcBef>
                          <a:spcPts val="0"/>
                        </a:spcBef>
                        <a:spcAft>
                          <a:spcPts val="0"/>
                        </a:spcAft>
                        <a:buNone/>
                      </a:pPr>
                      <a:r>
                        <a:rPr lang="en"/>
                        <a:t>N. ev</a:t>
                      </a:r>
                      <a:endParaRPr/>
                    </a:p>
                  </a:txBody>
                  <a:tcPr marL="91425" marR="91425" marT="91425" marB="91425"/>
                </a:tc>
                <a:tc>
                  <a:txBody>
                    <a:bodyPr/>
                    <a:lstStyle/>
                    <a:p>
                      <a:pPr marL="0" lvl="0" indent="0" algn="l" rtl="0">
                        <a:spcBef>
                          <a:spcPts val="0"/>
                        </a:spcBef>
                        <a:spcAft>
                          <a:spcPts val="0"/>
                        </a:spcAft>
                        <a:buNone/>
                      </a:pPr>
                      <a:r>
                        <a:rPr lang="en"/>
                        <a:t>Trigger Logic</a:t>
                      </a:r>
                      <a:endParaRPr/>
                    </a:p>
                  </a:txBody>
                  <a:tcPr marL="91425" marR="91425" marT="91425" marB="91425"/>
                </a:tc>
                <a:tc>
                  <a:txBody>
                    <a:bodyPr/>
                    <a:lstStyle/>
                    <a:p>
                      <a:pPr marL="0" lvl="0" indent="0" algn="l" rtl="0">
                        <a:spcBef>
                          <a:spcPts val="0"/>
                        </a:spcBef>
                        <a:spcAft>
                          <a:spcPts val="0"/>
                        </a:spcAft>
                        <a:buNone/>
                      </a:pPr>
                      <a:r>
                        <a:rPr lang="en"/>
                        <a:t>Period trigg.</a:t>
                      </a:r>
                      <a:endParaRPr/>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a:t>29</a:t>
                      </a:r>
                      <a:endParaRPr/>
                    </a:p>
                  </a:txBody>
                  <a:tcPr marL="91425" marR="91425" marT="91425" marB="91425"/>
                </a:tc>
                <a:tc>
                  <a:txBody>
                    <a:bodyPr/>
                    <a:lstStyle/>
                    <a:p>
                      <a:pPr marL="0" lvl="0" indent="0" algn="l" rtl="0">
                        <a:spcBef>
                          <a:spcPts val="0"/>
                        </a:spcBef>
                        <a:spcAft>
                          <a:spcPts val="0"/>
                        </a:spcAft>
                        <a:buNone/>
                      </a:pPr>
                      <a:r>
                        <a:rPr lang="en"/>
                        <a:t>170</a:t>
                      </a:r>
                      <a:endParaRPr/>
                    </a:p>
                  </a:txBody>
                  <a:tcPr marL="91425" marR="91425" marT="91425" marB="91425"/>
                </a:tc>
                <a:tc>
                  <a:txBody>
                    <a:bodyPr/>
                    <a:lstStyle/>
                    <a:p>
                      <a:pPr marL="0" lvl="0" indent="0" algn="l" rtl="0">
                        <a:spcBef>
                          <a:spcPts val="0"/>
                        </a:spcBef>
                        <a:spcAft>
                          <a:spcPts val="0"/>
                        </a:spcAft>
                        <a:buNone/>
                      </a:pPr>
                      <a:r>
                        <a:rPr lang="en"/>
                        <a:t>50000</a:t>
                      </a:r>
                      <a:endParaRPr/>
                    </a:p>
                  </a:txBody>
                  <a:tcPr marL="91425" marR="91425" marT="91425" marB="91425"/>
                </a:tc>
                <a:tc>
                  <a:txBody>
                    <a:bodyPr/>
                    <a:lstStyle/>
                    <a:p>
                      <a:pPr marL="0" lvl="0" indent="0" algn="l" rtl="0">
                        <a:spcBef>
                          <a:spcPts val="0"/>
                        </a:spcBef>
                        <a:spcAft>
                          <a:spcPts val="0"/>
                        </a:spcAft>
                        <a:buNone/>
                      </a:pPr>
                      <a:r>
                        <a:rPr lang="en"/>
                        <a:t>Internal Pulser </a:t>
                      </a:r>
                      <a:endParaRPr/>
                    </a:p>
                  </a:txBody>
                  <a:tcPr marL="91425" marR="91425" marT="91425" marB="91425"/>
                </a:tc>
                <a:tc>
                  <a:txBody>
                    <a:bodyPr/>
                    <a:lstStyle/>
                    <a:p>
                      <a:pPr marL="0" lvl="0" indent="0" algn="l" rtl="0">
                        <a:spcBef>
                          <a:spcPts val="0"/>
                        </a:spcBef>
                        <a:spcAft>
                          <a:spcPts val="0"/>
                        </a:spcAft>
                        <a:buNone/>
                      </a:pPr>
                      <a:r>
                        <a:rPr lang="en"/>
                        <a:t>1 ms</a:t>
                      </a:r>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a:t>30</a:t>
                      </a:r>
                      <a:endParaRPr/>
                    </a:p>
                  </a:txBody>
                  <a:tcPr marL="91425" marR="91425" marT="91425" marB="91425"/>
                </a:tc>
                <a:tc>
                  <a:txBody>
                    <a:bodyPr/>
                    <a:lstStyle/>
                    <a:p>
                      <a:pPr marL="0" lvl="0" indent="0" algn="l" rtl="0">
                        <a:spcBef>
                          <a:spcPts val="0"/>
                        </a:spcBef>
                        <a:spcAft>
                          <a:spcPts val="0"/>
                        </a:spcAft>
                        <a:buNone/>
                      </a:pPr>
                      <a:r>
                        <a:rPr lang="en"/>
                        <a:t>171</a:t>
                      </a:r>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a:solidFill>
                            <a:schemeClr val="dk1"/>
                          </a:solidFill>
                        </a:rPr>
                        <a:t>50000</a:t>
                      </a:r>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a:solidFill>
                            <a:schemeClr val="dk1"/>
                          </a:solidFill>
                        </a:rPr>
                        <a:t>Internal Pulser</a:t>
                      </a:r>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a:solidFill>
                            <a:schemeClr val="dk1"/>
                          </a:solidFill>
                        </a:rPr>
                        <a:t>1 ms</a:t>
                      </a:r>
                      <a:endParaRPr/>
                    </a:p>
                  </a:txBody>
                  <a:tcPr marL="91425" marR="91425" marT="91425" marB="91425"/>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
                        <a:t>31</a:t>
                      </a:r>
                      <a:endParaRPr/>
                    </a:p>
                  </a:txBody>
                  <a:tcPr marL="91425" marR="91425" marT="91425" marB="91425"/>
                </a:tc>
                <a:tc>
                  <a:txBody>
                    <a:bodyPr/>
                    <a:lstStyle/>
                    <a:p>
                      <a:pPr marL="0" lvl="0" indent="0" algn="l" rtl="0">
                        <a:spcBef>
                          <a:spcPts val="0"/>
                        </a:spcBef>
                        <a:spcAft>
                          <a:spcPts val="0"/>
                        </a:spcAft>
                        <a:buNone/>
                      </a:pPr>
                      <a:r>
                        <a:rPr lang="en"/>
                        <a:t>172</a:t>
                      </a:r>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a:solidFill>
                            <a:schemeClr val="dk1"/>
                          </a:solidFill>
                        </a:rPr>
                        <a:t>50000</a:t>
                      </a:r>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a:solidFill>
                            <a:schemeClr val="dk1"/>
                          </a:solidFill>
                        </a:rPr>
                        <a:t>Internal Pulser</a:t>
                      </a:r>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a:solidFill>
                            <a:schemeClr val="dk1"/>
                          </a:solidFill>
                        </a:rPr>
                        <a:t>1 ms</a:t>
                      </a:r>
                      <a:endParaRPr/>
                    </a:p>
                  </a:txBody>
                  <a:tcPr marL="91425" marR="91425" marT="91425" marB="91425"/>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
                        <a:t>32</a:t>
                      </a:r>
                      <a:endParaRPr/>
                    </a:p>
                  </a:txBody>
                  <a:tcPr marL="91425" marR="91425" marT="91425" marB="91425"/>
                </a:tc>
                <a:tc>
                  <a:txBody>
                    <a:bodyPr/>
                    <a:lstStyle/>
                    <a:p>
                      <a:pPr marL="0" lvl="0" indent="0" algn="l" rtl="0">
                        <a:spcBef>
                          <a:spcPts val="0"/>
                        </a:spcBef>
                        <a:spcAft>
                          <a:spcPts val="0"/>
                        </a:spcAft>
                        <a:buNone/>
                      </a:pPr>
                      <a:r>
                        <a:rPr lang="en"/>
                        <a:t>173</a:t>
                      </a:r>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a:solidFill>
                            <a:schemeClr val="dk1"/>
                          </a:solidFill>
                        </a:rPr>
                        <a:t>50000</a:t>
                      </a:r>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a:solidFill>
                            <a:schemeClr val="dk1"/>
                          </a:solidFill>
                        </a:rPr>
                        <a:t>Internal Pulser</a:t>
                      </a:r>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a:solidFill>
                            <a:schemeClr val="dk1"/>
                          </a:solidFill>
                        </a:rPr>
                        <a:t>1 ms</a:t>
                      </a:r>
                      <a:endParaRPr/>
                    </a:p>
                  </a:txBody>
                  <a:tcPr marL="91425" marR="91425" marT="91425" marB="91425"/>
                </a:tc>
                <a:extLst>
                  <a:ext uri="{0D108BD9-81ED-4DB2-BD59-A6C34878D82A}">
                    <a16:rowId xmlns:a16="http://schemas.microsoft.com/office/drawing/2014/main" val="10004"/>
                  </a:ext>
                </a:extLst>
              </a:tr>
            </a:tbl>
          </a:graphicData>
        </a:graphic>
      </p:graphicFrame>
      <p:sp>
        <p:nvSpPr>
          <p:cNvPr id="6" name="Google Shape;126;p17">
            <a:extLst>
              <a:ext uri="{FF2B5EF4-FFF2-40B4-BE49-F238E27FC236}">
                <a16:creationId xmlns:a16="http://schemas.microsoft.com/office/drawing/2014/main" id="{64D638BA-CB7C-7DDE-E17D-105961A20E4D}"/>
              </a:ext>
            </a:extLst>
          </p:cNvPr>
          <p:cNvSpPr txBox="1"/>
          <p:nvPr/>
        </p:nvSpPr>
        <p:spPr>
          <a:xfrm>
            <a:off x="76485" y="4368133"/>
            <a:ext cx="5196000" cy="12930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just" rtl="0">
              <a:spcBef>
                <a:spcPts val="0"/>
              </a:spcBef>
              <a:spcAft>
                <a:spcPts val="0"/>
              </a:spcAft>
              <a:buNone/>
            </a:pPr>
            <a:r>
              <a:rPr lang="en" sz="900" b="1">
                <a:solidFill>
                  <a:schemeClr val="dk2"/>
                </a:solidFill>
              </a:rPr>
              <a:t>Spectroscopy Mode: </a:t>
            </a:r>
            <a:r>
              <a:rPr lang="en" sz="900">
                <a:solidFill>
                  <a:schemeClr val="dk2"/>
                </a:solidFill>
              </a:rPr>
              <a:t>This mode (also indicated as Pulse Height Analysis, PHA) works with a global (bunch) trigger, either coming from an external source or generated by a combination of the channelself‐triggers. As soon as a trigger is issued, all channels start simultaneously the A/D conversion ofthe pulse amplitude and create a data packet containing the common trigger time stamp followed by the individual energies. The packet is saved into the local memory buffer of the FERS‐5200 unit,waiting for the readout, while a new cycle can start. In Spectroscopy Mode, the A/D conversioncauses a systematic dead time and limits the maximum trigger rate. In particular, the dead time dueto conversion with Citiroc‐1A is about 10 μs.</a:t>
            </a:r>
            <a:endParaRPr sz="900">
              <a:solidFill>
                <a:schemeClr val="dk2"/>
              </a:solidFill>
            </a:endParaRPr>
          </a:p>
        </p:txBody>
      </p:sp>
      <p:sp>
        <p:nvSpPr>
          <p:cNvPr id="7" name="Google Shape;127;p17">
            <a:extLst>
              <a:ext uri="{FF2B5EF4-FFF2-40B4-BE49-F238E27FC236}">
                <a16:creationId xmlns:a16="http://schemas.microsoft.com/office/drawing/2014/main" id="{6D3722DE-4DCD-E28E-2C4B-00A3C0E4D4DC}"/>
              </a:ext>
            </a:extLst>
          </p:cNvPr>
          <p:cNvSpPr/>
          <p:nvPr/>
        </p:nvSpPr>
        <p:spPr>
          <a:xfrm>
            <a:off x="5362485" y="4829133"/>
            <a:ext cx="474000" cy="1680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 name="Google Shape;128;p17">
            <a:extLst>
              <a:ext uri="{FF2B5EF4-FFF2-40B4-BE49-F238E27FC236}">
                <a16:creationId xmlns:a16="http://schemas.microsoft.com/office/drawing/2014/main" id="{D2C73BC8-02D2-D59E-FABF-5ACEBF84A5BB}"/>
              </a:ext>
            </a:extLst>
          </p:cNvPr>
          <p:cNvSpPr txBox="1"/>
          <p:nvPr/>
        </p:nvSpPr>
        <p:spPr>
          <a:xfrm>
            <a:off x="5926485" y="4512633"/>
            <a:ext cx="3123600" cy="8772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just" rtl="0">
              <a:spcBef>
                <a:spcPts val="0"/>
              </a:spcBef>
              <a:spcAft>
                <a:spcPts val="0"/>
              </a:spcAft>
              <a:buNone/>
            </a:pPr>
            <a:r>
              <a:rPr lang="en" sz="900" b="1">
                <a:solidFill>
                  <a:schemeClr val="dk2"/>
                </a:solidFill>
              </a:rPr>
              <a:t>We use the Internal pulsed (1 ms period) as bunch trigger and look to the high gain spectra. Basically we are looking to the noise and it looks like we get the noise photopeaks.</a:t>
            </a:r>
            <a:endParaRPr sz="900" b="1">
              <a:solidFill>
                <a:schemeClr val="dk2"/>
              </a:solidFill>
            </a:endParaRPr>
          </a:p>
          <a:p>
            <a:pPr marL="0" lvl="0" indent="0" algn="just" rtl="0">
              <a:spcBef>
                <a:spcPts val="0"/>
              </a:spcBef>
              <a:spcAft>
                <a:spcPts val="0"/>
              </a:spcAft>
              <a:buNone/>
            </a:pPr>
            <a:r>
              <a:rPr lang="en" sz="900" b="1">
                <a:solidFill>
                  <a:schemeClr val="dk2"/>
                </a:solidFill>
              </a:rPr>
              <a:t>Would be nice to check with external LED pulses.</a:t>
            </a:r>
            <a:endParaRPr sz="900" b="1">
              <a:solidFill>
                <a:schemeClr val="dk2"/>
              </a:solidFill>
            </a:endParaRPr>
          </a:p>
        </p:txBody>
      </p:sp>
      <p:sp>
        <p:nvSpPr>
          <p:cNvPr id="9" name="Google Shape;129;p17">
            <a:extLst>
              <a:ext uri="{FF2B5EF4-FFF2-40B4-BE49-F238E27FC236}">
                <a16:creationId xmlns:a16="http://schemas.microsoft.com/office/drawing/2014/main" id="{1405BAB0-92BE-062B-423C-8AFB2E66F250}"/>
              </a:ext>
            </a:extLst>
          </p:cNvPr>
          <p:cNvSpPr txBox="1"/>
          <p:nvPr/>
        </p:nvSpPr>
        <p:spPr>
          <a:xfrm>
            <a:off x="724485" y="5993133"/>
            <a:ext cx="6612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2"/>
                </a:solidFill>
              </a:rPr>
              <a:t>Needs to be checkrd but 31 V looks like a comfortable bias</a:t>
            </a:r>
            <a:endParaRPr sz="1800">
              <a:solidFill>
                <a:schemeClr val="dk2"/>
              </a:solidFill>
            </a:endParaRPr>
          </a:p>
        </p:txBody>
      </p:sp>
      <p:sp>
        <p:nvSpPr>
          <p:cNvPr id="10" name="Google Shape;148;p6">
            <a:extLst>
              <a:ext uri="{FF2B5EF4-FFF2-40B4-BE49-F238E27FC236}">
                <a16:creationId xmlns:a16="http://schemas.microsoft.com/office/drawing/2014/main" id="{657E10EC-88A8-D8CF-CE8F-1DA7A7868B1E}"/>
              </a:ext>
            </a:extLst>
          </p:cNvPr>
          <p:cNvSpPr txBox="1"/>
          <p:nvPr/>
        </p:nvSpPr>
        <p:spPr>
          <a:xfrm>
            <a:off x="1263348" y="84165"/>
            <a:ext cx="561713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800" b="1" dirty="0" err="1">
                <a:solidFill>
                  <a:srgbClr val="FF0000"/>
                </a:solidFill>
                <a:latin typeface="Arial"/>
                <a:ea typeface="Arial"/>
                <a:cs typeface="Arial"/>
                <a:sym typeface="Arial"/>
              </a:rPr>
              <a:t>Spectroscopy</a:t>
            </a:r>
            <a:r>
              <a:rPr lang="it-IT" sz="2800" b="1" dirty="0">
                <a:solidFill>
                  <a:srgbClr val="FF0000"/>
                </a:solidFill>
                <a:latin typeface="Arial"/>
                <a:ea typeface="Arial"/>
                <a:cs typeface="Arial"/>
                <a:sym typeface="Arial"/>
              </a:rPr>
              <a:t> mode</a:t>
            </a:r>
          </a:p>
        </p:txBody>
      </p:sp>
    </p:spTree>
    <p:extLst>
      <p:ext uri="{BB962C8B-B14F-4D97-AF65-F5344CB8AC3E}">
        <p14:creationId xmlns:p14="http://schemas.microsoft.com/office/powerpoint/2010/main" val="33769811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7">
          <a:extLst>
            <a:ext uri="{FF2B5EF4-FFF2-40B4-BE49-F238E27FC236}">
              <a16:creationId xmlns:a16="http://schemas.microsoft.com/office/drawing/2014/main" id="{4DA73D60-A8B9-62E5-D9CF-A6DDBB7A3899}"/>
            </a:ext>
          </a:extLst>
        </p:cNvPr>
        <p:cNvGrpSpPr/>
        <p:nvPr/>
      </p:nvGrpSpPr>
      <p:grpSpPr>
        <a:xfrm>
          <a:off x="0" y="0"/>
          <a:ext cx="0" cy="0"/>
          <a:chOff x="0" y="0"/>
          <a:chExt cx="0" cy="0"/>
        </a:xfrm>
      </p:grpSpPr>
      <p:sp>
        <p:nvSpPr>
          <p:cNvPr id="199" name="Google Shape;199;p10">
            <a:extLst>
              <a:ext uri="{FF2B5EF4-FFF2-40B4-BE49-F238E27FC236}">
                <a16:creationId xmlns:a16="http://schemas.microsoft.com/office/drawing/2014/main" id="{CDDBF69C-19F1-54C8-076C-E82C0336EFB4}"/>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pic>
        <p:nvPicPr>
          <p:cNvPr id="5" name="Picture 7">
            <a:extLst>
              <a:ext uri="{FF2B5EF4-FFF2-40B4-BE49-F238E27FC236}">
                <a16:creationId xmlns:a16="http://schemas.microsoft.com/office/drawing/2014/main" id="{5E996C2D-4280-64B0-C2AD-80B7704B72C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42854" y="60820"/>
            <a:ext cx="1120493" cy="462795"/>
          </a:xfrm>
          <a:prstGeom prst="rect">
            <a:avLst/>
          </a:prstGeom>
        </p:spPr>
      </p:pic>
      <p:sp>
        <p:nvSpPr>
          <p:cNvPr id="10" name="Google Shape;148;p6">
            <a:extLst>
              <a:ext uri="{FF2B5EF4-FFF2-40B4-BE49-F238E27FC236}">
                <a16:creationId xmlns:a16="http://schemas.microsoft.com/office/drawing/2014/main" id="{7B33F5BA-C4ED-696A-42AD-1BE2A2A07582}"/>
              </a:ext>
            </a:extLst>
          </p:cNvPr>
          <p:cNvSpPr txBox="1"/>
          <p:nvPr/>
        </p:nvSpPr>
        <p:spPr>
          <a:xfrm>
            <a:off x="1263348" y="84165"/>
            <a:ext cx="561713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800" b="1" dirty="0">
                <a:solidFill>
                  <a:srgbClr val="FF0000"/>
                </a:solidFill>
                <a:latin typeface="Arial"/>
                <a:ea typeface="Arial"/>
                <a:cs typeface="Arial"/>
                <a:sym typeface="Arial"/>
              </a:rPr>
              <a:t>Timing Mode</a:t>
            </a:r>
          </a:p>
        </p:txBody>
      </p:sp>
      <p:pic>
        <p:nvPicPr>
          <p:cNvPr id="11" name="Picture 10">
            <a:extLst>
              <a:ext uri="{FF2B5EF4-FFF2-40B4-BE49-F238E27FC236}">
                <a16:creationId xmlns:a16="http://schemas.microsoft.com/office/drawing/2014/main" id="{FF0C0DB5-5443-013D-1ED1-D0ED48F658E6}"/>
              </a:ext>
            </a:extLst>
          </p:cNvPr>
          <p:cNvPicPr>
            <a:picLocks noChangeAspect="1"/>
          </p:cNvPicPr>
          <p:nvPr/>
        </p:nvPicPr>
        <p:blipFill>
          <a:blip r:embed="rId4"/>
          <a:stretch>
            <a:fillRect/>
          </a:stretch>
        </p:blipFill>
        <p:spPr>
          <a:xfrm>
            <a:off x="703100" y="1322339"/>
            <a:ext cx="7772400" cy="4511462"/>
          </a:xfrm>
          <a:prstGeom prst="rect">
            <a:avLst/>
          </a:prstGeom>
        </p:spPr>
      </p:pic>
    </p:spTree>
    <p:extLst>
      <p:ext uri="{BB962C8B-B14F-4D97-AF65-F5344CB8AC3E}">
        <p14:creationId xmlns:p14="http://schemas.microsoft.com/office/powerpoint/2010/main" val="11324874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7">
          <a:extLst>
            <a:ext uri="{FF2B5EF4-FFF2-40B4-BE49-F238E27FC236}">
              <a16:creationId xmlns:a16="http://schemas.microsoft.com/office/drawing/2014/main" id="{F8D0F717-AC14-8C1C-76AD-A59994D4BADC}"/>
            </a:ext>
          </a:extLst>
        </p:cNvPr>
        <p:cNvGrpSpPr/>
        <p:nvPr/>
      </p:nvGrpSpPr>
      <p:grpSpPr>
        <a:xfrm>
          <a:off x="0" y="0"/>
          <a:ext cx="0" cy="0"/>
          <a:chOff x="0" y="0"/>
          <a:chExt cx="0" cy="0"/>
        </a:xfrm>
      </p:grpSpPr>
      <p:sp>
        <p:nvSpPr>
          <p:cNvPr id="199" name="Google Shape;199;p10">
            <a:extLst>
              <a:ext uri="{FF2B5EF4-FFF2-40B4-BE49-F238E27FC236}">
                <a16:creationId xmlns:a16="http://schemas.microsoft.com/office/drawing/2014/main" id="{813C3486-E105-C590-381A-DDDB5689B244}"/>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pic>
        <p:nvPicPr>
          <p:cNvPr id="5" name="Picture 7">
            <a:extLst>
              <a:ext uri="{FF2B5EF4-FFF2-40B4-BE49-F238E27FC236}">
                <a16:creationId xmlns:a16="http://schemas.microsoft.com/office/drawing/2014/main" id="{D8325AD1-C599-0CBB-DB6D-A2C9FC92EAB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42854" y="60820"/>
            <a:ext cx="1120493" cy="462795"/>
          </a:xfrm>
          <a:prstGeom prst="rect">
            <a:avLst/>
          </a:prstGeom>
        </p:spPr>
      </p:pic>
      <p:sp>
        <p:nvSpPr>
          <p:cNvPr id="4" name="Google Shape;148;p6">
            <a:extLst>
              <a:ext uri="{FF2B5EF4-FFF2-40B4-BE49-F238E27FC236}">
                <a16:creationId xmlns:a16="http://schemas.microsoft.com/office/drawing/2014/main" id="{EED8921F-EB3B-8668-4176-61DF541E78A2}"/>
              </a:ext>
            </a:extLst>
          </p:cNvPr>
          <p:cNvSpPr txBox="1"/>
          <p:nvPr/>
        </p:nvSpPr>
        <p:spPr>
          <a:xfrm>
            <a:off x="1263348" y="84165"/>
            <a:ext cx="561713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800" b="1" dirty="0">
                <a:solidFill>
                  <a:srgbClr val="FF0000"/>
                </a:solidFill>
                <a:latin typeface="Arial"/>
                <a:ea typeface="Arial"/>
                <a:cs typeface="Arial"/>
                <a:sym typeface="Arial"/>
              </a:rPr>
              <a:t>Preliminary</a:t>
            </a:r>
          </a:p>
        </p:txBody>
      </p:sp>
      <p:pic>
        <p:nvPicPr>
          <p:cNvPr id="7" name="Picture 6">
            <a:extLst>
              <a:ext uri="{FF2B5EF4-FFF2-40B4-BE49-F238E27FC236}">
                <a16:creationId xmlns:a16="http://schemas.microsoft.com/office/drawing/2014/main" id="{634C3834-E772-9128-0FDB-156E6E3D6A2A}"/>
              </a:ext>
            </a:extLst>
          </p:cNvPr>
          <p:cNvPicPr>
            <a:picLocks noChangeAspect="1"/>
          </p:cNvPicPr>
          <p:nvPr/>
        </p:nvPicPr>
        <p:blipFill>
          <a:blip r:embed="rId4"/>
          <a:stretch>
            <a:fillRect/>
          </a:stretch>
        </p:blipFill>
        <p:spPr>
          <a:xfrm>
            <a:off x="292756" y="861318"/>
            <a:ext cx="8362028" cy="5935862"/>
          </a:xfrm>
          <a:prstGeom prst="rect">
            <a:avLst/>
          </a:prstGeom>
        </p:spPr>
      </p:pic>
      <p:sp>
        <p:nvSpPr>
          <p:cNvPr id="8" name="TextBox 7">
            <a:extLst>
              <a:ext uri="{FF2B5EF4-FFF2-40B4-BE49-F238E27FC236}">
                <a16:creationId xmlns:a16="http://schemas.microsoft.com/office/drawing/2014/main" id="{83831FEF-8233-2E99-C370-CED2B9DE33BB}"/>
              </a:ext>
            </a:extLst>
          </p:cNvPr>
          <p:cNvSpPr txBox="1"/>
          <p:nvPr/>
        </p:nvSpPr>
        <p:spPr>
          <a:xfrm>
            <a:off x="5613816" y="419725"/>
            <a:ext cx="2414444" cy="307777"/>
          </a:xfrm>
          <a:prstGeom prst="rect">
            <a:avLst/>
          </a:prstGeom>
          <a:noFill/>
        </p:spPr>
        <p:txBody>
          <a:bodyPr wrap="none" rtlCol="0">
            <a:spAutoFit/>
          </a:bodyPr>
          <a:lstStyle/>
          <a:p>
            <a:r>
              <a:rPr lang="en-GB" dirty="0"/>
              <a:t>Only events with 4 channels</a:t>
            </a:r>
          </a:p>
        </p:txBody>
      </p:sp>
    </p:spTree>
    <p:extLst>
      <p:ext uri="{BB962C8B-B14F-4D97-AF65-F5344CB8AC3E}">
        <p14:creationId xmlns:p14="http://schemas.microsoft.com/office/powerpoint/2010/main" val="683783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5DA83844-A8F8-D7A9-4EAF-D7C2DE7FBA7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pic>
        <p:nvPicPr>
          <p:cNvPr id="9" name="Picture 7">
            <a:extLst>
              <a:ext uri="{FF2B5EF4-FFF2-40B4-BE49-F238E27FC236}">
                <a16:creationId xmlns:a16="http://schemas.microsoft.com/office/drawing/2014/main" id="{C4BAED56-3EA6-E8DA-3A38-3E2F128EF34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42854" y="94837"/>
            <a:ext cx="1120493" cy="462795"/>
          </a:xfrm>
          <a:prstGeom prst="rect">
            <a:avLst/>
          </a:prstGeom>
        </p:spPr>
      </p:pic>
      <p:pic>
        <p:nvPicPr>
          <p:cNvPr id="14" name="Immagine 13">
            <a:extLst>
              <a:ext uri="{FF2B5EF4-FFF2-40B4-BE49-F238E27FC236}">
                <a16:creationId xmlns:a16="http://schemas.microsoft.com/office/drawing/2014/main" id="{6CFBE3E2-8284-DB54-5A1A-38E316D87CFD}"/>
              </a:ext>
            </a:extLst>
          </p:cNvPr>
          <p:cNvPicPr>
            <a:picLocks noChangeAspect="1"/>
          </p:cNvPicPr>
          <p:nvPr/>
        </p:nvPicPr>
        <p:blipFill>
          <a:blip r:embed="rId3"/>
          <a:stretch>
            <a:fillRect/>
          </a:stretch>
        </p:blipFill>
        <p:spPr>
          <a:xfrm>
            <a:off x="2778611" y="830796"/>
            <a:ext cx="6110109" cy="3384736"/>
          </a:xfrm>
          <a:prstGeom prst="rect">
            <a:avLst/>
          </a:prstGeom>
        </p:spPr>
      </p:pic>
      <p:sp>
        <p:nvSpPr>
          <p:cNvPr id="16" name="CasellaDiTesto 15">
            <a:extLst>
              <a:ext uri="{FF2B5EF4-FFF2-40B4-BE49-F238E27FC236}">
                <a16:creationId xmlns:a16="http://schemas.microsoft.com/office/drawing/2014/main" id="{179C87C8-19F3-0256-5433-0DCDE0452D96}"/>
              </a:ext>
            </a:extLst>
          </p:cNvPr>
          <p:cNvSpPr txBox="1"/>
          <p:nvPr/>
        </p:nvSpPr>
        <p:spPr>
          <a:xfrm>
            <a:off x="1734911" y="94837"/>
            <a:ext cx="3163661" cy="584775"/>
          </a:xfrm>
          <a:prstGeom prst="rect">
            <a:avLst/>
          </a:prstGeom>
          <a:noFill/>
        </p:spPr>
        <p:txBody>
          <a:bodyPr wrap="square" rtlCol="0">
            <a:spAutoFit/>
          </a:bodyPr>
          <a:lstStyle/>
          <a:p>
            <a:pPr algn="l"/>
            <a:r>
              <a:rPr lang="it-IT" sz="3200" b="1"/>
              <a:t>Basic design</a:t>
            </a:r>
          </a:p>
        </p:txBody>
      </p:sp>
      <p:sp>
        <p:nvSpPr>
          <p:cNvPr id="19" name="CasellaDiTesto 18">
            <a:extLst>
              <a:ext uri="{FF2B5EF4-FFF2-40B4-BE49-F238E27FC236}">
                <a16:creationId xmlns:a16="http://schemas.microsoft.com/office/drawing/2014/main" id="{6B823508-FBE4-AAD3-6B35-0C08E2C45AF4}"/>
              </a:ext>
            </a:extLst>
          </p:cNvPr>
          <p:cNvSpPr txBox="1"/>
          <p:nvPr/>
        </p:nvSpPr>
        <p:spPr>
          <a:xfrm>
            <a:off x="3148382" y="6125518"/>
            <a:ext cx="4129343"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a:r>
              <a:rPr lang="it-IT" sz="2400" err="1"/>
              <a:t>Tests</a:t>
            </a:r>
            <a:r>
              <a:rPr lang="it-IT" sz="2400"/>
              <a:t> in Bologna &amp; CREF</a:t>
            </a:r>
          </a:p>
        </p:txBody>
      </p:sp>
      <p:sp>
        <p:nvSpPr>
          <p:cNvPr id="23" name="CasellaDiTesto 22">
            <a:extLst>
              <a:ext uri="{FF2B5EF4-FFF2-40B4-BE49-F238E27FC236}">
                <a16:creationId xmlns:a16="http://schemas.microsoft.com/office/drawing/2014/main" id="{4C8D6B54-F3F9-2A34-1876-16161988A33A}"/>
              </a:ext>
            </a:extLst>
          </p:cNvPr>
          <p:cNvSpPr txBox="1"/>
          <p:nvPr/>
        </p:nvSpPr>
        <p:spPr>
          <a:xfrm>
            <a:off x="150797" y="3809428"/>
            <a:ext cx="6971894" cy="203132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lgn="l">
              <a:buFontTx/>
              <a:buChar char="-"/>
            </a:pPr>
            <a:r>
              <a:rPr lang="it-IT" sz="1800"/>
              <a:t>8+8 </a:t>
            </a:r>
            <a:r>
              <a:rPr lang="it-IT" sz="1800" err="1"/>
              <a:t>scintillator</a:t>
            </a:r>
            <a:r>
              <a:rPr lang="it-IT" sz="1800"/>
              <a:t> </a:t>
            </a:r>
            <a:r>
              <a:rPr lang="it-IT" sz="1800" err="1"/>
              <a:t>bars</a:t>
            </a:r>
            <a:r>
              <a:rPr lang="it-IT" sz="1800"/>
              <a:t> 60 cm x 5 cm x 1 cm</a:t>
            </a:r>
          </a:p>
          <a:p>
            <a:pPr marL="285750" indent="-285750" algn="l">
              <a:buFontTx/>
              <a:buChar char="-"/>
            </a:pPr>
            <a:r>
              <a:rPr lang="it-IT" sz="1800"/>
              <a:t>2+2 SiPM per bar (64 </a:t>
            </a:r>
            <a:r>
              <a:rPr lang="it-IT" sz="1800" err="1"/>
              <a:t>channels</a:t>
            </a:r>
            <a:r>
              <a:rPr lang="it-IT" sz="1800"/>
              <a:t>)</a:t>
            </a:r>
          </a:p>
          <a:p>
            <a:pPr marL="285750" indent="-285750" algn="l">
              <a:buFontTx/>
              <a:buChar char="-"/>
            </a:pPr>
            <a:r>
              <a:rPr lang="it-IT" sz="1800"/>
              <a:t>CAEN FERS5202 x </a:t>
            </a:r>
            <a:r>
              <a:rPr lang="it-IT" sz="1800" err="1"/>
              <a:t>bias</a:t>
            </a:r>
            <a:r>
              <a:rPr lang="it-IT" sz="1800"/>
              <a:t>/</a:t>
            </a:r>
            <a:r>
              <a:rPr lang="it-IT" sz="1800" err="1"/>
              <a:t>readout</a:t>
            </a:r>
            <a:r>
              <a:rPr lang="it-IT" sz="1800"/>
              <a:t>/logic</a:t>
            </a:r>
          </a:p>
          <a:p>
            <a:pPr marL="285750" indent="-285750" algn="l">
              <a:buFontTx/>
              <a:buChar char="-"/>
            </a:pPr>
            <a:r>
              <a:rPr lang="it-IT" sz="1800"/>
              <a:t>GPS and </a:t>
            </a:r>
            <a:r>
              <a:rPr lang="it-IT" sz="1800" err="1"/>
              <a:t>sensors</a:t>
            </a:r>
            <a:r>
              <a:rPr lang="it-IT" sz="1800"/>
              <a:t> </a:t>
            </a:r>
            <a:r>
              <a:rPr lang="it-IT" sz="1800" err="1"/>
              <a:t>as</a:t>
            </a:r>
            <a:r>
              <a:rPr lang="it-IT" sz="1800"/>
              <a:t> POLA-R</a:t>
            </a:r>
          </a:p>
          <a:p>
            <a:pPr marL="285750" indent="-285750" algn="l">
              <a:buFontTx/>
              <a:buChar char="-"/>
            </a:pPr>
            <a:r>
              <a:rPr lang="it-IT" sz="1800"/>
              <a:t>Mini PC (</a:t>
            </a:r>
            <a:r>
              <a:rPr lang="it-IT" sz="1800" err="1"/>
              <a:t>rpi</a:t>
            </a:r>
            <a:r>
              <a:rPr lang="it-IT" sz="1800"/>
              <a:t>) </a:t>
            </a:r>
            <a:r>
              <a:rPr lang="it-IT" sz="1800" err="1"/>
              <a:t>as</a:t>
            </a:r>
            <a:r>
              <a:rPr lang="it-IT" sz="1800"/>
              <a:t> POLA-R</a:t>
            </a:r>
          </a:p>
          <a:p>
            <a:pPr marL="285750" indent="-285750" algn="l">
              <a:buFontTx/>
              <a:buChar char="-"/>
            </a:pPr>
            <a:r>
              <a:rPr lang="it-IT" sz="1800"/>
              <a:t>UPS </a:t>
            </a:r>
            <a:r>
              <a:rPr lang="it-IT" sz="1800" err="1"/>
              <a:t>system</a:t>
            </a:r>
            <a:r>
              <a:rPr lang="it-IT" sz="1800"/>
              <a:t> </a:t>
            </a:r>
            <a:r>
              <a:rPr lang="it-IT" sz="1800" err="1"/>
              <a:t>as</a:t>
            </a:r>
            <a:r>
              <a:rPr lang="it-IT" sz="1800"/>
              <a:t> POLA-R</a:t>
            </a:r>
          </a:p>
          <a:p>
            <a:pPr marL="285750" indent="-285750" algn="l">
              <a:buFontTx/>
              <a:buChar char="-"/>
            </a:pPr>
            <a:endParaRPr lang="it-IT" sz="1800"/>
          </a:p>
        </p:txBody>
      </p:sp>
      <p:sp>
        <p:nvSpPr>
          <p:cNvPr id="2" name="TextBox 1">
            <a:extLst>
              <a:ext uri="{FF2B5EF4-FFF2-40B4-BE49-F238E27FC236}">
                <a16:creationId xmlns:a16="http://schemas.microsoft.com/office/drawing/2014/main" id="{4A9C4065-0299-F77F-23C7-1892841464FC}"/>
              </a:ext>
            </a:extLst>
          </p:cNvPr>
          <p:cNvSpPr txBox="1"/>
          <p:nvPr/>
        </p:nvSpPr>
        <p:spPr>
          <a:xfrm>
            <a:off x="558515" y="1572093"/>
            <a:ext cx="1976823" cy="523220"/>
          </a:xfrm>
          <a:prstGeom prst="rect">
            <a:avLst/>
          </a:prstGeom>
          <a:noFill/>
        </p:spPr>
        <p:txBody>
          <a:bodyPr wrap="none" rtlCol="0">
            <a:spAutoFit/>
          </a:bodyPr>
          <a:lstStyle/>
          <a:p>
            <a:r>
              <a:rPr lang="en-GB"/>
              <a:t>Based on the </a:t>
            </a:r>
          </a:p>
          <a:p>
            <a:r>
              <a:rPr lang="en-GB"/>
              <a:t>experience of POLA-R</a:t>
            </a:r>
          </a:p>
        </p:txBody>
      </p:sp>
    </p:spTree>
    <p:extLst>
      <p:ext uri="{BB962C8B-B14F-4D97-AF65-F5344CB8AC3E}">
        <p14:creationId xmlns:p14="http://schemas.microsoft.com/office/powerpoint/2010/main" val="3623123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7">
          <a:extLst>
            <a:ext uri="{FF2B5EF4-FFF2-40B4-BE49-F238E27FC236}">
              <a16:creationId xmlns:a16="http://schemas.microsoft.com/office/drawing/2014/main" id="{34920E6A-DB5F-4196-05CC-DA45D2ACA34F}"/>
            </a:ext>
          </a:extLst>
        </p:cNvPr>
        <p:cNvGrpSpPr/>
        <p:nvPr/>
      </p:nvGrpSpPr>
      <p:grpSpPr>
        <a:xfrm>
          <a:off x="0" y="0"/>
          <a:ext cx="0" cy="0"/>
          <a:chOff x="0" y="0"/>
          <a:chExt cx="0" cy="0"/>
        </a:xfrm>
      </p:grpSpPr>
      <p:sp>
        <p:nvSpPr>
          <p:cNvPr id="199" name="Google Shape;199;p10">
            <a:extLst>
              <a:ext uri="{FF2B5EF4-FFF2-40B4-BE49-F238E27FC236}">
                <a16:creationId xmlns:a16="http://schemas.microsoft.com/office/drawing/2014/main" id="{F891F68A-7FE8-FFA3-FCAF-2552BA7907CE}"/>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pic>
        <p:nvPicPr>
          <p:cNvPr id="5" name="Picture 7">
            <a:extLst>
              <a:ext uri="{FF2B5EF4-FFF2-40B4-BE49-F238E27FC236}">
                <a16:creationId xmlns:a16="http://schemas.microsoft.com/office/drawing/2014/main" id="{9923509D-F1B5-324D-F6D7-B63A36FC3E7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42854" y="60820"/>
            <a:ext cx="1120493" cy="462795"/>
          </a:xfrm>
          <a:prstGeom prst="rect">
            <a:avLst/>
          </a:prstGeom>
        </p:spPr>
      </p:pic>
      <p:sp>
        <p:nvSpPr>
          <p:cNvPr id="2" name="Google Shape;148;p6">
            <a:extLst>
              <a:ext uri="{FF2B5EF4-FFF2-40B4-BE49-F238E27FC236}">
                <a16:creationId xmlns:a16="http://schemas.microsoft.com/office/drawing/2014/main" id="{25BAA779-6D64-8851-DB78-1BEEBC97BB08}"/>
              </a:ext>
            </a:extLst>
          </p:cNvPr>
          <p:cNvSpPr txBox="1"/>
          <p:nvPr/>
        </p:nvSpPr>
        <p:spPr>
          <a:xfrm>
            <a:off x="1263348" y="84165"/>
            <a:ext cx="561713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800" b="1" dirty="0">
                <a:solidFill>
                  <a:srgbClr val="FF0000"/>
                </a:solidFill>
              </a:rPr>
              <a:t>Preliminary</a:t>
            </a:r>
            <a:endParaRPr lang="it-IT" sz="2800" b="1" dirty="0">
              <a:solidFill>
                <a:srgbClr val="FF0000"/>
              </a:solidFill>
              <a:latin typeface="Arial"/>
              <a:ea typeface="Arial"/>
              <a:cs typeface="Arial"/>
              <a:sym typeface="Arial"/>
            </a:endParaRPr>
          </a:p>
        </p:txBody>
      </p:sp>
      <p:pic>
        <p:nvPicPr>
          <p:cNvPr id="4" name="Picture 3">
            <a:extLst>
              <a:ext uri="{FF2B5EF4-FFF2-40B4-BE49-F238E27FC236}">
                <a16:creationId xmlns:a16="http://schemas.microsoft.com/office/drawing/2014/main" id="{DF4E2AC5-5B05-57B0-972A-D729AF06C1B5}"/>
              </a:ext>
            </a:extLst>
          </p:cNvPr>
          <p:cNvPicPr>
            <a:picLocks noChangeAspect="1"/>
          </p:cNvPicPr>
          <p:nvPr/>
        </p:nvPicPr>
        <p:blipFill>
          <a:blip r:embed="rId4"/>
          <a:stretch>
            <a:fillRect/>
          </a:stretch>
        </p:blipFill>
        <p:spPr>
          <a:xfrm>
            <a:off x="545704" y="862619"/>
            <a:ext cx="7772400" cy="3649314"/>
          </a:xfrm>
          <a:prstGeom prst="rect">
            <a:avLst/>
          </a:prstGeom>
        </p:spPr>
      </p:pic>
    </p:spTree>
    <p:extLst>
      <p:ext uri="{BB962C8B-B14F-4D97-AF65-F5344CB8AC3E}">
        <p14:creationId xmlns:p14="http://schemas.microsoft.com/office/powerpoint/2010/main" val="29467769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7">
          <a:extLst>
            <a:ext uri="{FF2B5EF4-FFF2-40B4-BE49-F238E27FC236}">
              <a16:creationId xmlns:a16="http://schemas.microsoft.com/office/drawing/2014/main" id="{5F8A9FE1-415C-49D5-76CD-E59585B4B223}"/>
            </a:ext>
          </a:extLst>
        </p:cNvPr>
        <p:cNvGrpSpPr/>
        <p:nvPr/>
      </p:nvGrpSpPr>
      <p:grpSpPr>
        <a:xfrm>
          <a:off x="0" y="0"/>
          <a:ext cx="0" cy="0"/>
          <a:chOff x="0" y="0"/>
          <a:chExt cx="0" cy="0"/>
        </a:xfrm>
      </p:grpSpPr>
      <p:sp>
        <p:nvSpPr>
          <p:cNvPr id="199" name="Google Shape;199;p10">
            <a:extLst>
              <a:ext uri="{FF2B5EF4-FFF2-40B4-BE49-F238E27FC236}">
                <a16:creationId xmlns:a16="http://schemas.microsoft.com/office/drawing/2014/main" id="{F472A299-8ABC-F181-EA5F-7006BF74F022}"/>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pic>
        <p:nvPicPr>
          <p:cNvPr id="5" name="Picture 7">
            <a:extLst>
              <a:ext uri="{FF2B5EF4-FFF2-40B4-BE49-F238E27FC236}">
                <a16:creationId xmlns:a16="http://schemas.microsoft.com/office/drawing/2014/main" id="{91DC2C4C-916B-841E-4485-67D10CC36B1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42854" y="60820"/>
            <a:ext cx="1120493" cy="462795"/>
          </a:xfrm>
          <a:prstGeom prst="rect">
            <a:avLst/>
          </a:prstGeom>
        </p:spPr>
      </p:pic>
      <p:sp>
        <p:nvSpPr>
          <p:cNvPr id="2" name="Google Shape;148;p6">
            <a:extLst>
              <a:ext uri="{FF2B5EF4-FFF2-40B4-BE49-F238E27FC236}">
                <a16:creationId xmlns:a16="http://schemas.microsoft.com/office/drawing/2014/main" id="{1585ECFB-5CE8-123E-0184-54EBA659F66D}"/>
              </a:ext>
            </a:extLst>
          </p:cNvPr>
          <p:cNvSpPr txBox="1"/>
          <p:nvPr/>
        </p:nvSpPr>
        <p:spPr>
          <a:xfrm>
            <a:off x="1533171" y="60820"/>
            <a:ext cx="561713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800" b="1" dirty="0" err="1">
                <a:solidFill>
                  <a:srgbClr val="FF0000"/>
                </a:solidFill>
              </a:rPr>
              <a:t>Summary</a:t>
            </a:r>
            <a:endParaRPr lang="it-IT" sz="2800" b="1" dirty="0">
              <a:solidFill>
                <a:srgbClr val="FF0000"/>
              </a:solidFill>
              <a:latin typeface="Arial"/>
              <a:ea typeface="Arial"/>
              <a:cs typeface="Arial"/>
              <a:sym typeface="Arial"/>
            </a:endParaRPr>
          </a:p>
        </p:txBody>
      </p:sp>
      <p:sp>
        <p:nvSpPr>
          <p:cNvPr id="3" name="TextBox 2">
            <a:extLst>
              <a:ext uri="{FF2B5EF4-FFF2-40B4-BE49-F238E27FC236}">
                <a16:creationId xmlns:a16="http://schemas.microsoft.com/office/drawing/2014/main" id="{36FB3306-C802-ED2D-34AF-7A7B0CE3EDA1}"/>
              </a:ext>
            </a:extLst>
          </p:cNvPr>
          <p:cNvSpPr txBox="1"/>
          <p:nvPr/>
        </p:nvSpPr>
        <p:spPr>
          <a:xfrm>
            <a:off x="556264" y="966865"/>
            <a:ext cx="7898187" cy="2246769"/>
          </a:xfrm>
          <a:prstGeom prst="rect">
            <a:avLst/>
          </a:prstGeom>
          <a:noFill/>
        </p:spPr>
        <p:txBody>
          <a:bodyPr wrap="square" rtlCol="0">
            <a:spAutoFit/>
          </a:bodyPr>
          <a:lstStyle/>
          <a:p>
            <a:pPr marL="285750" indent="-285750">
              <a:buFontTx/>
              <a:buChar char="-"/>
            </a:pPr>
            <a:r>
              <a:rPr lang="en-GB" dirty="0"/>
              <a:t>Preliminary design defined </a:t>
            </a:r>
          </a:p>
          <a:p>
            <a:pPr marL="285750" indent="-285750">
              <a:buFontTx/>
              <a:buChar char="-"/>
            </a:pPr>
            <a:endParaRPr lang="en-GB" dirty="0"/>
          </a:p>
          <a:p>
            <a:pPr marL="285750" indent="-285750">
              <a:buFontTx/>
              <a:buChar char="-"/>
            </a:pPr>
            <a:r>
              <a:rPr lang="en-GB" dirty="0"/>
              <a:t>Test ongoing in Bologna &amp; Roma: encouraging results</a:t>
            </a:r>
          </a:p>
          <a:p>
            <a:pPr marL="285750" indent="-285750">
              <a:buFontTx/>
              <a:buChar char="-"/>
            </a:pPr>
            <a:endParaRPr lang="en-GB" dirty="0"/>
          </a:p>
          <a:p>
            <a:pPr marL="285750" indent="-285750">
              <a:buFontTx/>
              <a:buChar char="-"/>
            </a:pPr>
            <a:r>
              <a:rPr lang="en-GB" dirty="0"/>
              <a:t> Use of CAEN FERS under study (waiting for new module 50 </a:t>
            </a:r>
            <a:r>
              <a:rPr lang="en-GB" dirty="0" err="1"/>
              <a:t>ps</a:t>
            </a:r>
            <a:r>
              <a:rPr lang="en-GB" dirty="0"/>
              <a:t> time resolution)</a:t>
            </a:r>
          </a:p>
          <a:p>
            <a:pPr marL="285750" indent="-285750">
              <a:buFontTx/>
              <a:buChar char="-"/>
            </a:pPr>
            <a:endParaRPr lang="en-GB" dirty="0"/>
          </a:p>
          <a:p>
            <a:pPr marL="285750" indent="-285750">
              <a:buFontTx/>
              <a:buChar char="-"/>
            </a:pPr>
            <a:r>
              <a:rPr lang="en-GB" dirty="0"/>
              <a:t>Need for some custom board to integrate FERS and  GPS/sensors</a:t>
            </a:r>
          </a:p>
          <a:p>
            <a:pPr marL="285750" indent="-285750">
              <a:buFontTx/>
              <a:buChar char="-"/>
            </a:pPr>
            <a:endParaRPr lang="en-GB" dirty="0"/>
          </a:p>
          <a:p>
            <a:pPr marL="285750" indent="-285750">
              <a:buFontTx/>
              <a:buChar char="-"/>
            </a:pPr>
            <a:r>
              <a:rPr lang="en-GB" dirty="0"/>
              <a:t>Need for Manpower </a:t>
            </a:r>
          </a:p>
          <a:p>
            <a:pPr marL="285750" indent="-285750">
              <a:buFontTx/>
              <a:buChar char="-"/>
            </a:pPr>
            <a:endParaRPr lang="en-GB" dirty="0"/>
          </a:p>
        </p:txBody>
      </p:sp>
    </p:spTree>
    <p:extLst>
      <p:ext uri="{BB962C8B-B14F-4D97-AF65-F5344CB8AC3E}">
        <p14:creationId xmlns:p14="http://schemas.microsoft.com/office/powerpoint/2010/main" val="3858622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6"/>
          <p:cNvSpPr txBox="1"/>
          <p:nvPr/>
        </p:nvSpPr>
        <p:spPr>
          <a:xfrm>
            <a:off x="3076145" y="2357212"/>
            <a:ext cx="3677866"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800" b="1">
                <a:solidFill>
                  <a:srgbClr val="FF0000"/>
                </a:solidFill>
              </a:rPr>
              <a:t>EXTRA</a:t>
            </a:r>
            <a:endParaRPr/>
          </a:p>
        </p:txBody>
      </p:sp>
      <p:sp>
        <p:nvSpPr>
          <p:cNvPr id="159" name="Google Shape;159;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pic>
        <p:nvPicPr>
          <p:cNvPr id="3" name="Picture 7">
            <a:extLst>
              <a:ext uri="{FF2B5EF4-FFF2-40B4-BE49-F238E27FC236}">
                <a16:creationId xmlns:a16="http://schemas.microsoft.com/office/drawing/2014/main" id="{F181220D-5CF1-BE2E-9197-FFC53D734C6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42854" y="60820"/>
            <a:ext cx="1120493" cy="462795"/>
          </a:xfrm>
          <a:prstGeom prst="rect">
            <a:avLst/>
          </a:prstGeom>
        </p:spPr>
      </p:pic>
    </p:spTree>
    <p:extLst>
      <p:ext uri="{BB962C8B-B14F-4D97-AF65-F5344CB8AC3E}">
        <p14:creationId xmlns:p14="http://schemas.microsoft.com/office/powerpoint/2010/main" val="24523956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graphicFrame>
        <p:nvGraphicFramePr>
          <p:cNvPr id="165" name="Google Shape;165;p7"/>
          <p:cNvGraphicFramePr/>
          <p:nvPr/>
        </p:nvGraphicFramePr>
        <p:xfrm>
          <a:off x="548284" y="1102433"/>
          <a:ext cx="3273425" cy="3616324"/>
        </p:xfrm>
        <a:graphic>
          <a:graphicData uri="http://schemas.openxmlformats.org/drawingml/2006/chart">
            <c:chart xmlns:c="http://schemas.openxmlformats.org/drawingml/2006/chart" xmlns:r="http://schemas.openxmlformats.org/officeDocument/2006/relationships" r:id="rId3"/>
          </a:graphicData>
        </a:graphic>
      </p:graphicFrame>
      <p:sp>
        <p:nvSpPr>
          <p:cNvPr id="166" name="Google Shape;166;p7"/>
          <p:cNvSpPr txBox="1"/>
          <p:nvPr/>
        </p:nvSpPr>
        <p:spPr>
          <a:xfrm>
            <a:off x="278322" y="1331875"/>
            <a:ext cx="13716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rgbClr val="FF0000"/>
                </a:solidFill>
                <a:latin typeface="Arial"/>
                <a:ea typeface="Arial"/>
                <a:cs typeface="Arial"/>
                <a:sym typeface="Arial"/>
              </a:rPr>
              <a:t>Rate 100sec</a:t>
            </a:r>
            <a:endParaRPr/>
          </a:p>
        </p:txBody>
      </p:sp>
      <p:graphicFrame>
        <p:nvGraphicFramePr>
          <p:cNvPr id="167" name="Google Shape;167;p7"/>
          <p:cNvGraphicFramePr/>
          <p:nvPr/>
        </p:nvGraphicFramePr>
        <p:xfrm>
          <a:off x="4425373" y="1993717"/>
          <a:ext cx="3724275" cy="2352675"/>
        </p:xfrm>
        <a:graphic>
          <a:graphicData uri="http://schemas.openxmlformats.org/drawingml/2006/chart">
            <c:chart xmlns:c="http://schemas.openxmlformats.org/drawingml/2006/chart" xmlns:r="http://schemas.openxmlformats.org/officeDocument/2006/relationships" r:id="rId4"/>
          </a:graphicData>
        </a:graphic>
      </p:graphicFrame>
      <p:sp>
        <p:nvSpPr>
          <p:cNvPr id="168" name="Google Shape;168;p7"/>
          <p:cNvSpPr txBox="1"/>
          <p:nvPr/>
        </p:nvSpPr>
        <p:spPr>
          <a:xfrm>
            <a:off x="2499351" y="4718750"/>
            <a:ext cx="10248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rgbClr val="FF0000"/>
                </a:solidFill>
                <a:latin typeface="Arial"/>
                <a:ea typeface="Arial"/>
                <a:cs typeface="Arial"/>
                <a:sym typeface="Arial"/>
              </a:rPr>
              <a:t>Voltage (V)</a:t>
            </a:r>
            <a:endParaRPr/>
          </a:p>
        </p:txBody>
      </p:sp>
      <p:sp>
        <p:nvSpPr>
          <p:cNvPr id="169" name="Google Shape;169;p7"/>
          <p:cNvSpPr txBox="1"/>
          <p:nvPr/>
        </p:nvSpPr>
        <p:spPr>
          <a:xfrm>
            <a:off x="6022576" y="4324550"/>
            <a:ext cx="11205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rgbClr val="FF0000"/>
                </a:solidFill>
                <a:latin typeface="Arial"/>
                <a:ea typeface="Arial"/>
                <a:cs typeface="Arial"/>
                <a:sym typeface="Arial"/>
              </a:rPr>
              <a:t>Th ( mV)</a:t>
            </a:r>
            <a:endParaRPr/>
          </a:p>
        </p:txBody>
      </p:sp>
      <p:sp>
        <p:nvSpPr>
          <p:cNvPr id="170" name="Google Shape;170;p7"/>
          <p:cNvSpPr txBox="1"/>
          <p:nvPr/>
        </p:nvSpPr>
        <p:spPr>
          <a:xfrm>
            <a:off x="4222951" y="1993725"/>
            <a:ext cx="12672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rgbClr val="FF0000"/>
                </a:solidFill>
                <a:latin typeface="Arial"/>
                <a:ea typeface="Arial"/>
                <a:cs typeface="Arial"/>
                <a:sym typeface="Arial"/>
              </a:rPr>
              <a:t>Rate 100sec</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pic>
        <p:nvPicPr>
          <p:cNvPr id="175" name="Google Shape;175;p8"/>
          <p:cNvPicPr preferRelativeResize="0"/>
          <p:nvPr/>
        </p:nvPicPr>
        <p:blipFill rotWithShape="1">
          <a:blip r:embed="rId3">
            <a:alphaModFix/>
          </a:blip>
          <a:srcRect/>
          <a:stretch/>
        </p:blipFill>
        <p:spPr>
          <a:xfrm>
            <a:off x="59552" y="2124456"/>
            <a:ext cx="4595575" cy="3304173"/>
          </a:xfrm>
          <a:prstGeom prst="rect">
            <a:avLst/>
          </a:prstGeom>
          <a:noFill/>
          <a:ln>
            <a:noFill/>
          </a:ln>
        </p:spPr>
      </p:pic>
      <p:pic>
        <p:nvPicPr>
          <p:cNvPr id="176" name="Google Shape;176;p8"/>
          <p:cNvPicPr preferRelativeResize="0"/>
          <p:nvPr/>
        </p:nvPicPr>
        <p:blipFill rotWithShape="1">
          <a:blip r:embed="rId4">
            <a:alphaModFix/>
          </a:blip>
          <a:srcRect/>
          <a:stretch/>
        </p:blipFill>
        <p:spPr>
          <a:xfrm>
            <a:off x="4572000" y="2086226"/>
            <a:ext cx="4572000" cy="3380632"/>
          </a:xfrm>
          <a:prstGeom prst="rect">
            <a:avLst/>
          </a:prstGeom>
          <a:noFill/>
          <a:ln>
            <a:noFill/>
          </a:ln>
        </p:spPr>
      </p:pic>
      <p:sp>
        <p:nvSpPr>
          <p:cNvPr id="177" name="Google Shape;177;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8" name="Google Shape;88;p1" descr="Immagine che contiene elettronica, Impianto elettrico, cavo, Ingegneria elettronica&#10;&#10;Il contenuto generato dall'IA potrebbe non essere corretto."/>
          <p:cNvPicPr preferRelativeResize="0"/>
          <p:nvPr/>
        </p:nvPicPr>
        <p:blipFill rotWithShape="1">
          <a:blip r:embed="rId3">
            <a:alphaModFix/>
          </a:blip>
          <a:srcRect/>
          <a:stretch/>
        </p:blipFill>
        <p:spPr>
          <a:xfrm>
            <a:off x="298295" y="1235694"/>
            <a:ext cx="3532149" cy="2649112"/>
          </a:xfrm>
          <a:prstGeom prst="rect">
            <a:avLst/>
          </a:prstGeom>
          <a:noFill/>
          <a:ln>
            <a:noFill/>
          </a:ln>
        </p:spPr>
      </p:pic>
      <p:pic>
        <p:nvPicPr>
          <p:cNvPr id="89" name="Google Shape;89;p1" descr="Immagine che contiene elettronica, testo, Ingegneria elettronica, Impianto elettrico&#10;&#10;Il contenuto generato dall'IA potrebbe non essere corretto."/>
          <p:cNvPicPr preferRelativeResize="0"/>
          <p:nvPr/>
        </p:nvPicPr>
        <p:blipFill rotWithShape="1">
          <a:blip r:embed="rId4">
            <a:alphaModFix/>
          </a:blip>
          <a:srcRect l="12845" t="10407" r="10447" b="19837"/>
          <a:stretch/>
        </p:blipFill>
        <p:spPr>
          <a:xfrm>
            <a:off x="4127292" y="2168665"/>
            <a:ext cx="4959379" cy="3382471"/>
          </a:xfrm>
          <a:prstGeom prst="rect">
            <a:avLst/>
          </a:prstGeom>
          <a:noFill/>
          <a:ln>
            <a:noFill/>
          </a:ln>
        </p:spPr>
      </p:pic>
      <p:sp>
        <p:nvSpPr>
          <p:cNvPr id="90" name="Google Shape;90;p1"/>
          <p:cNvSpPr/>
          <p:nvPr/>
        </p:nvSpPr>
        <p:spPr>
          <a:xfrm>
            <a:off x="577076" y="4746238"/>
            <a:ext cx="2626112" cy="250903"/>
          </a:xfrm>
          <a:prstGeom prst="rect">
            <a:avLst/>
          </a:prstGeom>
          <a:solidFill>
            <a:schemeClr val="accent1"/>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chemeClr val="lt1"/>
              </a:solidFill>
              <a:latin typeface="Arial"/>
              <a:ea typeface="Arial"/>
              <a:cs typeface="Arial"/>
              <a:sym typeface="Arial"/>
            </a:endParaRPr>
          </a:p>
        </p:txBody>
      </p:sp>
      <p:sp>
        <p:nvSpPr>
          <p:cNvPr id="91" name="Google Shape;91;p1"/>
          <p:cNvSpPr txBox="1"/>
          <p:nvPr/>
        </p:nvSpPr>
        <p:spPr>
          <a:xfrm>
            <a:off x="299436" y="4624704"/>
            <a:ext cx="277640" cy="5078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b="0" i="0" u="none" strike="noStrike" cap="none" dirty="0">
                <a:solidFill>
                  <a:schemeClr val="dk1"/>
                </a:solidFill>
                <a:latin typeface="Arial"/>
                <a:ea typeface="Arial"/>
                <a:cs typeface="Arial"/>
                <a:sym typeface="Arial"/>
              </a:rPr>
              <a:t>4</a:t>
            </a:r>
            <a:endParaRPr dirty="0"/>
          </a:p>
          <a:p>
            <a:pPr marL="0" marR="0" lvl="0" indent="0" algn="l" rtl="0">
              <a:spcBef>
                <a:spcPts val="0"/>
              </a:spcBef>
              <a:spcAft>
                <a:spcPts val="0"/>
              </a:spcAft>
              <a:buNone/>
            </a:pPr>
            <a:r>
              <a:rPr lang="en-US" sz="1350" dirty="0">
                <a:solidFill>
                  <a:schemeClr val="dk1"/>
                </a:solidFill>
                <a:latin typeface="Arial"/>
                <a:ea typeface="Arial"/>
                <a:cs typeface="Arial"/>
                <a:sym typeface="Arial"/>
              </a:rPr>
              <a:t>3</a:t>
            </a:r>
            <a:endParaRPr dirty="0"/>
          </a:p>
        </p:txBody>
      </p:sp>
      <p:sp>
        <p:nvSpPr>
          <p:cNvPr id="92" name="Google Shape;92;p1"/>
          <p:cNvSpPr txBox="1"/>
          <p:nvPr/>
        </p:nvSpPr>
        <p:spPr>
          <a:xfrm>
            <a:off x="3270095" y="4629315"/>
            <a:ext cx="277640" cy="5078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1</a:t>
            </a:r>
            <a:endParaRPr/>
          </a:p>
          <a:p>
            <a:pPr marL="0" marR="0" lvl="0" indent="0" algn="l" rtl="0">
              <a:spcBef>
                <a:spcPts val="0"/>
              </a:spcBef>
              <a:spcAft>
                <a:spcPts val="0"/>
              </a:spcAft>
              <a:buNone/>
            </a:pPr>
            <a:r>
              <a:rPr lang="en-US" sz="1350">
                <a:solidFill>
                  <a:schemeClr val="dk1"/>
                </a:solidFill>
                <a:latin typeface="Arial"/>
                <a:ea typeface="Arial"/>
                <a:cs typeface="Arial"/>
                <a:sym typeface="Arial"/>
              </a:rPr>
              <a:t>2</a:t>
            </a:r>
            <a:endParaRPr/>
          </a:p>
        </p:txBody>
      </p:sp>
      <p:sp>
        <p:nvSpPr>
          <p:cNvPr id="93" name="Google Shape;93;p1"/>
          <p:cNvSpPr txBox="1"/>
          <p:nvPr/>
        </p:nvSpPr>
        <p:spPr>
          <a:xfrm>
            <a:off x="194833" y="4362018"/>
            <a:ext cx="1271631" cy="30004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A  -30 cm</a:t>
            </a:r>
            <a:endParaRPr/>
          </a:p>
        </p:txBody>
      </p:sp>
      <p:sp>
        <p:nvSpPr>
          <p:cNvPr id="94" name="Google Shape;94;p1"/>
          <p:cNvSpPr txBox="1"/>
          <p:nvPr/>
        </p:nvSpPr>
        <p:spPr>
          <a:xfrm>
            <a:off x="3108826" y="4352314"/>
            <a:ext cx="1271631" cy="30004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50">
                <a:solidFill>
                  <a:schemeClr val="dk1"/>
                </a:solidFill>
                <a:latin typeface="Arial"/>
                <a:ea typeface="Arial"/>
                <a:cs typeface="Arial"/>
                <a:sym typeface="Arial"/>
              </a:rPr>
              <a:t>C +30 cm</a:t>
            </a:r>
            <a:endParaRPr/>
          </a:p>
        </p:txBody>
      </p:sp>
      <p:sp>
        <p:nvSpPr>
          <p:cNvPr id="95" name="Google Shape;95;p1"/>
          <p:cNvSpPr txBox="1"/>
          <p:nvPr/>
        </p:nvSpPr>
        <p:spPr>
          <a:xfrm>
            <a:off x="1872844" y="136525"/>
            <a:ext cx="5733699"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rgbClr val="FF0000"/>
                </a:solidFill>
                <a:latin typeface="Arial"/>
                <a:ea typeface="Arial"/>
                <a:cs typeface="Arial"/>
                <a:sym typeface="Arial"/>
              </a:rPr>
              <a:t>TTT    </a:t>
            </a:r>
            <a:r>
              <a:rPr lang="it-IT" sz="2800" b="1">
                <a:solidFill>
                  <a:srgbClr val="FF0000"/>
                </a:solidFill>
                <a:latin typeface="Arial"/>
                <a:ea typeface="Arial"/>
                <a:cs typeface="Arial"/>
                <a:sym typeface="Arial"/>
              </a:rPr>
              <a:t>Test in Bologna</a:t>
            </a:r>
            <a:endParaRPr/>
          </a:p>
        </p:txBody>
      </p:sp>
      <p:sp>
        <p:nvSpPr>
          <p:cNvPr id="96" name="Google Shape;96;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
        <p:nvSpPr>
          <p:cNvPr id="97" name="Google Shape;97;p1"/>
          <p:cNvSpPr txBox="1"/>
          <p:nvPr/>
        </p:nvSpPr>
        <p:spPr>
          <a:xfrm>
            <a:off x="5726913" y="4321537"/>
            <a:ext cx="51488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FF0000"/>
                </a:solidFill>
                <a:latin typeface="Arial"/>
                <a:ea typeface="Arial"/>
                <a:cs typeface="Arial"/>
                <a:sym typeface="Arial"/>
              </a:rPr>
              <a:t>0 ns</a:t>
            </a:r>
            <a:endParaRPr/>
          </a:p>
        </p:txBody>
      </p:sp>
      <p:sp>
        <p:nvSpPr>
          <p:cNvPr id="98" name="Google Shape;98;p1"/>
          <p:cNvSpPr txBox="1"/>
          <p:nvPr/>
        </p:nvSpPr>
        <p:spPr>
          <a:xfrm>
            <a:off x="6364558" y="4321538"/>
            <a:ext cx="70724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FF0000"/>
                </a:solidFill>
                <a:latin typeface="Arial"/>
                <a:ea typeface="Arial"/>
                <a:cs typeface="Arial"/>
                <a:sym typeface="Arial"/>
              </a:rPr>
              <a:t>100 ns</a:t>
            </a:r>
            <a:endParaRPr/>
          </a:p>
        </p:txBody>
      </p:sp>
      <p:pic>
        <p:nvPicPr>
          <p:cNvPr id="4" name="Picture 7">
            <a:extLst>
              <a:ext uri="{FF2B5EF4-FFF2-40B4-BE49-F238E27FC236}">
                <a16:creationId xmlns:a16="http://schemas.microsoft.com/office/drawing/2014/main" id="{21D00D53-BE14-48DD-5BF0-07E2EE260BC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42854" y="94837"/>
            <a:ext cx="1120493" cy="462795"/>
          </a:xfrm>
          <a:prstGeom prst="rect">
            <a:avLst/>
          </a:prstGeom>
        </p:spPr>
      </p:pic>
      <p:sp>
        <p:nvSpPr>
          <p:cNvPr id="5" name="CasellaDiTesto 4">
            <a:extLst>
              <a:ext uri="{FF2B5EF4-FFF2-40B4-BE49-F238E27FC236}">
                <a16:creationId xmlns:a16="http://schemas.microsoft.com/office/drawing/2014/main" id="{4A6DB278-32B3-1A6C-A02D-2AF617171543}"/>
              </a:ext>
            </a:extLst>
          </p:cNvPr>
          <p:cNvSpPr txBox="1"/>
          <p:nvPr/>
        </p:nvSpPr>
        <p:spPr>
          <a:xfrm>
            <a:off x="3950153" y="990600"/>
            <a:ext cx="5136517" cy="523220"/>
          </a:xfrm>
          <a:prstGeom prst="rect">
            <a:avLst/>
          </a:prstGeom>
          <a:noFill/>
        </p:spPr>
        <p:txBody>
          <a:bodyPr wrap="square" rtlCol="0">
            <a:spAutoFit/>
          </a:bodyPr>
          <a:lstStyle/>
          <a:p>
            <a:pPr algn="l"/>
            <a:r>
              <a:rPr lang="it-IT" dirty="0" err="1"/>
              <a:t>External</a:t>
            </a:r>
            <a:r>
              <a:rPr lang="it-IT" dirty="0"/>
              <a:t> trigger </a:t>
            </a:r>
            <a:r>
              <a:rPr lang="it-IT" dirty="0" err="1"/>
              <a:t>using</a:t>
            </a:r>
            <a:r>
              <a:rPr lang="it-IT" dirty="0"/>
              <a:t> </a:t>
            </a:r>
            <a:r>
              <a:rPr lang="it-IT" dirty="0" err="1"/>
              <a:t>scintillators</a:t>
            </a:r>
            <a:r>
              <a:rPr lang="it-IT" dirty="0"/>
              <a:t> and scope </a:t>
            </a:r>
            <a:r>
              <a:rPr lang="it-IT" dirty="0" err="1"/>
              <a:t>acquisition</a:t>
            </a:r>
            <a:endParaRPr lang="it-IT" dirty="0"/>
          </a:p>
          <a:p>
            <a:pPr algn="l"/>
            <a:r>
              <a:rPr lang="it-IT" dirty="0"/>
              <a:t>Bias and FE custom</a:t>
            </a:r>
          </a:p>
        </p:txBody>
      </p:sp>
      <p:sp>
        <p:nvSpPr>
          <p:cNvPr id="7" name="CasellaDiTesto 6">
            <a:extLst>
              <a:ext uri="{FF2B5EF4-FFF2-40B4-BE49-F238E27FC236}">
                <a16:creationId xmlns:a16="http://schemas.microsoft.com/office/drawing/2014/main" id="{2EA88A9B-68F2-EF67-DD7B-26363F497BCF}"/>
              </a:ext>
            </a:extLst>
          </p:cNvPr>
          <p:cNvSpPr txBox="1"/>
          <p:nvPr/>
        </p:nvSpPr>
        <p:spPr>
          <a:xfrm>
            <a:off x="-15718" y="6637111"/>
            <a:ext cx="1828800" cy="246221"/>
          </a:xfrm>
          <a:prstGeom prst="rect">
            <a:avLst/>
          </a:prstGeom>
          <a:noFill/>
        </p:spPr>
        <p:txBody>
          <a:bodyPr wrap="square" rtlCol="0">
            <a:spAutoFit/>
          </a:bodyPr>
          <a:lstStyle/>
          <a:p>
            <a:pPr algn="l"/>
            <a:r>
              <a:rPr lang="it-IT" sz="1000" err="1"/>
              <a:t>Credits</a:t>
            </a:r>
            <a:r>
              <a:rPr lang="it-IT" sz="1000"/>
              <a:t> R.Nania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2" descr="Immagine che contiene testo, diagramma, Diagramma&#10;&#10;Il contenuto generato dall'IA potrebbe non essere corretto."/>
          <p:cNvPicPr preferRelativeResize="0"/>
          <p:nvPr/>
        </p:nvPicPr>
        <p:blipFill rotWithShape="1">
          <a:blip r:embed="rId3">
            <a:alphaModFix/>
          </a:blip>
          <a:srcRect/>
          <a:stretch/>
        </p:blipFill>
        <p:spPr>
          <a:xfrm>
            <a:off x="0" y="920420"/>
            <a:ext cx="9144000" cy="5017161"/>
          </a:xfrm>
          <a:prstGeom prst="rect">
            <a:avLst/>
          </a:prstGeom>
          <a:noFill/>
          <a:ln>
            <a:noFill/>
          </a:ln>
        </p:spPr>
      </p:pic>
      <p:sp>
        <p:nvSpPr>
          <p:cNvPr id="104" name="Google Shape;104;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smtClean="0"/>
              <a:t>4</a:t>
            </a:fld>
            <a:endParaRPr lang="en-GB" dirty="0"/>
          </a:p>
        </p:txBody>
      </p:sp>
      <p:sp>
        <p:nvSpPr>
          <p:cNvPr id="105" name="Google Shape;105;p2"/>
          <p:cNvSpPr txBox="1"/>
          <p:nvPr/>
        </p:nvSpPr>
        <p:spPr>
          <a:xfrm>
            <a:off x="4063980" y="1956000"/>
            <a:ext cx="6132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b="1" dirty="0">
                <a:solidFill>
                  <a:srgbClr val="FF0000"/>
                </a:solidFill>
                <a:latin typeface="Arial"/>
                <a:ea typeface="Arial"/>
                <a:cs typeface="Arial"/>
                <a:sym typeface="Arial"/>
              </a:rPr>
              <a:t>100</a:t>
            </a:r>
            <a:endParaRPr lang="en-GB" dirty="0"/>
          </a:p>
        </p:txBody>
      </p:sp>
      <p:sp>
        <p:nvSpPr>
          <p:cNvPr id="106" name="Google Shape;106;p2"/>
          <p:cNvSpPr txBox="1"/>
          <p:nvPr/>
        </p:nvSpPr>
        <p:spPr>
          <a:xfrm>
            <a:off x="4627998" y="1956000"/>
            <a:ext cx="5835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b="1" dirty="0">
                <a:solidFill>
                  <a:srgbClr val="FF0000"/>
                </a:solidFill>
                <a:latin typeface="Arial"/>
                <a:ea typeface="Arial"/>
                <a:cs typeface="Arial"/>
                <a:sym typeface="Arial"/>
              </a:rPr>
              <a:t>200</a:t>
            </a:r>
            <a:endParaRPr lang="en-GB" dirty="0"/>
          </a:p>
        </p:txBody>
      </p:sp>
      <p:sp>
        <p:nvSpPr>
          <p:cNvPr id="107" name="Google Shape;107;p2"/>
          <p:cNvSpPr txBox="1"/>
          <p:nvPr/>
        </p:nvSpPr>
        <p:spPr>
          <a:xfrm>
            <a:off x="1044267" y="658800"/>
            <a:ext cx="8670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b="1" dirty="0">
                <a:solidFill>
                  <a:srgbClr val="FF0000"/>
                </a:solidFill>
                <a:latin typeface="Arial"/>
                <a:ea typeface="Arial"/>
                <a:cs typeface="Arial"/>
                <a:sym typeface="Arial"/>
              </a:rPr>
              <a:t>Time</a:t>
            </a:r>
            <a:endParaRPr lang="en-GB" dirty="0"/>
          </a:p>
        </p:txBody>
      </p:sp>
      <p:sp>
        <p:nvSpPr>
          <p:cNvPr id="108" name="Google Shape;108;p2"/>
          <p:cNvSpPr txBox="1"/>
          <p:nvPr/>
        </p:nvSpPr>
        <p:spPr>
          <a:xfrm>
            <a:off x="4269296" y="658800"/>
            <a:ext cx="5835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b="1" dirty="0" err="1">
                <a:solidFill>
                  <a:srgbClr val="FF0000"/>
                </a:solidFill>
                <a:latin typeface="Arial"/>
                <a:ea typeface="Arial"/>
                <a:cs typeface="Arial"/>
                <a:sym typeface="Arial"/>
              </a:rPr>
              <a:t>ToT</a:t>
            </a:r>
            <a:endParaRPr lang="en-GB" sz="1100" b="1" dirty="0">
              <a:solidFill>
                <a:srgbClr val="FF0000"/>
              </a:solidFill>
              <a:latin typeface="Arial"/>
              <a:ea typeface="Arial"/>
              <a:cs typeface="Arial"/>
              <a:sym typeface="Arial"/>
            </a:endParaRPr>
          </a:p>
        </p:txBody>
      </p:sp>
      <p:sp>
        <p:nvSpPr>
          <p:cNvPr id="109" name="Google Shape;109;p2"/>
          <p:cNvSpPr txBox="1"/>
          <p:nvPr/>
        </p:nvSpPr>
        <p:spPr>
          <a:xfrm>
            <a:off x="7648073" y="1956000"/>
            <a:ext cx="5280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b="1" dirty="0" err="1">
                <a:solidFill>
                  <a:srgbClr val="FF0000"/>
                </a:solidFill>
                <a:latin typeface="Arial"/>
                <a:ea typeface="Arial"/>
                <a:cs typeface="Arial"/>
                <a:sym typeface="Arial"/>
              </a:rPr>
              <a:t>ToT</a:t>
            </a:r>
            <a:endParaRPr lang="en-GB" sz="1100" b="1" dirty="0">
              <a:solidFill>
                <a:srgbClr val="FF0000"/>
              </a:solidFill>
              <a:latin typeface="Arial"/>
              <a:ea typeface="Arial"/>
              <a:cs typeface="Arial"/>
              <a:sym typeface="Arial"/>
            </a:endParaRPr>
          </a:p>
        </p:txBody>
      </p:sp>
      <p:sp>
        <p:nvSpPr>
          <p:cNvPr id="110" name="Google Shape;110;p2"/>
          <p:cNvSpPr txBox="1"/>
          <p:nvPr/>
        </p:nvSpPr>
        <p:spPr>
          <a:xfrm>
            <a:off x="6283680" y="758125"/>
            <a:ext cx="7593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b="1" dirty="0">
                <a:solidFill>
                  <a:srgbClr val="FF0000"/>
                </a:solidFill>
                <a:latin typeface="Arial"/>
                <a:ea typeface="Arial"/>
                <a:cs typeface="Arial"/>
                <a:sym typeface="Arial"/>
              </a:rPr>
              <a:t>Time</a:t>
            </a:r>
            <a:endParaRPr lang="en-GB" dirty="0"/>
          </a:p>
        </p:txBody>
      </p:sp>
      <p:sp>
        <p:nvSpPr>
          <p:cNvPr id="111" name="Google Shape;111;p2"/>
          <p:cNvSpPr txBox="1"/>
          <p:nvPr/>
        </p:nvSpPr>
        <p:spPr>
          <a:xfrm>
            <a:off x="491596" y="1186950"/>
            <a:ext cx="5835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b="1" dirty="0">
                <a:solidFill>
                  <a:srgbClr val="FF0000"/>
                </a:solidFill>
                <a:latin typeface="Arial"/>
                <a:ea typeface="Arial"/>
                <a:cs typeface="Arial"/>
                <a:sym typeface="Arial"/>
              </a:rPr>
              <a:t>Ch1</a:t>
            </a:r>
            <a:endParaRPr lang="en-GB" dirty="0"/>
          </a:p>
        </p:txBody>
      </p:sp>
      <p:sp>
        <p:nvSpPr>
          <p:cNvPr id="112" name="Google Shape;112;p2"/>
          <p:cNvSpPr txBox="1"/>
          <p:nvPr/>
        </p:nvSpPr>
        <p:spPr>
          <a:xfrm>
            <a:off x="355647" y="2379550"/>
            <a:ext cx="5835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b="1" dirty="0">
                <a:solidFill>
                  <a:srgbClr val="FF0000"/>
                </a:solidFill>
                <a:latin typeface="Arial"/>
                <a:ea typeface="Arial"/>
                <a:cs typeface="Arial"/>
                <a:sym typeface="Arial"/>
              </a:rPr>
              <a:t>Ch2</a:t>
            </a:r>
            <a:endParaRPr lang="en-GB" dirty="0"/>
          </a:p>
        </p:txBody>
      </p:sp>
      <p:sp>
        <p:nvSpPr>
          <p:cNvPr id="113" name="Google Shape;113;p2"/>
          <p:cNvSpPr txBox="1"/>
          <p:nvPr/>
        </p:nvSpPr>
        <p:spPr>
          <a:xfrm>
            <a:off x="394177" y="3717425"/>
            <a:ext cx="6501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b="1" dirty="0">
                <a:solidFill>
                  <a:srgbClr val="FF0000"/>
                </a:solidFill>
                <a:latin typeface="Arial"/>
                <a:ea typeface="Arial"/>
                <a:cs typeface="Arial"/>
                <a:sym typeface="Arial"/>
              </a:rPr>
              <a:t>Ch3</a:t>
            </a:r>
            <a:endParaRPr lang="en-GB" dirty="0"/>
          </a:p>
        </p:txBody>
      </p:sp>
      <p:sp>
        <p:nvSpPr>
          <p:cNvPr id="114" name="Google Shape;114;p2"/>
          <p:cNvSpPr txBox="1"/>
          <p:nvPr/>
        </p:nvSpPr>
        <p:spPr>
          <a:xfrm>
            <a:off x="287470" y="5055325"/>
            <a:ext cx="6501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b="1" dirty="0">
                <a:solidFill>
                  <a:srgbClr val="FF0000"/>
                </a:solidFill>
                <a:latin typeface="Arial"/>
                <a:ea typeface="Arial"/>
                <a:cs typeface="Arial"/>
                <a:sym typeface="Arial"/>
              </a:rPr>
              <a:t>Ch4</a:t>
            </a:r>
            <a:endParaRPr lang="en-GB" dirty="0"/>
          </a:p>
        </p:txBody>
      </p:sp>
      <p:sp>
        <p:nvSpPr>
          <p:cNvPr id="3" name="Google Shape;95;p1">
            <a:extLst>
              <a:ext uri="{FF2B5EF4-FFF2-40B4-BE49-F238E27FC236}">
                <a16:creationId xmlns:a16="http://schemas.microsoft.com/office/drawing/2014/main" id="{4E16B264-0097-255A-A922-3EB9D3159B0B}"/>
              </a:ext>
            </a:extLst>
          </p:cNvPr>
          <p:cNvSpPr txBox="1"/>
          <p:nvPr/>
        </p:nvSpPr>
        <p:spPr>
          <a:xfrm>
            <a:off x="1872844" y="91169"/>
            <a:ext cx="5733699"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800" b="1" dirty="0">
                <a:solidFill>
                  <a:srgbClr val="FF0000"/>
                </a:solidFill>
                <a:latin typeface="Arial"/>
                <a:ea typeface="Arial"/>
                <a:cs typeface="Arial"/>
                <a:sym typeface="Arial"/>
              </a:rPr>
              <a:t>Results</a:t>
            </a:r>
            <a:endParaRPr lang="en-GB" dirty="0"/>
          </a:p>
        </p:txBody>
      </p:sp>
      <p:pic>
        <p:nvPicPr>
          <p:cNvPr id="5" name="Picture 7">
            <a:extLst>
              <a:ext uri="{FF2B5EF4-FFF2-40B4-BE49-F238E27FC236}">
                <a16:creationId xmlns:a16="http://schemas.microsoft.com/office/drawing/2014/main" id="{8AF6F294-8094-E312-9B27-246465F69D5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42854" y="49481"/>
            <a:ext cx="1120493" cy="462795"/>
          </a:xfrm>
          <a:prstGeom prst="rect">
            <a:avLst/>
          </a:prstGeom>
        </p:spPr>
      </p:pic>
      <p:sp>
        <p:nvSpPr>
          <p:cNvPr id="7" name="CasellaDiTesto 6">
            <a:extLst>
              <a:ext uri="{FF2B5EF4-FFF2-40B4-BE49-F238E27FC236}">
                <a16:creationId xmlns:a16="http://schemas.microsoft.com/office/drawing/2014/main" id="{9715631C-AA60-E5A1-E1EA-3BB0EF61635C}"/>
              </a:ext>
            </a:extLst>
          </p:cNvPr>
          <p:cNvSpPr txBox="1"/>
          <p:nvPr/>
        </p:nvSpPr>
        <p:spPr>
          <a:xfrm>
            <a:off x="-15718" y="6637111"/>
            <a:ext cx="1828800" cy="246221"/>
          </a:xfrm>
          <a:prstGeom prst="rect">
            <a:avLst/>
          </a:prstGeom>
          <a:noFill/>
        </p:spPr>
        <p:txBody>
          <a:bodyPr wrap="square" rtlCol="0">
            <a:spAutoFit/>
          </a:bodyPr>
          <a:lstStyle/>
          <a:p>
            <a:pPr algn="l"/>
            <a:r>
              <a:rPr lang="en-GB" sz="1000" dirty="0"/>
              <a:t>Credits </a:t>
            </a:r>
            <a:r>
              <a:rPr lang="en-GB" sz="1000" dirty="0" err="1"/>
              <a:t>R.Nania</a:t>
            </a:r>
            <a:endParaRPr lang="en-GB"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119" name="Google Shape;119;p3" descr="Immagine che contiene diagramma, testo, linea, Diagramma&#10;&#10;Il contenuto generato dall'IA potrebbe non essere corretto."/>
          <p:cNvPicPr preferRelativeResize="0"/>
          <p:nvPr/>
        </p:nvPicPr>
        <p:blipFill rotWithShape="1">
          <a:blip r:embed="rId3">
            <a:alphaModFix/>
          </a:blip>
          <a:srcRect r="31363"/>
          <a:stretch/>
        </p:blipFill>
        <p:spPr>
          <a:xfrm>
            <a:off x="781632" y="928124"/>
            <a:ext cx="7916121" cy="5607938"/>
          </a:xfrm>
          <a:prstGeom prst="rect">
            <a:avLst/>
          </a:prstGeom>
          <a:noFill/>
          <a:ln>
            <a:noFill/>
          </a:ln>
        </p:spPr>
      </p:pic>
      <p:sp>
        <p:nvSpPr>
          <p:cNvPr id="120" name="Google Shape;120;p3"/>
          <p:cNvSpPr txBox="1"/>
          <p:nvPr/>
        </p:nvSpPr>
        <p:spPr>
          <a:xfrm>
            <a:off x="6783536" y="549162"/>
            <a:ext cx="1828500"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FF0000"/>
                </a:solidFill>
                <a:latin typeface="Arial"/>
                <a:ea typeface="Arial"/>
                <a:cs typeface="Arial"/>
                <a:sym typeface="Arial"/>
              </a:rPr>
              <a:t>2750 entries</a:t>
            </a:r>
            <a:endParaRPr sz="1600"/>
          </a:p>
        </p:txBody>
      </p:sp>
      <p:sp>
        <p:nvSpPr>
          <p:cNvPr id="121" name="Google Shape;121;p3"/>
          <p:cNvSpPr txBox="1"/>
          <p:nvPr/>
        </p:nvSpPr>
        <p:spPr>
          <a:xfrm>
            <a:off x="3112149" y="661379"/>
            <a:ext cx="2815500"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err="1">
                <a:solidFill>
                  <a:srgbClr val="FF0000"/>
                </a:solidFill>
                <a:latin typeface="Arial"/>
                <a:ea typeface="Arial"/>
                <a:cs typeface="Arial"/>
                <a:sym typeface="Arial"/>
              </a:rPr>
              <a:t>Centre1000632ov</a:t>
            </a:r>
            <a:endParaRPr sz="1600"/>
          </a:p>
        </p:txBody>
      </p:sp>
      <p:sp>
        <p:nvSpPr>
          <p:cNvPr id="122" name="Google Shape;122;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sp>
        <p:nvSpPr>
          <p:cNvPr id="123" name="Google Shape;123;p3"/>
          <p:cNvSpPr/>
          <p:nvPr/>
        </p:nvSpPr>
        <p:spPr>
          <a:xfrm>
            <a:off x="6837770" y="2063469"/>
            <a:ext cx="1610315" cy="186117"/>
          </a:xfrm>
          <a:prstGeom prst="rect">
            <a:avLst/>
          </a:prstGeom>
          <a:noFill/>
          <a:ln w="19050" cap="flat" cmpd="sng">
            <a:solidFill>
              <a:srgbClr val="FF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4" name="Google Shape;124;p3"/>
          <p:cNvSpPr/>
          <p:nvPr/>
        </p:nvSpPr>
        <p:spPr>
          <a:xfrm>
            <a:off x="6681492" y="4901382"/>
            <a:ext cx="1610315" cy="186117"/>
          </a:xfrm>
          <a:prstGeom prst="rect">
            <a:avLst/>
          </a:prstGeom>
          <a:noFill/>
          <a:ln w="19050" cap="flat" cmpd="sng">
            <a:solidFill>
              <a:srgbClr val="FF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 name="Google Shape;95;p1">
            <a:extLst>
              <a:ext uri="{FF2B5EF4-FFF2-40B4-BE49-F238E27FC236}">
                <a16:creationId xmlns:a16="http://schemas.microsoft.com/office/drawing/2014/main" id="{72C866EE-B04E-C1E2-2F32-DE68B947EF84}"/>
              </a:ext>
            </a:extLst>
          </p:cNvPr>
          <p:cNvSpPr txBox="1"/>
          <p:nvPr/>
        </p:nvSpPr>
        <p:spPr>
          <a:xfrm>
            <a:off x="1872844" y="23135"/>
            <a:ext cx="5733699"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800" b="1">
                <a:solidFill>
                  <a:srgbClr val="FF0000"/>
                </a:solidFill>
                <a:latin typeface="Arial"/>
                <a:ea typeface="Arial"/>
                <a:cs typeface="Arial"/>
                <a:sym typeface="Arial"/>
              </a:rPr>
              <a:t>Time </a:t>
            </a:r>
            <a:r>
              <a:rPr lang="it-IT" sz="2800" b="1" err="1">
                <a:solidFill>
                  <a:srgbClr val="FF0000"/>
                </a:solidFill>
                <a:latin typeface="Arial"/>
                <a:ea typeface="Arial"/>
                <a:cs typeface="Arial"/>
                <a:sym typeface="Arial"/>
              </a:rPr>
              <a:t>difference</a:t>
            </a:r>
            <a:r>
              <a:rPr lang="it-IT" sz="2800" b="1">
                <a:solidFill>
                  <a:srgbClr val="FF0000"/>
                </a:solidFill>
                <a:latin typeface="Arial"/>
                <a:ea typeface="Arial"/>
                <a:cs typeface="Arial"/>
                <a:sym typeface="Arial"/>
              </a:rPr>
              <a:t> </a:t>
            </a:r>
            <a:endParaRPr/>
          </a:p>
        </p:txBody>
      </p:sp>
      <p:pic>
        <p:nvPicPr>
          <p:cNvPr id="5" name="Picture 7">
            <a:extLst>
              <a:ext uri="{FF2B5EF4-FFF2-40B4-BE49-F238E27FC236}">
                <a16:creationId xmlns:a16="http://schemas.microsoft.com/office/drawing/2014/main" id="{9335D99C-7B77-C6E4-B2C2-5880BADEEDB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42854" y="60820"/>
            <a:ext cx="1120493" cy="462795"/>
          </a:xfrm>
          <a:prstGeom prst="rect">
            <a:avLst/>
          </a:prstGeom>
        </p:spPr>
      </p:pic>
      <p:sp>
        <p:nvSpPr>
          <p:cNvPr id="7" name="CasellaDiTesto 6">
            <a:extLst>
              <a:ext uri="{FF2B5EF4-FFF2-40B4-BE49-F238E27FC236}">
                <a16:creationId xmlns:a16="http://schemas.microsoft.com/office/drawing/2014/main" id="{26B191A9-14FE-CE9A-F1B2-A2BA9B61EC95}"/>
              </a:ext>
            </a:extLst>
          </p:cNvPr>
          <p:cNvSpPr txBox="1"/>
          <p:nvPr/>
        </p:nvSpPr>
        <p:spPr>
          <a:xfrm>
            <a:off x="-15718" y="6637111"/>
            <a:ext cx="1828800" cy="246221"/>
          </a:xfrm>
          <a:prstGeom prst="rect">
            <a:avLst/>
          </a:prstGeom>
          <a:noFill/>
        </p:spPr>
        <p:txBody>
          <a:bodyPr wrap="square" rtlCol="0">
            <a:spAutoFit/>
          </a:bodyPr>
          <a:lstStyle/>
          <a:p>
            <a:pPr algn="l"/>
            <a:r>
              <a:rPr lang="it-IT" sz="1000" err="1"/>
              <a:t>Credits</a:t>
            </a:r>
            <a:r>
              <a:rPr lang="it-IT" sz="1000"/>
              <a:t> R.Nania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noProof="0" smtClean="0"/>
              <a:t>6</a:t>
            </a:fld>
            <a:endParaRPr lang="en-GB" noProof="0" dirty="0"/>
          </a:p>
        </p:txBody>
      </p:sp>
      <p:graphicFrame>
        <p:nvGraphicFramePr>
          <p:cNvPr id="130" name="Google Shape;130;p4"/>
          <p:cNvGraphicFramePr/>
          <p:nvPr>
            <p:extLst>
              <p:ext uri="{D42A27DB-BD31-4B8C-83A1-F6EECF244321}">
                <p14:modId xmlns:p14="http://schemas.microsoft.com/office/powerpoint/2010/main" val="4214019864"/>
              </p:ext>
            </p:extLst>
          </p:nvPr>
        </p:nvGraphicFramePr>
        <p:xfrm>
          <a:off x="260662" y="1063125"/>
          <a:ext cx="4717285" cy="3132410"/>
        </p:xfrm>
        <a:graphic>
          <a:graphicData uri="http://schemas.openxmlformats.org/drawingml/2006/chart">
            <c:chart xmlns:c="http://schemas.openxmlformats.org/drawingml/2006/chart" xmlns:r="http://schemas.openxmlformats.org/officeDocument/2006/relationships" r:id="rId3"/>
          </a:graphicData>
        </a:graphic>
      </p:graphicFrame>
      <p:sp>
        <p:nvSpPr>
          <p:cNvPr id="131" name="Google Shape;131;p4"/>
          <p:cNvSpPr txBox="1"/>
          <p:nvPr/>
        </p:nvSpPr>
        <p:spPr>
          <a:xfrm>
            <a:off x="2664399" y="1745159"/>
            <a:ext cx="2212500" cy="27695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b="1" noProof="0" dirty="0">
                <a:solidFill>
                  <a:schemeClr val="dk1"/>
                </a:solidFill>
                <a:latin typeface="Arial"/>
                <a:ea typeface="Arial"/>
                <a:cs typeface="Arial"/>
                <a:sym typeface="Arial"/>
              </a:rPr>
              <a:t>V=  2/0,1394 = 14,48 cm/ns</a:t>
            </a:r>
            <a:endParaRPr lang="en-GB" sz="1200" b="1" noProof="0" dirty="0"/>
          </a:p>
        </p:txBody>
      </p:sp>
      <p:pic>
        <p:nvPicPr>
          <p:cNvPr id="132" name="Google Shape;132;p4"/>
          <p:cNvPicPr preferRelativeResize="0"/>
          <p:nvPr/>
        </p:nvPicPr>
        <p:blipFill rotWithShape="1">
          <a:blip r:embed="rId4">
            <a:alphaModFix/>
          </a:blip>
          <a:srcRect/>
          <a:stretch/>
        </p:blipFill>
        <p:spPr>
          <a:xfrm>
            <a:off x="5379993" y="1097919"/>
            <a:ext cx="3503345" cy="3100023"/>
          </a:xfrm>
          <a:prstGeom prst="rect">
            <a:avLst/>
          </a:prstGeom>
          <a:noFill/>
          <a:ln w="9525" cap="flat" cmpd="sng">
            <a:solidFill>
              <a:srgbClr val="FF0000"/>
            </a:solidFill>
            <a:prstDash val="solid"/>
            <a:round/>
            <a:headEnd type="none" w="sm" len="sm"/>
            <a:tailEnd type="none" w="sm" len="sm"/>
          </a:ln>
        </p:spPr>
      </p:pic>
      <p:sp>
        <p:nvSpPr>
          <p:cNvPr id="133" name="Google Shape;133;p4"/>
          <p:cNvSpPr/>
          <p:nvPr/>
        </p:nvSpPr>
        <p:spPr>
          <a:xfrm>
            <a:off x="6982035" y="3725934"/>
            <a:ext cx="811986" cy="315310"/>
          </a:xfrm>
          <a:prstGeom prst="ellipse">
            <a:avLst/>
          </a:prstGeom>
          <a:noFill/>
          <a:ln w="19050" cap="flat" cmpd="sng">
            <a:solidFill>
              <a:srgbClr val="FF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GB" sz="1800" noProof="0" dirty="0">
              <a:solidFill>
                <a:schemeClr val="lt1"/>
              </a:solidFill>
              <a:latin typeface="Arial"/>
              <a:ea typeface="Arial"/>
              <a:cs typeface="Arial"/>
              <a:sym typeface="Arial"/>
            </a:endParaRPr>
          </a:p>
        </p:txBody>
      </p:sp>
      <p:sp>
        <p:nvSpPr>
          <p:cNvPr id="134" name="Google Shape;134;p4"/>
          <p:cNvSpPr txBox="1"/>
          <p:nvPr/>
        </p:nvSpPr>
        <p:spPr>
          <a:xfrm>
            <a:off x="5632057" y="4297292"/>
            <a:ext cx="3511943" cy="1169511"/>
          </a:xfrm>
          <a:prstGeom prst="rect">
            <a:avLst/>
          </a:prstGeom>
          <a:solidFill>
            <a:srgbClr val="FFC000"/>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noProof="0" dirty="0">
                <a:solidFill>
                  <a:schemeClr val="dk1"/>
                </a:solidFill>
                <a:latin typeface="Calibri"/>
                <a:ea typeface="Calibri"/>
                <a:cs typeface="Calibri"/>
                <a:sym typeface="Calibri"/>
              </a:rPr>
              <a:t>External Trigger (trigger area &gt; bar area)  </a:t>
            </a:r>
          </a:p>
          <a:p>
            <a:pPr marL="0" marR="0" lvl="0" indent="0" algn="l" rtl="0">
              <a:spcBef>
                <a:spcPts val="0"/>
              </a:spcBef>
              <a:spcAft>
                <a:spcPts val="0"/>
              </a:spcAft>
              <a:buNone/>
            </a:pPr>
            <a:r>
              <a:rPr lang="en-GB" sz="1400" noProof="0" dirty="0">
                <a:solidFill>
                  <a:schemeClr val="dk1"/>
                </a:solidFill>
                <a:latin typeface="Calibri"/>
                <a:ea typeface="Calibri"/>
                <a:cs typeface="Calibri"/>
                <a:sym typeface="Calibri"/>
              </a:rPr>
              <a:t>Distribution of the number of over-threshold channels. </a:t>
            </a:r>
          </a:p>
          <a:p>
            <a:pPr marL="0" marR="0" lvl="0" indent="0" algn="l" rtl="0">
              <a:spcBef>
                <a:spcPts val="0"/>
              </a:spcBef>
              <a:spcAft>
                <a:spcPts val="0"/>
              </a:spcAft>
              <a:buNone/>
            </a:pPr>
            <a:r>
              <a:rPr lang="en-GB" sz="1400" noProof="0" dirty="0">
                <a:solidFill>
                  <a:schemeClr val="dk1"/>
                </a:solidFill>
                <a:latin typeface="Calibri"/>
                <a:ea typeface="Calibri"/>
                <a:cs typeface="Calibri"/>
                <a:sym typeface="Calibri"/>
              </a:rPr>
              <a:t>High efficiency.</a:t>
            </a:r>
          </a:p>
          <a:p>
            <a:pPr marL="0" marR="0" lvl="0" indent="0" algn="l" rtl="0">
              <a:spcBef>
                <a:spcPts val="0"/>
              </a:spcBef>
              <a:spcAft>
                <a:spcPts val="0"/>
              </a:spcAft>
              <a:buNone/>
            </a:pPr>
            <a:endParaRPr lang="en-GB" sz="1400" noProof="0" dirty="0">
              <a:solidFill>
                <a:schemeClr val="dk1"/>
              </a:solidFill>
              <a:latin typeface="Calibri"/>
              <a:ea typeface="Calibri"/>
              <a:cs typeface="Calibri"/>
              <a:sym typeface="Calibri"/>
            </a:endParaRPr>
          </a:p>
        </p:txBody>
      </p:sp>
      <p:sp>
        <p:nvSpPr>
          <p:cNvPr id="3" name="CasellaDiTesto 2">
            <a:extLst>
              <a:ext uri="{FF2B5EF4-FFF2-40B4-BE49-F238E27FC236}">
                <a16:creationId xmlns:a16="http://schemas.microsoft.com/office/drawing/2014/main" id="{81718F98-2EE9-77DD-1CD9-AF896122B64F}"/>
              </a:ext>
            </a:extLst>
          </p:cNvPr>
          <p:cNvSpPr txBox="1"/>
          <p:nvPr/>
        </p:nvSpPr>
        <p:spPr>
          <a:xfrm>
            <a:off x="-15718" y="6637111"/>
            <a:ext cx="1828800" cy="246221"/>
          </a:xfrm>
          <a:prstGeom prst="rect">
            <a:avLst/>
          </a:prstGeom>
          <a:noFill/>
        </p:spPr>
        <p:txBody>
          <a:bodyPr wrap="square" rtlCol="0">
            <a:spAutoFit/>
          </a:bodyPr>
          <a:lstStyle/>
          <a:p>
            <a:pPr algn="l"/>
            <a:r>
              <a:rPr lang="en-GB" sz="1000" noProof="0" dirty="0"/>
              <a:t>Credits </a:t>
            </a:r>
            <a:r>
              <a:rPr lang="en-GB" sz="1000" noProof="0" dirty="0" err="1"/>
              <a:t>R.Nania</a:t>
            </a:r>
            <a:endParaRPr lang="en-GB" sz="1000" noProof="0" dirty="0"/>
          </a:p>
        </p:txBody>
      </p:sp>
      <p:sp>
        <p:nvSpPr>
          <p:cNvPr id="5" name="Google Shape;95;p1">
            <a:extLst>
              <a:ext uri="{FF2B5EF4-FFF2-40B4-BE49-F238E27FC236}">
                <a16:creationId xmlns:a16="http://schemas.microsoft.com/office/drawing/2014/main" id="{BC1C66F7-541C-1C89-499A-D2E0BB883AC9}"/>
              </a:ext>
            </a:extLst>
          </p:cNvPr>
          <p:cNvSpPr txBox="1"/>
          <p:nvPr/>
        </p:nvSpPr>
        <p:spPr>
          <a:xfrm>
            <a:off x="1827488" y="57152"/>
            <a:ext cx="6960460"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800" b="1" noProof="0" dirty="0">
                <a:solidFill>
                  <a:srgbClr val="FF0000"/>
                </a:solidFill>
                <a:latin typeface="Arial"/>
                <a:ea typeface="Arial"/>
                <a:cs typeface="Arial"/>
                <a:sym typeface="Arial"/>
              </a:rPr>
              <a:t>Position reconstruction &amp; efficiency</a:t>
            </a:r>
            <a:endParaRPr lang="en-GB" noProof="0" dirty="0"/>
          </a:p>
        </p:txBody>
      </p:sp>
      <p:pic>
        <p:nvPicPr>
          <p:cNvPr id="7" name="Picture 7">
            <a:extLst>
              <a:ext uri="{FF2B5EF4-FFF2-40B4-BE49-F238E27FC236}">
                <a16:creationId xmlns:a16="http://schemas.microsoft.com/office/drawing/2014/main" id="{7D5C9268-67D8-AF37-BF74-0A21D1F275A0}"/>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42854" y="60820"/>
            <a:ext cx="1120493" cy="46279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5"/>
          <p:cNvSpPr txBox="1"/>
          <p:nvPr/>
        </p:nvSpPr>
        <p:spPr>
          <a:xfrm>
            <a:off x="1687168" y="30617"/>
            <a:ext cx="45120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FF0000"/>
                </a:solidFill>
                <a:latin typeface="Arial"/>
                <a:ea typeface="Arial"/>
                <a:cs typeface="Arial"/>
                <a:sym typeface="Arial"/>
              </a:rPr>
              <a:t>TTT-EEE test Feb 2026</a:t>
            </a:r>
            <a:endParaRPr/>
          </a:p>
        </p:txBody>
      </p:sp>
      <p:pic>
        <p:nvPicPr>
          <p:cNvPr id="140" name="Google Shape;140;p5"/>
          <p:cNvPicPr preferRelativeResize="0"/>
          <p:nvPr/>
        </p:nvPicPr>
        <p:blipFill rotWithShape="1">
          <a:blip r:embed="rId3">
            <a:alphaModFix/>
          </a:blip>
          <a:srcRect/>
          <a:stretch/>
        </p:blipFill>
        <p:spPr>
          <a:xfrm>
            <a:off x="4905183" y="4093482"/>
            <a:ext cx="3757554" cy="2438284"/>
          </a:xfrm>
          <a:prstGeom prst="rect">
            <a:avLst/>
          </a:prstGeom>
          <a:noFill/>
          <a:ln>
            <a:noFill/>
          </a:ln>
        </p:spPr>
      </p:pic>
      <p:pic>
        <p:nvPicPr>
          <p:cNvPr id="141" name="Google Shape;141;p5"/>
          <p:cNvPicPr preferRelativeResize="0"/>
          <p:nvPr/>
        </p:nvPicPr>
        <p:blipFill rotWithShape="1">
          <a:blip r:embed="rId4">
            <a:alphaModFix/>
          </a:blip>
          <a:srcRect/>
          <a:stretch/>
        </p:blipFill>
        <p:spPr>
          <a:xfrm>
            <a:off x="4950540" y="1247320"/>
            <a:ext cx="3903339" cy="2668149"/>
          </a:xfrm>
          <a:prstGeom prst="rect">
            <a:avLst/>
          </a:prstGeom>
          <a:noFill/>
          <a:ln>
            <a:noFill/>
          </a:ln>
        </p:spPr>
      </p:pic>
      <p:pic>
        <p:nvPicPr>
          <p:cNvPr id="142" name="Google Shape;142;p5"/>
          <p:cNvPicPr preferRelativeResize="0"/>
          <p:nvPr/>
        </p:nvPicPr>
        <p:blipFill rotWithShape="1">
          <a:blip r:embed="rId5">
            <a:alphaModFix/>
          </a:blip>
          <a:srcRect/>
          <a:stretch/>
        </p:blipFill>
        <p:spPr>
          <a:xfrm>
            <a:off x="246395" y="983387"/>
            <a:ext cx="4247916" cy="3185937"/>
          </a:xfrm>
          <a:prstGeom prst="rect">
            <a:avLst/>
          </a:prstGeom>
          <a:noFill/>
          <a:ln>
            <a:noFill/>
          </a:ln>
        </p:spPr>
      </p:pic>
      <p:sp>
        <p:nvSpPr>
          <p:cNvPr id="143" name="Google Shape;143;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pic>
        <p:nvPicPr>
          <p:cNvPr id="3" name="Picture 7">
            <a:extLst>
              <a:ext uri="{FF2B5EF4-FFF2-40B4-BE49-F238E27FC236}">
                <a16:creationId xmlns:a16="http://schemas.microsoft.com/office/drawing/2014/main" id="{7B92F588-281B-2221-D1E1-A5D72A89515A}"/>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42854" y="60820"/>
            <a:ext cx="1120493" cy="462795"/>
          </a:xfrm>
          <a:prstGeom prst="rect">
            <a:avLst/>
          </a:prstGeom>
        </p:spPr>
      </p:pic>
      <p:sp>
        <p:nvSpPr>
          <p:cNvPr id="5" name="CasellaDiTesto 4">
            <a:extLst>
              <a:ext uri="{FF2B5EF4-FFF2-40B4-BE49-F238E27FC236}">
                <a16:creationId xmlns:a16="http://schemas.microsoft.com/office/drawing/2014/main" id="{B8BE2AD4-26AE-6CB9-0485-A4E966176602}"/>
              </a:ext>
            </a:extLst>
          </p:cNvPr>
          <p:cNvSpPr txBox="1"/>
          <p:nvPr/>
        </p:nvSpPr>
        <p:spPr>
          <a:xfrm>
            <a:off x="-15718" y="6637111"/>
            <a:ext cx="1828800" cy="246221"/>
          </a:xfrm>
          <a:prstGeom prst="rect">
            <a:avLst/>
          </a:prstGeom>
          <a:noFill/>
        </p:spPr>
        <p:txBody>
          <a:bodyPr wrap="square" rtlCol="0">
            <a:spAutoFit/>
          </a:bodyPr>
          <a:lstStyle/>
          <a:p>
            <a:pPr algn="l"/>
            <a:r>
              <a:rPr lang="it-IT" sz="1000" err="1"/>
              <a:t>Credits</a:t>
            </a:r>
            <a:r>
              <a:rPr lang="it-IT" sz="1000"/>
              <a:t> R.Nania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6"/>
          <p:cNvSpPr txBox="1"/>
          <p:nvPr/>
        </p:nvSpPr>
        <p:spPr>
          <a:xfrm>
            <a:off x="2815342" y="236766"/>
            <a:ext cx="3677866"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FF0000"/>
                </a:solidFill>
                <a:latin typeface="Arial"/>
                <a:ea typeface="Arial"/>
                <a:cs typeface="Arial"/>
                <a:sym typeface="Arial"/>
              </a:rPr>
              <a:t>TTT-EEE test Feb 2026</a:t>
            </a:r>
            <a:endParaRPr/>
          </a:p>
        </p:txBody>
      </p:sp>
      <p:sp>
        <p:nvSpPr>
          <p:cNvPr id="149" name="Google Shape;149;p6"/>
          <p:cNvSpPr txBox="1"/>
          <p:nvPr/>
        </p:nvSpPr>
        <p:spPr>
          <a:xfrm>
            <a:off x="1800461" y="1650087"/>
            <a:ext cx="5543078" cy="1477328"/>
          </a:xfrm>
          <a:prstGeom prst="rect">
            <a:avLst/>
          </a:prstGeom>
          <a:solidFill>
            <a:srgbClr val="FFC000"/>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4 file  - start 16_50  circa stop 17:00 circa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N </a:t>
            </a:r>
            <a:r>
              <a:rPr lang="en-US" sz="1800" err="1">
                <a:solidFill>
                  <a:schemeClr val="dk1"/>
                </a:solidFill>
                <a:latin typeface="Calibri"/>
                <a:ea typeface="Calibri"/>
                <a:cs typeface="Calibri"/>
                <a:sym typeface="Calibri"/>
              </a:rPr>
              <a:t>ev</a:t>
            </a:r>
            <a:r>
              <a:rPr lang="en-US" sz="1800">
                <a:solidFill>
                  <a:schemeClr val="dk1"/>
                </a:solidFill>
                <a:latin typeface="Calibri"/>
                <a:ea typeface="Calibri"/>
                <a:cs typeface="Calibri"/>
                <a:sym typeface="Calibri"/>
              </a:rPr>
              <a:t>  1 , 984, 1000 , 986    = tot 2971 </a:t>
            </a:r>
            <a:r>
              <a:rPr lang="en-US" sz="1800" err="1">
                <a:solidFill>
                  <a:schemeClr val="dk1"/>
                </a:solidFill>
                <a:latin typeface="Calibri"/>
                <a:ea typeface="Calibri"/>
                <a:cs typeface="Calibri"/>
                <a:sym typeface="Calibri"/>
              </a:rPr>
              <a:t>eventi</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Voltage 32 V  </a:t>
            </a:r>
            <a:r>
              <a:rPr lang="en-US" sz="1800" err="1">
                <a:solidFill>
                  <a:schemeClr val="dk1"/>
                </a:solidFill>
                <a:latin typeface="Arial"/>
                <a:ea typeface="Arial"/>
                <a:cs typeface="Arial"/>
                <a:sym typeface="Arial"/>
              </a:rPr>
              <a:t>th</a:t>
            </a:r>
            <a:r>
              <a:rPr lang="en-US" sz="1800">
                <a:solidFill>
                  <a:schemeClr val="dk1"/>
                </a:solidFill>
                <a:latin typeface="Arial"/>
                <a:ea typeface="Arial"/>
                <a:cs typeface="Arial"/>
                <a:sym typeface="Arial"/>
              </a:rPr>
              <a:t>  50 mV   rate 20 Hz </a:t>
            </a:r>
            <a:endParaRPr/>
          </a:p>
        </p:txBody>
      </p:sp>
      <p:sp>
        <p:nvSpPr>
          <p:cNvPr id="150" name="Google Shape;150;p6"/>
          <p:cNvSpPr/>
          <p:nvPr/>
        </p:nvSpPr>
        <p:spPr>
          <a:xfrm>
            <a:off x="3948497" y="4085558"/>
            <a:ext cx="1590595" cy="2420471"/>
          </a:xfrm>
          <a:prstGeom prst="rect">
            <a:avLst/>
          </a:prstGeom>
          <a:solidFill>
            <a:schemeClr val="accent1"/>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1" name="Google Shape;151;p6"/>
          <p:cNvSpPr/>
          <p:nvPr/>
        </p:nvSpPr>
        <p:spPr>
          <a:xfrm>
            <a:off x="4743794" y="4930802"/>
            <a:ext cx="96051" cy="899032"/>
          </a:xfrm>
          <a:prstGeom prst="rect">
            <a:avLst/>
          </a:prstGeom>
          <a:solidFill>
            <a:srgbClr val="FF0000"/>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52" name="Google Shape;152;p6"/>
          <p:cNvCxnSpPr/>
          <p:nvPr/>
        </p:nvCxnSpPr>
        <p:spPr>
          <a:xfrm>
            <a:off x="4968235" y="3985666"/>
            <a:ext cx="640013" cy="0"/>
          </a:xfrm>
          <a:prstGeom prst="straightConnector1">
            <a:avLst/>
          </a:prstGeom>
          <a:noFill/>
          <a:ln w="19050" cap="flat" cmpd="sng">
            <a:solidFill>
              <a:schemeClr val="accent1"/>
            </a:solidFill>
            <a:prstDash val="solid"/>
            <a:miter lim="8000"/>
            <a:headEnd type="triangle" w="med" len="med"/>
            <a:tailEnd type="triangle" w="med" len="med"/>
          </a:ln>
        </p:spPr>
      </p:cxnSp>
      <p:sp>
        <p:nvSpPr>
          <p:cNvPr id="153" name="Google Shape;153;p6"/>
          <p:cNvSpPr txBox="1"/>
          <p:nvPr/>
        </p:nvSpPr>
        <p:spPr>
          <a:xfrm>
            <a:off x="4968223" y="3616328"/>
            <a:ext cx="15549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53 cm circa</a:t>
            </a:r>
            <a:endParaRPr/>
          </a:p>
        </p:txBody>
      </p:sp>
      <p:sp>
        <p:nvSpPr>
          <p:cNvPr id="154" name="Google Shape;154;p6"/>
          <p:cNvSpPr txBox="1"/>
          <p:nvPr/>
        </p:nvSpPr>
        <p:spPr>
          <a:xfrm rot="-5400000">
            <a:off x="2328425" y="4326804"/>
            <a:ext cx="1681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78 cm  circa</a:t>
            </a:r>
            <a:endParaRPr/>
          </a:p>
        </p:txBody>
      </p:sp>
      <p:cxnSp>
        <p:nvCxnSpPr>
          <p:cNvPr id="155" name="Google Shape;155;p6"/>
          <p:cNvCxnSpPr/>
          <p:nvPr/>
        </p:nvCxnSpPr>
        <p:spPr>
          <a:xfrm>
            <a:off x="3628490" y="4085558"/>
            <a:ext cx="0" cy="845244"/>
          </a:xfrm>
          <a:prstGeom prst="straightConnector1">
            <a:avLst/>
          </a:prstGeom>
          <a:noFill/>
          <a:ln w="19050" cap="flat" cmpd="sng">
            <a:solidFill>
              <a:schemeClr val="accent1"/>
            </a:solidFill>
            <a:prstDash val="solid"/>
            <a:miter lim="8000"/>
            <a:headEnd type="triangle" w="med" len="med"/>
            <a:tailEnd type="triangle" w="med" len="med"/>
          </a:ln>
        </p:spPr>
      </p:cxnSp>
      <p:sp>
        <p:nvSpPr>
          <p:cNvPr id="156" name="Google Shape;156;p6"/>
          <p:cNvSpPr txBox="1"/>
          <p:nvPr/>
        </p:nvSpPr>
        <p:spPr>
          <a:xfrm>
            <a:off x="4720742" y="5983264"/>
            <a:ext cx="1028276"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MRPC</a:t>
            </a:r>
            <a:endParaRPr/>
          </a:p>
        </p:txBody>
      </p:sp>
      <p:sp>
        <p:nvSpPr>
          <p:cNvPr id="157" name="Google Shape;157;p6"/>
          <p:cNvSpPr txBox="1"/>
          <p:nvPr/>
        </p:nvSpPr>
        <p:spPr>
          <a:xfrm>
            <a:off x="4360204" y="4398721"/>
            <a:ext cx="116075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rgbClr val="FF0000"/>
                </a:solidFill>
                <a:latin typeface="Arial"/>
                <a:ea typeface="Arial"/>
                <a:cs typeface="Arial"/>
                <a:sym typeface="Arial"/>
              </a:rPr>
              <a:t>Posizione  negativo</a:t>
            </a:r>
            <a:endParaRPr sz="1400">
              <a:solidFill>
                <a:srgbClr val="FF0000"/>
              </a:solidFill>
              <a:latin typeface="Arial"/>
              <a:ea typeface="Arial"/>
              <a:cs typeface="Arial"/>
              <a:sym typeface="Arial"/>
            </a:endParaRPr>
          </a:p>
        </p:txBody>
      </p:sp>
      <p:sp>
        <p:nvSpPr>
          <p:cNvPr id="158" name="Google Shape;158;p6"/>
          <p:cNvSpPr txBox="1"/>
          <p:nvPr/>
        </p:nvSpPr>
        <p:spPr>
          <a:xfrm>
            <a:off x="481263" y="759986"/>
            <a:ext cx="7637115" cy="646331"/>
          </a:xfrm>
          <a:prstGeom prst="rect">
            <a:avLst/>
          </a:prstGeom>
          <a:solidFill>
            <a:srgbClr val="FFC000"/>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Dati </a:t>
            </a:r>
            <a:r>
              <a:rPr lang="en-US" sz="1800" err="1">
                <a:solidFill>
                  <a:schemeClr val="dk1"/>
                </a:solidFill>
                <a:latin typeface="Calibri"/>
                <a:ea typeface="Calibri"/>
                <a:cs typeface="Calibri"/>
                <a:sym typeface="Calibri"/>
              </a:rPr>
              <a:t>acquisiti</a:t>
            </a:r>
            <a:r>
              <a:rPr lang="en-US" sz="1800">
                <a:solidFill>
                  <a:schemeClr val="dk1"/>
                </a:solidFill>
                <a:latin typeface="Calibri"/>
                <a:ea typeface="Calibri"/>
                <a:cs typeface="Calibri"/>
                <a:sym typeface="Calibri"/>
              </a:rPr>
              <a:t> con </a:t>
            </a:r>
            <a:r>
              <a:rPr lang="en-US" sz="1800" err="1">
                <a:solidFill>
                  <a:schemeClr val="dk1"/>
                </a:solidFill>
                <a:latin typeface="Calibri"/>
                <a:ea typeface="Calibri"/>
                <a:cs typeface="Calibri"/>
                <a:sym typeface="Calibri"/>
              </a:rPr>
              <a:t>osciloscopio</a:t>
            </a:r>
            <a:r>
              <a:rPr lang="en-US" sz="1800">
                <a:solidFill>
                  <a:schemeClr val="dk1"/>
                </a:solidFill>
                <a:latin typeface="Calibri"/>
                <a:ea typeface="Calibri"/>
                <a:cs typeface="Calibri"/>
                <a:sym typeface="Calibri"/>
              </a:rPr>
              <a:t>  + con trigger </a:t>
            </a:r>
            <a:r>
              <a:rPr lang="en-US" sz="1800" err="1">
                <a:solidFill>
                  <a:schemeClr val="dk1"/>
                </a:solidFill>
                <a:latin typeface="Calibri"/>
                <a:ea typeface="Calibri"/>
                <a:cs typeface="Calibri"/>
                <a:sym typeface="Calibri"/>
              </a:rPr>
              <a:t>esterno</a:t>
            </a:r>
            <a:r>
              <a:rPr lang="en-US" sz="1800">
                <a:solidFill>
                  <a:schemeClr val="dk1"/>
                </a:solidFill>
                <a:latin typeface="Calibri"/>
                <a:ea typeface="Calibri"/>
                <a:cs typeface="Calibri"/>
                <a:sym typeface="Calibri"/>
              </a:rPr>
              <a:t> per EEE </a:t>
            </a:r>
            <a:r>
              <a:rPr lang="en-US" sz="1800" err="1">
                <a:solidFill>
                  <a:schemeClr val="dk1"/>
                </a:solidFill>
                <a:latin typeface="Calibri"/>
                <a:ea typeface="Calibri"/>
                <a:cs typeface="Calibri"/>
                <a:sym typeface="Calibri"/>
              </a:rPr>
              <a:t>inserito</a:t>
            </a:r>
            <a:r>
              <a:rPr lang="en-US" sz="1800">
                <a:solidFill>
                  <a:schemeClr val="dk1"/>
                </a:solidFill>
                <a:latin typeface="Calibri"/>
                <a:ea typeface="Calibri"/>
                <a:cs typeface="Calibri"/>
                <a:sym typeface="Calibri"/>
              </a:rPr>
              <a:t> </a:t>
            </a:r>
            <a:r>
              <a:rPr lang="en-US" sz="1800" err="1">
                <a:solidFill>
                  <a:schemeClr val="dk1"/>
                </a:solidFill>
                <a:latin typeface="Calibri"/>
                <a:ea typeface="Calibri"/>
                <a:cs typeface="Calibri"/>
                <a:sym typeface="Calibri"/>
              </a:rPr>
              <a:t>sul</a:t>
            </a:r>
            <a:r>
              <a:rPr lang="en-US" sz="1800">
                <a:solidFill>
                  <a:schemeClr val="dk1"/>
                </a:solidFill>
                <a:latin typeface="Calibri"/>
                <a:ea typeface="Calibri"/>
                <a:cs typeface="Calibri"/>
                <a:sym typeface="Calibri"/>
              </a:rPr>
              <a:t> piano 2</a:t>
            </a:r>
            <a:endParaRPr/>
          </a:p>
          <a:p>
            <a:pPr marL="0" marR="0" lvl="0" indent="0" algn="l" rtl="0">
              <a:spcBef>
                <a:spcPts val="0"/>
              </a:spcBef>
              <a:spcAft>
                <a:spcPts val="0"/>
              </a:spcAft>
              <a:buNone/>
            </a:pPr>
            <a:r>
              <a:rPr lang="en-US" sz="1800" err="1">
                <a:solidFill>
                  <a:schemeClr val="dk1"/>
                </a:solidFill>
                <a:latin typeface="Calibri"/>
                <a:ea typeface="Calibri"/>
                <a:cs typeface="Calibri"/>
                <a:sym typeface="Calibri"/>
              </a:rPr>
              <a:t>Programmi</a:t>
            </a:r>
            <a:r>
              <a:rPr lang="en-US" sz="1800">
                <a:solidFill>
                  <a:schemeClr val="dk1"/>
                </a:solidFill>
                <a:latin typeface="Calibri"/>
                <a:ea typeface="Calibri"/>
                <a:cs typeface="Calibri"/>
                <a:sym typeface="Calibri"/>
              </a:rPr>
              <a:t> </a:t>
            </a:r>
            <a:r>
              <a:rPr lang="en-US" sz="1800" err="1">
                <a:solidFill>
                  <a:schemeClr val="dk1"/>
                </a:solidFill>
                <a:latin typeface="Calibri"/>
                <a:ea typeface="Calibri"/>
                <a:cs typeface="Calibri"/>
                <a:sym typeface="Calibri"/>
              </a:rPr>
              <a:t>analisi</a:t>
            </a:r>
            <a:r>
              <a:rPr lang="en-US" sz="1800">
                <a:solidFill>
                  <a:schemeClr val="dk1"/>
                </a:solidFill>
                <a:latin typeface="Calibri"/>
                <a:ea typeface="Calibri"/>
                <a:cs typeface="Calibri"/>
                <a:sym typeface="Calibri"/>
              </a:rPr>
              <a:t> </a:t>
            </a:r>
            <a:r>
              <a:rPr lang="en-US" sz="1800" err="1">
                <a:solidFill>
                  <a:schemeClr val="dk1"/>
                </a:solidFill>
                <a:latin typeface="Calibri"/>
                <a:ea typeface="Calibri"/>
                <a:cs typeface="Calibri"/>
                <a:sym typeface="Calibri"/>
              </a:rPr>
              <a:t>basati</a:t>
            </a:r>
            <a:r>
              <a:rPr lang="en-US" sz="1800">
                <a:solidFill>
                  <a:schemeClr val="dk1"/>
                </a:solidFill>
                <a:latin typeface="Calibri"/>
                <a:ea typeface="Calibri"/>
                <a:cs typeface="Calibri"/>
                <a:sym typeface="Calibri"/>
              </a:rPr>
              <a:t> su </a:t>
            </a:r>
            <a:r>
              <a:rPr lang="en-US" sz="1800" err="1">
                <a:solidFill>
                  <a:schemeClr val="dk1"/>
                </a:solidFill>
                <a:latin typeface="Calibri"/>
                <a:ea typeface="Calibri"/>
                <a:cs typeface="Calibri"/>
                <a:sym typeface="Calibri"/>
              </a:rPr>
              <a:t>quanto</a:t>
            </a:r>
            <a:r>
              <a:rPr lang="en-US" sz="1800">
                <a:solidFill>
                  <a:schemeClr val="dk1"/>
                </a:solidFill>
                <a:latin typeface="Calibri"/>
                <a:ea typeface="Calibri"/>
                <a:cs typeface="Calibri"/>
                <a:sym typeface="Calibri"/>
              </a:rPr>
              <a:t> gia </a:t>
            </a:r>
            <a:r>
              <a:rPr lang="en-US" sz="1800" err="1">
                <a:solidFill>
                  <a:schemeClr val="dk1"/>
                </a:solidFill>
                <a:latin typeface="Calibri"/>
                <a:ea typeface="Calibri"/>
                <a:cs typeface="Calibri"/>
                <a:sym typeface="Calibri"/>
              </a:rPr>
              <a:t>fatto</a:t>
            </a:r>
            <a:r>
              <a:rPr lang="en-US" sz="1800">
                <a:solidFill>
                  <a:schemeClr val="dk1"/>
                </a:solidFill>
                <a:latin typeface="Calibri"/>
                <a:ea typeface="Calibri"/>
                <a:cs typeface="Calibri"/>
                <a:sym typeface="Calibri"/>
              </a:rPr>
              <a:t> per ALICE3 TOF (Bianca).</a:t>
            </a:r>
            <a:endParaRPr/>
          </a:p>
        </p:txBody>
      </p:sp>
      <p:sp>
        <p:nvSpPr>
          <p:cNvPr id="159" name="Google Shape;159;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pic>
        <p:nvPicPr>
          <p:cNvPr id="3" name="Picture 7">
            <a:extLst>
              <a:ext uri="{FF2B5EF4-FFF2-40B4-BE49-F238E27FC236}">
                <a16:creationId xmlns:a16="http://schemas.microsoft.com/office/drawing/2014/main" id="{F181220D-5CF1-BE2E-9197-FFC53D734C6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42854" y="60820"/>
            <a:ext cx="1120493" cy="462795"/>
          </a:xfrm>
          <a:prstGeom prst="rect">
            <a:avLst/>
          </a:prstGeom>
        </p:spPr>
      </p:pic>
      <p:sp>
        <p:nvSpPr>
          <p:cNvPr id="5" name="CasellaDiTesto 4">
            <a:extLst>
              <a:ext uri="{FF2B5EF4-FFF2-40B4-BE49-F238E27FC236}">
                <a16:creationId xmlns:a16="http://schemas.microsoft.com/office/drawing/2014/main" id="{D391B22A-9FA3-111B-1427-A47C722DDD8F}"/>
              </a:ext>
            </a:extLst>
          </p:cNvPr>
          <p:cNvSpPr txBox="1"/>
          <p:nvPr/>
        </p:nvSpPr>
        <p:spPr>
          <a:xfrm>
            <a:off x="-15718" y="6637111"/>
            <a:ext cx="1828800" cy="246221"/>
          </a:xfrm>
          <a:prstGeom prst="rect">
            <a:avLst/>
          </a:prstGeom>
          <a:noFill/>
        </p:spPr>
        <p:txBody>
          <a:bodyPr wrap="square" rtlCol="0">
            <a:spAutoFit/>
          </a:bodyPr>
          <a:lstStyle/>
          <a:p>
            <a:pPr algn="l"/>
            <a:r>
              <a:rPr lang="it-IT" sz="1000" err="1"/>
              <a:t>Credits</a:t>
            </a:r>
            <a:r>
              <a:rPr lang="it-IT" sz="1000"/>
              <a:t> R.Nania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pic>
        <p:nvPicPr>
          <p:cNvPr id="182" name="Google Shape;182;p9"/>
          <p:cNvPicPr preferRelativeResize="0"/>
          <p:nvPr/>
        </p:nvPicPr>
        <p:blipFill rotWithShape="1">
          <a:blip r:embed="rId3">
            <a:alphaModFix/>
          </a:blip>
          <a:srcRect/>
          <a:stretch/>
        </p:blipFill>
        <p:spPr>
          <a:xfrm>
            <a:off x="11339" y="924967"/>
            <a:ext cx="9144000" cy="5688419"/>
          </a:xfrm>
          <a:prstGeom prst="rect">
            <a:avLst/>
          </a:prstGeom>
          <a:noFill/>
          <a:ln>
            <a:noFill/>
          </a:ln>
        </p:spPr>
      </p:pic>
      <p:sp>
        <p:nvSpPr>
          <p:cNvPr id="183" name="Google Shape;183;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sp>
        <p:nvSpPr>
          <p:cNvPr id="184" name="Google Shape;184;p9"/>
          <p:cNvSpPr txBox="1"/>
          <p:nvPr/>
        </p:nvSpPr>
        <p:spPr>
          <a:xfrm>
            <a:off x="4041023" y="2203306"/>
            <a:ext cx="441146"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rgbClr val="FF0000"/>
                </a:solidFill>
                <a:latin typeface="Arial"/>
                <a:ea typeface="Arial"/>
                <a:cs typeface="Arial"/>
                <a:sym typeface="Arial"/>
              </a:rPr>
              <a:t>100</a:t>
            </a:r>
            <a:endParaRPr/>
          </a:p>
        </p:txBody>
      </p:sp>
      <p:sp>
        <p:nvSpPr>
          <p:cNvPr id="185" name="Google Shape;185;p9"/>
          <p:cNvSpPr txBox="1"/>
          <p:nvPr/>
        </p:nvSpPr>
        <p:spPr>
          <a:xfrm>
            <a:off x="4621788" y="2203302"/>
            <a:ext cx="5463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rgbClr val="FF0000"/>
                </a:solidFill>
                <a:latin typeface="Arial"/>
                <a:ea typeface="Arial"/>
                <a:cs typeface="Arial"/>
                <a:sym typeface="Arial"/>
              </a:rPr>
              <a:t>200</a:t>
            </a:r>
            <a:endParaRPr/>
          </a:p>
        </p:txBody>
      </p:sp>
      <p:sp>
        <p:nvSpPr>
          <p:cNvPr id="186" name="Google Shape;186;p9"/>
          <p:cNvSpPr txBox="1"/>
          <p:nvPr/>
        </p:nvSpPr>
        <p:spPr>
          <a:xfrm>
            <a:off x="885841" y="663352"/>
            <a:ext cx="7035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rgbClr val="FF0000"/>
                </a:solidFill>
                <a:latin typeface="Arial"/>
                <a:ea typeface="Arial"/>
                <a:cs typeface="Arial"/>
                <a:sym typeface="Arial"/>
              </a:rPr>
              <a:t>Time</a:t>
            </a:r>
            <a:endParaRPr/>
          </a:p>
        </p:txBody>
      </p:sp>
      <p:sp>
        <p:nvSpPr>
          <p:cNvPr id="187" name="Google Shape;187;p9"/>
          <p:cNvSpPr txBox="1"/>
          <p:nvPr/>
        </p:nvSpPr>
        <p:spPr>
          <a:xfrm>
            <a:off x="4215914" y="663352"/>
            <a:ext cx="4971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rgbClr val="FF0000"/>
                </a:solidFill>
                <a:latin typeface="Arial"/>
                <a:ea typeface="Arial"/>
                <a:cs typeface="Arial"/>
                <a:sym typeface="Arial"/>
              </a:rPr>
              <a:t>ToT</a:t>
            </a:r>
            <a:endParaRPr sz="1100" b="1">
              <a:solidFill>
                <a:srgbClr val="FF0000"/>
              </a:solidFill>
              <a:latin typeface="Arial"/>
              <a:ea typeface="Arial"/>
              <a:cs typeface="Arial"/>
              <a:sym typeface="Arial"/>
            </a:endParaRPr>
          </a:p>
        </p:txBody>
      </p:sp>
      <p:sp>
        <p:nvSpPr>
          <p:cNvPr id="188" name="Google Shape;188;p9"/>
          <p:cNvSpPr txBox="1"/>
          <p:nvPr/>
        </p:nvSpPr>
        <p:spPr>
          <a:xfrm>
            <a:off x="7594691" y="2203302"/>
            <a:ext cx="6060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rgbClr val="FF0000"/>
                </a:solidFill>
                <a:latin typeface="Arial"/>
                <a:ea typeface="Arial"/>
                <a:cs typeface="Arial"/>
                <a:sym typeface="Arial"/>
              </a:rPr>
              <a:t>ToT</a:t>
            </a:r>
            <a:endParaRPr sz="1100" b="1">
              <a:solidFill>
                <a:srgbClr val="FF0000"/>
              </a:solidFill>
              <a:latin typeface="Arial"/>
              <a:ea typeface="Arial"/>
              <a:cs typeface="Arial"/>
              <a:sym typeface="Arial"/>
            </a:endParaRPr>
          </a:p>
        </p:txBody>
      </p:sp>
      <p:sp>
        <p:nvSpPr>
          <p:cNvPr id="189" name="Google Shape;189;p9"/>
          <p:cNvSpPr txBox="1"/>
          <p:nvPr/>
        </p:nvSpPr>
        <p:spPr>
          <a:xfrm>
            <a:off x="6110312" y="782652"/>
            <a:ext cx="6576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rgbClr val="FF0000"/>
                </a:solidFill>
                <a:latin typeface="Arial"/>
                <a:ea typeface="Arial"/>
                <a:cs typeface="Arial"/>
                <a:sym typeface="Arial"/>
              </a:rPr>
              <a:t>Time</a:t>
            </a:r>
            <a:endParaRPr/>
          </a:p>
        </p:txBody>
      </p:sp>
      <p:sp>
        <p:nvSpPr>
          <p:cNvPr id="190" name="Google Shape;190;p9"/>
          <p:cNvSpPr txBox="1"/>
          <p:nvPr/>
        </p:nvSpPr>
        <p:spPr>
          <a:xfrm>
            <a:off x="514939" y="1151502"/>
            <a:ext cx="4971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rgbClr val="FF0000"/>
                </a:solidFill>
                <a:latin typeface="Arial"/>
                <a:ea typeface="Arial"/>
                <a:cs typeface="Arial"/>
                <a:sym typeface="Arial"/>
              </a:rPr>
              <a:t>Ch1</a:t>
            </a:r>
            <a:endParaRPr/>
          </a:p>
        </p:txBody>
      </p:sp>
      <p:sp>
        <p:nvSpPr>
          <p:cNvPr id="191" name="Google Shape;191;p9"/>
          <p:cNvSpPr txBox="1"/>
          <p:nvPr/>
        </p:nvSpPr>
        <p:spPr>
          <a:xfrm>
            <a:off x="375591" y="2661290"/>
            <a:ext cx="7758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rgbClr val="FF0000"/>
                </a:solidFill>
                <a:latin typeface="Arial"/>
                <a:ea typeface="Arial"/>
                <a:cs typeface="Arial"/>
                <a:sym typeface="Arial"/>
              </a:rPr>
              <a:t>Ch2</a:t>
            </a:r>
            <a:endParaRPr/>
          </a:p>
        </p:txBody>
      </p:sp>
      <p:sp>
        <p:nvSpPr>
          <p:cNvPr id="192" name="Google Shape;192;p9"/>
          <p:cNvSpPr txBox="1"/>
          <p:nvPr/>
        </p:nvSpPr>
        <p:spPr>
          <a:xfrm>
            <a:off x="283708" y="4001877"/>
            <a:ext cx="6576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rgbClr val="FF0000"/>
                </a:solidFill>
                <a:latin typeface="Arial"/>
                <a:ea typeface="Arial"/>
                <a:cs typeface="Arial"/>
                <a:sym typeface="Arial"/>
              </a:rPr>
              <a:t>Ch3</a:t>
            </a:r>
            <a:endParaRPr/>
          </a:p>
        </p:txBody>
      </p:sp>
      <p:sp>
        <p:nvSpPr>
          <p:cNvPr id="193" name="Google Shape;193;p9"/>
          <p:cNvSpPr txBox="1"/>
          <p:nvPr/>
        </p:nvSpPr>
        <p:spPr>
          <a:xfrm>
            <a:off x="260765" y="5486377"/>
            <a:ext cx="7035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rgbClr val="FF0000"/>
                </a:solidFill>
                <a:latin typeface="Arial"/>
                <a:ea typeface="Arial"/>
                <a:cs typeface="Arial"/>
                <a:sym typeface="Arial"/>
              </a:rPr>
              <a:t>Ch4</a:t>
            </a:r>
            <a:endParaRPr/>
          </a:p>
        </p:txBody>
      </p:sp>
      <p:sp>
        <p:nvSpPr>
          <p:cNvPr id="3" name="CasellaDiTesto 2">
            <a:extLst>
              <a:ext uri="{FF2B5EF4-FFF2-40B4-BE49-F238E27FC236}">
                <a16:creationId xmlns:a16="http://schemas.microsoft.com/office/drawing/2014/main" id="{75F8F19C-8D9B-D3FD-4D9F-FED0CC632FF3}"/>
              </a:ext>
            </a:extLst>
          </p:cNvPr>
          <p:cNvSpPr txBox="1"/>
          <p:nvPr/>
        </p:nvSpPr>
        <p:spPr>
          <a:xfrm>
            <a:off x="-15718" y="6637111"/>
            <a:ext cx="1828800" cy="246221"/>
          </a:xfrm>
          <a:prstGeom prst="rect">
            <a:avLst/>
          </a:prstGeom>
          <a:noFill/>
        </p:spPr>
        <p:txBody>
          <a:bodyPr wrap="square" rtlCol="0">
            <a:spAutoFit/>
          </a:bodyPr>
          <a:lstStyle/>
          <a:p>
            <a:pPr algn="l"/>
            <a:r>
              <a:rPr lang="it-IT" sz="1000" err="1"/>
              <a:t>Credits</a:t>
            </a:r>
            <a:r>
              <a:rPr lang="it-IT" sz="1000"/>
              <a:t> R.Nania</a:t>
            </a:r>
          </a:p>
        </p:txBody>
      </p:sp>
      <p:sp>
        <p:nvSpPr>
          <p:cNvPr id="5" name="Google Shape;148;p6">
            <a:extLst>
              <a:ext uri="{FF2B5EF4-FFF2-40B4-BE49-F238E27FC236}">
                <a16:creationId xmlns:a16="http://schemas.microsoft.com/office/drawing/2014/main" id="{C11ABE62-5560-3F31-7DD5-877B5A6004C5}"/>
              </a:ext>
            </a:extLst>
          </p:cNvPr>
          <p:cNvSpPr txBox="1"/>
          <p:nvPr/>
        </p:nvSpPr>
        <p:spPr>
          <a:xfrm>
            <a:off x="2780084" y="32042"/>
            <a:ext cx="3677866"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800" b="1">
                <a:solidFill>
                  <a:srgbClr val="FF0000"/>
                </a:solidFill>
                <a:latin typeface="Arial"/>
                <a:ea typeface="Arial"/>
                <a:cs typeface="Arial"/>
                <a:sym typeface="Arial"/>
              </a:rPr>
              <a:t>Scope Data</a:t>
            </a:r>
            <a:endParaRPr lang="en-US"/>
          </a:p>
        </p:txBody>
      </p:sp>
      <p:pic>
        <p:nvPicPr>
          <p:cNvPr id="7" name="Picture 7">
            <a:extLst>
              <a:ext uri="{FF2B5EF4-FFF2-40B4-BE49-F238E27FC236}">
                <a16:creationId xmlns:a16="http://schemas.microsoft.com/office/drawing/2014/main" id="{74368D4A-75BF-400A-8445-3DB11C6FF69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42854" y="60820"/>
            <a:ext cx="1120493" cy="46279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948</Words>
  <Application>Microsoft Macintosh PowerPoint</Application>
  <PresentationFormat>On-screen Show (4:3)</PresentationFormat>
  <Paragraphs>209</Paragraphs>
  <Slides>24</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Play</vt:lpstr>
      <vt:lpstr>Office Theme</vt:lpstr>
      <vt:lpstr>Trasportable Tracking telescope  for  Extreme Energy Events Project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rosario nania</dc:creator>
  <cp:lastModifiedBy>Marco Garbini</cp:lastModifiedBy>
  <cp:revision>2</cp:revision>
  <dcterms:created xsi:type="dcterms:W3CDTF">2026-02-11T06:10:42Z</dcterms:created>
  <dcterms:modified xsi:type="dcterms:W3CDTF">2026-06-30T10:20:36Z</dcterms:modified>
</cp:coreProperties>
</file>