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6"/>
  </p:notesMasterIdLst>
  <p:sldIdLst>
    <p:sldId id="335" r:id="rId3"/>
    <p:sldId id="304" r:id="rId4"/>
    <p:sldId id="272" r:id="rId5"/>
    <p:sldId id="317" r:id="rId6"/>
    <p:sldId id="318" r:id="rId7"/>
    <p:sldId id="321" r:id="rId8"/>
    <p:sldId id="336" r:id="rId9"/>
    <p:sldId id="276" r:id="rId10"/>
    <p:sldId id="323" r:id="rId11"/>
    <p:sldId id="324" r:id="rId12"/>
    <p:sldId id="325" r:id="rId13"/>
    <p:sldId id="320" r:id="rId14"/>
    <p:sldId id="326" r:id="rId15"/>
    <p:sldId id="319" r:id="rId16"/>
    <p:sldId id="327" r:id="rId17"/>
    <p:sldId id="328" r:id="rId18"/>
    <p:sldId id="329" r:id="rId19"/>
    <p:sldId id="330" r:id="rId20"/>
    <p:sldId id="332" r:id="rId21"/>
    <p:sldId id="294" r:id="rId22"/>
    <p:sldId id="296" r:id="rId23"/>
    <p:sldId id="306" r:id="rId24"/>
    <p:sldId id="331" r:id="rId25"/>
    <p:sldId id="333" r:id="rId26"/>
    <p:sldId id="307" r:id="rId27"/>
    <p:sldId id="308" r:id="rId28"/>
    <p:sldId id="305" r:id="rId29"/>
    <p:sldId id="297" r:id="rId30"/>
    <p:sldId id="298" r:id="rId31"/>
    <p:sldId id="299" r:id="rId32"/>
    <p:sldId id="300" r:id="rId33"/>
    <p:sldId id="334" r:id="rId34"/>
    <p:sldId id="302"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9919"/>
    <a:srgbClr val="73AADC"/>
    <a:srgbClr val="00A0C7"/>
    <a:srgbClr val="240974"/>
    <a:srgbClr val="F5F5DA"/>
    <a:srgbClr val="C90091"/>
    <a:srgbClr val="0C0C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94517" autoAdjust="0"/>
  </p:normalViewPr>
  <p:slideViewPr>
    <p:cSldViewPr snapToGrid="0">
      <p:cViewPr varScale="1">
        <p:scale>
          <a:sx n="135" d="100"/>
          <a:sy n="135" d="100"/>
        </p:scale>
        <p:origin x="4856" y="160"/>
      </p:cViewPr>
      <p:guideLst>
        <p:guide orient="horz" pos="2160"/>
        <p:guide pos="2880"/>
      </p:guideLst>
    </p:cSldViewPr>
  </p:slideViewPr>
  <p:outlineViewPr>
    <p:cViewPr>
      <p:scale>
        <a:sx n="33" d="100"/>
        <a:sy n="33" d="100"/>
      </p:scale>
      <p:origin x="0" y="0"/>
    </p:cViewPr>
  </p:outlineViewPr>
  <p:notesTextViewPr>
    <p:cViewPr>
      <p:scale>
        <a:sx n="110" d="100"/>
        <a:sy n="11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o Garbini" userId="79fa80d9-c5de-4747-9f71-8db20e1eacba" providerId="ADAL" clId="{CFBF5569-A7F1-5689-8038-70B51DAD1678}"/>
    <pc:docChg chg="undo custSel addSld delSld modSld sldOrd modMainMaster">
      <pc:chgData name="Marco Garbini" userId="79fa80d9-c5de-4747-9f71-8db20e1eacba" providerId="ADAL" clId="{CFBF5569-A7F1-5689-8038-70B51DAD1678}" dt="2026-06-30T11:54:10.986" v="7409" actId="20577"/>
      <pc:docMkLst>
        <pc:docMk/>
      </pc:docMkLst>
      <pc:sldChg chg="addSp delSp modSp mod ord">
        <pc:chgData name="Marco Garbini" userId="79fa80d9-c5de-4747-9f71-8db20e1eacba" providerId="ADAL" clId="{CFBF5569-A7F1-5689-8038-70B51DAD1678}" dt="2026-06-22T07:32:34.743" v="1969" actId="20577"/>
        <pc:sldMkLst>
          <pc:docMk/>
          <pc:sldMk cId="3093299904" sldId="272"/>
        </pc:sldMkLst>
        <pc:spChg chg="mod">
          <ac:chgData name="Marco Garbini" userId="79fa80d9-c5de-4747-9f71-8db20e1eacba" providerId="ADAL" clId="{CFBF5569-A7F1-5689-8038-70B51DAD1678}" dt="2026-06-19T09:55:47.229" v="709" actId="20577"/>
          <ac:spMkLst>
            <pc:docMk/>
            <pc:sldMk cId="3093299904" sldId="272"/>
            <ac:spMk id="2" creationId="{5E95A710-DEEC-F0AE-154B-ABC843AD95AB}"/>
          </ac:spMkLst>
        </pc:spChg>
        <pc:spChg chg="add mod">
          <ac:chgData name="Marco Garbini" userId="79fa80d9-c5de-4747-9f71-8db20e1eacba" providerId="ADAL" clId="{CFBF5569-A7F1-5689-8038-70B51DAD1678}" dt="2026-06-22T07:32:34.743" v="1969" actId="20577"/>
          <ac:spMkLst>
            <pc:docMk/>
            <pc:sldMk cId="3093299904" sldId="272"/>
            <ac:spMk id="8" creationId="{8D8728EC-A4F1-9C48-B0ED-25F4BE7706C5}"/>
          </ac:spMkLst>
        </pc:spChg>
        <pc:picChg chg="add mod">
          <ac:chgData name="Marco Garbini" userId="79fa80d9-c5de-4747-9f71-8db20e1eacba" providerId="ADAL" clId="{CFBF5569-A7F1-5689-8038-70B51DAD1678}" dt="2026-06-19T09:01:34.308" v="85" actId="1076"/>
          <ac:picMkLst>
            <pc:docMk/>
            <pc:sldMk cId="3093299904" sldId="272"/>
            <ac:picMk id="6" creationId="{3FB12DF8-859F-5632-A6EF-136F229D355A}"/>
          </ac:picMkLst>
        </pc:picChg>
      </pc:sldChg>
      <pc:sldChg chg="addSp delSp modSp mod ord">
        <pc:chgData name="Marco Garbini" userId="79fa80d9-c5de-4747-9f71-8db20e1eacba" providerId="ADAL" clId="{CFBF5569-A7F1-5689-8038-70B51DAD1678}" dt="2026-06-22T07:53:57.075" v="2717" actId="255"/>
        <pc:sldMkLst>
          <pc:docMk/>
          <pc:sldMk cId="338780978" sldId="276"/>
        </pc:sldMkLst>
        <pc:spChg chg="add mod">
          <ac:chgData name="Marco Garbini" userId="79fa80d9-c5de-4747-9f71-8db20e1eacba" providerId="ADAL" clId="{CFBF5569-A7F1-5689-8038-70B51DAD1678}" dt="2026-06-22T07:53:57.075" v="2717" actId="255"/>
          <ac:spMkLst>
            <pc:docMk/>
            <pc:sldMk cId="338780978" sldId="276"/>
            <ac:spMk id="5" creationId="{EA258E8F-03D2-2AA5-6B08-A1A0AD15DCB1}"/>
          </ac:spMkLst>
        </pc:spChg>
        <pc:graphicFrameChg chg="add mod modGraphic">
          <ac:chgData name="Marco Garbini" userId="79fa80d9-c5de-4747-9f71-8db20e1eacba" providerId="ADAL" clId="{CFBF5569-A7F1-5689-8038-70B51DAD1678}" dt="2026-06-22T07:51:02.522" v="2596" actId="1076"/>
          <ac:graphicFrameMkLst>
            <pc:docMk/>
            <pc:sldMk cId="338780978" sldId="276"/>
            <ac:graphicFrameMk id="4" creationId="{61B43EC7-D10F-E52A-8223-695B65E73180}"/>
          </ac:graphicFrameMkLst>
        </pc:graphicFrameChg>
      </pc:sldChg>
      <pc:sldChg chg="addSp delSp modSp mod ord">
        <pc:chgData name="Marco Garbini" userId="79fa80d9-c5de-4747-9f71-8db20e1eacba" providerId="ADAL" clId="{CFBF5569-A7F1-5689-8038-70B51DAD1678}" dt="2026-06-22T08:28:58.407" v="4046" actId="123"/>
        <pc:sldMkLst>
          <pc:docMk/>
          <pc:sldMk cId="2963603959" sldId="294"/>
        </pc:sldMkLst>
        <pc:spChg chg="mod">
          <ac:chgData name="Marco Garbini" userId="79fa80d9-c5de-4747-9f71-8db20e1eacba" providerId="ADAL" clId="{CFBF5569-A7F1-5689-8038-70B51DAD1678}" dt="2026-06-22T08:19:36.542" v="3603" actId="20577"/>
          <ac:spMkLst>
            <pc:docMk/>
            <pc:sldMk cId="2963603959" sldId="294"/>
            <ac:spMk id="2" creationId="{62CEAECF-F918-57EA-5D1E-62EDECCAAE35}"/>
          </ac:spMkLst>
        </pc:spChg>
        <pc:spChg chg="mod">
          <ac:chgData name="Marco Garbini" userId="79fa80d9-c5de-4747-9f71-8db20e1eacba" providerId="ADAL" clId="{CFBF5569-A7F1-5689-8038-70B51DAD1678}" dt="2026-06-22T08:28:58.407" v="4046" actId="123"/>
          <ac:spMkLst>
            <pc:docMk/>
            <pc:sldMk cId="2963603959" sldId="294"/>
            <ac:spMk id="5" creationId="{B73F5C79-6B40-D96D-5ED0-C93CC3CE81BA}"/>
          </ac:spMkLst>
        </pc:spChg>
      </pc:sldChg>
      <pc:sldChg chg="modSp mod">
        <pc:chgData name="Marco Garbini" userId="79fa80d9-c5de-4747-9f71-8db20e1eacba" providerId="ADAL" clId="{CFBF5569-A7F1-5689-8038-70B51DAD1678}" dt="2026-06-22T08:08:26.445" v="3302" actId="20577"/>
        <pc:sldMkLst>
          <pc:docMk/>
          <pc:sldMk cId="4175734149" sldId="296"/>
        </pc:sldMkLst>
        <pc:spChg chg="mod">
          <ac:chgData name="Marco Garbini" userId="79fa80d9-c5de-4747-9f71-8db20e1eacba" providerId="ADAL" clId="{CFBF5569-A7F1-5689-8038-70B51DAD1678}" dt="2026-06-22T08:08:26.445" v="3302" actId="20577"/>
          <ac:spMkLst>
            <pc:docMk/>
            <pc:sldMk cId="4175734149" sldId="296"/>
            <ac:spMk id="2" creationId="{DF7E50E5-63B9-F96D-861E-E4C35647E711}"/>
          </ac:spMkLst>
        </pc:spChg>
      </pc:sldChg>
      <pc:sldChg chg="modSp mod">
        <pc:chgData name="Marco Garbini" userId="79fa80d9-c5de-4747-9f71-8db20e1eacba" providerId="ADAL" clId="{CFBF5569-A7F1-5689-8038-70B51DAD1678}" dt="2026-06-22T13:27:05.751" v="5118" actId="20577"/>
        <pc:sldMkLst>
          <pc:docMk/>
          <pc:sldMk cId="3559777229" sldId="297"/>
        </pc:sldMkLst>
        <pc:spChg chg="mod">
          <ac:chgData name="Marco Garbini" userId="79fa80d9-c5de-4747-9f71-8db20e1eacba" providerId="ADAL" clId="{CFBF5569-A7F1-5689-8038-70B51DAD1678}" dt="2026-06-22T13:27:05.751" v="5118" actId="20577"/>
          <ac:spMkLst>
            <pc:docMk/>
            <pc:sldMk cId="3559777229" sldId="297"/>
            <ac:spMk id="3" creationId="{7D592E45-286E-D996-5304-D31A0F8608E4}"/>
          </ac:spMkLst>
        </pc:spChg>
      </pc:sldChg>
      <pc:sldChg chg="modSp mod">
        <pc:chgData name="Marco Garbini" userId="79fa80d9-c5de-4747-9f71-8db20e1eacba" providerId="ADAL" clId="{CFBF5569-A7F1-5689-8038-70B51DAD1678}" dt="2026-06-22T13:29:16.029" v="5232" actId="20577"/>
        <pc:sldMkLst>
          <pc:docMk/>
          <pc:sldMk cId="1026328909" sldId="299"/>
        </pc:sldMkLst>
        <pc:spChg chg="mod">
          <ac:chgData name="Marco Garbini" userId="79fa80d9-c5de-4747-9f71-8db20e1eacba" providerId="ADAL" clId="{CFBF5569-A7F1-5689-8038-70B51DAD1678}" dt="2026-06-22T13:29:16.029" v="5232" actId="20577"/>
          <ac:spMkLst>
            <pc:docMk/>
            <pc:sldMk cId="1026328909" sldId="299"/>
            <ac:spMk id="3" creationId="{DF22F7AD-3CBC-AEA6-DB3E-FA15989C065D}"/>
          </ac:spMkLst>
        </pc:spChg>
      </pc:sldChg>
      <pc:sldChg chg="modSp mod">
        <pc:chgData name="Marco Garbini" userId="79fa80d9-c5de-4747-9f71-8db20e1eacba" providerId="ADAL" clId="{CFBF5569-A7F1-5689-8038-70B51DAD1678}" dt="2026-06-22T13:54:29.402" v="6483" actId="122"/>
        <pc:sldMkLst>
          <pc:docMk/>
          <pc:sldMk cId="942317862" sldId="300"/>
        </pc:sldMkLst>
        <pc:spChg chg="mod">
          <ac:chgData name="Marco Garbini" userId="79fa80d9-c5de-4747-9f71-8db20e1eacba" providerId="ADAL" clId="{CFBF5569-A7F1-5689-8038-70B51DAD1678}" dt="2026-06-22T13:31:30.297" v="5386" actId="20577"/>
          <ac:spMkLst>
            <pc:docMk/>
            <pc:sldMk cId="942317862" sldId="300"/>
            <ac:spMk id="2" creationId="{FD5083DC-01E7-0FE1-67BA-F3CFD6CD1554}"/>
          </ac:spMkLst>
        </pc:spChg>
        <pc:spChg chg="mod">
          <ac:chgData name="Marco Garbini" userId="79fa80d9-c5de-4747-9f71-8db20e1eacba" providerId="ADAL" clId="{CFBF5569-A7F1-5689-8038-70B51DAD1678}" dt="2026-06-22T13:54:29.402" v="6483" actId="122"/>
          <ac:spMkLst>
            <pc:docMk/>
            <pc:sldMk cId="942317862" sldId="300"/>
            <ac:spMk id="5" creationId="{AF0E023E-9751-E38E-08A2-24E7EE280AB6}"/>
          </ac:spMkLst>
        </pc:spChg>
        <pc:spChg chg="mod">
          <ac:chgData name="Marco Garbini" userId="79fa80d9-c5de-4747-9f71-8db20e1eacba" providerId="ADAL" clId="{CFBF5569-A7F1-5689-8038-70B51DAD1678}" dt="2026-06-22T13:31:52.637" v="5440" actId="20577"/>
          <ac:spMkLst>
            <pc:docMk/>
            <pc:sldMk cId="942317862" sldId="300"/>
            <ac:spMk id="6" creationId="{7D2FB31D-1724-1672-E58C-1B07EDD49098}"/>
          </ac:spMkLst>
        </pc:spChg>
      </pc:sldChg>
      <pc:sldChg chg="modSp mod">
        <pc:chgData name="Marco Garbini" userId="79fa80d9-c5de-4747-9f71-8db20e1eacba" providerId="ADAL" clId="{CFBF5569-A7F1-5689-8038-70B51DAD1678}" dt="2026-06-30T11:54:10.986" v="7409" actId="20577"/>
        <pc:sldMkLst>
          <pc:docMk/>
          <pc:sldMk cId="3246290206" sldId="302"/>
        </pc:sldMkLst>
        <pc:spChg chg="mod">
          <ac:chgData name="Marco Garbini" userId="79fa80d9-c5de-4747-9f71-8db20e1eacba" providerId="ADAL" clId="{CFBF5569-A7F1-5689-8038-70B51DAD1678}" dt="2026-06-30T11:54:10.986" v="7409" actId="20577"/>
          <ac:spMkLst>
            <pc:docMk/>
            <pc:sldMk cId="3246290206" sldId="302"/>
            <ac:spMk id="2" creationId="{A65C9F45-BF24-EDB3-9F11-E1B2EBA08020}"/>
          </ac:spMkLst>
        </pc:spChg>
      </pc:sldChg>
      <pc:sldChg chg="modSp mod">
        <pc:chgData name="Marco Garbini" userId="79fa80d9-c5de-4747-9f71-8db20e1eacba" providerId="ADAL" clId="{CFBF5569-A7F1-5689-8038-70B51DAD1678}" dt="2026-06-19T13:49:51.191" v="1956" actId="20577"/>
        <pc:sldMkLst>
          <pc:docMk/>
          <pc:sldMk cId="3443785696" sldId="304"/>
        </pc:sldMkLst>
        <pc:graphicFrameChg chg="modGraphic">
          <ac:chgData name="Marco Garbini" userId="79fa80d9-c5de-4747-9f71-8db20e1eacba" providerId="ADAL" clId="{CFBF5569-A7F1-5689-8038-70B51DAD1678}" dt="2026-06-19T13:49:51.191" v="1956" actId="20577"/>
          <ac:graphicFrameMkLst>
            <pc:docMk/>
            <pc:sldMk cId="3443785696" sldId="304"/>
            <ac:graphicFrameMk id="6" creationId="{FCF19E59-9872-79CC-62FA-9AD1E71BA214}"/>
          </ac:graphicFrameMkLst>
        </pc:graphicFrameChg>
      </pc:sldChg>
      <pc:sldChg chg="modSp mod">
        <pc:chgData name="Marco Garbini" userId="79fa80d9-c5de-4747-9f71-8db20e1eacba" providerId="ADAL" clId="{CFBF5569-A7F1-5689-8038-70B51DAD1678}" dt="2026-06-22T10:18:22.008" v="4323" actId="20577"/>
        <pc:sldMkLst>
          <pc:docMk/>
          <pc:sldMk cId="3889824494" sldId="305"/>
        </pc:sldMkLst>
        <pc:spChg chg="mod">
          <ac:chgData name="Marco Garbini" userId="79fa80d9-c5de-4747-9f71-8db20e1eacba" providerId="ADAL" clId="{CFBF5569-A7F1-5689-8038-70B51DAD1678}" dt="2026-06-22T10:18:22.008" v="4323" actId="20577"/>
          <ac:spMkLst>
            <pc:docMk/>
            <pc:sldMk cId="3889824494" sldId="305"/>
            <ac:spMk id="2" creationId="{B4228FF0-EE26-F753-314B-BA4CE814C2C1}"/>
          </ac:spMkLst>
        </pc:spChg>
      </pc:sldChg>
      <pc:sldChg chg="addSp delSp modSp mod">
        <pc:chgData name="Marco Garbini" userId="79fa80d9-c5de-4747-9f71-8db20e1eacba" providerId="ADAL" clId="{CFBF5569-A7F1-5689-8038-70B51DAD1678}" dt="2026-06-22T13:21:57.977" v="4910" actId="20577"/>
        <pc:sldMkLst>
          <pc:docMk/>
          <pc:sldMk cId="49470636" sldId="306"/>
        </pc:sldMkLst>
        <pc:spChg chg="mod">
          <ac:chgData name="Marco Garbini" userId="79fa80d9-c5de-4747-9f71-8db20e1eacba" providerId="ADAL" clId="{CFBF5569-A7F1-5689-8038-70B51DAD1678}" dt="2026-06-22T08:10:11.468" v="3470" actId="20577"/>
          <ac:spMkLst>
            <pc:docMk/>
            <pc:sldMk cId="49470636" sldId="306"/>
            <ac:spMk id="3" creationId="{4D4D5925-D4B7-188A-1CBB-99ACFF4316A5}"/>
          </ac:spMkLst>
        </pc:spChg>
        <pc:spChg chg="mod">
          <ac:chgData name="Marco Garbini" userId="79fa80d9-c5de-4747-9f71-8db20e1eacba" providerId="ADAL" clId="{CFBF5569-A7F1-5689-8038-70B51DAD1678}" dt="2026-06-22T13:21:57.977" v="4910" actId="20577"/>
          <ac:spMkLst>
            <pc:docMk/>
            <pc:sldMk cId="49470636" sldId="306"/>
            <ac:spMk id="7" creationId="{EA447289-E036-23CA-4B7B-3BC43E74CAF3}"/>
          </ac:spMkLst>
        </pc:spChg>
        <pc:picChg chg="add mod modCrop">
          <ac:chgData name="Marco Garbini" userId="79fa80d9-c5de-4747-9f71-8db20e1eacba" providerId="ADAL" clId="{CFBF5569-A7F1-5689-8038-70B51DAD1678}" dt="2026-06-22T13:21:37.532" v="4905" actId="1076"/>
          <ac:picMkLst>
            <pc:docMk/>
            <pc:sldMk cId="49470636" sldId="306"/>
            <ac:picMk id="6" creationId="{1232742B-72F9-AFCC-9335-2A23CF0D2CC3}"/>
          </ac:picMkLst>
        </pc:picChg>
      </pc:sldChg>
      <pc:sldChg chg="addSp delSp modSp mod">
        <pc:chgData name="Marco Garbini" userId="79fa80d9-c5de-4747-9f71-8db20e1eacba" providerId="ADAL" clId="{CFBF5569-A7F1-5689-8038-70B51DAD1678}" dt="2026-06-22T13:21:08.266" v="4896" actId="1076"/>
        <pc:sldMkLst>
          <pc:docMk/>
          <pc:sldMk cId="963365730" sldId="307"/>
        </pc:sldMkLst>
        <pc:spChg chg="mod">
          <ac:chgData name="Marco Garbini" userId="79fa80d9-c5de-4747-9f71-8db20e1eacba" providerId="ADAL" clId="{CFBF5569-A7F1-5689-8038-70B51DAD1678}" dt="2026-06-22T13:18:20.798" v="4740" actId="20577"/>
          <ac:spMkLst>
            <pc:docMk/>
            <pc:sldMk cId="963365730" sldId="307"/>
            <ac:spMk id="2" creationId="{1AE63F88-76C7-A00A-5DCE-2BD37F14518F}"/>
          </ac:spMkLst>
        </pc:spChg>
        <pc:picChg chg="add mod">
          <ac:chgData name="Marco Garbini" userId="79fa80d9-c5de-4747-9f71-8db20e1eacba" providerId="ADAL" clId="{CFBF5569-A7F1-5689-8038-70B51DAD1678}" dt="2026-06-22T13:21:08.266" v="4896" actId="1076"/>
          <ac:picMkLst>
            <pc:docMk/>
            <pc:sldMk cId="963365730" sldId="307"/>
            <ac:picMk id="7" creationId="{DBA0996F-5AE8-C6DF-78F2-60BFE9A1C498}"/>
          </ac:picMkLst>
        </pc:picChg>
      </pc:sldChg>
      <pc:sldChg chg="addSp delSp modSp mod">
        <pc:chgData name="Marco Garbini" userId="79fa80d9-c5de-4747-9f71-8db20e1eacba" providerId="ADAL" clId="{CFBF5569-A7F1-5689-8038-70B51DAD1678}" dt="2026-06-22T13:25:27.162" v="5080" actId="20577"/>
        <pc:sldMkLst>
          <pc:docMk/>
          <pc:sldMk cId="616806578" sldId="308"/>
        </pc:sldMkLst>
        <pc:spChg chg="add mod">
          <ac:chgData name="Marco Garbini" userId="79fa80d9-c5de-4747-9f71-8db20e1eacba" providerId="ADAL" clId="{CFBF5569-A7F1-5689-8038-70B51DAD1678}" dt="2026-06-22T13:25:27.162" v="5080" actId="20577"/>
          <ac:spMkLst>
            <pc:docMk/>
            <pc:sldMk cId="616806578" sldId="308"/>
            <ac:spMk id="2" creationId="{B33C181C-3FA1-A47F-837F-D9818F89CAF6}"/>
          </ac:spMkLst>
        </pc:spChg>
        <pc:spChg chg="mod">
          <ac:chgData name="Marco Garbini" userId="79fa80d9-c5de-4747-9f71-8db20e1eacba" providerId="ADAL" clId="{CFBF5569-A7F1-5689-8038-70B51DAD1678}" dt="2026-06-22T13:25:08.317" v="5060" actId="20577"/>
          <ac:spMkLst>
            <pc:docMk/>
            <pc:sldMk cId="616806578" sldId="308"/>
            <ac:spMk id="6" creationId="{5C4B1508-6BA4-20A5-12A6-BDAF11FEE77D}"/>
          </ac:spMkLst>
        </pc:spChg>
        <pc:spChg chg="add mod">
          <ac:chgData name="Marco Garbini" userId="79fa80d9-c5de-4747-9f71-8db20e1eacba" providerId="ADAL" clId="{CFBF5569-A7F1-5689-8038-70B51DAD1678}" dt="2026-06-22T13:25:02.426" v="5059" actId="20577"/>
          <ac:spMkLst>
            <pc:docMk/>
            <pc:sldMk cId="616806578" sldId="308"/>
            <ac:spMk id="8" creationId="{0167091F-007B-CAD8-D909-E9C904137136}"/>
          </ac:spMkLst>
        </pc:spChg>
      </pc:sldChg>
      <pc:sldChg chg="addSp delSp modSp add mod">
        <pc:chgData name="Marco Garbini" userId="79fa80d9-c5de-4747-9f71-8db20e1eacba" providerId="ADAL" clId="{CFBF5569-A7F1-5689-8038-70B51DAD1678}" dt="2026-06-19T11:48:29.893" v="1155" actId="27107"/>
        <pc:sldMkLst>
          <pc:docMk/>
          <pc:sldMk cId="1581926581" sldId="317"/>
        </pc:sldMkLst>
        <pc:spChg chg="mod">
          <ac:chgData name="Marco Garbini" userId="79fa80d9-c5de-4747-9f71-8db20e1eacba" providerId="ADAL" clId="{CFBF5569-A7F1-5689-8038-70B51DAD1678}" dt="2026-06-19T11:41:53.529" v="1066" actId="20577"/>
          <ac:spMkLst>
            <pc:docMk/>
            <pc:sldMk cId="1581926581" sldId="317"/>
            <ac:spMk id="2" creationId="{E01DDEA5-6167-3966-1002-1FB5238AF488}"/>
          </ac:spMkLst>
        </pc:spChg>
        <pc:spChg chg="add mod">
          <ac:chgData name="Marco Garbini" userId="79fa80d9-c5de-4747-9f71-8db20e1eacba" providerId="ADAL" clId="{CFBF5569-A7F1-5689-8038-70B51DAD1678}" dt="2026-06-19T11:48:29.893" v="1155" actId="27107"/>
          <ac:spMkLst>
            <pc:docMk/>
            <pc:sldMk cId="1581926581" sldId="317"/>
            <ac:spMk id="3" creationId="{820543BE-11A5-A1FF-14EF-AD7ED798C81F}"/>
          </ac:spMkLst>
        </pc:spChg>
      </pc:sldChg>
      <pc:sldChg chg="addSp delSp modSp add mod">
        <pc:chgData name="Marco Garbini" userId="79fa80d9-c5de-4747-9f71-8db20e1eacba" providerId="ADAL" clId="{CFBF5569-A7F1-5689-8038-70B51DAD1678}" dt="2026-06-19T11:47:55.187" v="1144" actId="2"/>
        <pc:sldMkLst>
          <pc:docMk/>
          <pc:sldMk cId="1658197133" sldId="318"/>
        </pc:sldMkLst>
        <pc:spChg chg="mod">
          <ac:chgData name="Marco Garbini" userId="79fa80d9-c5de-4747-9f71-8db20e1eacba" providerId="ADAL" clId="{CFBF5569-A7F1-5689-8038-70B51DAD1678}" dt="2026-06-19T11:44:11.610" v="1093" actId="20577"/>
          <ac:spMkLst>
            <pc:docMk/>
            <pc:sldMk cId="1658197133" sldId="318"/>
            <ac:spMk id="2" creationId="{7F324D28-5BD3-95DF-5E86-BB432308BA65}"/>
          </ac:spMkLst>
        </pc:spChg>
        <pc:spChg chg="add mod">
          <ac:chgData name="Marco Garbini" userId="79fa80d9-c5de-4747-9f71-8db20e1eacba" providerId="ADAL" clId="{CFBF5569-A7F1-5689-8038-70B51DAD1678}" dt="2026-06-19T11:46:07.873" v="1107" actId="1076"/>
          <ac:spMkLst>
            <pc:docMk/>
            <pc:sldMk cId="1658197133" sldId="318"/>
            <ac:spMk id="4" creationId="{AE049F46-EEA6-FA14-5B2F-127C58C98771}"/>
          </ac:spMkLst>
        </pc:spChg>
        <pc:spChg chg="add mod">
          <ac:chgData name="Marco Garbini" userId="79fa80d9-c5de-4747-9f71-8db20e1eacba" providerId="ADAL" clId="{CFBF5569-A7F1-5689-8038-70B51DAD1678}" dt="2026-06-19T11:46:16.794" v="1111" actId="1076"/>
          <ac:spMkLst>
            <pc:docMk/>
            <pc:sldMk cId="1658197133" sldId="318"/>
            <ac:spMk id="6" creationId="{E95F0DD4-62F6-11A7-C297-44009B80897A}"/>
          </ac:spMkLst>
        </pc:spChg>
        <pc:spChg chg="add mod">
          <ac:chgData name="Marco Garbini" userId="79fa80d9-c5de-4747-9f71-8db20e1eacba" providerId="ADAL" clId="{CFBF5569-A7F1-5689-8038-70B51DAD1678}" dt="2026-06-19T11:47:55.187" v="1144" actId="2"/>
          <ac:spMkLst>
            <pc:docMk/>
            <pc:sldMk cId="1658197133" sldId="318"/>
            <ac:spMk id="7" creationId="{239F2AF8-577E-CB8A-218D-93E2919F3748}"/>
          </ac:spMkLst>
        </pc:spChg>
        <pc:graphicFrameChg chg="add mod modGraphic">
          <ac:chgData name="Marco Garbini" userId="79fa80d9-c5de-4747-9f71-8db20e1eacba" providerId="ADAL" clId="{CFBF5569-A7F1-5689-8038-70B51DAD1678}" dt="2026-06-19T11:46:43.426" v="1122" actId="14734"/>
          <ac:graphicFrameMkLst>
            <pc:docMk/>
            <pc:sldMk cId="1658197133" sldId="318"/>
            <ac:graphicFrameMk id="5" creationId="{92132960-F2D2-8B97-A2B4-4635B035DF0A}"/>
          </ac:graphicFrameMkLst>
        </pc:graphicFrameChg>
      </pc:sldChg>
      <pc:sldChg chg="modSp add mod ord">
        <pc:chgData name="Marco Garbini" userId="79fa80d9-c5de-4747-9f71-8db20e1eacba" providerId="ADAL" clId="{CFBF5569-A7F1-5689-8038-70B51DAD1678}" dt="2026-06-22T07:57:17.245" v="2881" actId="20578"/>
        <pc:sldMkLst>
          <pc:docMk/>
          <pc:sldMk cId="3828688495" sldId="319"/>
        </pc:sldMkLst>
        <pc:spChg chg="mod">
          <ac:chgData name="Marco Garbini" userId="79fa80d9-c5de-4747-9f71-8db20e1eacba" providerId="ADAL" clId="{CFBF5569-A7F1-5689-8038-70B51DAD1678}" dt="2026-06-19T13:06:28.525" v="1218" actId="20577"/>
          <ac:spMkLst>
            <pc:docMk/>
            <pc:sldMk cId="3828688495" sldId="319"/>
            <ac:spMk id="2" creationId="{F60D7E4B-5972-A057-D198-DC3024055B14}"/>
          </ac:spMkLst>
        </pc:spChg>
        <pc:spChg chg="mod">
          <ac:chgData name="Marco Garbini" userId="79fa80d9-c5de-4747-9f71-8db20e1eacba" providerId="ADAL" clId="{CFBF5569-A7F1-5689-8038-70B51DAD1678}" dt="2026-06-19T13:42:01.442" v="1869" actId="20577"/>
          <ac:spMkLst>
            <pc:docMk/>
            <pc:sldMk cId="3828688495" sldId="319"/>
            <ac:spMk id="5" creationId="{029CA451-3005-FF13-8A77-67A03B0822D5}"/>
          </ac:spMkLst>
        </pc:spChg>
        <pc:graphicFrameChg chg="mod modGraphic">
          <ac:chgData name="Marco Garbini" userId="79fa80d9-c5de-4747-9f71-8db20e1eacba" providerId="ADAL" clId="{CFBF5569-A7F1-5689-8038-70B51DAD1678}" dt="2026-06-19T13:41:17.959" v="1862" actId="207"/>
          <ac:graphicFrameMkLst>
            <pc:docMk/>
            <pc:sldMk cId="3828688495" sldId="319"/>
            <ac:graphicFrameMk id="4" creationId="{766C3F84-BDA9-E1A9-955E-F0D7203A8502}"/>
          </ac:graphicFrameMkLst>
        </pc:graphicFrameChg>
      </pc:sldChg>
      <pc:sldChg chg="modSp add mod ord">
        <pc:chgData name="Marco Garbini" userId="79fa80d9-c5de-4747-9f71-8db20e1eacba" providerId="ADAL" clId="{CFBF5569-A7F1-5689-8038-70B51DAD1678}" dt="2026-06-22T07:54:55.260" v="2761" actId="14100"/>
        <pc:sldMkLst>
          <pc:docMk/>
          <pc:sldMk cId="1707521653" sldId="320"/>
        </pc:sldMkLst>
        <pc:spChg chg="mod">
          <ac:chgData name="Marco Garbini" userId="79fa80d9-c5de-4747-9f71-8db20e1eacba" providerId="ADAL" clId="{CFBF5569-A7F1-5689-8038-70B51DAD1678}" dt="2026-06-19T13:27:45.886" v="1508" actId="20577"/>
          <ac:spMkLst>
            <pc:docMk/>
            <pc:sldMk cId="1707521653" sldId="320"/>
            <ac:spMk id="2" creationId="{D25DE481-E283-BCE3-1D1F-848AF16B29A4}"/>
          </ac:spMkLst>
        </pc:spChg>
        <pc:spChg chg="mod">
          <ac:chgData name="Marco Garbini" userId="79fa80d9-c5de-4747-9f71-8db20e1eacba" providerId="ADAL" clId="{CFBF5569-A7F1-5689-8038-70B51DAD1678}" dt="2026-06-22T07:54:55.260" v="2761" actId="14100"/>
          <ac:spMkLst>
            <pc:docMk/>
            <pc:sldMk cId="1707521653" sldId="320"/>
            <ac:spMk id="5" creationId="{24069821-EE44-A20E-DD9B-CCA08DC8595B}"/>
          </ac:spMkLst>
        </pc:spChg>
        <pc:graphicFrameChg chg="mod modGraphic">
          <ac:chgData name="Marco Garbini" userId="79fa80d9-c5de-4747-9f71-8db20e1eacba" providerId="ADAL" clId="{CFBF5569-A7F1-5689-8038-70B51DAD1678}" dt="2026-06-19T13:41:42.934" v="1867" actId="20577"/>
          <ac:graphicFrameMkLst>
            <pc:docMk/>
            <pc:sldMk cId="1707521653" sldId="320"/>
            <ac:graphicFrameMk id="4" creationId="{3D031954-77CE-0CC1-2642-12B43F6A8F73}"/>
          </ac:graphicFrameMkLst>
        </pc:graphicFrameChg>
      </pc:sldChg>
      <pc:sldChg chg="addSp delSp modSp add mod">
        <pc:chgData name="Marco Garbini" userId="79fa80d9-c5de-4747-9f71-8db20e1eacba" providerId="ADAL" clId="{CFBF5569-A7F1-5689-8038-70B51DAD1678}" dt="2026-06-22T14:25:49.904" v="7182" actId="1076"/>
        <pc:sldMkLst>
          <pc:docMk/>
          <pc:sldMk cId="2681396466" sldId="321"/>
        </pc:sldMkLst>
        <pc:spChg chg="mod">
          <ac:chgData name="Marco Garbini" userId="79fa80d9-c5de-4747-9f71-8db20e1eacba" providerId="ADAL" clId="{CFBF5569-A7F1-5689-8038-70B51DAD1678}" dt="2026-06-22T07:52:36.294" v="2624" actId="20577"/>
          <ac:spMkLst>
            <pc:docMk/>
            <pc:sldMk cId="2681396466" sldId="321"/>
            <ac:spMk id="2" creationId="{A3A4E095-E998-F9F7-A911-9726433F29D5}"/>
          </ac:spMkLst>
        </pc:spChg>
        <pc:spChg chg="add mod">
          <ac:chgData name="Marco Garbini" userId="79fa80d9-c5de-4747-9f71-8db20e1eacba" providerId="ADAL" clId="{CFBF5569-A7F1-5689-8038-70B51DAD1678}" dt="2026-06-22T14:25:43.407" v="7181" actId="20577"/>
          <ac:spMkLst>
            <pc:docMk/>
            <pc:sldMk cId="2681396466" sldId="321"/>
            <ac:spMk id="3" creationId="{D6F96C02-99A8-0372-540A-8B7F84139E89}"/>
          </ac:spMkLst>
        </pc:spChg>
        <pc:spChg chg="mod">
          <ac:chgData name="Marco Garbini" userId="79fa80d9-c5de-4747-9f71-8db20e1eacba" providerId="ADAL" clId="{CFBF5569-A7F1-5689-8038-70B51DAD1678}" dt="2026-06-22T14:25:49.904" v="7182" actId="1076"/>
          <ac:spMkLst>
            <pc:docMk/>
            <pc:sldMk cId="2681396466" sldId="321"/>
            <ac:spMk id="6" creationId="{4BE1FA4D-E518-584E-ED31-D5B52E4D8E1B}"/>
          </ac:spMkLst>
        </pc:spChg>
        <pc:graphicFrameChg chg="mod modGraphic">
          <ac:chgData name="Marco Garbini" userId="79fa80d9-c5de-4747-9f71-8db20e1eacba" providerId="ADAL" clId="{CFBF5569-A7F1-5689-8038-70B51DAD1678}" dt="2026-06-22T07:37:17.942" v="2106" actId="2165"/>
          <ac:graphicFrameMkLst>
            <pc:docMk/>
            <pc:sldMk cId="2681396466" sldId="321"/>
            <ac:graphicFrameMk id="5" creationId="{6753F8FD-F7C3-D2D9-305C-452194949C66}"/>
          </ac:graphicFrameMkLst>
        </pc:graphicFrameChg>
      </pc:sldChg>
      <pc:sldChg chg="addSp delSp modSp add mod">
        <pc:chgData name="Marco Garbini" userId="79fa80d9-c5de-4747-9f71-8db20e1eacba" providerId="ADAL" clId="{CFBF5569-A7F1-5689-8038-70B51DAD1678}" dt="2026-06-22T07:46:23.997" v="2558" actId="20577"/>
        <pc:sldMkLst>
          <pc:docMk/>
          <pc:sldMk cId="3520675236" sldId="323"/>
        </pc:sldMkLst>
        <pc:spChg chg="mod">
          <ac:chgData name="Marco Garbini" userId="79fa80d9-c5de-4747-9f71-8db20e1eacba" providerId="ADAL" clId="{CFBF5569-A7F1-5689-8038-70B51DAD1678}" dt="2026-06-22T07:46:23.997" v="2558" actId="20577"/>
          <ac:spMkLst>
            <pc:docMk/>
            <pc:sldMk cId="3520675236" sldId="323"/>
            <ac:spMk id="6" creationId="{36DFC6E5-62F7-C610-56D1-84032C41C8AB}"/>
          </ac:spMkLst>
        </pc:spChg>
        <pc:graphicFrameChg chg="add mod modGraphic">
          <ac:chgData name="Marco Garbini" userId="79fa80d9-c5de-4747-9f71-8db20e1eacba" providerId="ADAL" clId="{CFBF5569-A7F1-5689-8038-70B51DAD1678}" dt="2026-06-22T07:44:37.239" v="2372" actId="207"/>
          <ac:graphicFrameMkLst>
            <pc:docMk/>
            <pc:sldMk cId="3520675236" sldId="323"/>
            <ac:graphicFrameMk id="4" creationId="{17682F0A-8320-E702-CDB1-3F5C38DC6050}"/>
          </ac:graphicFrameMkLst>
        </pc:graphicFrameChg>
      </pc:sldChg>
      <pc:sldChg chg="modSp add mod">
        <pc:chgData name="Marco Garbini" userId="79fa80d9-c5de-4747-9f71-8db20e1eacba" providerId="ADAL" clId="{CFBF5569-A7F1-5689-8038-70B51DAD1678}" dt="2026-06-22T07:50:06.470" v="2594" actId="1076"/>
        <pc:sldMkLst>
          <pc:docMk/>
          <pc:sldMk cId="1257311940" sldId="324"/>
        </pc:sldMkLst>
        <pc:spChg chg="mod">
          <ac:chgData name="Marco Garbini" userId="79fa80d9-c5de-4747-9f71-8db20e1eacba" providerId="ADAL" clId="{CFBF5569-A7F1-5689-8038-70B51DAD1678}" dt="2026-06-22T07:47:06.870" v="2568" actId="20577"/>
          <ac:spMkLst>
            <pc:docMk/>
            <pc:sldMk cId="1257311940" sldId="324"/>
            <ac:spMk id="2" creationId="{6BC97892-0641-CA3B-9E2E-59FD4836A9E0}"/>
          </ac:spMkLst>
        </pc:spChg>
        <pc:spChg chg="mod">
          <ac:chgData name="Marco Garbini" userId="79fa80d9-c5de-4747-9f71-8db20e1eacba" providerId="ADAL" clId="{CFBF5569-A7F1-5689-8038-70B51DAD1678}" dt="2026-06-22T07:50:06.470" v="2594" actId="1076"/>
          <ac:spMkLst>
            <pc:docMk/>
            <pc:sldMk cId="1257311940" sldId="324"/>
            <ac:spMk id="6" creationId="{0F92EBA8-57D4-B1D4-B479-F7F425A2ACC0}"/>
          </ac:spMkLst>
        </pc:spChg>
        <pc:graphicFrameChg chg="mod modGraphic">
          <ac:chgData name="Marco Garbini" userId="79fa80d9-c5de-4747-9f71-8db20e1eacba" providerId="ADAL" clId="{CFBF5569-A7F1-5689-8038-70B51DAD1678}" dt="2026-06-22T07:49:43.501" v="2590" actId="2165"/>
          <ac:graphicFrameMkLst>
            <pc:docMk/>
            <pc:sldMk cId="1257311940" sldId="324"/>
            <ac:graphicFrameMk id="4" creationId="{B1F65D4A-4D79-9A88-924E-E859A9A04FEA}"/>
          </ac:graphicFrameMkLst>
        </pc:graphicFrameChg>
      </pc:sldChg>
      <pc:sldChg chg="addSp delSp modSp add mod">
        <pc:chgData name="Marco Garbini" userId="79fa80d9-c5de-4747-9f71-8db20e1eacba" providerId="ADAL" clId="{CFBF5569-A7F1-5689-8038-70B51DAD1678}" dt="2026-06-23T07:25:37.123" v="7408" actId="20577"/>
        <pc:sldMkLst>
          <pc:docMk/>
          <pc:sldMk cId="3703267089" sldId="325"/>
        </pc:sldMkLst>
        <pc:spChg chg="mod">
          <ac:chgData name="Marco Garbini" userId="79fa80d9-c5de-4747-9f71-8db20e1eacba" providerId="ADAL" clId="{CFBF5569-A7F1-5689-8038-70B51DAD1678}" dt="2026-06-22T07:52:29.834" v="2617" actId="20577"/>
          <ac:spMkLst>
            <pc:docMk/>
            <pc:sldMk cId="3703267089" sldId="325"/>
            <ac:spMk id="2" creationId="{24677FC2-F829-EF6C-F643-6B7A46B21E3D}"/>
          </ac:spMkLst>
        </pc:spChg>
        <pc:spChg chg="add mod">
          <ac:chgData name="Marco Garbini" userId="79fa80d9-c5de-4747-9f71-8db20e1eacba" providerId="ADAL" clId="{CFBF5569-A7F1-5689-8038-70B51DAD1678}" dt="2026-06-23T07:25:37.123" v="7408" actId="20577"/>
          <ac:spMkLst>
            <pc:docMk/>
            <pc:sldMk cId="3703267089" sldId="325"/>
            <ac:spMk id="5" creationId="{E073008E-B852-5250-8D7B-50999E8D1E4D}"/>
          </ac:spMkLst>
        </pc:spChg>
        <pc:graphicFrameChg chg="add mod modGraphic">
          <ac:chgData name="Marco Garbini" userId="79fa80d9-c5de-4747-9f71-8db20e1eacba" providerId="ADAL" clId="{CFBF5569-A7F1-5689-8038-70B51DAD1678}" dt="2026-06-23T07:23:37.940" v="7258" actId="20577"/>
          <ac:graphicFrameMkLst>
            <pc:docMk/>
            <pc:sldMk cId="3703267089" sldId="325"/>
            <ac:graphicFrameMk id="4" creationId="{A6ADD6E8-6985-BAF1-0EF7-16EEF7EE5256}"/>
          </ac:graphicFrameMkLst>
        </pc:graphicFrameChg>
      </pc:sldChg>
      <pc:sldChg chg="modSp add mod">
        <pc:chgData name="Marco Garbini" userId="79fa80d9-c5de-4747-9f71-8db20e1eacba" providerId="ADAL" clId="{CFBF5569-A7F1-5689-8038-70B51DAD1678}" dt="2026-06-22T07:56:30.823" v="2876" actId="1076"/>
        <pc:sldMkLst>
          <pc:docMk/>
          <pc:sldMk cId="2880633113" sldId="326"/>
        </pc:sldMkLst>
        <pc:spChg chg="mod">
          <ac:chgData name="Marco Garbini" userId="79fa80d9-c5de-4747-9f71-8db20e1eacba" providerId="ADAL" clId="{CFBF5569-A7F1-5689-8038-70B51DAD1678}" dt="2026-06-22T07:55:26.091" v="2769" actId="20577"/>
          <ac:spMkLst>
            <pc:docMk/>
            <pc:sldMk cId="2880633113" sldId="326"/>
            <ac:spMk id="2" creationId="{6D8EAFF3-CB18-70DB-2811-7EE2657C8545}"/>
          </ac:spMkLst>
        </pc:spChg>
        <pc:spChg chg="mod">
          <ac:chgData name="Marco Garbini" userId="79fa80d9-c5de-4747-9f71-8db20e1eacba" providerId="ADAL" clId="{CFBF5569-A7F1-5689-8038-70B51DAD1678}" dt="2026-06-22T07:56:30.823" v="2876" actId="1076"/>
          <ac:spMkLst>
            <pc:docMk/>
            <pc:sldMk cId="2880633113" sldId="326"/>
            <ac:spMk id="5" creationId="{6507B48A-F605-7E09-1479-97007D998AAD}"/>
          </ac:spMkLst>
        </pc:spChg>
        <pc:graphicFrameChg chg="modGraphic">
          <ac:chgData name="Marco Garbini" userId="79fa80d9-c5de-4747-9f71-8db20e1eacba" providerId="ADAL" clId="{CFBF5569-A7F1-5689-8038-70B51DAD1678}" dt="2026-06-22T07:56:27.385" v="2875" actId="20577"/>
          <ac:graphicFrameMkLst>
            <pc:docMk/>
            <pc:sldMk cId="2880633113" sldId="326"/>
            <ac:graphicFrameMk id="4" creationId="{F01326B1-504E-8C32-1A82-7571ACFC9686}"/>
          </ac:graphicFrameMkLst>
        </pc:graphicFrameChg>
      </pc:sldChg>
      <pc:sldChg chg="addSp delSp modSp add mod ord">
        <pc:chgData name="Marco Garbini" userId="79fa80d9-c5de-4747-9f71-8db20e1eacba" providerId="ADAL" clId="{CFBF5569-A7F1-5689-8038-70B51DAD1678}" dt="2026-06-22T07:58:36.132" v="2953" actId="1076"/>
        <pc:sldMkLst>
          <pc:docMk/>
          <pc:sldMk cId="2110416276" sldId="327"/>
        </pc:sldMkLst>
        <pc:spChg chg="add mod">
          <ac:chgData name="Marco Garbini" userId="79fa80d9-c5de-4747-9f71-8db20e1eacba" providerId="ADAL" clId="{CFBF5569-A7F1-5689-8038-70B51DAD1678}" dt="2026-06-22T07:58:36.132" v="2953" actId="1076"/>
          <ac:spMkLst>
            <pc:docMk/>
            <pc:sldMk cId="2110416276" sldId="327"/>
            <ac:spMk id="5" creationId="{2D45BD76-2C0C-0E15-1425-3F9CF618FD8E}"/>
          </ac:spMkLst>
        </pc:spChg>
        <pc:graphicFrameChg chg="add mod modGraphic">
          <ac:chgData name="Marco Garbini" userId="79fa80d9-c5de-4747-9f71-8db20e1eacba" providerId="ADAL" clId="{CFBF5569-A7F1-5689-8038-70B51DAD1678}" dt="2026-06-22T07:58:26.392" v="2951" actId="20577"/>
          <ac:graphicFrameMkLst>
            <pc:docMk/>
            <pc:sldMk cId="2110416276" sldId="327"/>
            <ac:graphicFrameMk id="4" creationId="{2ACBB627-132D-50B5-827E-6DB0E561F83D}"/>
          </ac:graphicFrameMkLst>
        </pc:graphicFrameChg>
      </pc:sldChg>
      <pc:sldChg chg="addSp delSp modSp add mod">
        <pc:chgData name="Marco Garbini" userId="79fa80d9-c5de-4747-9f71-8db20e1eacba" providerId="ADAL" clId="{CFBF5569-A7F1-5689-8038-70B51DAD1678}" dt="2026-06-22T08:00:28.242" v="3065" actId="1076"/>
        <pc:sldMkLst>
          <pc:docMk/>
          <pc:sldMk cId="165931293" sldId="328"/>
        </pc:sldMkLst>
        <pc:spChg chg="add mod">
          <ac:chgData name="Marco Garbini" userId="79fa80d9-c5de-4747-9f71-8db20e1eacba" providerId="ADAL" clId="{CFBF5569-A7F1-5689-8038-70B51DAD1678}" dt="2026-06-22T08:00:28.242" v="3065" actId="1076"/>
          <ac:spMkLst>
            <pc:docMk/>
            <pc:sldMk cId="165931293" sldId="328"/>
            <ac:spMk id="6" creationId="{09387692-10B5-F0B5-740E-EF9AC2CC91DD}"/>
          </ac:spMkLst>
        </pc:spChg>
        <pc:graphicFrameChg chg="add mod modGraphic">
          <ac:chgData name="Marco Garbini" userId="79fa80d9-c5de-4747-9f71-8db20e1eacba" providerId="ADAL" clId="{CFBF5569-A7F1-5689-8038-70B51DAD1678}" dt="2026-06-22T07:59:43.362" v="2968" actId="1076"/>
          <ac:graphicFrameMkLst>
            <pc:docMk/>
            <pc:sldMk cId="165931293" sldId="328"/>
            <ac:graphicFrameMk id="4" creationId="{207A300C-089F-4326-0256-5C75CFC9EF17}"/>
          </ac:graphicFrameMkLst>
        </pc:graphicFrameChg>
      </pc:sldChg>
      <pc:sldChg chg="addSp delSp modSp add mod">
        <pc:chgData name="Marco Garbini" userId="79fa80d9-c5de-4747-9f71-8db20e1eacba" providerId="ADAL" clId="{CFBF5569-A7F1-5689-8038-70B51DAD1678}" dt="2026-06-22T08:01:37.515" v="3116" actId="1076"/>
        <pc:sldMkLst>
          <pc:docMk/>
          <pc:sldMk cId="2439751217" sldId="329"/>
        </pc:sldMkLst>
        <pc:spChg chg="add mod">
          <ac:chgData name="Marco Garbini" userId="79fa80d9-c5de-4747-9f71-8db20e1eacba" providerId="ADAL" clId="{CFBF5569-A7F1-5689-8038-70B51DAD1678}" dt="2026-06-22T08:01:37.515" v="3116" actId="1076"/>
          <ac:spMkLst>
            <pc:docMk/>
            <pc:sldMk cId="2439751217" sldId="329"/>
            <ac:spMk id="6" creationId="{D77061D3-1D95-8938-C996-2804C9868393}"/>
          </ac:spMkLst>
        </pc:spChg>
        <pc:graphicFrameChg chg="add mod modGraphic">
          <ac:chgData name="Marco Garbini" userId="79fa80d9-c5de-4747-9f71-8db20e1eacba" providerId="ADAL" clId="{CFBF5569-A7F1-5689-8038-70B51DAD1678}" dt="2026-06-22T08:01:35.285" v="3115" actId="2165"/>
          <ac:graphicFrameMkLst>
            <pc:docMk/>
            <pc:sldMk cId="2439751217" sldId="329"/>
            <ac:graphicFrameMk id="5" creationId="{C1F30900-5B08-2A4E-73CA-035DC51D3B07}"/>
          </ac:graphicFrameMkLst>
        </pc:graphicFrameChg>
      </pc:sldChg>
      <pc:sldChg chg="modSp add mod">
        <pc:chgData name="Marco Garbini" userId="79fa80d9-c5de-4747-9f71-8db20e1eacba" providerId="ADAL" clId="{CFBF5569-A7F1-5689-8038-70B51DAD1678}" dt="2026-06-22T08:03:50.715" v="3281" actId="20577"/>
        <pc:sldMkLst>
          <pc:docMk/>
          <pc:sldMk cId="48418460" sldId="330"/>
        </pc:sldMkLst>
        <pc:spChg chg="mod">
          <ac:chgData name="Marco Garbini" userId="79fa80d9-c5de-4747-9f71-8db20e1eacba" providerId="ADAL" clId="{CFBF5569-A7F1-5689-8038-70B51DAD1678}" dt="2026-06-22T08:01:44.186" v="3121" actId="20577"/>
          <ac:spMkLst>
            <pc:docMk/>
            <pc:sldMk cId="48418460" sldId="330"/>
            <ac:spMk id="2" creationId="{080FC3AE-C7C1-3835-0C8D-47D53CDE30DC}"/>
          </ac:spMkLst>
        </pc:spChg>
        <pc:spChg chg="mod">
          <ac:chgData name="Marco Garbini" userId="79fa80d9-c5de-4747-9f71-8db20e1eacba" providerId="ADAL" clId="{CFBF5569-A7F1-5689-8038-70B51DAD1678}" dt="2026-06-22T08:03:50.715" v="3281" actId="20577"/>
          <ac:spMkLst>
            <pc:docMk/>
            <pc:sldMk cId="48418460" sldId="330"/>
            <ac:spMk id="6" creationId="{3E9C3CE6-B5D3-873F-8829-0DC3267BED5C}"/>
          </ac:spMkLst>
        </pc:spChg>
        <pc:graphicFrameChg chg="modGraphic">
          <ac:chgData name="Marco Garbini" userId="79fa80d9-c5de-4747-9f71-8db20e1eacba" providerId="ADAL" clId="{CFBF5569-A7F1-5689-8038-70B51DAD1678}" dt="2026-06-22T08:01:57.520" v="3129" actId="2165"/>
          <ac:graphicFrameMkLst>
            <pc:docMk/>
            <pc:sldMk cId="48418460" sldId="330"/>
            <ac:graphicFrameMk id="5" creationId="{3CCD7023-B4DF-85EA-BF95-04EC6E98F06E}"/>
          </ac:graphicFrameMkLst>
        </pc:graphicFrameChg>
      </pc:sldChg>
      <pc:sldChg chg="addSp delSp modSp add mod">
        <pc:chgData name="Marco Garbini" userId="79fa80d9-c5de-4747-9f71-8db20e1eacba" providerId="ADAL" clId="{CFBF5569-A7F1-5689-8038-70B51DAD1678}" dt="2026-06-22T09:50:42.008" v="4322" actId="115"/>
        <pc:sldMkLst>
          <pc:docMk/>
          <pc:sldMk cId="3724514741" sldId="331"/>
        </pc:sldMkLst>
        <pc:spChg chg="mod">
          <ac:chgData name="Marco Garbini" userId="79fa80d9-c5de-4747-9f71-8db20e1eacba" providerId="ADAL" clId="{CFBF5569-A7F1-5689-8038-70B51DAD1678}" dt="2026-06-22T08:16:38.268" v="3509" actId="20577"/>
          <ac:spMkLst>
            <pc:docMk/>
            <pc:sldMk cId="3724514741" sldId="331"/>
            <ac:spMk id="2" creationId="{5738E980-CCD3-D7AA-7A9C-EB9D3ED4F6F0}"/>
          </ac:spMkLst>
        </pc:spChg>
        <pc:spChg chg="add mod">
          <ac:chgData name="Marco Garbini" userId="79fa80d9-c5de-4747-9f71-8db20e1eacba" providerId="ADAL" clId="{CFBF5569-A7F1-5689-8038-70B51DAD1678}" dt="2026-06-22T09:50:42.008" v="4322" actId="115"/>
          <ac:spMkLst>
            <pc:docMk/>
            <pc:sldMk cId="3724514741" sldId="331"/>
            <ac:spMk id="8" creationId="{70DE2140-910A-D343-5C90-E6180E592D1F}"/>
          </ac:spMkLst>
        </pc:spChg>
        <pc:spChg chg="add mod">
          <ac:chgData name="Marco Garbini" userId="79fa80d9-c5de-4747-9f71-8db20e1eacba" providerId="ADAL" clId="{CFBF5569-A7F1-5689-8038-70B51DAD1678}" dt="2026-06-22T09:50:35.875" v="4321" actId="20577"/>
          <ac:spMkLst>
            <pc:docMk/>
            <pc:sldMk cId="3724514741" sldId="331"/>
            <ac:spMk id="11" creationId="{5494FF5D-198D-D3EF-EA70-14FC97B0DE9C}"/>
          </ac:spMkLst>
        </pc:spChg>
        <pc:picChg chg="add mod">
          <ac:chgData name="Marco Garbini" userId="79fa80d9-c5de-4747-9f71-8db20e1eacba" providerId="ADAL" clId="{CFBF5569-A7F1-5689-8038-70B51DAD1678}" dt="2026-06-22T09:41:54.251" v="4267" actId="1076"/>
          <ac:picMkLst>
            <pc:docMk/>
            <pc:sldMk cId="3724514741" sldId="331"/>
            <ac:picMk id="10" creationId="{FF7C295B-6782-49BA-C834-140E1B746CE2}"/>
          </ac:picMkLst>
        </pc:picChg>
      </pc:sldChg>
      <pc:sldChg chg="modSp add mod ord">
        <pc:chgData name="Marco Garbini" userId="79fa80d9-c5de-4747-9f71-8db20e1eacba" providerId="ADAL" clId="{CFBF5569-A7F1-5689-8038-70B51DAD1678}" dt="2026-06-22T08:27:12.442" v="4008" actId="20578"/>
        <pc:sldMkLst>
          <pc:docMk/>
          <pc:sldMk cId="2386984684" sldId="332"/>
        </pc:sldMkLst>
        <pc:graphicFrameChg chg="modGraphic">
          <ac:chgData name="Marco Garbini" userId="79fa80d9-c5de-4747-9f71-8db20e1eacba" providerId="ADAL" clId="{CFBF5569-A7F1-5689-8038-70B51DAD1678}" dt="2026-06-22T08:23:51.300" v="3701" actId="20577"/>
          <ac:graphicFrameMkLst>
            <pc:docMk/>
            <pc:sldMk cId="2386984684" sldId="332"/>
            <ac:graphicFrameMk id="4" creationId="{17B7D03B-A914-11D1-7A70-0B5B6FB517FC}"/>
          </ac:graphicFrameMkLst>
        </pc:graphicFrameChg>
      </pc:sldChg>
      <pc:sldChg chg="addSp delSp modSp add mod">
        <pc:chgData name="Marco Garbini" userId="79fa80d9-c5de-4747-9f71-8db20e1eacba" providerId="ADAL" clId="{CFBF5569-A7F1-5689-8038-70B51DAD1678}" dt="2026-06-22T13:21:19.245" v="4900" actId="1076"/>
        <pc:sldMkLst>
          <pc:docMk/>
          <pc:sldMk cId="2516595637" sldId="333"/>
        </pc:sldMkLst>
        <pc:spChg chg="mod">
          <ac:chgData name="Marco Garbini" userId="79fa80d9-c5de-4747-9f71-8db20e1eacba" providerId="ADAL" clId="{CFBF5569-A7F1-5689-8038-70B51DAD1678}" dt="2026-06-22T12:55:18.570" v="4721" actId="114"/>
          <ac:spMkLst>
            <pc:docMk/>
            <pc:sldMk cId="2516595637" sldId="333"/>
            <ac:spMk id="2" creationId="{F42F39CD-2589-B953-3D0A-6A35D5CB2A27}"/>
          </ac:spMkLst>
        </pc:spChg>
        <pc:spChg chg="add mod">
          <ac:chgData name="Marco Garbini" userId="79fa80d9-c5de-4747-9f71-8db20e1eacba" providerId="ADAL" clId="{CFBF5569-A7F1-5689-8038-70B51DAD1678}" dt="2026-06-22T12:53:25.913" v="4713" actId="1076"/>
          <ac:spMkLst>
            <pc:docMk/>
            <pc:sldMk cId="2516595637" sldId="333"/>
            <ac:spMk id="6" creationId="{6F72E3C3-442C-1ABA-7FEE-9179DA6743A4}"/>
          </ac:spMkLst>
        </pc:spChg>
        <pc:spChg chg="add mod">
          <ac:chgData name="Marco Garbini" userId="79fa80d9-c5de-4747-9f71-8db20e1eacba" providerId="ADAL" clId="{CFBF5569-A7F1-5689-8038-70B51DAD1678}" dt="2026-06-22T13:21:19.245" v="4900" actId="1076"/>
          <ac:spMkLst>
            <pc:docMk/>
            <pc:sldMk cId="2516595637" sldId="333"/>
            <ac:spMk id="7" creationId="{C1A6BEF3-39BC-4067-AB95-F61B213F89D6}"/>
          </ac:spMkLst>
        </pc:spChg>
        <pc:picChg chg="add mod">
          <ac:chgData name="Marco Garbini" userId="79fa80d9-c5de-4747-9f71-8db20e1eacba" providerId="ADAL" clId="{CFBF5569-A7F1-5689-8038-70B51DAD1678}" dt="2026-06-22T13:21:17.155" v="4899" actId="14100"/>
          <ac:picMkLst>
            <pc:docMk/>
            <pc:sldMk cId="2516595637" sldId="333"/>
            <ac:picMk id="12" creationId="{0578C10A-4588-DF21-5C7A-3C674A5D73BC}"/>
          </ac:picMkLst>
        </pc:picChg>
      </pc:sldChg>
      <pc:sldChg chg="modSp add mod">
        <pc:chgData name="Marco Garbini" userId="79fa80d9-c5de-4747-9f71-8db20e1eacba" providerId="ADAL" clId="{CFBF5569-A7F1-5689-8038-70B51DAD1678}" dt="2026-06-22T14:02:25.053" v="7070" actId="20577"/>
        <pc:sldMkLst>
          <pc:docMk/>
          <pc:sldMk cId="3624680351" sldId="334"/>
        </pc:sldMkLst>
        <pc:spChg chg="mod">
          <ac:chgData name="Marco Garbini" userId="79fa80d9-c5de-4747-9f71-8db20e1eacba" providerId="ADAL" clId="{CFBF5569-A7F1-5689-8038-70B51DAD1678}" dt="2026-06-22T14:02:25.053" v="7070" actId="20577"/>
          <ac:spMkLst>
            <pc:docMk/>
            <pc:sldMk cId="3624680351" sldId="334"/>
            <ac:spMk id="5" creationId="{EAEE3C4F-63F7-35EF-CE0B-E9426D2C1C8C}"/>
          </ac:spMkLst>
        </pc:spChg>
      </pc:sldChg>
      <pc:sldChg chg="addSp delSp modSp new mod">
        <pc:chgData name="Marco Garbini" userId="79fa80d9-c5de-4747-9f71-8db20e1eacba" providerId="ADAL" clId="{CFBF5569-A7F1-5689-8038-70B51DAD1678}" dt="2026-06-22T14:23:11.274" v="7145" actId="1076"/>
        <pc:sldMkLst>
          <pc:docMk/>
          <pc:sldMk cId="1231058595" sldId="335"/>
        </pc:sldMkLst>
        <pc:spChg chg="add mod">
          <ac:chgData name="Marco Garbini" userId="79fa80d9-c5de-4747-9f71-8db20e1eacba" providerId="ADAL" clId="{CFBF5569-A7F1-5689-8038-70B51DAD1678}" dt="2026-06-22T14:13:40.700" v="7096" actId="14100"/>
          <ac:spMkLst>
            <pc:docMk/>
            <pc:sldMk cId="1231058595" sldId="335"/>
            <ac:spMk id="4" creationId="{2BE917A3-60DE-BE33-CEDF-B7AB9A09DF5F}"/>
          </ac:spMkLst>
        </pc:spChg>
        <pc:spChg chg="add mod">
          <ac:chgData name="Marco Garbini" userId="79fa80d9-c5de-4747-9f71-8db20e1eacba" providerId="ADAL" clId="{CFBF5569-A7F1-5689-8038-70B51DAD1678}" dt="2026-06-22T14:13:38.207" v="7095" actId="1076"/>
          <ac:spMkLst>
            <pc:docMk/>
            <pc:sldMk cId="1231058595" sldId="335"/>
            <ac:spMk id="5" creationId="{98282B04-7A2C-8752-578E-EC492FB457B0}"/>
          </ac:spMkLst>
        </pc:spChg>
        <pc:spChg chg="add mod">
          <ac:chgData name="Marco Garbini" userId="79fa80d9-c5de-4747-9f71-8db20e1eacba" providerId="ADAL" clId="{CFBF5569-A7F1-5689-8038-70B51DAD1678}" dt="2026-06-22T14:13:38.207" v="7095" actId="1076"/>
          <ac:spMkLst>
            <pc:docMk/>
            <pc:sldMk cId="1231058595" sldId="335"/>
            <ac:spMk id="6" creationId="{D90543FB-A7D5-801C-C88A-F33A38A5057F}"/>
          </ac:spMkLst>
        </pc:spChg>
        <pc:spChg chg="add mod">
          <ac:chgData name="Marco Garbini" userId="79fa80d9-c5de-4747-9f71-8db20e1eacba" providerId="ADAL" clId="{CFBF5569-A7F1-5689-8038-70B51DAD1678}" dt="2026-06-22T14:13:51.591" v="7099"/>
          <ac:spMkLst>
            <pc:docMk/>
            <pc:sldMk cId="1231058595" sldId="335"/>
            <ac:spMk id="7" creationId="{BDFB6F4E-FE5D-F518-3B0D-6DB85EBAFF8A}"/>
          </ac:spMkLst>
        </pc:spChg>
        <pc:picChg chg="add del mod">
          <ac:chgData name="Marco Garbini" userId="79fa80d9-c5de-4747-9f71-8db20e1eacba" providerId="ADAL" clId="{CFBF5569-A7F1-5689-8038-70B51DAD1678}" dt="2026-06-22T14:16:21.424" v="7131" actId="167"/>
          <ac:picMkLst>
            <pc:docMk/>
            <pc:sldMk cId="1231058595" sldId="335"/>
            <ac:picMk id="2" creationId="{87BA6B80-49A9-37B9-641F-13423B05E784}"/>
          </ac:picMkLst>
        </pc:picChg>
        <pc:picChg chg="add mod">
          <ac:chgData name="Marco Garbini" userId="79fa80d9-c5de-4747-9f71-8db20e1eacba" providerId="ADAL" clId="{CFBF5569-A7F1-5689-8038-70B51DAD1678}" dt="2026-06-22T14:13:21.365" v="7093"/>
          <ac:picMkLst>
            <pc:docMk/>
            <pc:sldMk cId="1231058595" sldId="335"/>
            <ac:picMk id="3" creationId="{B58B0C36-A48E-2938-93A8-A37CC43ED631}"/>
          </ac:picMkLst>
        </pc:picChg>
        <pc:picChg chg="add mod">
          <ac:chgData name="Marco Garbini" userId="79fa80d9-c5de-4747-9f71-8db20e1eacba" providerId="ADAL" clId="{CFBF5569-A7F1-5689-8038-70B51DAD1678}" dt="2026-06-22T14:14:04.396" v="7105" actId="1076"/>
          <ac:picMkLst>
            <pc:docMk/>
            <pc:sldMk cId="1231058595" sldId="335"/>
            <ac:picMk id="8" creationId="{D9AF38DD-188F-DB1E-D548-4319D8AB6FB4}"/>
          </ac:picMkLst>
        </pc:picChg>
        <pc:picChg chg="add mod">
          <ac:chgData name="Marco Garbini" userId="79fa80d9-c5de-4747-9f71-8db20e1eacba" providerId="ADAL" clId="{CFBF5569-A7F1-5689-8038-70B51DAD1678}" dt="2026-06-22T14:23:07.531" v="7144" actId="1076"/>
          <ac:picMkLst>
            <pc:docMk/>
            <pc:sldMk cId="1231058595" sldId="335"/>
            <ac:picMk id="9" creationId="{8B534BC6-8B2F-C929-3712-703CA84E4D1C}"/>
          </ac:picMkLst>
        </pc:picChg>
        <pc:picChg chg="add mod">
          <ac:chgData name="Marco Garbini" userId="79fa80d9-c5de-4747-9f71-8db20e1eacba" providerId="ADAL" clId="{CFBF5569-A7F1-5689-8038-70B51DAD1678}" dt="2026-06-22T14:23:11.274" v="7145" actId="1076"/>
          <ac:picMkLst>
            <pc:docMk/>
            <pc:sldMk cId="1231058595" sldId="335"/>
            <ac:picMk id="10" creationId="{0425F48E-72EB-2FF1-F3A5-B72609541F1F}"/>
          </ac:picMkLst>
        </pc:picChg>
        <pc:picChg chg="add mod">
          <ac:chgData name="Marco Garbini" userId="79fa80d9-c5de-4747-9f71-8db20e1eacba" providerId="ADAL" clId="{CFBF5569-A7F1-5689-8038-70B51DAD1678}" dt="2026-06-22T14:13:59.842" v="7103" actId="1076"/>
          <ac:picMkLst>
            <pc:docMk/>
            <pc:sldMk cId="1231058595" sldId="335"/>
            <ac:picMk id="11" creationId="{CD956478-4363-F58D-3DCD-1A290C21CD78}"/>
          </ac:picMkLst>
        </pc:picChg>
        <pc:picChg chg="add mod">
          <ac:chgData name="Marco Garbini" userId="79fa80d9-c5de-4747-9f71-8db20e1eacba" providerId="ADAL" clId="{CFBF5569-A7F1-5689-8038-70B51DAD1678}" dt="2026-06-22T14:14:00.946" v="7104" actId="1076"/>
          <ac:picMkLst>
            <pc:docMk/>
            <pc:sldMk cId="1231058595" sldId="335"/>
            <ac:picMk id="12" creationId="{116EB0BD-B76B-2D67-7C66-C811E4838B87}"/>
          </ac:picMkLst>
        </pc:picChg>
        <pc:picChg chg="add mod">
          <ac:chgData name="Marco Garbini" userId="79fa80d9-c5de-4747-9f71-8db20e1eacba" providerId="ADAL" clId="{CFBF5569-A7F1-5689-8038-70B51DAD1678}" dt="2026-06-22T14:16:03.500" v="7128" actId="14100"/>
          <ac:picMkLst>
            <pc:docMk/>
            <pc:sldMk cId="1231058595" sldId="335"/>
            <ac:picMk id="17" creationId="{0011B63C-711B-76F1-382F-0EC3772B7D72}"/>
          </ac:picMkLst>
        </pc:picChg>
        <pc:picChg chg="add mod modCrop">
          <ac:chgData name="Marco Garbini" userId="79fa80d9-c5de-4747-9f71-8db20e1eacba" providerId="ADAL" clId="{CFBF5569-A7F1-5689-8038-70B51DAD1678}" dt="2026-06-22T14:23:05.053" v="7143" actId="1076"/>
          <ac:picMkLst>
            <pc:docMk/>
            <pc:sldMk cId="1231058595" sldId="335"/>
            <ac:picMk id="19" creationId="{E98C88B9-B5CA-0ADC-47D8-3767F28A7771}"/>
          </ac:picMkLst>
        </pc:picChg>
      </pc:sldChg>
      <pc:sldChg chg="add">
        <pc:chgData name="Marco Garbini" userId="79fa80d9-c5de-4747-9f71-8db20e1eacba" providerId="ADAL" clId="{CFBF5569-A7F1-5689-8038-70B51DAD1678}" dt="2026-06-23T07:20:05.324" v="7183"/>
        <pc:sldMkLst>
          <pc:docMk/>
          <pc:sldMk cId="3566280320" sldId="336"/>
        </pc:sldMkLst>
      </pc:sldChg>
      <pc:sldMasterChg chg="modSldLayout">
        <pc:chgData name="Marco Garbini" userId="79fa80d9-c5de-4747-9f71-8db20e1eacba" providerId="ADAL" clId="{CFBF5569-A7F1-5689-8038-70B51DAD1678}" dt="2026-06-22T14:12:32.750" v="7082" actId="478"/>
        <pc:sldMasterMkLst>
          <pc:docMk/>
          <pc:sldMasterMk cId="3476528472" sldId="2147483660"/>
        </pc:sldMasterMkLst>
        <pc:sldLayoutChg chg="addSp delSp modSp mod">
          <pc:chgData name="Marco Garbini" userId="79fa80d9-c5de-4747-9f71-8db20e1eacba" providerId="ADAL" clId="{CFBF5569-A7F1-5689-8038-70B51DAD1678}" dt="2026-06-19T09:00:17.184" v="47" actId="1076"/>
          <pc:sldLayoutMkLst>
            <pc:docMk/>
            <pc:sldMasterMk cId="3476528472" sldId="2147483660"/>
            <pc:sldLayoutMk cId="957108716" sldId="2147483661"/>
          </pc:sldLayoutMkLst>
          <pc:spChg chg="add mod">
            <ac:chgData name="Marco Garbini" userId="79fa80d9-c5de-4747-9f71-8db20e1eacba" providerId="ADAL" clId="{CFBF5569-A7F1-5689-8038-70B51DAD1678}" dt="2026-06-19T09:00:17.184" v="47" actId="1076"/>
            <ac:spMkLst>
              <pc:docMk/>
              <pc:sldMasterMk cId="3476528472" sldId="2147483660"/>
              <pc:sldLayoutMk cId="957108716" sldId="2147483661"/>
              <ac:spMk id="2" creationId="{9E6D85F2-7431-6DBE-9B31-B92597614384}"/>
            </ac:spMkLst>
          </pc:spChg>
        </pc:sldLayoutChg>
        <pc:sldLayoutChg chg="delSp mod">
          <pc:chgData name="Marco Garbini" userId="79fa80d9-c5de-4747-9f71-8db20e1eacba" providerId="ADAL" clId="{CFBF5569-A7F1-5689-8038-70B51DAD1678}" dt="2026-06-22T14:12:32.750" v="7082" actId="478"/>
          <pc:sldLayoutMkLst>
            <pc:docMk/>
            <pc:sldMasterMk cId="3476528472" sldId="2147483660"/>
            <pc:sldLayoutMk cId="267715659" sldId="2147483662"/>
          </pc:sldLayoutMkLst>
        </pc:sldLayoutChg>
        <pc:sldLayoutChg chg="addSp modSp mod">
          <pc:chgData name="Marco Garbini" userId="79fa80d9-c5de-4747-9f71-8db20e1eacba" providerId="ADAL" clId="{CFBF5569-A7F1-5689-8038-70B51DAD1678}" dt="2026-06-22T13:20:55.429" v="4893" actId="1076"/>
          <pc:sldLayoutMkLst>
            <pc:docMk/>
            <pc:sldMasterMk cId="3476528472" sldId="2147483660"/>
            <pc:sldLayoutMk cId="1014740322" sldId="2147483667"/>
          </pc:sldLayoutMkLst>
          <pc:spChg chg="mod">
            <ac:chgData name="Marco Garbini" userId="79fa80d9-c5de-4747-9f71-8db20e1eacba" providerId="ADAL" clId="{CFBF5569-A7F1-5689-8038-70B51DAD1678}" dt="2026-06-22T13:19:36.759" v="4780" actId="1037"/>
            <ac:spMkLst>
              <pc:docMk/>
              <pc:sldMasterMk cId="3476528472" sldId="2147483660"/>
              <pc:sldLayoutMk cId="1014740322" sldId="2147483667"/>
              <ac:spMk id="5" creationId="{D9E4A692-ABEE-20E0-5200-08451E37C15C}"/>
            </ac:spMkLst>
          </pc:spChg>
          <pc:spChg chg="mod">
            <ac:chgData name="Marco Garbini" userId="79fa80d9-c5de-4747-9f71-8db20e1eacba" providerId="ADAL" clId="{CFBF5569-A7F1-5689-8038-70B51DAD1678}" dt="2026-06-22T13:20:55.429" v="4893" actId="1076"/>
            <ac:spMkLst>
              <pc:docMk/>
              <pc:sldMasterMk cId="3476528472" sldId="2147483660"/>
              <pc:sldLayoutMk cId="1014740322" sldId="2147483667"/>
              <ac:spMk id="10" creationId="{BBE9FFE0-BD80-5D85-BE88-511DD7FB54F7}"/>
            </ac:spMkLst>
          </pc:spChg>
          <pc:spChg chg="mod">
            <ac:chgData name="Marco Garbini" userId="79fa80d9-c5de-4747-9f71-8db20e1eacba" providerId="ADAL" clId="{CFBF5569-A7F1-5689-8038-70B51DAD1678}" dt="2026-06-22T13:19:47.809" v="4794" actId="1076"/>
            <ac:spMkLst>
              <pc:docMk/>
              <pc:sldMasterMk cId="3476528472" sldId="2147483660"/>
              <pc:sldLayoutMk cId="1014740322" sldId="2147483667"/>
              <ac:spMk id="11" creationId="{7A03F897-6491-422B-6C98-89A598B9D7EA}"/>
            </ac:spMkLst>
          </pc:spChg>
          <pc:spChg chg="mod">
            <ac:chgData name="Marco Garbini" userId="79fa80d9-c5de-4747-9f71-8db20e1eacba" providerId="ADAL" clId="{CFBF5569-A7F1-5689-8038-70B51DAD1678}" dt="2026-06-22T13:19:26.189" v="4766" actId="1037"/>
            <ac:spMkLst>
              <pc:docMk/>
              <pc:sldMasterMk cId="3476528472" sldId="2147483660"/>
              <pc:sldLayoutMk cId="1014740322" sldId="2147483667"/>
              <ac:spMk id="13" creationId="{78628B8D-69A0-56FA-7293-75590A098EF6}"/>
            </ac:spMkLst>
          </pc:spChg>
          <pc:spChg chg="add mod">
            <ac:chgData name="Marco Garbini" userId="79fa80d9-c5de-4747-9f71-8db20e1eacba" providerId="ADAL" clId="{CFBF5569-A7F1-5689-8038-70B51DAD1678}" dt="2026-06-22T13:20:45.145" v="4892" actId="1036"/>
            <ac:spMkLst>
              <pc:docMk/>
              <pc:sldMasterMk cId="3476528472" sldId="2147483660"/>
              <pc:sldLayoutMk cId="1014740322" sldId="2147483667"/>
              <ac:spMk id="17" creationId="{FFE33D29-89A5-B219-DD56-C7EE9D1D0133}"/>
            </ac:spMkLst>
          </pc:spChg>
          <pc:cxnChg chg="mod">
            <ac:chgData name="Marco Garbini" userId="79fa80d9-c5de-4747-9f71-8db20e1eacba" providerId="ADAL" clId="{CFBF5569-A7F1-5689-8038-70B51DAD1678}" dt="2026-06-22T13:19:42.011" v="4793" actId="1037"/>
            <ac:cxnSpMkLst>
              <pc:docMk/>
              <pc:sldMasterMk cId="3476528472" sldId="2147483660"/>
              <pc:sldLayoutMk cId="1014740322" sldId="2147483667"/>
              <ac:cxnSpMk id="6" creationId="{B54FA62F-EB50-605F-8A30-51A3A6776E4F}"/>
            </ac:cxnSpMkLst>
          </pc:cxnChg>
        </pc:sldLayoutChg>
      </pc:sldMasterChg>
      <pc:sldMasterChg chg="delSp mod">
        <pc:chgData name="Marco Garbini" userId="79fa80d9-c5de-4747-9f71-8db20e1eacba" providerId="ADAL" clId="{CFBF5569-A7F1-5689-8038-70B51DAD1678}" dt="2026-06-22T14:11:37.153" v="7080" actId="478"/>
        <pc:sldMasterMkLst>
          <pc:docMk/>
          <pc:sldMasterMk cId="2417385975" sldId="2147483672"/>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E00697-0E93-4510-B042-3C0428C64DBD}" type="datetimeFigureOut">
              <a:rPr lang="en-US" smtClean="0"/>
              <a:pPr/>
              <a:t>6/30/26</a:t>
            </a:fld>
            <a:endParaRPr lang="en-US"/>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E59441-1E5A-4222-B906-F8281C95010A}" type="slidenum">
              <a:rPr lang="en-US" smtClean="0"/>
              <a:pPr/>
              <a:t>‹#›</a:t>
            </a:fld>
            <a:endParaRPr lang="en-US"/>
          </a:p>
        </p:txBody>
      </p:sp>
    </p:spTree>
    <p:extLst>
      <p:ext uri="{BB962C8B-B14F-4D97-AF65-F5344CB8AC3E}">
        <p14:creationId xmlns:p14="http://schemas.microsoft.com/office/powerpoint/2010/main" val="1459289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5" name="Segnaposto numero diapositiva 3">
            <a:extLst>
              <a:ext uri="{FF2B5EF4-FFF2-40B4-BE49-F238E27FC236}">
                <a16:creationId xmlns:a16="http://schemas.microsoft.com/office/drawing/2014/main" id="{D9E4A692-ABEE-20E0-5200-08451E37C15C}"/>
              </a:ext>
            </a:extLst>
          </p:cNvPr>
          <p:cNvSpPr txBox="1">
            <a:spLocks/>
          </p:cNvSpPr>
          <p:nvPr userDrawn="1"/>
        </p:nvSpPr>
        <p:spPr>
          <a:xfrm rot="16200000">
            <a:off x="-125306" y="6427631"/>
            <a:ext cx="359228" cy="327331"/>
          </a:xfrm>
          <a:prstGeom prst="rect">
            <a:avLst/>
          </a:prstGeom>
        </p:spPr>
        <p:txBody>
          <a:bodyPr vert="horz" lIns="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DBE07598-8C37-D741-A2D5-16C226F04FA1}" type="slidenum">
              <a:rPr lang="it-IT" sz="800" smtClean="0">
                <a:solidFill>
                  <a:srgbClr val="199BD9"/>
                </a:solidFill>
              </a:rPr>
              <a:pPr algn="l"/>
              <a:t>‹#›</a:t>
            </a:fld>
            <a:endParaRPr lang="it-IT" sz="800" dirty="0">
              <a:solidFill>
                <a:srgbClr val="199BD9"/>
              </a:solidFill>
            </a:endParaRPr>
          </a:p>
        </p:txBody>
      </p:sp>
      <p:cxnSp>
        <p:nvCxnSpPr>
          <p:cNvPr id="6" name="Connettore 1 3">
            <a:extLst>
              <a:ext uri="{FF2B5EF4-FFF2-40B4-BE49-F238E27FC236}">
                <a16:creationId xmlns:a16="http://schemas.microsoft.com/office/drawing/2014/main" id="{B54FA62F-EB50-605F-8A30-51A3A6776E4F}"/>
              </a:ext>
            </a:extLst>
          </p:cNvPr>
          <p:cNvCxnSpPr/>
          <p:nvPr userDrawn="1"/>
        </p:nvCxnSpPr>
        <p:spPr>
          <a:xfrm>
            <a:off x="202390" y="732264"/>
            <a:ext cx="0" cy="5928028"/>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Rettangolo 8">
            <a:extLst>
              <a:ext uri="{FF2B5EF4-FFF2-40B4-BE49-F238E27FC236}">
                <a16:creationId xmlns:a16="http://schemas.microsoft.com/office/drawing/2014/main" id="{B768017D-3BDC-2D7E-6B7D-CCE9373D8788}"/>
              </a:ext>
            </a:extLst>
          </p:cNvPr>
          <p:cNvSpPr/>
          <p:nvPr userDrawn="1"/>
        </p:nvSpPr>
        <p:spPr>
          <a:xfrm>
            <a:off x="1326994" y="0"/>
            <a:ext cx="7817006" cy="696639"/>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9">
            <a:extLst>
              <a:ext uri="{FF2B5EF4-FFF2-40B4-BE49-F238E27FC236}">
                <a16:creationId xmlns:a16="http://schemas.microsoft.com/office/drawing/2014/main" id="{D5CDA6ED-5603-C966-6B03-8D38B9AB8D10}"/>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1444" t="10046" r="7841" b="9901"/>
          <a:stretch/>
        </p:blipFill>
        <p:spPr>
          <a:xfrm>
            <a:off x="1353728" y="45413"/>
            <a:ext cx="7817005" cy="613134"/>
          </a:xfrm>
          <a:prstGeom prst="rect">
            <a:avLst/>
          </a:prstGeom>
        </p:spPr>
      </p:pic>
      <p:sp>
        <p:nvSpPr>
          <p:cNvPr id="10" name="Ovale 11">
            <a:extLst>
              <a:ext uri="{FF2B5EF4-FFF2-40B4-BE49-F238E27FC236}">
                <a16:creationId xmlns:a16="http://schemas.microsoft.com/office/drawing/2014/main" id="{BBE9FFE0-BD80-5D85-BE88-511DD7FB54F7}"/>
              </a:ext>
            </a:extLst>
          </p:cNvPr>
          <p:cNvSpPr/>
          <p:nvPr userDrawn="1"/>
        </p:nvSpPr>
        <p:spPr>
          <a:xfrm>
            <a:off x="140476" y="3418449"/>
            <a:ext cx="144000" cy="14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Ovale 12">
            <a:extLst>
              <a:ext uri="{FF2B5EF4-FFF2-40B4-BE49-F238E27FC236}">
                <a16:creationId xmlns:a16="http://schemas.microsoft.com/office/drawing/2014/main" id="{7A03F897-6491-422B-6C98-89A598B9D7EA}"/>
              </a:ext>
            </a:extLst>
          </p:cNvPr>
          <p:cNvSpPr/>
          <p:nvPr userDrawn="1"/>
        </p:nvSpPr>
        <p:spPr>
          <a:xfrm>
            <a:off x="145974" y="6411682"/>
            <a:ext cx="144000" cy="14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Picture 11">
            <a:extLst>
              <a:ext uri="{FF2B5EF4-FFF2-40B4-BE49-F238E27FC236}">
                <a16:creationId xmlns:a16="http://schemas.microsoft.com/office/drawing/2014/main" id="{2DB577D0-6757-BB49-4979-AC6CB1CC2EAE}"/>
              </a:ext>
            </a:extLst>
          </p:cNvPr>
          <p:cNvPicPr>
            <a:picLocks noChangeAspect="1"/>
          </p:cNvPicPr>
          <p:nvPr userDrawn="1"/>
        </p:nvPicPr>
        <p:blipFill>
          <a:blip r:embed="rId3"/>
          <a:stretch>
            <a:fillRect/>
          </a:stretch>
        </p:blipFill>
        <p:spPr>
          <a:xfrm>
            <a:off x="1" y="-4013"/>
            <a:ext cx="1313048" cy="696639"/>
          </a:xfrm>
          <a:prstGeom prst="rect">
            <a:avLst/>
          </a:prstGeom>
        </p:spPr>
      </p:pic>
      <p:sp>
        <p:nvSpPr>
          <p:cNvPr id="13" name="CasellaDiTesto 14">
            <a:extLst>
              <a:ext uri="{FF2B5EF4-FFF2-40B4-BE49-F238E27FC236}">
                <a16:creationId xmlns:a16="http://schemas.microsoft.com/office/drawing/2014/main" id="{78628B8D-69A0-56FA-7293-75590A098EF6}"/>
              </a:ext>
            </a:extLst>
          </p:cNvPr>
          <p:cNvSpPr txBox="1"/>
          <p:nvPr userDrawn="1"/>
        </p:nvSpPr>
        <p:spPr>
          <a:xfrm>
            <a:off x="-77375" y="3938954"/>
            <a:ext cx="327341" cy="2422089"/>
          </a:xfrm>
          <a:prstGeom prst="rect">
            <a:avLst/>
          </a:prstGeom>
          <a:noFill/>
        </p:spPr>
        <p:txBody>
          <a:bodyPr vert="vert270" wrap="square" lIns="90000" bIns="0" rtlCol="0" anchor="ctr">
            <a:normAutofit/>
          </a:bodyPr>
          <a:lstStyle/>
          <a:p>
            <a:r>
              <a:rPr lang="it-IT" sz="800" noProof="1">
                <a:solidFill>
                  <a:srgbClr val="199BD9"/>
                </a:solidFill>
                <a:latin typeface="Exo 2 Light" charset="0"/>
                <a:ea typeface="Exo 2 Light" charset="0"/>
                <a:cs typeface="Exo 2 Light" charset="0"/>
              </a:rPr>
              <a:t>EEE Collaboration Meeting, 30 giugno-1 luglio 2026, CREF</a:t>
            </a:r>
          </a:p>
        </p:txBody>
      </p:sp>
      <p:sp>
        <p:nvSpPr>
          <p:cNvPr id="14" name="Title 13">
            <a:extLst>
              <a:ext uri="{FF2B5EF4-FFF2-40B4-BE49-F238E27FC236}">
                <a16:creationId xmlns:a16="http://schemas.microsoft.com/office/drawing/2014/main" id="{3B3C25C2-2882-C912-C17A-9C905D99E176}"/>
              </a:ext>
            </a:extLst>
          </p:cNvPr>
          <p:cNvSpPr>
            <a:spLocks noGrp="1"/>
          </p:cNvSpPr>
          <p:nvPr>
            <p:ph type="title"/>
          </p:nvPr>
        </p:nvSpPr>
        <p:spPr>
          <a:xfrm>
            <a:off x="1488621" y="45413"/>
            <a:ext cx="5706836" cy="686852"/>
          </a:xfrm>
        </p:spPr>
        <p:txBody>
          <a:bodyPr>
            <a:normAutofit/>
          </a:bodyPr>
          <a:lstStyle>
            <a:lvl1pPr>
              <a:defRPr sz="3600" b="1" i="1">
                <a:solidFill>
                  <a:schemeClr val="bg1"/>
                </a:solidFill>
                <a:latin typeface="+mn-lt"/>
              </a:defRPr>
            </a:lvl1pPr>
          </a:lstStyle>
          <a:p>
            <a:r>
              <a:rPr lang="en-GB" dirty="0"/>
              <a:t>Click to edit Master title style</a:t>
            </a:r>
            <a:endParaRPr lang="en-IT" dirty="0"/>
          </a:p>
        </p:txBody>
      </p:sp>
      <p:sp>
        <p:nvSpPr>
          <p:cNvPr id="16" name="Text Placeholder 2">
            <a:extLst>
              <a:ext uri="{FF2B5EF4-FFF2-40B4-BE49-F238E27FC236}">
                <a16:creationId xmlns:a16="http://schemas.microsoft.com/office/drawing/2014/main" id="{DAC1FB31-82D5-3DAA-D66F-531A09549E6A}"/>
              </a:ext>
            </a:extLst>
          </p:cNvPr>
          <p:cNvSpPr>
            <a:spLocks noGrp="1"/>
          </p:cNvSpPr>
          <p:nvPr>
            <p:ph idx="1"/>
          </p:nvPr>
        </p:nvSpPr>
        <p:spPr>
          <a:xfrm>
            <a:off x="628649" y="870885"/>
            <a:ext cx="8352037" cy="5789407"/>
          </a:xfrm>
          <a:prstGeom prst="rect">
            <a:avLst/>
          </a:prstGeom>
        </p:spPr>
        <p:txBody>
          <a:bodyPr vert="horz" lIns="91440" tIns="45720" rIns="91440" bIns="45720" rtlCol="0">
            <a:normAutofit/>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17" name="Ovale 11">
            <a:extLst>
              <a:ext uri="{FF2B5EF4-FFF2-40B4-BE49-F238E27FC236}">
                <a16:creationId xmlns:a16="http://schemas.microsoft.com/office/drawing/2014/main" id="{FFE33D29-89A5-B219-DD56-C7EE9D1D0133}"/>
              </a:ext>
            </a:extLst>
          </p:cNvPr>
          <p:cNvSpPr/>
          <p:nvPr userDrawn="1"/>
        </p:nvSpPr>
        <p:spPr>
          <a:xfrm>
            <a:off x="128043" y="830407"/>
            <a:ext cx="144000" cy="14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014740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2174582-D653-4019-8E0B-C423A510830A}" type="datetime1">
              <a:rPr lang="en-US" smtClean="0"/>
              <a:pPr/>
              <a:t>6/30/26</a:t>
            </a:fld>
            <a:endParaRPr lang="en-US"/>
          </a:p>
        </p:txBody>
      </p:sp>
      <p:sp>
        <p:nvSpPr>
          <p:cNvPr id="5" name="Footer Placeholder 4"/>
          <p:cNvSpPr>
            <a:spLocks noGrp="1"/>
          </p:cNvSpPr>
          <p:nvPr>
            <p:ph type="ftr" sz="quarter" idx="11"/>
          </p:nvPr>
        </p:nvSpPr>
        <p:spPr/>
        <p:txBody>
          <a:bodyPr/>
          <a:lstStyle/>
          <a:p>
            <a:r>
              <a:rPr lang="it-IT"/>
              <a:t>105° Congresso Nazionale SIF, L'Aquila 27/09/2019</a:t>
            </a:r>
            <a:endParaRPr lang="en-US"/>
          </a:p>
        </p:txBody>
      </p:sp>
      <p:sp>
        <p:nvSpPr>
          <p:cNvPr id="6" name="Slide Number Placeholder 5"/>
          <p:cNvSpPr>
            <a:spLocks noGrp="1"/>
          </p:cNvSpPr>
          <p:nvPr>
            <p:ph type="sldNum" sz="quarter" idx="12"/>
          </p:nvPr>
        </p:nvSpPr>
        <p:spPr/>
        <p:txBody>
          <a:bodyPr/>
          <a:lstStyle/>
          <a:p>
            <a:fld id="{B9C5D4DE-BD3C-414F-9BD5-90372CDB8A07}" type="slidenum">
              <a:rPr lang="en-US" smtClean="0"/>
              <a:pPr/>
              <a:t>‹#›</a:t>
            </a:fld>
            <a:endParaRPr lang="en-US"/>
          </a:p>
        </p:txBody>
      </p:sp>
    </p:spTree>
    <p:extLst>
      <p:ext uri="{BB962C8B-B14F-4D97-AF65-F5344CB8AC3E}">
        <p14:creationId xmlns:p14="http://schemas.microsoft.com/office/powerpoint/2010/main" val="528779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BBC416A-8616-46EE-B0F3-5730FC781BC1}" type="datetime1">
              <a:rPr lang="en-US" smtClean="0"/>
              <a:pPr/>
              <a:t>6/30/26</a:t>
            </a:fld>
            <a:endParaRPr lang="en-US"/>
          </a:p>
        </p:txBody>
      </p:sp>
      <p:sp>
        <p:nvSpPr>
          <p:cNvPr id="5" name="Footer Placeholder 4"/>
          <p:cNvSpPr>
            <a:spLocks noGrp="1"/>
          </p:cNvSpPr>
          <p:nvPr>
            <p:ph type="ftr" sz="quarter" idx="11"/>
          </p:nvPr>
        </p:nvSpPr>
        <p:spPr/>
        <p:txBody>
          <a:bodyPr/>
          <a:lstStyle/>
          <a:p>
            <a:r>
              <a:rPr lang="it-IT"/>
              <a:t>105° Congresso Nazionale SIF, L'Aquila 27/09/2019</a:t>
            </a:r>
            <a:endParaRPr lang="en-US"/>
          </a:p>
        </p:txBody>
      </p:sp>
      <p:sp>
        <p:nvSpPr>
          <p:cNvPr id="6" name="Slide Number Placeholder 5"/>
          <p:cNvSpPr>
            <a:spLocks noGrp="1"/>
          </p:cNvSpPr>
          <p:nvPr>
            <p:ph type="sldNum" sz="quarter" idx="12"/>
          </p:nvPr>
        </p:nvSpPr>
        <p:spPr/>
        <p:txBody>
          <a:bodyPr/>
          <a:lstStyle/>
          <a:p>
            <a:fld id="{B9C5D4DE-BD3C-414F-9BD5-90372CDB8A07}" type="slidenum">
              <a:rPr lang="en-US" smtClean="0"/>
              <a:pPr/>
              <a:t>‹#›</a:t>
            </a:fld>
            <a:endParaRPr lang="en-US"/>
          </a:p>
        </p:txBody>
      </p:sp>
    </p:spTree>
    <p:extLst>
      <p:ext uri="{BB962C8B-B14F-4D97-AF65-F5344CB8AC3E}">
        <p14:creationId xmlns:p14="http://schemas.microsoft.com/office/powerpoint/2010/main" val="625991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3D316-5106-3471-DB24-990646B76714}"/>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GB"/>
              <a:t>Click to edit Master title style</a:t>
            </a:r>
            <a:endParaRPr lang="en-IT"/>
          </a:p>
        </p:txBody>
      </p:sp>
      <p:sp>
        <p:nvSpPr>
          <p:cNvPr id="3" name="Subtitle 2">
            <a:extLst>
              <a:ext uri="{FF2B5EF4-FFF2-40B4-BE49-F238E27FC236}">
                <a16:creationId xmlns:a16="http://schemas.microsoft.com/office/drawing/2014/main" id="{D2D98B8F-C036-9134-B307-B48A1A55DA7C}"/>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T"/>
          </a:p>
        </p:txBody>
      </p:sp>
      <p:sp>
        <p:nvSpPr>
          <p:cNvPr id="4" name="Date Placeholder 3">
            <a:extLst>
              <a:ext uri="{FF2B5EF4-FFF2-40B4-BE49-F238E27FC236}">
                <a16:creationId xmlns:a16="http://schemas.microsoft.com/office/drawing/2014/main" id="{C55D9FE6-2880-C3F3-7FB0-B695ABB510A8}"/>
              </a:ext>
            </a:extLst>
          </p:cNvPr>
          <p:cNvSpPr>
            <a:spLocks noGrp="1"/>
          </p:cNvSpPr>
          <p:nvPr>
            <p:ph type="dt" sz="half" idx="10"/>
          </p:nvPr>
        </p:nvSpPr>
        <p:spPr>
          <a:xfrm>
            <a:off x="628650" y="6356350"/>
            <a:ext cx="2057400" cy="365125"/>
          </a:xfrm>
          <a:prstGeom prst="rect">
            <a:avLst/>
          </a:prstGeom>
        </p:spPr>
        <p:txBody>
          <a:bodyPr/>
          <a:lstStyle/>
          <a:p>
            <a:fld id="{F671588A-A0B6-D44B-B2DA-DE9D4F9B0DE4}" type="datetimeFigureOut">
              <a:rPr lang="en-IT" smtClean="0"/>
              <a:t>30/06/26</a:t>
            </a:fld>
            <a:endParaRPr lang="en-IT"/>
          </a:p>
        </p:txBody>
      </p:sp>
      <p:sp>
        <p:nvSpPr>
          <p:cNvPr id="5" name="Footer Placeholder 4">
            <a:extLst>
              <a:ext uri="{FF2B5EF4-FFF2-40B4-BE49-F238E27FC236}">
                <a16:creationId xmlns:a16="http://schemas.microsoft.com/office/drawing/2014/main" id="{B86FAAF8-5016-DC26-F432-3F0F656DA32A}"/>
              </a:ext>
            </a:extLst>
          </p:cNvPr>
          <p:cNvSpPr>
            <a:spLocks noGrp="1"/>
          </p:cNvSpPr>
          <p:nvPr>
            <p:ph type="ftr" sz="quarter" idx="11"/>
          </p:nvPr>
        </p:nvSpPr>
        <p:spPr>
          <a:xfrm>
            <a:off x="3028950" y="6356350"/>
            <a:ext cx="3086100" cy="365125"/>
          </a:xfrm>
          <a:prstGeom prst="rect">
            <a:avLst/>
          </a:prstGeom>
        </p:spPr>
        <p:txBody>
          <a:bodyPr/>
          <a:lstStyle/>
          <a:p>
            <a:endParaRPr lang="en-IT"/>
          </a:p>
        </p:txBody>
      </p:sp>
      <p:sp>
        <p:nvSpPr>
          <p:cNvPr id="6" name="Slide Number Placeholder 5">
            <a:extLst>
              <a:ext uri="{FF2B5EF4-FFF2-40B4-BE49-F238E27FC236}">
                <a16:creationId xmlns:a16="http://schemas.microsoft.com/office/drawing/2014/main" id="{C1499100-FF55-CC4A-6110-839BCC0230AA}"/>
              </a:ext>
            </a:extLst>
          </p:cNvPr>
          <p:cNvSpPr>
            <a:spLocks noGrp="1"/>
          </p:cNvSpPr>
          <p:nvPr>
            <p:ph type="sldNum" sz="quarter" idx="12"/>
          </p:nvPr>
        </p:nvSpPr>
        <p:spPr>
          <a:xfrm>
            <a:off x="6457950" y="6356350"/>
            <a:ext cx="2057400" cy="365125"/>
          </a:xfrm>
          <a:prstGeom prst="rect">
            <a:avLst/>
          </a:prstGeom>
        </p:spPr>
        <p:txBody>
          <a:bodyPr/>
          <a:lstStyle/>
          <a:p>
            <a:fld id="{435D11D7-F696-2F46-8EB0-F7B78635B657}" type="slidenum">
              <a:rPr lang="en-IT" smtClean="0"/>
              <a:t>‹#›</a:t>
            </a:fld>
            <a:endParaRPr lang="en-IT"/>
          </a:p>
        </p:txBody>
      </p:sp>
    </p:spTree>
    <p:extLst>
      <p:ext uri="{BB962C8B-B14F-4D97-AF65-F5344CB8AC3E}">
        <p14:creationId xmlns:p14="http://schemas.microsoft.com/office/powerpoint/2010/main" val="1277707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15D71-18E9-02D1-692B-BFA96E66DA7D}"/>
              </a:ext>
            </a:extLst>
          </p:cNvPr>
          <p:cNvSpPr>
            <a:spLocks noGrp="1"/>
          </p:cNvSpPr>
          <p:nvPr>
            <p:ph type="title"/>
          </p:nvPr>
        </p:nvSpPr>
        <p:spPr>
          <a:xfrm>
            <a:off x="628650" y="365125"/>
            <a:ext cx="7886700" cy="1325563"/>
          </a:xfrm>
          <a:prstGeom prst="rect">
            <a:avLst/>
          </a:prstGeom>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611B3373-6D09-19E0-F41A-05344CD5562E}"/>
              </a:ext>
            </a:extLst>
          </p:cNvPr>
          <p:cNvSpPr>
            <a:spLocks noGrp="1"/>
          </p:cNvSpPr>
          <p:nvPr>
            <p:ph idx="1"/>
          </p:nvPr>
        </p:nvSpPr>
        <p:spPr>
          <a:xfrm>
            <a:off x="628650" y="1825625"/>
            <a:ext cx="78867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291C73FF-DE2C-7071-FE82-608F18A1A5EA}"/>
              </a:ext>
            </a:extLst>
          </p:cNvPr>
          <p:cNvSpPr>
            <a:spLocks noGrp="1"/>
          </p:cNvSpPr>
          <p:nvPr>
            <p:ph type="dt" sz="half" idx="10"/>
          </p:nvPr>
        </p:nvSpPr>
        <p:spPr>
          <a:xfrm>
            <a:off x="628650" y="6356350"/>
            <a:ext cx="2057400" cy="365125"/>
          </a:xfrm>
          <a:prstGeom prst="rect">
            <a:avLst/>
          </a:prstGeom>
        </p:spPr>
        <p:txBody>
          <a:bodyPr/>
          <a:lstStyle/>
          <a:p>
            <a:fld id="{F671588A-A0B6-D44B-B2DA-DE9D4F9B0DE4}" type="datetimeFigureOut">
              <a:rPr lang="en-IT" smtClean="0"/>
              <a:t>30/06/26</a:t>
            </a:fld>
            <a:endParaRPr lang="en-IT"/>
          </a:p>
        </p:txBody>
      </p:sp>
      <p:sp>
        <p:nvSpPr>
          <p:cNvPr id="5" name="Footer Placeholder 4">
            <a:extLst>
              <a:ext uri="{FF2B5EF4-FFF2-40B4-BE49-F238E27FC236}">
                <a16:creationId xmlns:a16="http://schemas.microsoft.com/office/drawing/2014/main" id="{D56C74BD-39C8-9C46-EE20-BB2EB054D2A7}"/>
              </a:ext>
            </a:extLst>
          </p:cNvPr>
          <p:cNvSpPr>
            <a:spLocks noGrp="1"/>
          </p:cNvSpPr>
          <p:nvPr>
            <p:ph type="ftr" sz="quarter" idx="11"/>
          </p:nvPr>
        </p:nvSpPr>
        <p:spPr>
          <a:xfrm>
            <a:off x="3028950" y="6356350"/>
            <a:ext cx="3086100" cy="365125"/>
          </a:xfrm>
          <a:prstGeom prst="rect">
            <a:avLst/>
          </a:prstGeom>
        </p:spPr>
        <p:txBody>
          <a:bodyPr/>
          <a:lstStyle/>
          <a:p>
            <a:endParaRPr lang="en-IT"/>
          </a:p>
        </p:txBody>
      </p:sp>
      <p:sp>
        <p:nvSpPr>
          <p:cNvPr id="6" name="Slide Number Placeholder 5">
            <a:extLst>
              <a:ext uri="{FF2B5EF4-FFF2-40B4-BE49-F238E27FC236}">
                <a16:creationId xmlns:a16="http://schemas.microsoft.com/office/drawing/2014/main" id="{A815C199-7A3B-FCD4-6B93-9B5F1F1132F8}"/>
              </a:ext>
            </a:extLst>
          </p:cNvPr>
          <p:cNvSpPr>
            <a:spLocks noGrp="1"/>
          </p:cNvSpPr>
          <p:nvPr>
            <p:ph type="sldNum" sz="quarter" idx="12"/>
          </p:nvPr>
        </p:nvSpPr>
        <p:spPr>
          <a:xfrm>
            <a:off x="6457950" y="6356350"/>
            <a:ext cx="2057400" cy="365125"/>
          </a:xfrm>
          <a:prstGeom prst="rect">
            <a:avLst/>
          </a:prstGeom>
        </p:spPr>
        <p:txBody>
          <a:bodyPr/>
          <a:lstStyle/>
          <a:p>
            <a:fld id="{435D11D7-F696-2F46-8EB0-F7B78635B657}" type="slidenum">
              <a:rPr lang="en-IT" smtClean="0"/>
              <a:t>‹#›</a:t>
            </a:fld>
            <a:endParaRPr lang="en-IT"/>
          </a:p>
        </p:txBody>
      </p:sp>
    </p:spTree>
    <p:extLst>
      <p:ext uri="{BB962C8B-B14F-4D97-AF65-F5344CB8AC3E}">
        <p14:creationId xmlns:p14="http://schemas.microsoft.com/office/powerpoint/2010/main" val="3515615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FBA77-646A-BE05-4332-11079C059CB4}"/>
              </a:ext>
            </a:extLst>
          </p:cNvPr>
          <p:cNvSpPr>
            <a:spLocks noGrp="1"/>
          </p:cNvSpPr>
          <p:nvPr>
            <p:ph type="title"/>
          </p:nvPr>
        </p:nvSpPr>
        <p:spPr>
          <a:xfrm>
            <a:off x="623888" y="1709738"/>
            <a:ext cx="7886700" cy="2852737"/>
          </a:xfrm>
          <a:prstGeom prst="rect">
            <a:avLst/>
          </a:prstGeom>
        </p:spPr>
        <p:txBody>
          <a:bodyPr anchor="b"/>
          <a:lstStyle>
            <a:lvl1pPr>
              <a:defRPr sz="6000"/>
            </a:lvl1pPr>
          </a:lstStyle>
          <a:p>
            <a:r>
              <a:rPr lang="en-GB"/>
              <a:t>Click to edit Master title style</a:t>
            </a:r>
            <a:endParaRPr lang="en-IT"/>
          </a:p>
        </p:txBody>
      </p:sp>
      <p:sp>
        <p:nvSpPr>
          <p:cNvPr id="3" name="Text Placeholder 2">
            <a:extLst>
              <a:ext uri="{FF2B5EF4-FFF2-40B4-BE49-F238E27FC236}">
                <a16:creationId xmlns:a16="http://schemas.microsoft.com/office/drawing/2014/main" id="{1A6C4CC8-103C-34BC-A83A-644FC4D780A4}"/>
              </a:ext>
            </a:extLst>
          </p:cNvPr>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4A22962-9642-9EE1-A840-14FE7B47D6FC}"/>
              </a:ext>
            </a:extLst>
          </p:cNvPr>
          <p:cNvSpPr>
            <a:spLocks noGrp="1"/>
          </p:cNvSpPr>
          <p:nvPr>
            <p:ph type="dt" sz="half" idx="10"/>
          </p:nvPr>
        </p:nvSpPr>
        <p:spPr>
          <a:xfrm>
            <a:off x="628650" y="6356350"/>
            <a:ext cx="2057400" cy="365125"/>
          </a:xfrm>
          <a:prstGeom prst="rect">
            <a:avLst/>
          </a:prstGeom>
        </p:spPr>
        <p:txBody>
          <a:bodyPr/>
          <a:lstStyle/>
          <a:p>
            <a:fld id="{F671588A-A0B6-D44B-B2DA-DE9D4F9B0DE4}" type="datetimeFigureOut">
              <a:rPr lang="en-IT" smtClean="0"/>
              <a:t>30/06/26</a:t>
            </a:fld>
            <a:endParaRPr lang="en-IT"/>
          </a:p>
        </p:txBody>
      </p:sp>
      <p:sp>
        <p:nvSpPr>
          <p:cNvPr id="5" name="Footer Placeholder 4">
            <a:extLst>
              <a:ext uri="{FF2B5EF4-FFF2-40B4-BE49-F238E27FC236}">
                <a16:creationId xmlns:a16="http://schemas.microsoft.com/office/drawing/2014/main" id="{66B0B15E-EF85-E70C-C3DF-8B1032C7A5D4}"/>
              </a:ext>
            </a:extLst>
          </p:cNvPr>
          <p:cNvSpPr>
            <a:spLocks noGrp="1"/>
          </p:cNvSpPr>
          <p:nvPr>
            <p:ph type="ftr" sz="quarter" idx="11"/>
          </p:nvPr>
        </p:nvSpPr>
        <p:spPr>
          <a:xfrm>
            <a:off x="3028950" y="6356350"/>
            <a:ext cx="3086100" cy="365125"/>
          </a:xfrm>
          <a:prstGeom prst="rect">
            <a:avLst/>
          </a:prstGeom>
        </p:spPr>
        <p:txBody>
          <a:bodyPr/>
          <a:lstStyle/>
          <a:p>
            <a:endParaRPr lang="en-IT"/>
          </a:p>
        </p:txBody>
      </p:sp>
      <p:sp>
        <p:nvSpPr>
          <p:cNvPr id="6" name="Slide Number Placeholder 5">
            <a:extLst>
              <a:ext uri="{FF2B5EF4-FFF2-40B4-BE49-F238E27FC236}">
                <a16:creationId xmlns:a16="http://schemas.microsoft.com/office/drawing/2014/main" id="{F0771993-6D8E-1C04-13C8-7E1DCAAE8382}"/>
              </a:ext>
            </a:extLst>
          </p:cNvPr>
          <p:cNvSpPr>
            <a:spLocks noGrp="1"/>
          </p:cNvSpPr>
          <p:nvPr>
            <p:ph type="sldNum" sz="quarter" idx="12"/>
          </p:nvPr>
        </p:nvSpPr>
        <p:spPr>
          <a:xfrm>
            <a:off x="6457950" y="6356350"/>
            <a:ext cx="2057400" cy="365125"/>
          </a:xfrm>
          <a:prstGeom prst="rect">
            <a:avLst/>
          </a:prstGeom>
        </p:spPr>
        <p:txBody>
          <a:bodyPr/>
          <a:lstStyle/>
          <a:p>
            <a:fld id="{435D11D7-F696-2F46-8EB0-F7B78635B657}" type="slidenum">
              <a:rPr lang="en-IT" smtClean="0"/>
              <a:t>‹#›</a:t>
            </a:fld>
            <a:endParaRPr lang="en-IT"/>
          </a:p>
        </p:txBody>
      </p:sp>
    </p:spTree>
    <p:extLst>
      <p:ext uri="{BB962C8B-B14F-4D97-AF65-F5344CB8AC3E}">
        <p14:creationId xmlns:p14="http://schemas.microsoft.com/office/powerpoint/2010/main" val="289178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EA755-13CB-4F6F-C771-84834E492019}"/>
              </a:ext>
            </a:extLst>
          </p:cNvPr>
          <p:cNvSpPr>
            <a:spLocks noGrp="1"/>
          </p:cNvSpPr>
          <p:nvPr>
            <p:ph type="title"/>
          </p:nvPr>
        </p:nvSpPr>
        <p:spPr>
          <a:xfrm>
            <a:off x="628650" y="365125"/>
            <a:ext cx="7886700" cy="1325563"/>
          </a:xfrm>
          <a:prstGeom prst="rect">
            <a:avLst/>
          </a:prstGeom>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AC6B12CC-0270-1CCD-5C7B-7B72A850B7FB}"/>
              </a:ext>
            </a:extLst>
          </p:cNvPr>
          <p:cNvSpPr>
            <a:spLocks noGrp="1"/>
          </p:cNvSpPr>
          <p:nvPr>
            <p:ph sz="half" idx="1"/>
          </p:nvPr>
        </p:nvSpPr>
        <p:spPr>
          <a:xfrm>
            <a:off x="628650" y="1825625"/>
            <a:ext cx="386715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Content Placeholder 3">
            <a:extLst>
              <a:ext uri="{FF2B5EF4-FFF2-40B4-BE49-F238E27FC236}">
                <a16:creationId xmlns:a16="http://schemas.microsoft.com/office/drawing/2014/main" id="{579C5485-D48E-72CF-FE65-BB889D815544}"/>
              </a:ext>
            </a:extLst>
          </p:cNvPr>
          <p:cNvSpPr>
            <a:spLocks noGrp="1"/>
          </p:cNvSpPr>
          <p:nvPr>
            <p:ph sz="half" idx="2"/>
          </p:nvPr>
        </p:nvSpPr>
        <p:spPr>
          <a:xfrm>
            <a:off x="4648200" y="1825625"/>
            <a:ext cx="386715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Date Placeholder 4">
            <a:extLst>
              <a:ext uri="{FF2B5EF4-FFF2-40B4-BE49-F238E27FC236}">
                <a16:creationId xmlns:a16="http://schemas.microsoft.com/office/drawing/2014/main" id="{46026D82-3ED7-4D4A-9FA4-A6D263DF2090}"/>
              </a:ext>
            </a:extLst>
          </p:cNvPr>
          <p:cNvSpPr>
            <a:spLocks noGrp="1"/>
          </p:cNvSpPr>
          <p:nvPr>
            <p:ph type="dt" sz="half" idx="10"/>
          </p:nvPr>
        </p:nvSpPr>
        <p:spPr>
          <a:xfrm>
            <a:off x="628650" y="6356350"/>
            <a:ext cx="2057400" cy="365125"/>
          </a:xfrm>
          <a:prstGeom prst="rect">
            <a:avLst/>
          </a:prstGeom>
        </p:spPr>
        <p:txBody>
          <a:bodyPr/>
          <a:lstStyle/>
          <a:p>
            <a:fld id="{F671588A-A0B6-D44B-B2DA-DE9D4F9B0DE4}" type="datetimeFigureOut">
              <a:rPr lang="en-IT" smtClean="0"/>
              <a:t>30/06/26</a:t>
            </a:fld>
            <a:endParaRPr lang="en-IT"/>
          </a:p>
        </p:txBody>
      </p:sp>
      <p:sp>
        <p:nvSpPr>
          <p:cNvPr id="6" name="Footer Placeholder 5">
            <a:extLst>
              <a:ext uri="{FF2B5EF4-FFF2-40B4-BE49-F238E27FC236}">
                <a16:creationId xmlns:a16="http://schemas.microsoft.com/office/drawing/2014/main" id="{0C982CCA-B1F7-35EB-49C4-9633050A95EA}"/>
              </a:ext>
            </a:extLst>
          </p:cNvPr>
          <p:cNvSpPr>
            <a:spLocks noGrp="1"/>
          </p:cNvSpPr>
          <p:nvPr>
            <p:ph type="ftr" sz="quarter" idx="11"/>
          </p:nvPr>
        </p:nvSpPr>
        <p:spPr>
          <a:xfrm>
            <a:off x="3028950" y="6356350"/>
            <a:ext cx="3086100" cy="365125"/>
          </a:xfrm>
          <a:prstGeom prst="rect">
            <a:avLst/>
          </a:prstGeom>
        </p:spPr>
        <p:txBody>
          <a:bodyPr/>
          <a:lstStyle/>
          <a:p>
            <a:endParaRPr lang="en-IT"/>
          </a:p>
        </p:txBody>
      </p:sp>
      <p:sp>
        <p:nvSpPr>
          <p:cNvPr id="7" name="Slide Number Placeholder 6">
            <a:extLst>
              <a:ext uri="{FF2B5EF4-FFF2-40B4-BE49-F238E27FC236}">
                <a16:creationId xmlns:a16="http://schemas.microsoft.com/office/drawing/2014/main" id="{C9AA0B54-29CB-0654-6EEA-0B95FF184D5F}"/>
              </a:ext>
            </a:extLst>
          </p:cNvPr>
          <p:cNvSpPr>
            <a:spLocks noGrp="1"/>
          </p:cNvSpPr>
          <p:nvPr>
            <p:ph type="sldNum" sz="quarter" idx="12"/>
          </p:nvPr>
        </p:nvSpPr>
        <p:spPr>
          <a:xfrm>
            <a:off x="6457950" y="6356350"/>
            <a:ext cx="2057400" cy="365125"/>
          </a:xfrm>
          <a:prstGeom prst="rect">
            <a:avLst/>
          </a:prstGeom>
        </p:spPr>
        <p:txBody>
          <a:bodyPr/>
          <a:lstStyle/>
          <a:p>
            <a:fld id="{435D11D7-F696-2F46-8EB0-F7B78635B657}" type="slidenum">
              <a:rPr lang="en-IT" smtClean="0"/>
              <a:t>‹#›</a:t>
            </a:fld>
            <a:endParaRPr lang="en-IT"/>
          </a:p>
        </p:txBody>
      </p:sp>
    </p:spTree>
    <p:extLst>
      <p:ext uri="{BB962C8B-B14F-4D97-AF65-F5344CB8AC3E}">
        <p14:creationId xmlns:p14="http://schemas.microsoft.com/office/powerpoint/2010/main" val="388280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4B3C7-BC18-7590-BE27-5E4A8CF543EB}"/>
              </a:ext>
            </a:extLst>
          </p:cNvPr>
          <p:cNvSpPr>
            <a:spLocks noGrp="1"/>
          </p:cNvSpPr>
          <p:nvPr>
            <p:ph type="title"/>
          </p:nvPr>
        </p:nvSpPr>
        <p:spPr>
          <a:xfrm>
            <a:off x="630238" y="365125"/>
            <a:ext cx="7886700" cy="1325563"/>
          </a:xfrm>
          <a:prstGeom prst="rect">
            <a:avLst/>
          </a:prstGeom>
        </p:spPr>
        <p:txBody>
          <a:bodyPr/>
          <a:lstStyle/>
          <a:p>
            <a:r>
              <a:rPr lang="en-GB"/>
              <a:t>Click to edit Master title style</a:t>
            </a:r>
            <a:endParaRPr lang="en-IT"/>
          </a:p>
        </p:txBody>
      </p:sp>
      <p:sp>
        <p:nvSpPr>
          <p:cNvPr id="3" name="Text Placeholder 2">
            <a:extLst>
              <a:ext uri="{FF2B5EF4-FFF2-40B4-BE49-F238E27FC236}">
                <a16:creationId xmlns:a16="http://schemas.microsoft.com/office/drawing/2014/main" id="{1CDB58C8-8773-B1A4-86E6-4D95A5AED006}"/>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5F1020E-CB13-ACE5-E756-33C0814A423D}"/>
              </a:ext>
            </a:extLst>
          </p:cNvPr>
          <p:cNvSpPr>
            <a:spLocks noGrp="1"/>
          </p:cNvSpPr>
          <p:nvPr>
            <p:ph sz="half" idx="2"/>
          </p:nvPr>
        </p:nvSpPr>
        <p:spPr>
          <a:xfrm>
            <a:off x="630238" y="2505075"/>
            <a:ext cx="386873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Text Placeholder 4">
            <a:extLst>
              <a:ext uri="{FF2B5EF4-FFF2-40B4-BE49-F238E27FC236}">
                <a16:creationId xmlns:a16="http://schemas.microsoft.com/office/drawing/2014/main" id="{E9C8BD42-445F-5C8C-F784-26A5402714DF}"/>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A1994F-F87A-2242-7F54-99859BA46A9D}"/>
              </a:ext>
            </a:extLst>
          </p:cNvPr>
          <p:cNvSpPr>
            <a:spLocks noGrp="1"/>
          </p:cNvSpPr>
          <p:nvPr>
            <p:ph sz="quarter" idx="4"/>
          </p:nvPr>
        </p:nvSpPr>
        <p:spPr>
          <a:xfrm>
            <a:off x="4629150" y="2505075"/>
            <a:ext cx="38877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7" name="Date Placeholder 6">
            <a:extLst>
              <a:ext uri="{FF2B5EF4-FFF2-40B4-BE49-F238E27FC236}">
                <a16:creationId xmlns:a16="http://schemas.microsoft.com/office/drawing/2014/main" id="{1DBBE161-D146-2B3E-C3EF-6A002A24E46A}"/>
              </a:ext>
            </a:extLst>
          </p:cNvPr>
          <p:cNvSpPr>
            <a:spLocks noGrp="1"/>
          </p:cNvSpPr>
          <p:nvPr>
            <p:ph type="dt" sz="half" idx="10"/>
          </p:nvPr>
        </p:nvSpPr>
        <p:spPr>
          <a:xfrm>
            <a:off x="628650" y="6356350"/>
            <a:ext cx="2057400" cy="365125"/>
          </a:xfrm>
          <a:prstGeom prst="rect">
            <a:avLst/>
          </a:prstGeom>
        </p:spPr>
        <p:txBody>
          <a:bodyPr/>
          <a:lstStyle/>
          <a:p>
            <a:fld id="{F671588A-A0B6-D44B-B2DA-DE9D4F9B0DE4}" type="datetimeFigureOut">
              <a:rPr lang="en-IT" smtClean="0"/>
              <a:t>30/06/26</a:t>
            </a:fld>
            <a:endParaRPr lang="en-IT"/>
          </a:p>
        </p:txBody>
      </p:sp>
      <p:sp>
        <p:nvSpPr>
          <p:cNvPr id="8" name="Footer Placeholder 7">
            <a:extLst>
              <a:ext uri="{FF2B5EF4-FFF2-40B4-BE49-F238E27FC236}">
                <a16:creationId xmlns:a16="http://schemas.microsoft.com/office/drawing/2014/main" id="{BE3DB145-DB44-2507-A5D2-5298C91DC49A}"/>
              </a:ext>
            </a:extLst>
          </p:cNvPr>
          <p:cNvSpPr>
            <a:spLocks noGrp="1"/>
          </p:cNvSpPr>
          <p:nvPr>
            <p:ph type="ftr" sz="quarter" idx="11"/>
          </p:nvPr>
        </p:nvSpPr>
        <p:spPr>
          <a:xfrm>
            <a:off x="3028950" y="6356350"/>
            <a:ext cx="3086100" cy="365125"/>
          </a:xfrm>
          <a:prstGeom prst="rect">
            <a:avLst/>
          </a:prstGeom>
        </p:spPr>
        <p:txBody>
          <a:bodyPr/>
          <a:lstStyle/>
          <a:p>
            <a:endParaRPr lang="en-IT"/>
          </a:p>
        </p:txBody>
      </p:sp>
      <p:sp>
        <p:nvSpPr>
          <p:cNvPr id="9" name="Slide Number Placeholder 8">
            <a:extLst>
              <a:ext uri="{FF2B5EF4-FFF2-40B4-BE49-F238E27FC236}">
                <a16:creationId xmlns:a16="http://schemas.microsoft.com/office/drawing/2014/main" id="{846C5486-C63A-75E0-0449-EB140A741E0B}"/>
              </a:ext>
            </a:extLst>
          </p:cNvPr>
          <p:cNvSpPr>
            <a:spLocks noGrp="1"/>
          </p:cNvSpPr>
          <p:nvPr>
            <p:ph type="sldNum" sz="quarter" idx="12"/>
          </p:nvPr>
        </p:nvSpPr>
        <p:spPr>
          <a:xfrm>
            <a:off x="6457950" y="6356350"/>
            <a:ext cx="2057400" cy="365125"/>
          </a:xfrm>
          <a:prstGeom prst="rect">
            <a:avLst/>
          </a:prstGeom>
        </p:spPr>
        <p:txBody>
          <a:bodyPr/>
          <a:lstStyle/>
          <a:p>
            <a:fld id="{435D11D7-F696-2F46-8EB0-F7B78635B657}" type="slidenum">
              <a:rPr lang="en-IT" smtClean="0"/>
              <a:t>‹#›</a:t>
            </a:fld>
            <a:endParaRPr lang="en-IT"/>
          </a:p>
        </p:txBody>
      </p:sp>
    </p:spTree>
    <p:extLst>
      <p:ext uri="{BB962C8B-B14F-4D97-AF65-F5344CB8AC3E}">
        <p14:creationId xmlns:p14="http://schemas.microsoft.com/office/powerpoint/2010/main" val="19690031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4539F-9A2E-2309-0136-624FA3598513}"/>
              </a:ext>
            </a:extLst>
          </p:cNvPr>
          <p:cNvSpPr>
            <a:spLocks noGrp="1"/>
          </p:cNvSpPr>
          <p:nvPr>
            <p:ph type="title"/>
          </p:nvPr>
        </p:nvSpPr>
        <p:spPr>
          <a:xfrm>
            <a:off x="628650" y="365125"/>
            <a:ext cx="7886700" cy="1325563"/>
          </a:xfrm>
          <a:prstGeom prst="rect">
            <a:avLst/>
          </a:prstGeom>
        </p:spPr>
        <p:txBody>
          <a:bodyPr/>
          <a:lstStyle/>
          <a:p>
            <a:r>
              <a:rPr lang="en-GB"/>
              <a:t>Click to edit Master title style</a:t>
            </a:r>
            <a:endParaRPr lang="en-IT"/>
          </a:p>
        </p:txBody>
      </p:sp>
      <p:sp>
        <p:nvSpPr>
          <p:cNvPr id="3" name="Date Placeholder 2">
            <a:extLst>
              <a:ext uri="{FF2B5EF4-FFF2-40B4-BE49-F238E27FC236}">
                <a16:creationId xmlns:a16="http://schemas.microsoft.com/office/drawing/2014/main" id="{A9B1ADAE-9DBF-5C66-DDB9-EB002C96C69D}"/>
              </a:ext>
            </a:extLst>
          </p:cNvPr>
          <p:cNvSpPr>
            <a:spLocks noGrp="1"/>
          </p:cNvSpPr>
          <p:nvPr>
            <p:ph type="dt" sz="half" idx="10"/>
          </p:nvPr>
        </p:nvSpPr>
        <p:spPr>
          <a:xfrm>
            <a:off x="628650" y="6356350"/>
            <a:ext cx="2057400" cy="365125"/>
          </a:xfrm>
          <a:prstGeom prst="rect">
            <a:avLst/>
          </a:prstGeom>
        </p:spPr>
        <p:txBody>
          <a:bodyPr/>
          <a:lstStyle/>
          <a:p>
            <a:fld id="{F671588A-A0B6-D44B-B2DA-DE9D4F9B0DE4}" type="datetimeFigureOut">
              <a:rPr lang="en-IT" smtClean="0"/>
              <a:t>30/06/26</a:t>
            </a:fld>
            <a:endParaRPr lang="en-IT"/>
          </a:p>
        </p:txBody>
      </p:sp>
      <p:sp>
        <p:nvSpPr>
          <p:cNvPr id="4" name="Footer Placeholder 3">
            <a:extLst>
              <a:ext uri="{FF2B5EF4-FFF2-40B4-BE49-F238E27FC236}">
                <a16:creationId xmlns:a16="http://schemas.microsoft.com/office/drawing/2014/main" id="{1020C566-F682-1ADD-EF9A-9841D823D3D8}"/>
              </a:ext>
            </a:extLst>
          </p:cNvPr>
          <p:cNvSpPr>
            <a:spLocks noGrp="1"/>
          </p:cNvSpPr>
          <p:nvPr>
            <p:ph type="ftr" sz="quarter" idx="11"/>
          </p:nvPr>
        </p:nvSpPr>
        <p:spPr>
          <a:xfrm>
            <a:off x="3028950" y="6356350"/>
            <a:ext cx="3086100" cy="365125"/>
          </a:xfrm>
          <a:prstGeom prst="rect">
            <a:avLst/>
          </a:prstGeom>
        </p:spPr>
        <p:txBody>
          <a:bodyPr/>
          <a:lstStyle/>
          <a:p>
            <a:endParaRPr lang="en-IT"/>
          </a:p>
        </p:txBody>
      </p:sp>
      <p:sp>
        <p:nvSpPr>
          <p:cNvPr id="5" name="Slide Number Placeholder 4">
            <a:extLst>
              <a:ext uri="{FF2B5EF4-FFF2-40B4-BE49-F238E27FC236}">
                <a16:creationId xmlns:a16="http://schemas.microsoft.com/office/drawing/2014/main" id="{EC085E41-E6FD-F5D6-802D-39103CA685A5}"/>
              </a:ext>
            </a:extLst>
          </p:cNvPr>
          <p:cNvSpPr>
            <a:spLocks noGrp="1"/>
          </p:cNvSpPr>
          <p:nvPr>
            <p:ph type="sldNum" sz="quarter" idx="12"/>
          </p:nvPr>
        </p:nvSpPr>
        <p:spPr>
          <a:xfrm>
            <a:off x="6457950" y="6356350"/>
            <a:ext cx="2057400" cy="365125"/>
          </a:xfrm>
          <a:prstGeom prst="rect">
            <a:avLst/>
          </a:prstGeom>
        </p:spPr>
        <p:txBody>
          <a:bodyPr/>
          <a:lstStyle/>
          <a:p>
            <a:fld id="{435D11D7-F696-2F46-8EB0-F7B78635B657}" type="slidenum">
              <a:rPr lang="en-IT" smtClean="0"/>
              <a:t>‹#›</a:t>
            </a:fld>
            <a:endParaRPr lang="en-IT"/>
          </a:p>
        </p:txBody>
      </p:sp>
    </p:spTree>
    <p:extLst>
      <p:ext uri="{BB962C8B-B14F-4D97-AF65-F5344CB8AC3E}">
        <p14:creationId xmlns:p14="http://schemas.microsoft.com/office/powerpoint/2010/main" val="32583176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F780BC-1D33-951D-28F7-C41C494353DE}"/>
              </a:ext>
            </a:extLst>
          </p:cNvPr>
          <p:cNvSpPr>
            <a:spLocks noGrp="1"/>
          </p:cNvSpPr>
          <p:nvPr>
            <p:ph type="dt" sz="half" idx="10"/>
          </p:nvPr>
        </p:nvSpPr>
        <p:spPr>
          <a:xfrm>
            <a:off x="628650" y="6356350"/>
            <a:ext cx="2057400" cy="365125"/>
          </a:xfrm>
          <a:prstGeom prst="rect">
            <a:avLst/>
          </a:prstGeom>
        </p:spPr>
        <p:txBody>
          <a:bodyPr/>
          <a:lstStyle/>
          <a:p>
            <a:fld id="{F671588A-A0B6-D44B-B2DA-DE9D4F9B0DE4}" type="datetimeFigureOut">
              <a:rPr lang="en-IT" smtClean="0"/>
              <a:t>30/06/26</a:t>
            </a:fld>
            <a:endParaRPr lang="en-IT"/>
          </a:p>
        </p:txBody>
      </p:sp>
      <p:sp>
        <p:nvSpPr>
          <p:cNvPr id="3" name="Footer Placeholder 2">
            <a:extLst>
              <a:ext uri="{FF2B5EF4-FFF2-40B4-BE49-F238E27FC236}">
                <a16:creationId xmlns:a16="http://schemas.microsoft.com/office/drawing/2014/main" id="{D75D4D12-410A-D910-7EFE-3342833F6431}"/>
              </a:ext>
            </a:extLst>
          </p:cNvPr>
          <p:cNvSpPr>
            <a:spLocks noGrp="1"/>
          </p:cNvSpPr>
          <p:nvPr>
            <p:ph type="ftr" sz="quarter" idx="11"/>
          </p:nvPr>
        </p:nvSpPr>
        <p:spPr>
          <a:xfrm>
            <a:off x="3028950" y="6356350"/>
            <a:ext cx="3086100" cy="365125"/>
          </a:xfrm>
          <a:prstGeom prst="rect">
            <a:avLst/>
          </a:prstGeom>
        </p:spPr>
        <p:txBody>
          <a:bodyPr/>
          <a:lstStyle/>
          <a:p>
            <a:endParaRPr lang="en-IT"/>
          </a:p>
        </p:txBody>
      </p:sp>
      <p:sp>
        <p:nvSpPr>
          <p:cNvPr id="4" name="Slide Number Placeholder 3">
            <a:extLst>
              <a:ext uri="{FF2B5EF4-FFF2-40B4-BE49-F238E27FC236}">
                <a16:creationId xmlns:a16="http://schemas.microsoft.com/office/drawing/2014/main" id="{D86F5547-5D5C-A184-F41D-BF395448ABA7}"/>
              </a:ext>
            </a:extLst>
          </p:cNvPr>
          <p:cNvSpPr>
            <a:spLocks noGrp="1"/>
          </p:cNvSpPr>
          <p:nvPr>
            <p:ph type="sldNum" sz="quarter" idx="12"/>
          </p:nvPr>
        </p:nvSpPr>
        <p:spPr>
          <a:xfrm>
            <a:off x="6457950" y="6356350"/>
            <a:ext cx="2057400" cy="365125"/>
          </a:xfrm>
          <a:prstGeom prst="rect">
            <a:avLst/>
          </a:prstGeom>
        </p:spPr>
        <p:txBody>
          <a:bodyPr/>
          <a:lstStyle/>
          <a:p>
            <a:fld id="{435D11D7-F696-2F46-8EB0-F7B78635B657}" type="slidenum">
              <a:rPr lang="en-IT" smtClean="0"/>
              <a:t>‹#›</a:t>
            </a:fld>
            <a:endParaRPr lang="en-IT"/>
          </a:p>
        </p:txBody>
      </p:sp>
    </p:spTree>
    <p:extLst>
      <p:ext uri="{BB962C8B-B14F-4D97-AF65-F5344CB8AC3E}">
        <p14:creationId xmlns:p14="http://schemas.microsoft.com/office/powerpoint/2010/main" val="634060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9A2C7-6BB2-0BBA-BCDD-F7A7DFA4D6DD}"/>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GB"/>
              <a:t>Click to edit Master title style</a:t>
            </a:r>
            <a:endParaRPr lang="en-IT"/>
          </a:p>
        </p:txBody>
      </p:sp>
      <p:sp>
        <p:nvSpPr>
          <p:cNvPr id="3" name="Content Placeholder 2">
            <a:extLst>
              <a:ext uri="{FF2B5EF4-FFF2-40B4-BE49-F238E27FC236}">
                <a16:creationId xmlns:a16="http://schemas.microsoft.com/office/drawing/2014/main" id="{093DF8B8-9A34-D938-9BCB-C71673E58C6C}"/>
              </a:ext>
            </a:extLst>
          </p:cNvPr>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Text Placeholder 3">
            <a:extLst>
              <a:ext uri="{FF2B5EF4-FFF2-40B4-BE49-F238E27FC236}">
                <a16:creationId xmlns:a16="http://schemas.microsoft.com/office/drawing/2014/main" id="{EA305395-F159-BEBB-4E3C-375F81DA71E8}"/>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F05D8DD-1887-C6D6-ABEA-27CA2E7CB236}"/>
              </a:ext>
            </a:extLst>
          </p:cNvPr>
          <p:cNvSpPr>
            <a:spLocks noGrp="1"/>
          </p:cNvSpPr>
          <p:nvPr>
            <p:ph type="dt" sz="half" idx="10"/>
          </p:nvPr>
        </p:nvSpPr>
        <p:spPr>
          <a:xfrm>
            <a:off x="628650" y="6356350"/>
            <a:ext cx="2057400" cy="365125"/>
          </a:xfrm>
          <a:prstGeom prst="rect">
            <a:avLst/>
          </a:prstGeom>
        </p:spPr>
        <p:txBody>
          <a:bodyPr/>
          <a:lstStyle/>
          <a:p>
            <a:fld id="{F671588A-A0B6-D44B-B2DA-DE9D4F9B0DE4}" type="datetimeFigureOut">
              <a:rPr lang="en-IT" smtClean="0"/>
              <a:t>30/06/26</a:t>
            </a:fld>
            <a:endParaRPr lang="en-IT"/>
          </a:p>
        </p:txBody>
      </p:sp>
      <p:sp>
        <p:nvSpPr>
          <p:cNvPr id="6" name="Footer Placeholder 5">
            <a:extLst>
              <a:ext uri="{FF2B5EF4-FFF2-40B4-BE49-F238E27FC236}">
                <a16:creationId xmlns:a16="http://schemas.microsoft.com/office/drawing/2014/main" id="{17EA16EF-42C3-730D-7C96-7981B6700AD1}"/>
              </a:ext>
            </a:extLst>
          </p:cNvPr>
          <p:cNvSpPr>
            <a:spLocks noGrp="1"/>
          </p:cNvSpPr>
          <p:nvPr>
            <p:ph type="ftr" sz="quarter" idx="11"/>
          </p:nvPr>
        </p:nvSpPr>
        <p:spPr>
          <a:xfrm>
            <a:off x="3028950" y="6356350"/>
            <a:ext cx="3086100" cy="365125"/>
          </a:xfrm>
          <a:prstGeom prst="rect">
            <a:avLst/>
          </a:prstGeom>
        </p:spPr>
        <p:txBody>
          <a:bodyPr/>
          <a:lstStyle/>
          <a:p>
            <a:endParaRPr lang="en-IT"/>
          </a:p>
        </p:txBody>
      </p:sp>
      <p:sp>
        <p:nvSpPr>
          <p:cNvPr id="7" name="Slide Number Placeholder 6">
            <a:extLst>
              <a:ext uri="{FF2B5EF4-FFF2-40B4-BE49-F238E27FC236}">
                <a16:creationId xmlns:a16="http://schemas.microsoft.com/office/drawing/2014/main" id="{00F66D64-A2FB-EC7D-9A35-2F932BE16C9B}"/>
              </a:ext>
            </a:extLst>
          </p:cNvPr>
          <p:cNvSpPr>
            <a:spLocks noGrp="1"/>
          </p:cNvSpPr>
          <p:nvPr>
            <p:ph type="sldNum" sz="quarter" idx="12"/>
          </p:nvPr>
        </p:nvSpPr>
        <p:spPr>
          <a:xfrm>
            <a:off x="6457950" y="6356350"/>
            <a:ext cx="2057400" cy="365125"/>
          </a:xfrm>
          <a:prstGeom prst="rect">
            <a:avLst/>
          </a:prstGeom>
        </p:spPr>
        <p:txBody>
          <a:bodyPr/>
          <a:lstStyle/>
          <a:p>
            <a:fld id="{435D11D7-F696-2F46-8EB0-F7B78635B657}" type="slidenum">
              <a:rPr lang="en-IT" smtClean="0"/>
              <a:t>‹#›</a:t>
            </a:fld>
            <a:endParaRPr lang="en-IT"/>
          </a:p>
        </p:txBody>
      </p:sp>
    </p:spTree>
    <p:extLst>
      <p:ext uri="{BB962C8B-B14F-4D97-AF65-F5344CB8AC3E}">
        <p14:creationId xmlns:p14="http://schemas.microsoft.com/office/powerpoint/2010/main" val="1807120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7" name="Segnaposto numero diapositiva 3">
            <a:extLst>
              <a:ext uri="{FF2B5EF4-FFF2-40B4-BE49-F238E27FC236}">
                <a16:creationId xmlns:a16="http://schemas.microsoft.com/office/drawing/2014/main" id="{14C644F4-B3A5-4555-7B43-D15AE4E061AA}"/>
              </a:ext>
            </a:extLst>
          </p:cNvPr>
          <p:cNvSpPr txBox="1">
            <a:spLocks/>
          </p:cNvSpPr>
          <p:nvPr userDrawn="1"/>
        </p:nvSpPr>
        <p:spPr>
          <a:xfrm rot="16200000">
            <a:off x="-26830" y="6427631"/>
            <a:ext cx="359228" cy="327331"/>
          </a:xfrm>
          <a:prstGeom prst="rect">
            <a:avLst/>
          </a:prstGeom>
        </p:spPr>
        <p:txBody>
          <a:bodyPr vert="horz" lIns="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DBE07598-8C37-D741-A2D5-16C226F04FA1}" type="slidenum">
              <a:rPr lang="it-IT" sz="1400" smtClean="0">
                <a:solidFill>
                  <a:srgbClr val="199BD9"/>
                </a:solidFill>
              </a:rPr>
              <a:pPr algn="l"/>
              <a:t>‹#›</a:t>
            </a:fld>
            <a:endParaRPr lang="it-IT" sz="1400">
              <a:solidFill>
                <a:srgbClr val="199BD9"/>
              </a:solidFill>
            </a:endParaRPr>
          </a:p>
        </p:txBody>
      </p:sp>
      <p:cxnSp>
        <p:nvCxnSpPr>
          <p:cNvPr id="8" name="Connettore 1 3">
            <a:extLst>
              <a:ext uri="{FF2B5EF4-FFF2-40B4-BE49-F238E27FC236}">
                <a16:creationId xmlns:a16="http://schemas.microsoft.com/office/drawing/2014/main" id="{B16AD8E7-C7B5-57F7-7CCB-387649472020}"/>
              </a:ext>
            </a:extLst>
          </p:cNvPr>
          <p:cNvCxnSpPr/>
          <p:nvPr userDrawn="1"/>
        </p:nvCxnSpPr>
        <p:spPr>
          <a:xfrm>
            <a:off x="399340" y="732264"/>
            <a:ext cx="0" cy="5928028"/>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CD9A8D2-F839-4E98-84F8-1C1DACA2F004}"/>
              </a:ext>
            </a:extLst>
          </p:cNvPr>
          <p:cNvSpPr/>
          <p:nvPr userDrawn="1"/>
        </p:nvSpPr>
        <p:spPr>
          <a:xfrm>
            <a:off x="1043965" y="2692675"/>
            <a:ext cx="7817006" cy="696639"/>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magine 9">
            <a:extLst>
              <a:ext uri="{FF2B5EF4-FFF2-40B4-BE49-F238E27FC236}">
                <a16:creationId xmlns:a16="http://schemas.microsoft.com/office/drawing/2014/main" id="{F4C99D1E-1388-5D92-FA57-8FFE70B77898}"/>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1444" t="10046" r="7841" b="9901"/>
          <a:stretch/>
        </p:blipFill>
        <p:spPr>
          <a:xfrm>
            <a:off x="1070699" y="2738088"/>
            <a:ext cx="7817005" cy="613134"/>
          </a:xfrm>
          <a:prstGeom prst="rect">
            <a:avLst/>
          </a:prstGeom>
        </p:spPr>
      </p:pic>
      <p:sp>
        <p:nvSpPr>
          <p:cNvPr id="11" name="Ovale 11">
            <a:extLst>
              <a:ext uri="{FF2B5EF4-FFF2-40B4-BE49-F238E27FC236}">
                <a16:creationId xmlns:a16="http://schemas.microsoft.com/office/drawing/2014/main" id="{FFAD826D-459E-A51D-271F-B45DF6B0544A}"/>
              </a:ext>
            </a:extLst>
          </p:cNvPr>
          <p:cNvSpPr/>
          <p:nvPr userDrawn="1"/>
        </p:nvSpPr>
        <p:spPr>
          <a:xfrm>
            <a:off x="327340" y="2573369"/>
            <a:ext cx="144000" cy="14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Ovale 12">
            <a:extLst>
              <a:ext uri="{FF2B5EF4-FFF2-40B4-BE49-F238E27FC236}">
                <a16:creationId xmlns:a16="http://schemas.microsoft.com/office/drawing/2014/main" id="{BED6B717-2D88-9567-2671-1BE2AD3ED8B9}"/>
              </a:ext>
            </a:extLst>
          </p:cNvPr>
          <p:cNvSpPr/>
          <p:nvPr userDrawn="1"/>
        </p:nvSpPr>
        <p:spPr>
          <a:xfrm>
            <a:off x="327340" y="5400483"/>
            <a:ext cx="144000" cy="144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Picture 12">
            <a:extLst>
              <a:ext uri="{FF2B5EF4-FFF2-40B4-BE49-F238E27FC236}">
                <a16:creationId xmlns:a16="http://schemas.microsoft.com/office/drawing/2014/main" id="{415310B0-A014-049C-EF71-84E749AB2F99}"/>
              </a:ext>
            </a:extLst>
          </p:cNvPr>
          <p:cNvPicPr>
            <a:picLocks noChangeAspect="1"/>
          </p:cNvPicPr>
          <p:nvPr userDrawn="1"/>
        </p:nvPicPr>
        <p:blipFill>
          <a:blip r:embed="rId3"/>
          <a:stretch>
            <a:fillRect/>
          </a:stretch>
        </p:blipFill>
        <p:spPr>
          <a:xfrm>
            <a:off x="1" y="-4013"/>
            <a:ext cx="1313048" cy="696639"/>
          </a:xfrm>
          <a:prstGeom prst="rect">
            <a:avLst/>
          </a:prstGeom>
        </p:spPr>
      </p:pic>
      <p:sp>
        <p:nvSpPr>
          <p:cNvPr id="15" name="Title 13">
            <a:extLst>
              <a:ext uri="{FF2B5EF4-FFF2-40B4-BE49-F238E27FC236}">
                <a16:creationId xmlns:a16="http://schemas.microsoft.com/office/drawing/2014/main" id="{7B475FAE-43BA-4BE5-6700-83105520AED2}"/>
              </a:ext>
            </a:extLst>
          </p:cNvPr>
          <p:cNvSpPr>
            <a:spLocks noGrp="1"/>
          </p:cNvSpPr>
          <p:nvPr>
            <p:ph type="title"/>
          </p:nvPr>
        </p:nvSpPr>
        <p:spPr>
          <a:xfrm>
            <a:off x="1205592" y="2738088"/>
            <a:ext cx="5706836" cy="686852"/>
          </a:xfrm>
        </p:spPr>
        <p:txBody>
          <a:bodyPr>
            <a:normAutofit/>
          </a:bodyPr>
          <a:lstStyle>
            <a:lvl1pPr>
              <a:defRPr sz="3600" b="1" i="1">
                <a:solidFill>
                  <a:schemeClr val="bg1"/>
                </a:solidFill>
                <a:latin typeface="+mn-lt"/>
              </a:defRPr>
            </a:lvl1pPr>
          </a:lstStyle>
          <a:p>
            <a:r>
              <a:rPr lang="en-GB" dirty="0"/>
              <a:t>Click to edit Master title style</a:t>
            </a:r>
            <a:endParaRPr lang="en-IT" dirty="0"/>
          </a:p>
        </p:txBody>
      </p:sp>
      <p:sp>
        <p:nvSpPr>
          <p:cNvPr id="2" name="CasellaDiTesto 14">
            <a:extLst>
              <a:ext uri="{FF2B5EF4-FFF2-40B4-BE49-F238E27FC236}">
                <a16:creationId xmlns:a16="http://schemas.microsoft.com/office/drawing/2014/main" id="{9E6D85F2-7431-6DBE-9B31-B92597614384}"/>
              </a:ext>
            </a:extLst>
          </p:cNvPr>
          <p:cNvSpPr txBox="1"/>
          <p:nvPr userDrawn="1"/>
        </p:nvSpPr>
        <p:spPr>
          <a:xfrm>
            <a:off x="-10882" y="1991357"/>
            <a:ext cx="327341" cy="4420325"/>
          </a:xfrm>
          <a:prstGeom prst="rect">
            <a:avLst/>
          </a:prstGeom>
          <a:noFill/>
        </p:spPr>
        <p:txBody>
          <a:bodyPr vert="vert270" wrap="square" lIns="90000" bIns="0" rtlCol="0" anchor="ctr">
            <a:normAutofit fontScale="77500" lnSpcReduction="20000"/>
          </a:bodyPr>
          <a:lstStyle/>
          <a:p>
            <a:r>
              <a:rPr lang="it-IT" sz="1400" noProof="1">
                <a:solidFill>
                  <a:srgbClr val="199BD9"/>
                </a:solidFill>
                <a:latin typeface="Exo 2 Light" charset="0"/>
                <a:ea typeface="Exo 2 Light" charset="0"/>
                <a:cs typeface="Exo 2 Light" charset="0"/>
              </a:rPr>
              <a:t>EEE Collaboration Meeting, 30 giugno-1 luglio 2026, CREF</a:t>
            </a:r>
          </a:p>
        </p:txBody>
      </p:sp>
    </p:spTree>
    <p:extLst>
      <p:ext uri="{BB962C8B-B14F-4D97-AF65-F5344CB8AC3E}">
        <p14:creationId xmlns:p14="http://schemas.microsoft.com/office/powerpoint/2010/main" val="9571087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0D4CD-4B55-5C18-381F-B52A2CB6CA83}"/>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GB"/>
              <a:t>Click to edit Master title style</a:t>
            </a:r>
            <a:endParaRPr lang="en-IT"/>
          </a:p>
        </p:txBody>
      </p:sp>
      <p:sp>
        <p:nvSpPr>
          <p:cNvPr id="3" name="Picture Placeholder 2">
            <a:extLst>
              <a:ext uri="{FF2B5EF4-FFF2-40B4-BE49-F238E27FC236}">
                <a16:creationId xmlns:a16="http://schemas.microsoft.com/office/drawing/2014/main" id="{683AD301-F3CE-6F15-959D-7F79060B9E34}"/>
              </a:ext>
            </a:extLst>
          </p:cNvPr>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a:p>
        </p:txBody>
      </p:sp>
      <p:sp>
        <p:nvSpPr>
          <p:cNvPr id="4" name="Text Placeholder 3">
            <a:extLst>
              <a:ext uri="{FF2B5EF4-FFF2-40B4-BE49-F238E27FC236}">
                <a16:creationId xmlns:a16="http://schemas.microsoft.com/office/drawing/2014/main" id="{3404EC84-499A-D779-3DC1-7C1A2E4643F0}"/>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8834F1F-9474-88A2-ECCC-664DDB45FBBF}"/>
              </a:ext>
            </a:extLst>
          </p:cNvPr>
          <p:cNvSpPr>
            <a:spLocks noGrp="1"/>
          </p:cNvSpPr>
          <p:nvPr>
            <p:ph type="dt" sz="half" idx="10"/>
          </p:nvPr>
        </p:nvSpPr>
        <p:spPr>
          <a:xfrm>
            <a:off x="628650" y="6356350"/>
            <a:ext cx="2057400" cy="365125"/>
          </a:xfrm>
          <a:prstGeom prst="rect">
            <a:avLst/>
          </a:prstGeom>
        </p:spPr>
        <p:txBody>
          <a:bodyPr/>
          <a:lstStyle/>
          <a:p>
            <a:fld id="{F671588A-A0B6-D44B-B2DA-DE9D4F9B0DE4}" type="datetimeFigureOut">
              <a:rPr lang="en-IT" smtClean="0"/>
              <a:t>30/06/26</a:t>
            </a:fld>
            <a:endParaRPr lang="en-IT"/>
          </a:p>
        </p:txBody>
      </p:sp>
      <p:sp>
        <p:nvSpPr>
          <p:cNvPr id="6" name="Footer Placeholder 5">
            <a:extLst>
              <a:ext uri="{FF2B5EF4-FFF2-40B4-BE49-F238E27FC236}">
                <a16:creationId xmlns:a16="http://schemas.microsoft.com/office/drawing/2014/main" id="{13404371-B3ED-A870-B4B0-50F2A6A550E6}"/>
              </a:ext>
            </a:extLst>
          </p:cNvPr>
          <p:cNvSpPr>
            <a:spLocks noGrp="1"/>
          </p:cNvSpPr>
          <p:nvPr>
            <p:ph type="ftr" sz="quarter" idx="11"/>
          </p:nvPr>
        </p:nvSpPr>
        <p:spPr>
          <a:xfrm>
            <a:off x="3028950" y="6356350"/>
            <a:ext cx="3086100" cy="365125"/>
          </a:xfrm>
          <a:prstGeom prst="rect">
            <a:avLst/>
          </a:prstGeom>
        </p:spPr>
        <p:txBody>
          <a:bodyPr/>
          <a:lstStyle/>
          <a:p>
            <a:endParaRPr lang="en-IT"/>
          </a:p>
        </p:txBody>
      </p:sp>
      <p:sp>
        <p:nvSpPr>
          <p:cNvPr id="7" name="Slide Number Placeholder 6">
            <a:extLst>
              <a:ext uri="{FF2B5EF4-FFF2-40B4-BE49-F238E27FC236}">
                <a16:creationId xmlns:a16="http://schemas.microsoft.com/office/drawing/2014/main" id="{2FC35272-756C-59C4-9855-6FCBAE39C1BF}"/>
              </a:ext>
            </a:extLst>
          </p:cNvPr>
          <p:cNvSpPr>
            <a:spLocks noGrp="1"/>
          </p:cNvSpPr>
          <p:nvPr>
            <p:ph type="sldNum" sz="quarter" idx="12"/>
          </p:nvPr>
        </p:nvSpPr>
        <p:spPr>
          <a:xfrm>
            <a:off x="6457950" y="6356350"/>
            <a:ext cx="2057400" cy="365125"/>
          </a:xfrm>
          <a:prstGeom prst="rect">
            <a:avLst/>
          </a:prstGeom>
        </p:spPr>
        <p:txBody>
          <a:bodyPr/>
          <a:lstStyle/>
          <a:p>
            <a:fld id="{435D11D7-F696-2F46-8EB0-F7B78635B657}" type="slidenum">
              <a:rPr lang="en-IT" smtClean="0"/>
              <a:t>‹#›</a:t>
            </a:fld>
            <a:endParaRPr lang="en-IT"/>
          </a:p>
        </p:txBody>
      </p:sp>
    </p:spTree>
    <p:extLst>
      <p:ext uri="{BB962C8B-B14F-4D97-AF65-F5344CB8AC3E}">
        <p14:creationId xmlns:p14="http://schemas.microsoft.com/office/powerpoint/2010/main" val="460069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1D9CC-993E-CA8F-2898-81C2E871E814}"/>
              </a:ext>
            </a:extLst>
          </p:cNvPr>
          <p:cNvSpPr>
            <a:spLocks noGrp="1"/>
          </p:cNvSpPr>
          <p:nvPr>
            <p:ph type="title"/>
          </p:nvPr>
        </p:nvSpPr>
        <p:spPr>
          <a:xfrm>
            <a:off x="628650" y="365125"/>
            <a:ext cx="7886700" cy="1325563"/>
          </a:xfrm>
          <a:prstGeom prst="rect">
            <a:avLst/>
          </a:prstGeom>
        </p:spPr>
        <p:txBody>
          <a:bodyPr/>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4BDE84EC-29E6-AFED-23A8-D5F6C53A9568}"/>
              </a:ext>
            </a:extLst>
          </p:cNvPr>
          <p:cNvSpPr>
            <a:spLocks noGrp="1"/>
          </p:cNvSpPr>
          <p:nvPr>
            <p:ph type="body" orient="vert" idx="1"/>
          </p:nvPr>
        </p:nvSpPr>
        <p:spPr>
          <a:xfrm>
            <a:off x="628650" y="1825625"/>
            <a:ext cx="78867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C88E233B-7B5C-611B-3A45-430C1814EADA}"/>
              </a:ext>
            </a:extLst>
          </p:cNvPr>
          <p:cNvSpPr>
            <a:spLocks noGrp="1"/>
          </p:cNvSpPr>
          <p:nvPr>
            <p:ph type="dt" sz="half" idx="10"/>
          </p:nvPr>
        </p:nvSpPr>
        <p:spPr>
          <a:xfrm>
            <a:off x="628650" y="6356350"/>
            <a:ext cx="2057400" cy="365125"/>
          </a:xfrm>
          <a:prstGeom prst="rect">
            <a:avLst/>
          </a:prstGeom>
        </p:spPr>
        <p:txBody>
          <a:bodyPr/>
          <a:lstStyle/>
          <a:p>
            <a:fld id="{F671588A-A0B6-D44B-B2DA-DE9D4F9B0DE4}" type="datetimeFigureOut">
              <a:rPr lang="en-IT" smtClean="0"/>
              <a:t>30/06/26</a:t>
            </a:fld>
            <a:endParaRPr lang="en-IT"/>
          </a:p>
        </p:txBody>
      </p:sp>
      <p:sp>
        <p:nvSpPr>
          <p:cNvPr id="5" name="Footer Placeholder 4">
            <a:extLst>
              <a:ext uri="{FF2B5EF4-FFF2-40B4-BE49-F238E27FC236}">
                <a16:creationId xmlns:a16="http://schemas.microsoft.com/office/drawing/2014/main" id="{30AED30A-26FF-FDEF-8A2A-78CAC33A0BFD}"/>
              </a:ext>
            </a:extLst>
          </p:cNvPr>
          <p:cNvSpPr>
            <a:spLocks noGrp="1"/>
          </p:cNvSpPr>
          <p:nvPr>
            <p:ph type="ftr" sz="quarter" idx="11"/>
          </p:nvPr>
        </p:nvSpPr>
        <p:spPr>
          <a:xfrm>
            <a:off x="3028950" y="6356350"/>
            <a:ext cx="3086100" cy="365125"/>
          </a:xfrm>
          <a:prstGeom prst="rect">
            <a:avLst/>
          </a:prstGeom>
        </p:spPr>
        <p:txBody>
          <a:bodyPr/>
          <a:lstStyle/>
          <a:p>
            <a:endParaRPr lang="en-IT"/>
          </a:p>
        </p:txBody>
      </p:sp>
      <p:sp>
        <p:nvSpPr>
          <p:cNvPr id="6" name="Slide Number Placeholder 5">
            <a:extLst>
              <a:ext uri="{FF2B5EF4-FFF2-40B4-BE49-F238E27FC236}">
                <a16:creationId xmlns:a16="http://schemas.microsoft.com/office/drawing/2014/main" id="{63EE0DBF-FA92-8E3B-E670-9D80711E0E65}"/>
              </a:ext>
            </a:extLst>
          </p:cNvPr>
          <p:cNvSpPr>
            <a:spLocks noGrp="1"/>
          </p:cNvSpPr>
          <p:nvPr>
            <p:ph type="sldNum" sz="quarter" idx="12"/>
          </p:nvPr>
        </p:nvSpPr>
        <p:spPr>
          <a:xfrm>
            <a:off x="6457950" y="6356350"/>
            <a:ext cx="2057400" cy="365125"/>
          </a:xfrm>
          <a:prstGeom prst="rect">
            <a:avLst/>
          </a:prstGeom>
        </p:spPr>
        <p:txBody>
          <a:bodyPr/>
          <a:lstStyle/>
          <a:p>
            <a:fld id="{435D11D7-F696-2F46-8EB0-F7B78635B657}" type="slidenum">
              <a:rPr lang="en-IT" smtClean="0"/>
              <a:t>‹#›</a:t>
            </a:fld>
            <a:endParaRPr lang="en-IT"/>
          </a:p>
        </p:txBody>
      </p:sp>
    </p:spTree>
    <p:extLst>
      <p:ext uri="{BB962C8B-B14F-4D97-AF65-F5344CB8AC3E}">
        <p14:creationId xmlns:p14="http://schemas.microsoft.com/office/powerpoint/2010/main" val="6319608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025D1B-8889-9AEF-7159-C4CA586E25A8}"/>
              </a:ext>
            </a:extLst>
          </p:cNvPr>
          <p:cNvSpPr>
            <a:spLocks noGrp="1"/>
          </p:cNvSpPr>
          <p:nvPr>
            <p:ph type="title" orient="vert"/>
          </p:nvPr>
        </p:nvSpPr>
        <p:spPr>
          <a:xfrm>
            <a:off x="6543675" y="365125"/>
            <a:ext cx="1971675" cy="5811838"/>
          </a:xfrm>
          <a:prstGeom prst="rect">
            <a:avLst/>
          </a:prstGeom>
        </p:spPr>
        <p:txBody>
          <a:bodyPr vert="eaVert"/>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14C46665-BA63-6666-1FC0-6C062531CF7C}"/>
              </a:ext>
            </a:extLst>
          </p:cNvPr>
          <p:cNvSpPr>
            <a:spLocks noGrp="1"/>
          </p:cNvSpPr>
          <p:nvPr>
            <p:ph type="body" orient="vert" idx="1"/>
          </p:nvPr>
        </p:nvSpPr>
        <p:spPr>
          <a:xfrm>
            <a:off x="628650" y="365125"/>
            <a:ext cx="5762625"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204EFC5C-4A75-F4D2-0CB1-18C3119F1BA5}"/>
              </a:ext>
            </a:extLst>
          </p:cNvPr>
          <p:cNvSpPr>
            <a:spLocks noGrp="1"/>
          </p:cNvSpPr>
          <p:nvPr>
            <p:ph type="dt" sz="half" idx="10"/>
          </p:nvPr>
        </p:nvSpPr>
        <p:spPr>
          <a:xfrm>
            <a:off x="628650" y="6356350"/>
            <a:ext cx="2057400" cy="365125"/>
          </a:xfrm>
          <a:prstGeom prst="rect">
            <a:avLst/>
          </a:prstGeom>
        </p:spPr>
        <p:txBody>
          <a:bodyPr/>
          <a:lstStyle/>
          <a:p>
            <a:fld id="{F671588A-A0B6-D44B-B2DA-DE9D4F9B0DE4}" type="datetimeFigureOut">
              <a:rPr lang="en-IT" smtClean="0"/>
              <a:t>30/06/26</a:t>
            </a:fld>
            <a:endParaRPr lang="en-IT"/>
          </a:p>
        </p:txBody>
      </p:sp>
      <p:sp>
        <p:nvSpPr>
          <p:cNvPr id="5" name="Footer Placeholder 4">
            <a:extLst>
              <a:ext uri="{FF2B5EF4-FFF2-40B4-BE49-F238E27FC236}">
                <a16:creationId xmlns:a16="http://schemas.microsoft.com/office/drawing/2014/main" id="{602ECA23-671A-8DB9-120B-053189155203}"/>
              </a:ext>
            </a:extLst>
          </p:cNvPr>
          <p:cNvSpPr>
            <a:spLocks noGrp="1"/>
          </p:cNvSpPr>
          <p:nvPr>
            <p:ph type="ftr" sz="quarter" idx="11"/>
          </p:nvPr>
        </p:nvSpPr>
        <p:spPr>
          <a:xfrm>
            <a:off x="3028950" y="6356350"/>
            <a:ext cx="3086100" cy="365125"/>
          </a:xfrm>
          <a:prstGeom prst="rect">
            <a:avLst/>
          </a:prstGeom>
        </p:spPr>
        <p:txBody>
          <a:bodyPr/>
          <a:lstStyle/>
          <a:p>
            <a:endParaRPr lang="en-IT"/>
          </a:p>
        </p:txBody>
      </p:sp>
      <p:sp>
        <p:nvSpPr>
          <p:cNvPr id="6" name="Slide Number Placeholder 5">
            <a:extLst>
              <a:ext uri="{FF2B5EF4-FFF2-40B4-BE49-F238E27FC236}">
                <a16:creationId xmlns:a16="http://schemas.microsoft.com/office/drawing/2014/main" id="{1CC8659B-AA9C-A56D-1787-6A0F95829965}"/>
              </a:ext>
            </a:extLst>
          </p:cNvPr>
          <p:cNvSpPr>
            <a:spLocks noGrp="1"/>
          </p:cNvSpPr>
          <p:nvPr>
            <p:ph type="sldNum" sz="quarter" idx="12"/>
          </p:nvPr>
        </p:nvSpPr>
        <p:spPr>
          <a:xfrm>
            <a:off x="6457950" y="6356350"/>
            <a:ext cx="2057400" cy="365125"/>
          </a:xfrm>
          <a:prstGeom prst="rect">
            <a:avLst/>
          </a:prstGeom>
        </p:spPr>
        <p:txBody>
          <a:bodyPr/>
          <a:lstStyle/>
          <a:p>
            <a:fld id="{435D11D7-F696-2F46-8EB0-F7B78635B657}" type="slidenum">
              <a:rPr lang="en-IT" smtClean="0"/>
              <a:t>‹#›</a:t>
            </a:fld>
            <a:endParaRPr lang="en-IT"/>
          </a:p>
        </p:txBody>
      </p:sp>
    </p:spTree>
    <p:extLst>
      <p:ext uri="{BB962C8B-B14F-4D97-AF65-F5344CB8AC3E}">
        <p14:creationId xmlns:p14="http://schemas.microsoft.com/office/powerpoint/2010/main" val="1135790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715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1CC0507D-3CCC-4FDB-8315-FE89697FCFEB}" type="datetime1">
              <a:rPr lang="en-US" smtClean="0"/>
              <a:pPr/>
              <a:t>6/30/26</a:t>
            </a:fld>
            <a:endParaRPr lang="en-US"/>
          </a:p>
        </p:txBody>
      </p:sp>
      <p:sp>
        <p:nvSpPr>
          <p:cNvPr id="5" name="Footer Placeholder 4"/>
          <p:cNvSpPr>
            <a:spLocks noGrp="1"/>
          </p:cNvSpPr>
          <p:nvPr>
            <p:ph type="ftr" sz="quarter" idx="11"/>
          </p:nvPr>
        </p:nvSpPr>
        <p:spPr/>
        <p:txBody>
          <a:bodyPr/>
          <a:lstStyle/>
          <a:p>
            <a:r>
              <a:rPr lang="it-IT"/>
              <a:t>105° Congresso Nazionale SIF, L'Aquila 27/09/2019</a:t>
            </a:r>
            <a:endParaRPr lang="en-US"/>
          </a:p>
        </p:txBody>
      </p:sp>
      <p:sp>
        <p:nvSpPr>
          <p:cNvPr id="6" name="Slide Number Placeholder 5"/>
          <p:cNvSpPr>
            <a:spLocks noGrp="1"/>
          </p:cNvSpPr>
          <p:nvPr>
            <p:ph type="sldNum" sz="quarter" idx="12"/>
          </p:nvPr>
        </p:nvSpPr>
        <p:spPr/>
        <p:txBody>
          <a:bodyPr/>
          <a:lstStyle/>
          <a:p>
            <a:fld id="{B9C5D4DE-BD3C-414F-9BD5-90372CDB8A07}" type="slidenum">
              <a:rPr lang="en-US" smtClean="0"/>
              <a:pPr/>
              <a:t>‹#›</a:t>
            </a:fld>
            <a:endParaRPr lang="en-US"/>
          </a:p>
        </p:txBody>
      </p:sp>
    </p:spTree>
    <p:extLst>
      <p:ext uri="{BB962C8B-B14F-4D97-AF65-F5344CB8AC3E}">
        <p14:creationId xmlns:p14="http://schemas.microsoft.com/office/powerpoint/2010/main" val="3959068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EAC3F2F-A19E-48A8-972F-2876E4BCB9C7}" type="datetime1">
              <a:rPr lang="en-US" smtClean="0"/>
              <a:pPr/>
              <a:t>6/30/26</a:t>
            </a:fld>
            <a:endParaRPr lang="en-US"/>
          </a:p>
        </p:txBody>
      </p:sp>
      <p:sp>
        <p:nvSpPr>
          <p:cNvPr id="6" name="Footer Placeholder 5"/>
          <p:cNvSpPr>
            <a:spLocks noGrp="1"/>
          </p:cNvSpPr>
          <p:nvPr>
            <p:ph type="ftr" sz="quarter" idx="11"/>
          </p:nvPr>
        </p:nvSpPr>
        <p:spPr/>
        <p:txBody>
          <a:bodyPr/>
          <a:lstStyle/>
          <a:p>
            <a:r>
              <a:rPr lang="it-IT"/>
              <a:t>105° Congresso Nazionale SIF, L'Aquila 27/09/2019</a:t>
            </a:r>
            <a:endParaRPr lang="en-US"/>
          </a:p>
        </p:txBody>
      </p:sp>
      <p:sp>
        <p:nvSpPr>
          <p:cNvPr id="7" name="Slide Number Placeholder 6"/>
          <p:cNvSpPr>
            <a:spLocks noGrp="1"/>
          </p:cNvSpPr>
          <p:nvPr>
            <p:ph type="sldNum" sz="quarter" idx="12"/>
          </p:nvPr>
        </p:nvSpPr>
        <p:spPr/>
        <p:txBody>
          <a:bodyPr/>
          <a:lstStyle/>
          <a:p>
            <a:fld id="{B9C5D4DE-BD3C-414F-9BD5-90372CDB8A07}" type="slidenum">
              <a:rPr lang="en-US" smtClean="0"/>
              <a:pPr/>
              <a:t>‹#›</a:t>
            </a:fld>
            <a:endParaRPr lang="en-US"/>
          </a:p>
        </p:txBody>
      </p:sp>
    </p:spTree>
    <p:extLst>
      <p:ext uri="{BB962C8B-B14F-4D97-AF65-F5344CB8AC3E}">
        <p14:creationId xmlns:p14="http://schemas.microsoft.com/office/powerpoint/2010/main" val="2665907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D09B3F0-F2AD-4C21-B8DC-5FFBC9FACC37}" type="datetime1">
              <a:rPr lang="en-US" smtClean="0"/>
              <a:pPr/>
              <a:t>6/30/26</a:t>
            </a:fld>
            <a:endParaRPr lang="en-US"/>
          </a:p>
        </p:txBody>
      </p:sp>
      <p:sp>
        <p:nvSpPr>
          <p:cNvPr id="8" name="Footer Placeholder 7"/>
          <p:cNvSpPr>
            <a:spLocks noGrp="1"/>
          </p:cNvSpPr>
          <p:nvPr>
            <p:ph type="ftr" sz="quarter" idx="11"/>
          </p:nvPr>
        </p:nvSpPr>
        <p:spPr/>
        <p:txBody>
          <a:bodyPr/>
          <a:lstStyle/>
          <a:p>
            <a:r>
              <a:rPr lang="it-IT"/>
              <a:t>105° Congresso Nazionale SIF, L'Aquila 27/09/2019</a:t>
            </a:r>
            <a:endParaRPr lang="en-US"/>
          </a:p>
        </p:txBody>
      </p:sp>
      <p:sp>
        <p:nvSpPr>
          <p:cNvPr id="9" name="Slide Number Placeholder 8"/>
          <p:cNvSpPr>
            <a:spLocks noGrp="1"/>
          </p:cNvSpPr>
          <p:nvPr>
            <p:ph type="sldNum" sz="quarter" idx="12"/>
          </p:nvPr>
        </p:nvSpPr>
        <p:spPr/>
        <p:txBody>
          <a:bodyPr/>
          <a:lstStyle/>
          <a:p>
            <a:fld id="{B9C5D4DE-BD3C-414F-9BD5-90372CDB8A07}" type="slidenum">
              <a:rPr lang="en-US" smtClean="0"/>
              <a:pPr/>
              <a:t>‹#›</a:t>
            </a:fld>
            <a:endParaRPr lang="en-US"/>
          </a:p>
        </p:txBody>
      </p:sp>
    </p:spTree>
    <p:extLst>
      <p:ext uri="{BB962C8B-B14F-4D97-AF65-F5344CB8AC3E}">
        <p14:creationId xmlns:p14="http://schemas.microsoft.com/office/powerpoint/2010/main" val="4042158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F72CF92A-885D-4036-89DA-495E72979C27}" type="datetime1">
              <a:rPr lang="en-US" smtClean="0"/>
              <a:pPr/>
              <a:t>6/30/26</a:t>
            </a:fld>
            <a:endParaRPr lang="en-US"/>
          </a:p>
        </p:txBody>
      </p:sp>
      <p:sp>
        <p:nvSpPr>
          <p:cNvPr id="4" name="Footer Placeholder 3"/>
          <p:cNvSpPr>
            <a:spLocks noGrp="1"/>
          </p:cNvSpPr>
          <p:nvPr>
            <p:ph type="ftr" sz="quarter" idx="11"/>
          </p:nvPr>
        </p:nvSpPr>
        <p:spPr/>
        <p:txBody>
          <a:bodyPr/>
          <a:lstStyle/>
          <a:p>
            <a:r>
              <a:rPr lang="it-IT"/>
              <a:t>105° Congresso Nazionale SIF, L'Aquila 27/09/2019</a:t>
            </a:r>
            <a:endParaRPr lang="en-US"/>
          </a:p>
        </p:txBody>
      </p:sp>
      <p:sp>
        <p:nvSpPr>
          <p:cNvPr id="5" name="Slide Number Placeholder 4"/>
          <p:cNvSpPr>
            <a:spLocks noGrp="1"/>
          </p:cNvSpPr>
          <p:nvPr>
            <p:ph type="sldNum" sz="quarter" idx="12"/>
          </p:nvPr>
        </p:nvSpPr>
        <p:spPr/>
        <p:txBody>
          <a:bodyPr/>
          <a:lstStyle/>
          <a:p>
            <a:fld id="{B9C5D4DE-BD3C-414F-9BD5-90372CDB8A07}" type="slidenum">
              <a:rPr lang="en-US" smtClean="0"/>
              <a:pPr/>
              <a:t>‹#›</a:t>
            </a:fld>
            <a:endParaRPr lang="en-US"/>
          </a:p>
        </p:txBody>
      </p:sp>
    </p:spTree>
    <p:extLst>
      <p:ext uri="{BB962C8B-B14F-4D97-AF65-F5344CB8AC3E}">
        <p14:creationId xmlns:p14="http://schemas.microsoft.com/office/powerpoint/2010/main" val="2770514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57DD9084-8578-4CED-ABDB-D0AFDAEA7D7B}" type="datetime1">
              <a:rPr lang="en-US" smtClean="0"/>
              <a:pPr/>
              <a:t>6/30/26</a:t>
            </a:fld>
            <a:endParaRPr lang="en-US"/>
          </a:p>
        </p:txBody>
      </p:sp>
      <p:sp>
        <p:nvSpPr>
          <p:cNvPr id="6" name="Footer Placeholder 5"/>
          <p:cNvSpPr>
            <a:spLocks noGrp="1"/>
          </p:cNvSpPr>
          <p:nvPr>
            <p:ph type="ftr" sz="quarter" idx="11"/>
          </p:nvPr>
        </p:nvSpPr>
        <p:spPr/>
        <p:txBody>
          <a:bodyPr/>
          <a:lstStyle/>
          <a:p>
            <a:r>
              <a:rPr lang="it-IT"/>
              <a:t>105° Congresso Nazionale SIF, L'Aquila 27/09/2019</a:t>
            </a:r>
            <a:endParaRPr lang="en-US"/>
          </a:p>
        </p:txBody>
      </p:sp>
      <p:sp>
        <p:nvSpPr>
          <p:cNvPr id="7" name="Slide Number Placeholder 6"/>
          <p:cNvSpPr>
            <a:spLocks noGrp="1"/>
          </p:cNvSpPr>
          <p:nvPr>
            <p:ph type="sldNum" sz="quarter" idx="12"/>
          </p:nvPr>
        </p:nvSpPr>
        <p:spPr/>
        <p:txBody>
          <a:bodyPr/>
          <a:lstStyle/>
          <a:p>
            <a:fld id="{B9C5D4DE-BD3C-414F-9BD5-90372CDB8A07}" type="slidenum">
              <a:rPr lang="en-US" smtClean="0"/>
              <a:pPr/>
              <a:t>‹#›</a:t>
            </a:fld>
            <a:endParaRPr lang="en-US"/>
          </a:p>
        </p:txBody>
      </p:sp>
    </p:spTree>
    <p:extLst>
      <p:ext uri="{BB962C8B-B14F-4D97-AF65-F5344CB8AC3E}">
        <p14:creationId xmlns:p14="http://schemas.microsoft.com/office/powerpoint/2010/main" val="361678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6670ECB2-D165-4FC3-89F8-67BF26CB8811}" type="datetime1">
              <a:rPr lang="en-US" smtClean="0"/>
              <a:pPr/>
              <a:t>6/30/26</a:t>
            </a:fld>
            <a:endParaRPr lang="en-US"/>
          </a:p>
        </p:txBody>
      </p:sp>
      <p:sp>
        <p:nvSpPr>
          <p:cNvPr id="6" name="Footer Placeholder 5"/>
          <p:cNvSpPr>
            <a:spLocks noGrp="1"/>
          </p:cNvSpPr>
          <p:nvPr>
            <p:ph type="ftr" sz="quarter" idx="11"/>
          </p:nvPr>
        </p:nvSpPr>
        <p:spPr/>
        <p:txBody>
          <a:bodyPr/>
          <a:lstStyle/>
          <a:p>
            <a:r>
              <a:rPr lang="it-IT"/>
              <a:t>105° Congresso Nazionale SIF, L'Aquila 27/09/2019</a:t>
            </a:r>
            <a:endParaRPr lang="en-US"/>
          </a:p>
        </p:txBody>
      </p:sp>
      <p:sp>
        <p:nvSpPr>
          <p:cNvPr id="7" name="Slide Number Placeholder 6"/>
          <p:cNvSpPr>
            <a:spLocks noGrp="1"/>
          </p:cNvSpPr>
          <p:nvPr>
            <p:ph type="sldNum" sz="quarter" idx="12"/>
          </p:nvPr>
        </p:nvSpPr>
        <p:spPr/>
        <p:txBody>
          <a:bodyPr/>
          <a:lstStyle/>
          <a:p>
            <a:fld id="{B9C5D4DE-BD3C-414F-9BD5-90372CDB8A07}" type="slidenum">
              <a:rPr lang="en-US" smtClean="0"/>
              <a:pPr/>
              <a:t>‹#›</a:t>
            </a:fld>
            <a:endParaRPr lang="en-US"/>
          </a:p>
        </p:txBody>
      </p:sp>
    </p:spTree>
    <p:extLst>
      <p:ext uri="{BB962C8B-B14F-4D97-AF65-F5344CB8AC3E}">
        <p14:creationId xmlns:p14="http://schemas.microsoft.com/office/powerpoint/2010/main" val="2611305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3A70D-D54F-4D00-BD28-920F537589EB}" type="datetime1">
              <a:rPr lang="en-US" smtClean="0"/>
              <a:pPr/>
              <a:t>6/30/26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a:t>105° Congresso Nazionale SIF, L'Aquila 27/09/2019</a:t>
            </a: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C5D4DE-BD3C-414F-9BD5-90372CDB8A07}" type="slidenum">
              <a:rPr lang="en-US" smtClean="0"/>
              <a:pPr/>
              <a:t>‹#›</a:t>
            </a:fld>
            <a:endParaRPr lang="en-US"/>
          </a:p>
        </p:txBody>
      </p:sp>
    </p:spTree>
    <p:extLst>
      <p:ext uri="{BB962C8B-B14F-4D97-AF65-F5344CB8AC3E}">
        <p14:creationId xmlns:p14="http://schemas.microsoft.com/office/powerpoint/2010/main" val="3476528472"/>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2" r:id="rId3"/>
    <p:sldLayoutId id="2147483663" r:id="rId4"/>
    <p:sldLayoutId id="2147483664" r:id="rId5"/>
    <p:sldLayoutId id="2147483665" r:id="rId6"/>
    <p:sldLayoutId id="2147483666"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73859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jpeg"/><Relationship Id="rId10" Type="http://schemas.openxmlformats.org/officeDocument/2006/relationships/image" Target="../media/image10.jpeg"/><Relationship Id="rId4" Type="http://schemas.openxmlformats.org/officeDocument/2006/relationships/image" Target="../media/image5.png"/><Relationship Id="rId9"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a:extLst>
              <a:ext uri="{FF2B5EF4-FFF2-40B4-BE49-F238E27FC236}">
                <a16:creationId xmlns:a16="http://schemas.microsoft.com/office/drawing/2014/main" id="{87BA6B80-49A9-37B9-641F-13423B05E784}"/>
              </a:ext>
            </a:extLst>
          </p:cNvPr>
          <p:cNvPicPr>
            <a:picLocks noChangeAspect="1"/>
          </p:cNvPicPr>
          <p:nvPr/>
        </p:nvPicPr>
        <p:blipFill rotWithShape="1">
          <a:blip r:embed="rId2" cstate="email">
            <a:alphaModFix amt="23000"/>
            <a:extLst>
              <a:ext uri="{28A0092B-C50C-407E-A947-70E740481C1C}">
                <a14:useLocalDpi xmlns:a14="http://schemas.microsoft.com/office/drawing/2010/main"/>
              </a:ext>
            </a:extLst>
          </a:blip>
          <a:srcRect t="2645" b="8086"/>
          <a:stretch/>
        </p:blipFill>
        <p:spPr>
          <a:xfrm>
            <a:off x="0" y="7205"/>
            <a:ext cx="9143980" cy="6856718"/>
          </a:xfrm>
          <a:prstGeom prst="rect">
            <a:avLst/>
          </a:prstGeom>
        </p:spPr>
      </p:pic>
      <p:pic>
        <p:nvPicPr>
          <p:cNvPr id="3" name="Picture 2">
            <a:extLst>
              <a:ext uri="{FF2B5EF4-FFF2-40B4-BE49-F238E27FC236}">
                <a16:creationId xmlns:a16="http://schemas.microsoft.com/office/drawing/2014/main" id="{B58B0C36-A48E-2938-93A8-A37CC43ED631}"/>
              </a:ext>
            </a:extLst>
          </p:cNvPr>
          <p:cNvPicPr>
            <a:picLocks noChangeAspect="1"/>
          </p:cNvPicPr>
          <p:nvPr/>
        </p:nvPicPr>
        <p:blipFill>
          <a:blip r:embed="rId3">
            <a:extLst>
              <a:ext uri="{28A0092B-C50C-407E-A947-70E740481C1C}">
                <a14:useLocalDpi xmlns:a14="http://schemas.microsoft.com/office/drawing/2010/main" val="0"/>
              </a:ext>
            </a:extLst>
          </a:blip>
          <a:srcRect l="2439" t="19382" r="2706" b="3471"/>
          <a:stretch>
            <a:fillRect/>
          </a:stretch>
        </p:blipFill>
        <p:spPr>
          <a:xfrm>
            <a:off x="3895200" y="7206"/>
            <a:ext cx="5275608" cy="3504615"/>
          </a:xfrm>
          <a:prstGeom prst="rect">
            <a:avLst/>
          </a:prstGeom>
        </p:spPr>
      </p:pic>
      <p:sp>
        <p:nvSpPr>
          <p:cNvPr id="4" name="Rettangolo 7">
            <a:extLst>
              <a:ext uri="{FF2B5EF4-FFF2-40B4-BE49-F238E27FC236}">
                <a16:creationId xmlns:a16="http://schemas.microsoft.com/office/drawing/2014/main" id="{2BE917A3-60DE-BE33-CEDF-B7AB9A09DF5F}"/>
              </a:ext>
            </a:extLst>
          </p:cNvPr>
          <p:cNvSpPr/>
          <p:nvPr/>
        </p:nvSpPr>
        <p:spPr>
          <a:xfrm>
            <a:off x="3895200" y="3511821"/>
            <a:ext cx="5248800" cy="3338973"/>
          </a:xfrm>
          <a:prstGeom prst="rect">
            <a:avLst/>
          </a:pr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CasellaDiTesto 11">
            <a:extLst>
              <a:ext uri="{FF2B5EF4-FFF2-40B4-BE49-F238E27FC236}">
                <a16:creationId xmlns:a16="http://schemas.microsoft.com/office/drawing/2014/main" id="{98282B04-7A2C-8752-578E-EC492FB457B0}"/>
              </a:ext>
            </a:extLst>
          </p:cNvPr>
          <p:cNvSpPr txBox="1"/>
          <p:nvPr/>
        </p:nvSpPr>
        <p:spPr>
          <a:xfrm>
            <a:off x="3911121" y="5486089"/>
            <a:ext cx="5249314" cy="671292"/>
          </a:xfrm>
          <a:prstGeom prst="rect">
            <a:avLst/>
          </a:prstGeom>
          <a:noFill/>
        </p:spPr>
        <p:txBody>
          <a:bodyPr wrap="square" lIns="180000" tIns="180000" rIns="180000" bIns="180000" rtlCol="0" anchor="t">
            <a:spAutoFit/>
          </a:bodyPr>
          <a:lstStyle/>
          <a:p>
            <a:pPr algn="ctr"/>
            <a:r>
              <a:rPr lang="it-IT" sz="2000" b="1" i="1" noProof="1">
                <a:solidFill>
                  <a:schemeClr val="bg1"/>
                </a:solidFill>
                <a:latin typeface="Exo 2 Extra" charset="0"/>
                <a:ea typeface="Exo 2 Extra" charset="0"/>
                <a:cs typeface="Exo 2 Extra" charset="0"/>
              </a:rPr>
              <a:t>C. Cicalò-D. De Gruttola-M. Garbini</a:t>
            </a:r>
          </a:p>
        </p:txBody>
      </p:sp>
      <p:sp>
        <p:nvSpPr>
          <p:cNvPr id="6" name="CasellaDiTesto 5">
            <a:extLst>
              <a:ext uri="{FF2B5EF4-FFF2-40B4-BE49-F238E27FC236}">
                <a16:creationId xmlns:a16="http://schemas.microsoft.com/office/drawing/2014/main" id="{D90543FB-A7D5-801C-C88A-F33A38A5057F}"/>
              </a:ext>
            </a:extLst>
          </p:cNvPr>
          <p:cNvSpPr txBox="1"/>
          <p:nvPr/>
        </p:nvSpPr>
        <p:spPr>
          <a:xfrm>
            <a:off x="3833010" y="4224476"/>
            <a:ext cx="5238427" cy="969496"/>
          </a:xfrm>
          <a:prstGeom prst="rect">
            <a:avLst/>
          </a:prstGeom>
          <a:noFill/>
        </p:spPr>
        <p:txBody>
          <a:bodyPr wrap="square" lIns="180000" bIns="0" rtlCol="0" anchor="b">
            <a:spAutoFit/>
          </a:bodyPr>
          <a:lstStyle/>
          <a:p>
            <a:pPr algn="ctr"/>
            <a:r>
              <a:rPr lang="en-US" sz="4000" b="1" dirty="0">
                <a:solidFill>
                  <a:schemeClr val="bg1"/>
                </a:solidFill>
              </a:rPr>
              <a:t>Status of the network</a:t>
            </a:r>
          </a:p>
          <a:p>
            <a:pPr algn="ctr"/>
            <a:r>
              <a:rPr lang="en-US" sz="2000" b="1" dirty="0">
                <a:solidFill>
                  <a:schemeClr val="bg1"/>
                </a:solidFill>
              </a:rPr>
              <a:t>(Restart/Data </a:t>
            </a:r>
            <a:r>
              <a:rPr lang="en-US" sz="2000" b="1" dirty="0" err="1">
                <a:solidFill>
                  <a:schemeClr val="bg1"/>
                </a:solidFill>
              </a:rPr>
              <a:t>Aquisition</a:t>
            </a:r>
            <a:r>
              <a:rPr lang="en-US" sz="2000" b="1" dirty="0">
                <a:solidFill>
                  <a:schemeClr val="bg1"/>
                </a:solidFill>
              </a:rPr>
              <a:t>/Hardware)</a:t>
            </a:r>
          </a:p>
        </p:txBody>
      </p:sp>
      <p:sp>
        <p:nvSpPr>
          <p:cNvPr id="7" name="Rettangolo 6">
            <a:extLst>
              <a:ext uri="{FF2B5EF4-FFF2-40B4-BE49-F238E27FC236}">
                <a16:creationId xmlns:a16="http://schemas.microsoft.com/office/drawing/2014/main" id="{BDFB6F4E-FE5D-F518-3B0D-6DB85EBAFF8A}"/>
              </a:ext>
            </a:extLst>
          </p:cNvPr>
          <p:cNvSpPr/>
          <p:nvPr/>
        </p:nvSpPr>
        <p:spPr>
          <a:xfrm>
            <a:off x="3878219" y="6285731"/>
            <a:ext cx="5273262" cy="569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 name="Picture 7" descr="Screen Shot 2018-10-24 at 15.13.10.png">
            <a:extLst>
              <a:ext uri="{FF2B5EF4-FFF2-40B4-BE49-F238E27FC236}">
                <a16:creationId xmlns:a16="http://schemas.microsoft.com/office/drawing/2014/main" id="{D9AF38DD-188F-DB1E-D548-4319D8AB6FB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219205" y="6339004"/>
            <a:ext cx="1120493" cy="462795"/>
          </a:xfrm>
          <a:prstGeom prst="rect">
            <a:avLst/>
          </a:prstGeom>
        </p:spPr>
      </p:pic>
      <p:pic>
        <p:nvPicPr>
          <p:cNvPr id="9" name="Immagine 15">
            <a:extLst>
              <a:ext uri="{FF2B5EF4-FFF2-40B4-BE49-F238E27FC236}">
                <a16:creationId xmlns:a16="http://schemas.microsoft.com/office/drawing/2014/main" id="{8B534BC6-8B2F-C929-3712-703CA84E4D1C}"/>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919921" y="6300251"/>
            <a:ext cx="580929" cy="519978"/>
          </a:xfrm>
          <a:prstGeom prst="rect">
            <a:avLst/>
          </a:prstGeom>
        </p:spPr>
      </p:pic>
      <p:pic>
        <p:nvPicPr>
          <p:cNvPr id="10" name="Picture 2">
            <a:extLst>
              <a:ext uri="{FF2B5EF4-FFF2-40B4-BE49-F238E27FC236}">
                <a16:creationId xmlns:a16="http://schemas.microsoft.com/office/drawing/2014/main" id="{0425F48E-72EB-2FF1-F3A5-B72609541F1F}"/>
              </a:ext>
            </a:extLst>
          </p:cNvPr>
          <p:cNvPicPr>
            <a:picLocks noChangeAspect="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237474" y="6288657"/>
            <a:ext cx="682427" cy="569343"/>
          </a:xfrm>
          <a:prstGeom prst="rect">
            <a:avLst/>
          </a:prstGeom>
        </p:spPr>
      </p:pic>
      <p:pic>
        <p:nvPicPr>
          <p:cNvPr id="11" name="Picture 10">
            <a:extLst>
              <a:ext uri="{FF2B5EF4-FFF2-40B4-BE49-F238E27FC236}">
                <a16:creationId xmlns:a16="http://schemas.microsoft.com/office/drawing/2014/main" id="{CD956478-4363-F58D-3DCD-1A290C21CD78}"/>
              </a:ext>
            </a:extLst>
          </p:cNvPr>
          <p:cNvPicPr>
            <a:picLocks noChangeAspect="1"/>
          </p:cNvPicPr>
          <p:nvPr/>
        </p:nvPicPr>
        <p:blipFill>
          <a:blip r:embed="rId7"/>
          <a:stretch>
            <a:fillRect/>
          </a:stretch>
        </p:blipFill>
        <p:spPr>
          <a:xfrm>
            <a:off x="3887719" y="6357721"/>
            <a:ext cx="1500071" cy="458356"/>
          </a:xfrm>
          <a:prstGeom prst="rect">
            <a:avLst/>
          </a:prstGeom>
        </p:spPr>
      </p:pic>
      <p:pic>
        <p:nvPicPr>
          <p:cNvPr id="12" name="Picture 11" descr="A logo with blue letters and a blue oval&#10;&#10;Description automatically generated">
            <a:extLst>
              <a:ext uri="{FF2B5EF4-FFF2-40B4-BE49-F238E27FC236}">
                <a16:creationId xmlns:a16="http://schemas.microsoft.com/office/drawing/2014/main" id="{116EB0BD-B76B-2D67-7C66-C811E4838B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95271" y="6339315"/>
            <a:ext cx="761744" cy="476762"/>
          </a:xfrm>
          <a:prstGeom prst="rect">
            <a:avLst/>
          </a:prstGeom>
        </p:spPr>
      </p:pic>
      <p:pic>
        <p:nvPicPr>
          <p:cNvPr id="17" name="Immagine 4">
            <a:extLst>
              <a:ext uri="{FF2B5EF4-FFF2-40B4-BE49-F238E27FC236}">
                <a16:creationId xmlns:a16="http://schemas.microsoft.com/office/drawing/2014/main" id="{0011B63C-711B-76F1-382F-0EC3772B7D72}"/>
              </a:ext>
            </a:extLst>
          </p:cNvPr>
          <p:cNvPicPr>
            <a:picLocks noChangeAspect="1"/>
          </p:cNvPicPr>
          <p:nvPr/>
        </p:nvPicPr>
        <p:blipFill rotWithShape="1">
          <a:blip r:embed="rId9">
            <a:alphaModFix/>
            <a:extLst>
              <a:ext uri="{28A0092B-C50C-407E-A947-70E740481C1C}">
                <a14:useLocalDpi xmlns:a14="http://schemas.microsoft.com/office/drawing/2010/main" val="0"/>
              </a:ext>
            </a:extLst>
          </a:blip>
          <a:srcRect l="1444" t="10046" r="7841" b="9901"/>
          <a:stretch/>
        </p:blipFill>
        <p:spPr>
          <a:xfrm>
            <a:off x="3911101" y="3498484"/>
            <a:ext cx="5259707" cy="2773900"/>
          </a:xfrm>
          <a:prstGeom prst="rect">
            <a:avLst/>
          </a:prstGeom>
        </p:spPr>
      </p:pic>
      <p:pic>
        <p:nvPicPr>
          <p:cNvPr id="19" name="Picture 18">
            <a:extLst>
              <a:ext uri="{FF2B5EF4-FFF2-40B4-BE49-F238E27FC236}">
                <a16:creationId xmlns:a16="http://schemas.microsoft.com/office/drawing/2014/main" id="{E98C88B9-B5CA-0ADC-47D8-3767F28A7771}"/>
              </a:ext>
            </a:extLst>
          </p:cNvPr>
          <p:cNvPicPr>
            <a:picLocks noChangeAspect="1"/>
          </p:cNvPicPr>
          <p:nvPr/>
        </p:nvPicPr>
        <p:blipFill>
          <a:blip r:embed="rId10">
            <a:extLst>
              <a:ext uri="{28A0092B-C50C-407E-A947-70E740481C1C}">
                <a14:useLocalDpi xmlns:a14="http://schemas.microsoft.com/office/drawing/2010/main" val="0"/>
              </a:ext>
            </a:extLst>
          </a:blip>
          <a:srcRect l="12502" t="28525" r="12307" b="30491"/>
          <a:stretch>
            <a:fillRect/>
          </a:stretch>
        </p:blipFill>
        <p:spPr>
          <a:xfrm>
            <a:off x="8517285" y="6292553"/>
            <a:ext cx="574431" cy="556619"/>
          </a:xfrm>
          <a:prstGeom prst="rect">
            <a:avLst/>
          </a:prstGeom>
        </p:spPr>
      </p:pic>
    </p:spTree>
    <p:extLst>
      <p:ext uri="{BB962C8B-B14F-4D97-AF65-F5344CB8AC3E}">
        <p14:creationId xmlns:p14="http://schemas.microsoft.com/office/powerpoint/2010/main" val="1231058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88285-6706-88DE-13EB-5227CE6C13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C97892-0641-CA3B-9E2E-59FD4836A9E0}"/>
              </a:ext>
            </a:extLst>
          </p:cNvPr>
          <p:cNvSpPr>
            <a:spLocks noGrp="1"/>
          </p:cNvSpPr>
          <p:nvPr>
            <p:ph type="title"/>
          </p:nvPr>
        </p:nvSpPr>
        <p:spPr>
          <a:xfrm>
            <a:off x="1488620" y="45413"/>
            <a:ext cx="7007197" cy="686852"/>
          </a:xfrm>
        </p:spPr>
        <p:txBody>
          <a:bodyPr>
            <a:normAutofit/>
          </a:bodyPr>
          <a:lstStyle/>
          <a:p>
            <a:r>
              <a:rPr lang="en-IT" dirty="0"/>
              <a:t>Puglia 2 – </a:t>
            </a:r>
            <a:r>
              <a:rPr lang="it-IT" dirty="0"/>
              <a:t>Lecce</a:t>
            </a:r>
            <a:endParaRPr lang="en-IT" dirty="0"/>
          </a:p>
        </p:txBody>
      </p:sp>
      <p:sp>
        <p:nvSpPr>
          <p:cNvPr id="6" name="TextBox 5">
            <a:extLst>
              <a:ext uri="{FF2B5EF4-FFF2-40B4-BE49-F238E27FC236}">
                <a16:creationId xmlns:a16="http://schemas.microsoft.com/office/drawing/2014/main" id="{0F92EBA8-57D4-B1D4-B479-F7F425A2ACC0}"/>
              </a:ext>
            </a:extLst>
          </p:cNvPr>
          <p:cNvSpPr txBox="1"/>
          <p:nvPr/>
        </p:nvSpPr>
        <p:spPr>
          <a:xfrm>
            <a:off x="622038" y="2899960"/>
            <a:ext cx="8182708" cy="2616101"/>
          </a:xfrm>
          <a:prstGeom prst="rect">
            <a:avLst/>
          </a:prstGeom>
          <a:noFill/>
        </p:spPr>
        <p:txBody>
          <a:bodyPr wrap="square">
            <a:spAutoFit/>
          </a:bodyPr>
          <a:lstStyle/>
          <a:p>
            <a:r>
              <a:rPr lang="en-GB" sz="1800" b="1" dirty="0"/>
              <a:t>Plans for next months:</a:t>
            </a:r>
          </a:p>
          <a:p>
            <a:endParaRPr lang="en-GB" sz="1800" b="1" dirty="0"/>
          </a:p>
          <a:p>
            <a:pPr marL="342900" indent="-342900">
              <a:buFont typeface="Arial" panose="020B0604020202020204" pitchFamily="34" charset="0"/>
              <a:buChar char="•"/>
            </a:pPr>
            <a:r>
              <a:rPr lang="en-US" sz="1600" dirty="0"/>
              <a:t>LECCE-01 is equipped with a very old and unstable computer; the new computer has already been provided by CREF and will be installed as soon as the school is open again after the final exams.</a:t>
            </a:r>
          </a:p>
          <a:p>
            <a:endParaRPr lang="en-US" sz="1600" dirty="0"/>
          </a:p>
          <a:p>
            <a:pPr marL="342900" indent="-342900">
              <a:buFont typeface="Arial" panose="020B0604020202020204" pitchFamily="34" charset="0"/>
              <a:buChar char="•"/>
            </a:pPr>
            <a:r>
              <a:rPr lang="en-US" sz="1600" dirty="0"/>
              <a:t>LECCE-02 requires the replacement of the computer, the redoing of the gas lines, and a DC-DC converter (negative). As soon as the school is reopened after the final exams, part of the new gas lines will be installed. Subsequently, we will replace the section of lines connecting the MRPCs.</a:t>
            </a:r>
          </a:p>
        </p:txBody>
      </p:sp>
      <p:graphicFrame>
        <p:nvGraphicFramePr>
          <p:cNvPr id="4" name="Table 3">
            <a:extLst>
              <a:ext uri="{FF2B5EF4-FFF2-40B4-BE49-F238E27FC236}">
                <a16:creationId xmlns:a16="http://schemas.microsoft.com/office/drawing/2014/main" id="{B1F65D4A-4D79-9A88-924E-E859A9A04FEA}"/>
              </a:ext>
            </a:extLst>
          </p:cNvPr>
          <p:cNvGraphicFramePr>
            <a:graphicFrameLocks noGrp="1"/>
          </p:cNvGraphicFramePr>
          <p:nvPr>
            <p:extLst>
              <p:ext uri="{D42A27DB-BD31-4B8C-83A1-F6EECF244321}">
                <p14:modId xmlns:p14="http://schemas.microsoft.com/office/powerpoint/2010/main" val="1511247907"/>
              </p:ext>
            </p:extLst>
          </p:nvPr>
        </p:nvGraphicFramePr>
        <p:xfrm>
          <a:off x="689494" y="911384"/>
          <a:ext cx="7457659" cy="1247652"/>
        </p:xfrm>
        <a:graphic>
          <a:graphicData uri="http://schemas.openxmlformats.org/drawingml/2006/table">
            <a:tbl>
              <a:tblPr firstRow="1" bandRow="1">
                <a:tableStyleId>{5C22544A-7EE6-4342-B048-85BDC9FD1C3A}</a:tableStyleId>
              </a:tblPr>
              <a:tblGrid>
                <a:gridCol w="1439110">
                  <a:extLst>
                    <a:ext uri="{9D8B030D-6E8A-4147-A177-3AD203B41FA5}">
                      <a16:colId xmlns:a16="http://schemas.microsoft.com/office/drawing/2014/main" val="2946764777"/>
                    </a:ext>
                  </a:extLst>
                </a:gridCol>
                <a:gridCol w="1034321">
                  <a:extLst>
                    <a:ext uri="{9D8B030D-6E8A-4147-A177-3AD203B41FA5}">
                      <a16:colId xmlns:a16="http://schemas.microsoft.com/office/drawing/2014/main" val="2920202483"/>
                    </a:ext>
                  </a:extLst>
                </a:gridCol>
                <a:gridCol w="854439">
                  <a:extLst>
                    <a:ext uri="{9D8B030D-6E8A-4147-A177-3AD203B41FA5}">
                      <a16:colId xmlns:a16="http://schemas.microsoft.com/office/drawing/2014/main" val="2156246116"/>
                    </a:ext>
                  </a:extLst>
                </a:gridCol>
                <a:gridCol w="4129789">
                  <a:extLst>
                    <a:ext uri="{9D8B030D-6E8A-4147-A177-3AD203B41FA5}">
                      <a16:colId xmlns:a16="http://schemas.microsoft.com/office/drawing/2014/main" val="2038473721"/>
                    </a:ext>
                  </a:extLst>
                </a:gridCol>
              </a:tblGrid>
              <a:tr h="582238">
                <a:tc>
                  <a:txBody>
                    <a:bodyPr/>
                    <a:lstStyle/>
                    <a:p>
                      <a:r>
                        <a:rPr lang="en-IT"/>
                        <a:t>Telescope ID</a:t>
                      </a:r>
                    </a:p>
                  </a:txBody>
                  <a:tcPr/>
                </a:tc>
                <a:tc>
                  <a:txBody>
                    <a:bodyPr/>
                    <a:lstStyle/>
                    <a:p>
                      <a:r>
                        <a:rPr lang="en-IT"/>
                        <a:t>Site</a:t>
                      </a:r>
                    </a:p>
                  </a:txBody>
                  <a:tcPr/>
                </a:tc>
                <a:tc>
                  <a:txBody>
                    <a:bodyPr/>
                    <a:lstStyle/>
                    <a:p>
                      <a:r>
                        <a:rPr lang="en-IT"/>
                        <a:t>Status</a:t>
                      </a:r>
                    </a:p>
                  </a:txBody>
                  <a:tcPr/>
                </a:tc>
                <a:tc>
                  <a:txBody>
                    <a:bodyPr/>
                    <a:lstStyle/>
                    <a:p>
                      <a:r>
                        <a:rPr lang="en-IT" dirty="0"/>
                        <a:t>Note</a:t>
                      </a:r>
                    </a:p>
                  </a:txBody>
                  <a:tcPr/>
                </a:tc>
                <a:extLst>
                  <a:ext uri="{0D108BD9-81ED-4DB2-BD59-A6C34878D82A}">
                    <a16:rowId xmlns:a16="http://schemas.microsoft.com/office/drawing/2014/main" val="1017521384"/>
                  </a:ext>
                </a:extLst>
              </a:tr>
              <a:tr h="332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mn-lt"/>
                          <a:cs typeface="Arial" panose="020B0604020202020204" pitchFamily="34" charset="0"/>
                        </a:rPr>
                        <a:t>LECC-01</a:t>
                      </a:r>
                      <a:endParaRPr lang="en-IT" sz="1400" dirty="0">
                        <a:latin typeface="+mn-lt"/>
                        <a:cs typeface="Arial" panose="020B0604020202020204" pitchFamily="34" charset="0"/>
                      </a:endParaRPr>
                    </a:p>
                  </a:txBody>
                  <a:tcPr/>
                </a:tc>
                <a:tc>
                  <a:txBody>
                    <a:bodyPr/>
                    <a:lstStyle/>
                    <a:p>
                      <a:r>
                        <a:rPr lang="en-IT" sz="1400" dirty="0">
                          <a:latin typeface="+mn-lt"/>
                          <a:cs typeface="Arial" panose="020B0604020202020204" pitchFamily="34" charset="0"/>
                        </a:rPr>
                        <a:t>School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latin typeface="+mn-lt"/>
                          <a:cs typeface="Arial" panose="020B0604020202020204" pitchFamily="34" charset="0"/>
                        </a:rPr>
                        <a:t>OK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Shutdown due to summer break</a:t>
                      </a:r>
                      <a:endParaRPr lang="en-IT" sz="1400" dirty="0"/>
                    </a:p>
                  </a:txBody>
                  <a:tcPr/>
                </a:tc>
                <a:extLst>
                  <a:ext uri="{0D108BD9-81ED-4DB2-BD59-A6C34878D82A}">
                    <a16:rowId xmlns:a16="http://schemas.microsoft.com/office/drawing/2014/main" val="1031455957"/>
                  </a:ext>
                </a:extLst>
              </a:tr>
              <a:tr h="332707">
                <a:tc>
                  <a:txBody>
                    <a:bodyPr/>
                    <a:lstStyle/>
                    <a:p>
                      <a:r>
                        <a:rPr lang="en-IT" sz="1400" dirty="0">
                          <a:latin typeface="+mn-lt"/>
                          <a:cs typeface="Arial" panose="020B0604020202020204" pitchFamily="34" charset="0"/>
                        </a:rPr>
                        <a:t>LECC-02</a:t>
                      </a:r>
                    </a:p>
                  </a:txBody>
                  <a:tcPr/>
                </a:tc>
                <a:tc>
                  <a:txBody>
                    <a:bodyPr/>
                    <a:lstStyle/>
                    <a:p>
                      <a:r>
                        <a:rPr lang="en-IT" sz="1400" dirty="0">
                          <a:latin typeface="+mn-lt"/>
                          <a:cs typeface="Arial" panose="020B0604020202020204" pitchFamily="34" charset="0"/>
                        </a:rPr>
                        <a:t>School</a:t>
                      </a:r>
                    </a:p>
                  </a:txBody>
                  <a:tcPr/>
                </a:tc>
                <a:tc>
                  <a:txBody>
                    <a:bodyPr/>
                    <a:lstStyle/>
                    <a:p>
                      <a:r>
                        <a:rPr lang="en-IT" sz="1400" dirty="0">
                          <a:latin typeface="+mn-lt"/>
                          <a:cs typeface="Arial" panose="020B0604020202020204" pitchFamily="34" charset="0"/>
                        </a:rPr>
                        <a:t>~OFF</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In the process of being restored</a:t>
                      </a:r>
                      <a:endParaRPr lang="en-IT" sz="1400" dirty="0"/>
                    </a:p>
                  </a:txBody>
                  <a:tcPr/>
                </a:tc>
                <a:extLst>
                  <a:ext uri="{0D108BD9-81ED-4DB2-BD59-A6C34878D82A}">
                    <a16:rowId xmlns:a16="http://schemas.microsoft.com/office/drawing/2014/main" val="871021156"/>
                  </a:ext>
                </a:extLst>
              </a:tr>
            </a:tbl>
          </a:graphicData>
        </a:graphic>
      </p:graphicFrame>
    </p:spTree>
    <p:extLst>
      <p:ext uri="{BB962C8B-B14F-4D97-AF65-F5344CB8AC3E}">
        <p14:creationId xmlns:p14="http://schemas.microsoft.com/office/powerpoint/2010/main" val="1257311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A8DDD-20A5-6531-94FF-E3E3A0148F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677FC2-F829-EF6C-F643-6B7A46B21E3D}"/>
              </a:ext>
            </a:extLst>
          </p:cNvPr>
          <p:cNvSpPr>
            <a:spLocks noGrp="1"/>
          </p:cNvSpPr>
          <p:nvPr>
            <p:ph type="title"/>
          </p:nvPr>
        </p:nvSpPr>
        <p:spPr>
          <a:xfrm>
            <a:off x="1488620" y="45413"/>
            <a:ext cx="7562783" cy="686852"/>
          </a:xfrm>
        </p:spPr>
        <p:txBody>
          <a:bodyPr>
            <a:normAutofit/>
          </a:bodyPr>
          <a:lstStyle/>
          <a:p>
            <a:r>
              <a:rPr lang="en-IT" dirty="0"/>
              <a:t>Campania&amp;Abruzzo</a:t>
            </a:r>
          </a:p>
        </p:txBody>
      </p:sp>
      <p:graphicFrame>
        <p:nvGraphicFramePr>
          <p:cNvPr id="4" name="Table 3">
            <a:extLst>
              <a:ext uri="{FF2B5EF4-FFF2-40B4-BE49-F238E27FC236}">
                <a16:creationId xmlns:a16="http://schemas.microsoft.com/office/drawing/2014/main" id="{A6ADD6E8-6985-BAF1-0EF7-16EEF7EE5256}"/>
              </a:ext>
            </a:extLst>
          </p:cNvPr>
          <p:cNvGraphicFramePr>
            <a:graphicFrameLocks noGrp="1"/>
          </p:cNvGraphicFramePr>
          <p:nvPr>
            <p:extLst>
              <p:ext uri="{D42A27DB-BD31-4B8C-83A1-F6EECF244321}">
                <p14:modId xmlns:p14="http://schemas.microsoft.com/office/powerpoint/2010/main" val="639337969"/>
              </p:ext>
            </p:extLst>
          </p:nvPr>
        </p:nvGraphicFramePr>
        <p:xfrm>
          <a:off x="610395" y="951332"/>
          <a:ext cx="8407122" cy="2853713"/>
        </p:xfrm>
        <a:graphic>
          <a:graphicData uri="http://schemas.openxmlformats.org/drawingml/2006/table">
            <a:tbl>
              <a:tblPr firstRow="1" bandRow="1">
                <a:tableStyleId>{5C22544A-7EE6-4342-B048-85BDC9FD1C3A}</a:tableStyleId>
              </a:tblPr>
              <a:tblGrid>
                <a:gridCol w="1342892">
                  <a:extLst>
                    <a:ext uri="{9D8B030D-6E8A-4147-A177-3AD203B41FA5}">
                      <a16:colId xmlns:a16="http://schemas.microsoft.com/office/drawing/2014/main" val="2946764777"/>
                    </a:ext>
                  </a:extLst>
                </a:gridCol>
                <a:gridCol w="1110424">
                  <a:extLst>
                    <a:ext uri="{9D8B030D-6E8A-4147-A177-3AD203B41FA5}">
                      <a16:colId xmlns:a16="http://schemas.microsoft.com/office/drawing/2014/main" val="2920202483"/>
                    </a:ext>
                  </a:extLst>
                </a:gridCol>
                <a:gridCol w="754145">
                  <a:extLst>
                    <a:ext uri="{9D8B030D-6E8A-4147-A177-3AD203B41FA5}">
                      <a16:colId xmlns:a16="http://schemas.microsoft.com/office/drawing/2014/main" val="2156246116"/>
                    </a:ext>
                  </a:extLst>
                </a:gridCol>
                <a:gridCol w="5199661">
                  <a:extLst>
                    <a:ext uri="{9D8B030D-6E8A-4147-A177-3AD203B41FA5}">
                      <a16:colId xmlns:a16="http://schemas.microsoft.com/office/drawing/2014/main" val="2038473721"/>
                    </a:ext>
                  </a:extLst>
                </a:gridCol>
              </a:tblGrid>
              <a:tr h="521993">
                <a:tc>
                  <a:txBody>
                    <a:bodyPr/>
                    <a:lstStyle/>
                    <a:p>
                      <a:r>
                        <a:rPr lang="en-IT" sz="1400" dirty="0"/>
                        <a:t>Telescope ID</a:t>
                      </a:r>
                    </a:p>
                  </a:txBody>
                  <a:tcPr marL="68580" marR="68580" marT="34290" marB="34290"/>
                </a:tc>
                <a:tc>
                  <a:txBody>
                    <a:bodyPr/>
                    <a:lstStyle/>
                    <a:p>
                      <a:r>
                        <a:rPr lang="en-IT" sz="1400" dirty="0"/>
                        <a:t>Site</a:t>
                      </a:r>
                    </a:p>
                  </a:txBody>
                  <a:tcPr marL="68580" marR="68580" marT="34290" marB="34290"/>
                </a:tc>
                <a:tc>
                  <a:txBody>
                    <a:bodyPr/>
                    <a:lstStyle/>
                    <a:p>
                      <a:r>
                        <a:rPr lang="en-IT" sz="1400" dirty="0"/>
                        <a:t>Status</a:t>
                      </a:r>
                    </a:p>
                  </a:txBody>
                  <a:tcPr marL="68580" marR="68580" marT="34290" marB="34290"/>
                </a:tc>
                <a:tc>
                  <a:txBody>
                    <a:bodyPr/>
                    <a:lstStyle/>
                    <a:p>
                      <a:r>
                        <a:rPr lang="en-IT" sz="1400" dirty="0"/>
                        <a:t>Note</a:t>
                      </a:r>
                    </a:p>
                  </a:txBody>
                  <a:tcPr marL="68580" marR="68580" marT="34290" marB="34290"/>
                </a:tc>
                <a:extLst>
                  <a:ext uri="{0D108BD9-81ED-4DB2-BD59-A6C34878D82A}">
                    <a16:rowId xmlns:a16="http://schemas.microsoft.com/office/drawing/2014/main" val="1017521384"/>
                  </a:ext>
                </a:extLst>
              </a:tr>
              <a:tr h="278130">
                <a:tc>
                  <a:txBody>
                    <a:bodyPr/>
                    <a:lstStyle/>
                    <a:p>
                      <a:r>
                        <a:rPr lang="en-US" sz="1400" dirty="0"/>
                        <a:t>SALE-01</a:t>
                      </a:r>
                      <a:endParaRPr lang="en-IT" sz="1400" dirty="0"/>
                    </a:p>
                  </a:txBody>
                  <a:tcPr marL="68580" marR="68580" marT="34290" marB="34290"/>
                </a:tc>
                <a:tc>
                  <a:txBody>
                    <a:bodyPr/>
                    <a:lstStyle/>
                    <a:p>
                      <a:r>
                        <a:rPr lang="en-US" sz="1400" dirty="0"/>
                        <a:t>School</a:t>
                      </a:r>
                      <a:endParaRPr lang="en-IT" sz="1400" dirty="0"/>
                    </a:p>
                  </a:txBody>
                  <a:tcPr marL="68580" marR="68580" marT="34290" marB="34290"/>
                </a:tc>
                <a:tc>
                  <a:txBody>
                    <a:bodyPr/>
                    <a:lstStyle/>
                    <a:p>
                      <a:r>
                        <a:rPr lang="en-IT" sz="1400" dirty="0"/>
                        <a:t>~OK</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Signal from </a:t>
                      </a:r>
                      <a:r>
                        <a:rPr lang="it-IT" sz="1400" dirty="0" err="1"/>
                        <a:t>each</a:t>
                      </a:r>
                      <a:r>
                        <a:rPr lang="it-IT" sz="1400" dirty="0"/>
                        <a:t> </a:t>
                      </a:r>
                      <a:r>
                        <a:rPr lang="it-IT" sz="1400" dirty="0" err="1"/>
                        <a:t>chamber</a:t>
                      </a:r>
                      <a:r>
                        <a:rPr lang="it-IT" sz="1400" dirty="0"/>
                        <a:t> </a:t>
                      </a:r>
                      <a:r>
                        <a:rPr lang="it-IT" sz="1400" dirty="0" err="1"/>
                        <a:t>seems</a:t>
                      </a:r>
                      <a:r>
                        <a:rPr lang="it-IT" sz="1400" dirty="0"/>
                        <a:t> to be ok, </a:t>
                      </a:r>
                      <a:r>
                        <a:rPr lang="it-IT" sz="1400" dirty="0" err="1"/>
                        <a:t>but</a:t>
                      </a:r>
                      <a:r>
                        <a:rPr lang="it-IT" sz="1400" dirty="0"/>
                        <a:t> no </a:t>
                      </a:r>
                      <a:r>
                        <a:rPr lang="it-IT" sz="1400" dirty="0" err="1"/>
                        <a:t>coincidences</a:t>
                      </a:r>
                      <a:endParaRPr lang="en-IT" sz="1400" dirty="0"/>
                    </a:p>
                  </a:txBody>
                  <a:tcPr marL="68580" marR="68580" marT="34290" marB="34290"/>
                </a:tc>
                <a:extLst>
                  <a:ext uri="{0D108BD9-81ED-4DB2-BD59-A6C34878D82A}">
                    <a16:rowId xmlns:a16="http://schemas.microsoft.com/office/drawing/2014/main" val="1031455957"/>
                  </a:ext>
                </a:extLst>
              </a:tr>
              <a:tr h="278130">
                <a:tc>
                  <a:txBody>
                    <a:bodyPr/>
                    <a:lstStyle/>
                    <a:p>
                      <a:r>
                        <a:rPr lang="en-US" sz="1400" dirty="0"/>
                        <a:t>SALE-02</a:t>
                      </a:r>
                      <a:endParaRPr lang="en-IT" sz="1400" dirty="0"/>
                    </a:p>
                  </a:txBody>
                  <a:tcPr marL="68580" marR="68580" marT="34290" marB="34290"/>
                </a:tc>
                <a:tc>
                  <a:txBody>
                    <a:bodyPr/>
                    <a:lstStyle/>
                    <a:p>
                      <a:r>
                        <a:rPr lang="en-IT" sz="1400" dirty="0"/>
                        <a:t>School</a:t>
                      </a:r>
                    </a:p>
                  </a:txBody>
                  <a:tcPr marL="68580" marR="68580" marT="34290" marB="34290"/>
                </a:tc>
                <a:tc>
                  <a:txBody>
                    <a:bodyPr/>
                    <a:lstStyle/>
                    <a:p>
                      <a:r>
                        <a:rPr lang="en-IT" sz="1400" dirty="0"/>
                        <a:t>OK</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ON </a:t>
                      </a:r>
                      <a:r>
                        <a:rPr lang="it-IT" sz="1400" dirty="0" err="1"/>
                        <a:t>during</a:t>
                      </a:r>
                      <a:r>
                        <a:rPr lang="it-IT" sz="1400" dirty="0"/>
                        <a:t> </a:t>
                      </a:r>
                      <a:r>
                        <a:rPr lang="it-IT" sz="1400" dirty="0" err="1"/>
                        <a:t>summer</a:t>
                      </a:r>
                      <a:endParaRPr lang="en-IT" sz="1400" dirty="0"/>
                    </a:p>
                  </a:txBody>
                  <a:tcPr marL="68580" marR="68580" marT="34290" marB="34290"/>
                </a:tc>
                <a:extLst>
                  <a:ext uri="{0D108BD9-81ED-4DB2-BD59-A6C34878D82A}">
                    <a16:rowId xmlns:a16="http://schemas.microsoft.com/office/drawing/2014/main" val="871021156"/>
                  </a:ext>
                </a:extLst>
              </a:tr>
              <a:tr h="278130">
                <a:tc>
                  <a:txBody>
                    <a:bodyPr/>
                    <a:lstStyle/>
                    <a:p>
                      <a:r>
                        <a:rPr lang="en-US" sz="1400" strike="noStrike" dirty="0"/>
                        <a:t>SALE-03</a:t>
                      </a:r>
                      <a:endParaRPr lang="en-IT" sz="1400" strike="noStrike" dirty="0"/>
                    </a:p>
                  </a:txBody>
                  <a:tcPr marL="68580" marR="68580" marT="34290" marB="34290"/>
                </a:tc>
                <a:tc>
                  <a:txBody>
                    <a:bodyPr/>
                    <a:lstStyle/>
                    <a:p>
                      <a:r>
                        <a:rPr lang="en-IT" sz="1400" strike="noStrike" dirty="0"/>
                        <a:t>Univ. Salerno</a:t>
                      </a:r>
                    </a:p>
                  </a:txBody>
                  <a:tcPr marL="68580" marR="68580" marT="34290" marB="34290"/>
                </a:tc>
                <a:tc>
                  <a:txBody>
                    <a:bodyPr/>
                    <a:lstStyle/>
                    <a:p>
                      <a:r>
                        <a:rPr lang="en-IT" sz="1400" dirty="0"/>
                        <a:t>OK</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Maybe OFF </a:t>
                      </a:r>
                      <a:r>
                        <a:rPr lang="it-IT" sz="1400" dirty="0" err="1"/>
                        <a:t>during</a:t>
                      </a:r>
                      <a:r>
                        <a:rPr lang="it-IT" sz="1400" dirty="0"/>
                        <a:t> </a:t>
                      </a:r>
                      <a:r>
                        <a:rPr lang="it-IT" sz="1400" dirty="0" err="1"/>
                        <a:t>summer</a:t>
                      </a:r>
                      <a:r>
                        <a:rPr lang="it-IT" sz="1400" dirty="0"/>
                        <a:t> (</a:t>
                      </a:r>
                      <a:r>
                        <a:rPr lang="it-IT" sz="1400" dirty="0" err="1"/>
                        <a:t>too</a:t>
                      </a:r>
                      <a:r>
                        <a:rPr lang="it-IT" sz="1400" dirty="0"/>
                        <a:t> high </a:t>
                      </a:r>
                      <a:r>
                        <a:rPr lang="it-IT" sz="1400" dirty="0" err="1"/>
                        <a:t>temperature..to</a:t>
                      </a:r>
                      <a:r>
                        <a:rPr lang="it-IT" sz="1400" dirty="0"/>
                        <a:t> be </a:t>
                      </a:r>
                      <a:r>
                        <a:rPr lang="it-IT" sz="1400" dirty="0" err="1"/>
                        <a:t>checked</a:t>
                      </a:r>
                      <a:r>
                        <a:rPr lang="it-IT" sz="1400" dirty="0"/>
                        <a:t>)</a:t>
                      </a:r>
                      <a:endParaRPr lang="en-IT" sz="1400" dirty="0"/>
                    </a:p>
                  </a:txBody>
                  <a:tcPr marL="68580" marR="68580" marT="34290" marB="34290"/>
                </a:tc>
                <a:extLst>
                  <a:ext uri="{0D108BD9-81ED-4DB2-BD59-A6C34878D82A}">
                    <a16:rowId xmlns:a16="http://schemas.microsoft.com/office/drawing/2014/main" val="1157190285"/>
                  </a:ext>
                </a:extLst>
              </a:tr>
              <a:tr h="274320">
                <a:tc>
                  <a:txBody>
                    <a:bodyPr/>
                    <a:lstStyle/>
                    <a:p>
                      <a:r>
                        <a:rPr lang="en-US" sz="1400" dirty="0"/>
                        <a:t>LAQU-01</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t>School</a:t>
                      </a:r>
                    </a:p>
                  </a:txBody>
                  <a:tcPr marL="68580" marR="68580" marT="34290" marB="34290"/>
                </a:tc>
                <a:tc>
                  <a:txBody>
                    <a:bodyPr/>
                    <a:lstStyle/>
                    <a:p>
                      <a:r>
                        <a:rPr lang="en-IT" sz="1400" dirty="0"/>
                        <a:t>OK</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Lower rate </a:t>
                      </a:r>
                      <a:r>
                        <a:rPr lang="it-IT" sz="1400" dirty="0" err="1"/>
                        <a:t>since</a:t>
                      </a:r>
                      <a:r>
                        <a:rPr lang="it-IT" sz="1400" dirty="0"/>
                        <a:t> HFO </a:t>
                      </a:r>
                      <a:r>
                        <a:rPr lang="it-IT" sz="1400" dirty="0" err="1"/>
                        <a:t>bottle</a:t>
                      </a:r>
                      <a:r>
                        <a:rPr lang="it-IT" sz="1400" dirty="0"/>
                        <a:t> </a:t>
                      </a:r>
                      <a:r>
                        <a:rPr lang="it-IT" sz="1400" dirty="0" err="1"/>
                        <a:t>was</a:t>
                      </a:r>
                      <a:r>
                        <a:rPr lang="it-IT" sz="1400" dirty="0"/>
                        <a:t> </a:t>
                      </a:r>
                      <a:r>
                        <a:rPr lang="it-IT" sz="1400" dirty="0" err="1"/>
                        <a:t>replaced</a:t>
                      </a:r>
                      <a:endParaRPr lang="en-IT" sz="1400" dirty="0"/>
                    </a:p>
                  </a:txBody>
                  <a:tcPr marL="68580" marR="68580" marT="34290" marB="34290"/>
                </a:tc>
                <a:extLst>
                  <a:ext uri="{0D108BD9-81ED-4DB2-BD59-A6C34878D82A}">
                    <a16:rowId xmlns:a16="http://schemas.microsoft.com/office/drawing/2014/main" val="3430667178"/>
                  </a:ext>
                </a:extLst>
              </a:tr>
              <a:tr h="274320">
                <a:tc>
                  <a:txBody>
                    <a:bodyPr/>
                    <a:lstStyle/>
                    <a:p>
                      <a:r>
                        <a:rPr lang="en-US" sz="1400" dirty="0"/>
                        <a:t>LAQU-02</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t>School</a:t>
                      </a:r>
                    </a:p>
                  </a:txBody>
                  <a:tcPr marL="68580" marR="68580" marT="34290" marB="34290"/>
                </a:tc>
                <a:tc>
                  <a:txBody>
                    <a:bodyPr/>
                    <a:lstStyle/>
                    <a:p>
                      <a:r>
                        <a:rPr lang="en-IT" sz="1400" dirty="0"/>
                        <a:t>~OK</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Good performance in general, </a:t>
                      </a:r>
                      <a:r>
                        <a:rPr lang="it-IT" sz="1400" dirty="0" err="1"/>
                        <a:t>but</a:t>
                      </a:r>
                      <a:r>
                        <a:rPr lang="it-IT" sz="1400" dirty="0"/>
                        <a:t> high rate of FEA </a:t>
                      </a:r>
                      <a:r>
                        <a:rPr lang="it-IT" sz="1400" dirty="0" err="1"/>
                        <a:t>failures</a:t>
                      </a:r>
                      <a:r>
                        <a:rPr lang="it-IT" sz="1400" dirty="0"/>
                        <a:t> (</a:t>
                      </a:r>
                      <a:r>
                        <a:rPr lang="it-IT" sz="1400" dirty="0" err="1"/>
                        <a:t>interface</a:t>
                      </a:r>
                      <a:r>
                        <a:rPr lang="it-IT" sz="1400" dirty="0"/>
                        <a:t> card </a:t>
                      </a:r>
                      <a:r>
                        <a:rPr lang="it-IT" sz="1400" dirty="0" err="1"/>
                        <a:t>replaced</a:t>
                      </a:r>
                      <a:r>
                        <a:rPr lang="it-IT" sz="1400" dirty="0"/>
                        <a:t> on one </a:t>
                      </a:r>
                      <a:r>
                        <a:rPr lang="it-IT" sz="1400" dirty="0" err="1"/>
                        <a:t>chamber</a:t>
                      </a:r>
                      <a:r>
                        <a:rPr lang="it-IT" sz="1400" dirty="0"/>
                        <a:t>, </a:t>
                      </a:r>
                      <a:r>
                        <a:rPr lang="it-IT" sz="1400" dirty="0" err="1"/>
                        <a:t>but</a:t>
                      </a:r>
                      <a:r>
                        <a:rPr lang="it-IT" sz="1400" dirty="0"/>
                        <a:t> </a:t>
                      </a:r>
                      <a:r>
                        <a:rPr lang="it-IT" sz="1400" dirty="0" err="1"/>
                        <a:t>huge</a:t>
                      </a:r>
                      <a:r>
                        <a:rPr lang="it-IT" sz="1400" dirty="0"/>
                        <a:t> </a:t>
                      </a:r>
                      <a:r>
                        <a:rPr lang="it-IT" sz="1400" dirty="0" err="1"/>
                        <a:t>leakeages</a:t>
                      </a:r>
                      <a:r>
                        <a:rPr lang="it-IT" sz="1400" dirty="0"/>
                        <a:t> to be </a:t>
                      </a:r>
                      <a:r>
                        <a:rPr lang="it-IT" sz="1400" dirty="0" err="1"/>
                        <a:t>cured</a:t>
                      </a:r>
                      <a:r>
                        <a:rPr lang="it-IT" sz="1400" dirty="0"/>
                        <a:t>). </a:t>
                      </a:r>
                      <a:r>
                        <a:rPr lang="it-IT" sz="1400" dirty="0" err="1"/>
                        <a:t>Telescope</a:t>
                      </a:r>
                      <a:r>
                        <a:rPr lang="it-IT" sz="1400" dirty="0"/>
                        <a:t> room </a:t>
                      </a:r>
                      <a:r>
                        <a:rPr lang="it-IT" sz="1400" dirty="0" err="1"/>
                        <a:t>not</a:t>
                      </a:r>
                      <a:r>
                        <a:rPr lang="it-IT" sz="1400" dirty="0"/>
                        <a:t> </a:t>
                      </a:r>
                      <a:r>
                        <a:rPr lang="it-IT" sz="1400" dirty="0" err="1"/>
                        <a:t>accessible</a:t>
                      </a:r>
                      <a:r>
                        <a:rPr lang="it-IT" sz="1400" dirty="0"/>
                        <a:t> </a:t>
                      </a:r>
                      <a:r>
                        <a:rPr lang="it-IT" sz="1400" dirty="0" err="1"/>
                        <a:t>till</a:t>
                      </a:r>
                      <a:r>
                        <a:rPr lang="it-IT" sz="1400" dirty="0"/>
                        <a:t> September </a:t>
                      </a:r>
                      <a:r>
                        <a:rPr lang="it-IT" sz="1400" dirty="0" err="1"/>
                        <a:t>because</a:t>
                      </a:r>
                      <a:r>
                        <a:rPr lang="it-IT" sz="1400" dirty="0"/>
                        <a:t> of building </a:t>
                      </a:r>
                      <a:r>
                        <a:rPr lang="it-IT" sz="1400" dirty="0" err="1"/>
                        <a:t>interventions</a:t>
                      </a:r>
                      <a:endParaRPr lang="en-IT" sz="1400" dirty="0"/>
                    </a:p>
                  </a:txBody>
                  <a:tcPr marL="68580" marR="68580" marT="34290" marB="34290"/>
                </a:tc>
                <a:extLst>
                  <a:ext uri="{0D108BD9-81ED-4DB2-BD59-A6C34878D82A}">
                    <a16:rowId xmlns:a16="http://schemas.microsoft.com/office/drawing/2014/main" val="1878489632"/>
                  </a:ext>
                </a:extLst>
              </a:tr>
              <a:tr h="274320">
                <a:tc>
                  <a:txBody>
                    <a:bodyPr/>
                    <a:lstStyle/>
                    <a:p>
                      <a:r>
                        <a:rPr lang="en-IT" sz="1400" dirty="0"/>
                        <a:t>TERA-01</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t>School</a:t>
                      </a:r>
                    </a:p>
                  </a:txBody>
                  <a:tcPr marL="68580" marR="68580" marT="34290" marB="34290"/>
                </a:tc>
                <a:tc>
                  <a:txBody>
                    <a:bodyPr/>
                    <a:lstStyle/>
                    <a:p>
                      <a:r>
                        <a:rPr lang="en-IT" sz="1400" dirty="0"/>
                        <a:t>OK</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err="1"/>
                        <a:t>Sporadic</a:t>
                      </a:r>
                      <a:r>
                        <a:rPr lang="it-IT" sz="1400" dirty="0"/>
                        <a:t> </a:t>
                      </a:r>
                      <a:r>
                        <a:rPr lang="it-IT" sz="1400" dirty="0" err="1"/>
                        <a:t>fails</a:t>
                      </a:r>
                      <a:r>
                        <a:rPr lang="it-IT" sz="1400" dirty="0"/>
                        <a:t> on DAQ (</a:t>
                      </a:r>
                      <a:r>
                        <a:rPr lang="it-IT" sz="1400" dirty="0" err="1"/>
                        <a:t>restart</a:t>
                      </a:r>
                      <a:r>
                        <a:rPr lang="it-IT" sz="1400" dirty="0"/>
                        <a:t> </a:t>
                      </a:r>
                      <a:r>
                        <a:rPr lang="it-IT" sz="1400" dirty="0" err="1"/>
                        <a:t>always</a:t>
                      </a:r>
                      <a:r>
                        <a:rPr lang="it-IT" sz="1400" dirty="0"/>
                        <a:t> work)</a:t>
                      </a:r>
                      <a:endParaRPr lang="en-IT" sz="1400" dirty="0"/>
                    </a:p>
                  </a:txBody>
                  <a:tcPr marL="68580" marR="68580" marT="34290" marB="34290"/>
                </a:tc>
                <a:extLst>
                  <a:ext uri="{0D108BD9-81ED-4DB2-BD59-A6C34878D82A}">
                    <a16:rowId xmlns:a16="http://schemas.microsoft.com/office/drawing/2014/main" val="1670794520"/>
                  </a:ext>
                </a:extLst>
              </a:tr>
            </a:tbl>
          </a:graphicData>
        </a:graphic>
      </p:graphicFrame>
      <p:sp>
        <p:nvSpPr>
          <p:cNvPr id="5" name="CasellaDiTesto 1">
            <a:extLst>
              <a:ext uri="{FF2B5EF4-FFF2-40B4-BE49-F238E27FC236}">
                <a16:creationId xmlns:a16="http://schemas.microsoft.com/office/drawing/2014/main" id="{E073008E-B852-5250-8D7B-50999E8D1E4D}"/>
              </a:ext>
            </a:extLst>
          </p:cNvPr>
          <p:cNvSpPr txBox="1"/>
          <p:nvPr/>
        </p:nvSpPr>
        <p:spPr>
          <a:xfrm>
            <a:off x="610395" y="4024112"/>
            <a:ext cx="5947801" cy="1631216"/>
          </a:xfrm>
          <a:prstGeom prst="rect">
            <a:avLst/>
          </a:prstGeom>
          <a:noFill/>
        </p:spPr>
        <p:txBody>
          <a:bodyPr wrap="square" rtlCol="0">
            <a:spAutoFit/>
          </a:bodyPr>
          <a:lstStyle/>
          <a:p>
            <a:r>
              <a:rPr lang="en-GB" sz="2000" b="1" dirty="0"/>
              <a:t>Plans for 26/27:</a:t>
            </a:r>
          </a:p>
          <a:p>
            <a:r>
              <a:rPr lang="en-GB" sz="1600" dirty="0"/>
              <a:t>SALE-01: use NIM crate to check missing coincidences</a:t>
            </a:r>
          </a:p>
          <a:p>
            <a:r>
              <a:rPr lang="en-GB" sz="1600" dirty="0"/>
              <a:t>LAQU02: cure leakage and FEA failures </a:t>
            </a:r>
          </a:p>
          <a:p>
            <a:r>
              <a:rPr lang="en-GB" sz="1600" dirty="0"/>
              <a:t>TERA-01: Check failures on DAQ</a:t>
            </a:r>
          </a:p>
          <a:p>
            <a:endParaRPr lang="en-GB" sz="1600" dirty="0"/>
          </a:p>
          <a:p>
            <a:r>
              <a:rPr lang="en-GB" sz="1600" dirty="0"/>
              <a:t>And keep the other telescopes running</a:t>
            </a:r>
          </a:p>
        </p:txBody>
      </p:sp>
    </p:spTree>
    <p:extLst>
      <p:ext uri="{BB962C8B-B14F-4D97-AF65-F5344CB8AC3E}">
        <p14:creationId xmlns:p14="http://schemas.microsoft.com/office/powerpoint/2010/main" val="3703267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D3C01-1ED1-E97B-713C-EA41BEC33B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5DE481-E283-BCE3-1D1F-848AF16B29A4}"/>
              </a:ext>
            </a:extLst>
          </p:cNvPr>
          <p:cNvSpPr>
            <a:spLocks noGrp="1"/>
          </p:cNvSpPr>
          <p:nvPr>
            <p:ph type="title"/>
          </p:nvPr>
        </p:nvSpPr>
        <p:spPr>
          <a:xfrm>
            <a:off x="1488620" y="45413"/>
            <a:ext cx="7007197" cy="686852"/>
          </a:xfrm>
        </p:spPr>
        <p:txBody>
          <a:bodyPr>
            <a:normAutofit/>
          </a:bodyPr>
          <a:lstStyle/>
          <a:p>
            <a:r>
              <a:rPr lang="en-GB" dirty="0"/>
              <a:t>Lazio</a:t>
            </a:r>
          </a:p>
        </p:txBody>
      </p:sp>
      <p:graphicFrame>
        <p:nvGraphicFramePr>
          <p:cNvPr id="4" name="Table 3">
            <a:extLst>
              <a:ext uri="{FF2B5EF4-FFF2-40B4-BE49-F238E27FC236}">
                <a16:creationId xmlns:a16="http://schemas.microsoft.com/office/drawing/2014/main" id="{3D031954-77CE-0CC1-2642-12B43F6A8F73}"/>
              </a:ext>
            </a:extLst>
          </p:cNvPr>
          <p:cNvGraphicFramePr>
            <a:graphicFrameLocks noGrp="1"/>
          </p:cNvGraphicFramePr>
          <p:nvPr>
            <p:extLst>
              <p:ext uri="{D42A27DB-BD31-4B8C-83A1-F6EECF244321}">
                <p14:modId xmlns:p14="http://schemas.microsoft.com/office/powerpoint/2010/main" val="17615895"/>
              </p:ext>
            </p:extLst>
          </p:nvPr>
        </p:nvGraphicFramePr>
        <p:xfrm>
          <a:off x="542940" y="801431"/>
          <a:ext cx="8407122" cy="2145053"/>
        </p:xfrm>
        <a:graphic>
          <a:graphicData uri="http://schemas.openxmlformats.org/drawingml/2006/table">
            <a:tbl>
              <a:tblPr firstRow="1" bandRow="1">
                <a:tableStyleId>{5C22544A-7EE6-4342-B048-85BDC9FD1C3A}</a:tableStyleId>
              </a:tblPr>
              <a:tblGrid>
                <a:gridCol w="1342892">
                  <a:extLst>
                    <a:ext uri="{9D8B030D-6E8A-4147-A177-3AD203B41FA5}">
                      <a16:colId xmlns:a16="http://schemas.microsoft.com/office/drawing/2014/main" val="2946764777"/>
                    </a:ext>
                  </a:extLst>
                </a:gridCol>
                <a:gridCol w="1869204">
                  <a:extLst>
                    <a:ext uri="{9D8B030D-6E8A-4147-A177-3AD203B41FA5}">
                      <a16:colId xmlns:a16="http://schemas.microsoft.com/office/drawing/2014/main" val="2920202483"/>
                    </a:ext>
                  </a:extLst>
                </a:gridCol>
                <a:gridCol w="794479">
                  <a:extLst>
                    <a:ext uri="{9D8B030D-6E8A-4147-A177-3AD203B41FA5}">
                      <a16:colId xmlns:a16="http://schemas.microsoft.com/office/drawing/2014/main" val="2156246116"/>
                    </a:ext>
                  </a:extLst>
                </a:gridCol>
                <a:gridCol w="4400547">
                  <a:extLst>
                    <a:ext uri="{9D8B030D-6E8A-4147-A177-3AD203B41FA5}">
                      <a16:colId xmlns:a16="http://schemas.microsoft.com/office/drawing/2014/main" val="2038473721"/>
                    </a:ext>
                  </a:extLst>
                </a:gridCol>
              </a:tblGrid>
              <a:tr h="521993">
                <a:tc>
                  <a:txBody>
                    <a:bodyPr/>
                    <a:lstStyle/>
                    <a:p>
                      <a:r>
                        <a:rPr lang="en-IT" sz="1400" dirty="0"/>
                        <a:t>Telescope ID</a:t>
                      </a:r>
                    </a:p>
                  </a:txBody>
                  <a:tcPr marL="68580" marR="68580" marT="34290" marB="34290"/>
                </a:tc>
                <a:tc>
                  <a:txBody>
                    <a:bodyPr/>
                    <a:lstStyle/>
                    <a:p>
                      <a:r>
                        <a:rPr lang="en-IT" sz="1400" dirty="0"/>
                        <a:t>Site</a:t>
                      </a:r>
                    </a:p>
                  </a:txBody>
                  <a:tcPr marL="68580" marR="68580" marT="34290" marB="34290"/>
                </a:tc>
                <a:tc>
                  <a:txBody>
                    <a:bodyPr/>
                    <a:lstStyle/>
                    <a:p>
                      <a:r>
                        <a:rPr lang="en-IT" sz="1400" dirty="0"/>
                        <a:t>Status</a:t>
                      </a:r>
                    </a:p>
                  </a:txBody>
                  <a:tcPr marL="68580" marR="68580" marT="34290" marB="34290"/>
                </a:tc>
                <a:tc>
                  <a:txBody>
                    <a:bodyPr/>
                    <a:lstStyle/>
                    <a:p>
                      <a:r>
                        <a:rPr lang="en-IT" sz="1400" dirty="0"/>
                        <a:t>Note</a:t>
                      </a:r>
                    </a:p>
                  </a:txBody>
                  <a:tcPr marL="68580" marR="68580" marT="34290" marB="34290"/>
                </a:tc>
                <a:extLst>
                  <a:ext uri="{0D108BD9-81ED-4DB2-BD59-A6C34878D82A}">
                    <a16:rowId xmlns:a16="http://schemas.microsoft.com/office/drawing/2014/main" val="1017521384"/>
                  </a:ext>
                </a:extLst>
              </a:tr>
              <a:tr h="278130">
                <a:tc>
                  <a:txBody>
                    <a:bodyPr/>
                    <a:lstStyle/>
                    <a:p>
                      <a:r>
                        <a:rPr lang="en-US" sz="1400" dirty="0"/>
                        <a:t>FERM-01</a:t>
                      </a:r>
                      <a:endParaRPr lang="en-IT" sz="1400" dirty="0"/>
                    </a:p>
                  </a:txBody>
                  <a:tcPr marL="68580" marR="68580" marT="34290" marB="34290"/>
                </a:tc>
                <a:tc>
                  <a:txBody>
                    <a:bodyPr/>
                    <a:lstStyle/>
                    <a:p>
                      <a:r>
                        <a:rPr lang="en-US" sz="1400" dirty="0"/>
                        <a:t>CREF</a:t>
                      </a:r>
                      <a:endParaRPr lang="en-IT" sz="1400" dirty="0"/>
                    </a:p>
                  </a:txBody>
                  <a:tcPr marL="68580" marR="68580" marT="34290" marB="34290"/>
                </a:tc>
                <a:tc>
                  <a:txBody>
                    <a:bodyPr/>
                    <a:lstStyle/>
                    <a:p>
                      <a:r>
                        <a:rPr lang="en-US" sz="1400" dirty="0"/>
                        <a:t>OK</a:t>
                      </a:r>
                      <a:r>
                        <a:rPr lang="en-GB" sz="1400" dirty="0">
                          <a:latin typeface="Arial" panose="020B0604020202020204" pitchFamily="34" charset="0"/>
                          <a:cs typeface="Arial" panose="020B0604020202020204" pitchFamily="34" charset="0"/>
                        </a:rPr>
                        <a:t> </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sz="1400" dirty="0"/>
                    </a:p>
                  </a:txBody>
                  <a:tcPr marL="68580" marR="68580" marT="34290" marB="34290"/>
                </a:tc>
                <a:extLst>
                  <a:ext uri="{0D108BD9-81ED-4DB2-BD59-A6C34878D82A}">
                    <a16:rowId xmlns:a16="http://schemas.microsoft.com/office/drawing/2014/main" val="1031455957"/>
                  </a:ext>
                </a:extLst>
              </a:tr>
              <a:tr h="278130">
                <a:tc>
                  <a:txBody>
                    <a:bodyPr/>
                    <a:lstStyle/>
                    <a:p>
                      <a:r>
                        <a:rPr lang="en-US" sz="1400" dirty="0"/>
                        <a:t>FRAS-01</a:t>
                      </a:r>
                      <a:endParaRPr lang="en-IT" sz="1400" dirty="0"/>
                    </a:p>
                  </a:txBody>
                  <a:tcPr marL="68580" marR="68580" marT="34290" marB="34290"/>
                </a:tc>
                <a:tc>
                  <a:txBody>
                    <a:bodyPr/>
                    <a:lstStyle/>
                    <a:p>
                      <a:r>
                        <a:rPr lang="en-US" sz="1400" dirty="0" err="1"/>
                        <a:t>Liceo</a:t>
                      </a:r>
                      <a:r>
                        <a:rPr lang="en-US" sz="1400" dirty="0"/>
                        <a:t> </a:t>
                      </a:r>
                      <a:r>
                        <a:rPr lang="en-US" sz="1400" dirty="0" err="1"/>
                        <a:t>Tousheck</a:t>
                      </a:r>
                      <a:r>
                        <a:rPr lang="en-US" sz="1400" dirty="0"/>
                        <a:t> Grottaferrata</a:t>
                      </a:r>
                      <a:endParaRPr lang="en-IT" sz="1400" dirty="0"/>
                    </a:p>
                  </a:txBody>
                  <a:tcPr marL="68580" marR="68580" marT="34290" marB="34290"/>
                </a:tc>
                <a:tc>
                  <a:txBody>
                    <a:bodyPr/>
                    <a:lstStyle/>
                    <a:p>
                      <a:r>
                        <a:rPr lang="en-US" sz="1400" dirty="0"/>
                        <a:t>OK</a:t>
                      </a:r>
                      <a:r>
                        <a:rPr lang="en-GB" sz="1400" dirty="0">
                          <a:latin typeface="Arial" panose="020B0604020202020204" pitchFamily="34" charset="0"/>
                          <a:cs typeface="Arial" panose="020B0604020202020204" pitchFamily="34" charset="0"/>
                        </a:rPr>
                        <a:t> </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Shutdown due to summer break</a:t>
                      </a:r>
                      <a:endParaRPr lang="en-IT"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t>(low rate in the last month-&gt; to be investigated</a:t>
                      </a:r>
                    </a:p>
                  </a:txBody>
                  <a:tcPr marL="68580" marR="68580" marT="34290" marB="34290"/>
                </a:tc>
                <a:extLst>
                  <a:ext uri="{0D108BD9-81ED-4DB2-BD59-A6C34878D82A}">
                    <a16:rowId xmlns:a16="http://schemas.microsoft.com/office/drawing/2014/main" val="1157190285"/>
                  </a:ext>
                </a:extLst>
              </a:tr>
              <a:tr h="274320">
                <a:tc>
                  <a:txBody>
                    <a:bodyPr/>
                    <a:lstStyle/>
                    <a:p>
                      <a:r>
                        <a:rPr lang="en-US" sz="1400" dirty="0"/>
                        <a:t>FRAS-02</a:t>
                      </a:r>
                      <a:endParaRPr lang="en-IT" sz="1400" dirty="0"/>
                    </a:p>
                  </a:txBody>
                  <a:tcPr marL="68580" marR="68580" marT="34290" marB="34290"/>
                </a:tc>
                <a:tc>
                  <a:txBody>
                    <a:bodyPr/>
                    <a:lstStyle/>
                    <a:p>
                      <a:r>
                        <a:rPr lang="en-US" sz="1400" dirty="0"/>
                        <a:t>ITT Fermi Frascati</a:t>
                      </a:r>
                      <a:endParaRPr lang="en-IT" sz="1400" dirty="0"/>
                    </a:p>
                  </a:txBody>
                  <a:tcPr marL="68580" marR="68580" marT="34290" marB="34290"/>
                </a:tc>
                <a:tc>
                  <a:txBody>
                    <a:bodyPr/>
                    <a:lstStyle/>
                    <a:p>
                      <a:r>
                        <a:rPr lang="en-US" sz="1400" dirty="0"/>
                        <a:t>~OK</a:t>
                      </a:r>
                      <a:r>
                        <a:rPr lang="en-GB" sz="1400" dirty="0">
                          <a:latin typeface="Arial" panose="020B0604020202020204" pitchFamily="34" charset="0"/>
                          <a:cs typeface="Arial" panose="020B0604020202020204" pitchFamily="34" charset="0"/>
                        </a:rPr>
                        <a:t> </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“New” chambers from Villa Sora 8</a:t>
                      </a:r>
                      <a:r>
                        <a:rPr lang="en-US" sz="1400" baseline="30000" dirty="0"/>
                        <a:t>th</a:t>
                      </a:r>
                      <a:r>
                        <a:rPr lang="en-US" sz="1400" dirty="0"/>
                        <a:t> of July</a:t>
                      </a:r>
                      <a:endParaRPr lang="en-IT" sz="1400" dirty="0"/>
                    </a:p>
                  </a:txBody>
                  <a:tcPr marL="68580" marR="68580" marT="34290" marB="34290"/>
                </a:tc>
                <a:extLst>
                  <a:ext uri="{0D108BD9-81ED-4DB2-BD59-A6C34878D82A}">
                    <a16:rowId xmlns:a16="http://schemas.microsoft.com/office/drawing/2014/main" val="3430667178"/>
                  </a:ext>
                </a:extLst>
              </a:tr>
              <a:tr h="274320">
                <a:tc>
                  <a:txBody>
                    <a:bodyPr/>
                    <a:lstStyle/>
                    <a:p>
                      <a:r>
                        <a:rPr lang="en-US" sz="1400" dirty="0"/>
                        <a:t>ROMA-01</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t>Liceo Albertelli Roma</a:t>
                      </a:r>
                    </a:p>
                  </a:txBody>
                  <a:tcPr marL="68580" marR="68580" marT="34290" marB="34290"/>
                </a:tc>
                <a:tc>
                  <a:txBody>
                    <a:bodyPr/>
                    <a:lstStyle/>
                    <a:p>
                      <a:r>
                        <a:rPr lang="en-US" sz="1400" dirty="0"/>
                        <a:t>~OK</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Need 1 chamber</a:t>
                      </a:r>
                      <a:endParaRPr lang="en-IT" sz="1400" dirty="0"/>
                    </a:p>
                  </a:txBody>
                  <a:tcPr marL="68580" marR="68580" marT="34290" marB="34290"/>
                </a:tc>
                <a:extLst>
                  <a:ext uri="{0D108BD9-81ED-4DB2-BD59-A6C34878D82A}">
                    <a16:rowId xmlns:a16="http://schemas.microsoft.com/office/drawing/2014/main" val="1878489632"/>
                  </a:ext>
                </a:extLst>
              </a:tr>
              <a:tr h="274320">
                <a:tc>
                  <a:txBody>
                    <a:bodyPr/>
                    <a:lstStyle/>
                    <a:p>
                      <a:r>
                        <a:rPr lang="en-IT" sz="1400" dirty="0">
                          <a:solidFill>
                            <a:srgbClr val="FF0000"/>
                          </a:solidFill>
                        </a:rPr>
                        <a:t>ROMA-02</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solidFill>
                            <a:srgbClr val="FF0000"/>
                          </a:solidFill>
                        </a:rPr>
                        <a:t>ITIS Fermi/Hertz Roma</a:t>
                      </a:r>
                    </a:p>
                  </a:txBody>
                  <a:tcPr marL="68580" marR="68580" marT="34290" marB="34290"/>
                </a:tc>
                <a:tc>
                  <a:txBody>
                    <a:bodyPr/>
                    <a:lstStyle/>
                    <a:p>
                      <a:r>
                        <a:rPr lang="en-IT" sz="1400" dirty="0">
                          <a:solidFill>
                            <a:srgbClr val="FF0000"/>
                          </a:solidFill>
                        </a:rPr>
                        <a:t>OFF</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solidFill>
                            <a:srgbClr val="FF0000"/>
                          </a:solidFill>
                        </a:rPr>
                        <a:t>No feedbacl on </a:t>
                      </a:r>
                      <a:r>
                        <a:rPr lang="en-GB" sz="1400" dirty="0">
                          <a:solidFill>
                            <a:srgbClr val="FF0000"/>
                          </a:solidFill>
                          <a:latin typeface="Arial" panose="020B0604020202020204" pitchFamily="34" charset="0"/>
                          <a:cs typeface="Arial" panose="020B0604020202020204" pitchFamily="34" charset="0"/>
                        </a:rPr>
                        <a:t>bureaucracy</a:t>
                      </a:r>
                      <a:endParaRPr lang="en-IT" sz="1400" dirty="0">
                        <a:solidFill>
                          <a:srgbClr val="FF0000"/>
                        </a:solidFill>
                      </a:endParaRPr>
                    </a:p>
                  </a:txBody>
                  <a:tcPr marL="68580" marR="68580" marT="34290" marB="34290"/>
                </a:tc>
                <a:extLst>
                  <a:ext uri="{0D108BD9-81ED-4DB2-BD59-A6C34878D82A}">
                    <a16:rowId xmlns:a16="http://schemas.microsoft.com/office/drawing/2014/main" val="1887569299"/>
                  </a:ext>
                </a:extLst>
              </a:tr>
            </a:tbl>
          </a:graphicData>
        </a:graphic>
      </p:graphicFrame>
      <p:sp>
        <p:nvSpPr>
          <p:cNvPr id="5" name="CasellaDiTesto 1">
            <a:extLst>
              <a:ext uri="{FF2B5EF4-FFF2-40B4-BE49-F238E27FC236}">
                <a16:creationId xmlns:a16="http://schemas.microsoft.com/office/drawing/2014/main" id="{24069821-EE44-A20E-DD9B-CCA08DC8595B}"/>
              </a:ext>
            </a:extLst>
          </p:cNvPr>
          <p:cNvSpPr txBox="1"/>
          <p:nvPr/>
        </p:nvSpPr>
        <p:spPr>
          <a:xfrm>
            <a:off x="542940" y="3157503"/>
            <a:ext cx="7952877" cy="1231106"/>
          </a:xfrm>
          <a:prstGeom prst="rect">
            <a:avLst/>
          </a:prstGeom>
          <a:noFill/>
        </p:spPr>
        <p:txBody>
          <a:bodyPr wrap="square" rtlCol="0">
            <a:spAutoFit/>
          </a:bodyPr>
          <a:lstStyle/>
          <a:p>
            <a:r>
              <a:rPr lang="en-GB" sz="2000" b="1" dirty="0"/>
              <a:t>Plans for 26/27:</a:t>
            </a:r>
          </a:p>
          <a:p>
            <a:r>
              <a:rPr lang="en-GB" dirty="0"/>
              <a:t>Restart &amp; check school telescopes in September 2026</a:t>
            </a:r>
          </a:p>
          <a:p>
            <a:endParaRPr lang="en-GB" dirty="0"/>
          </a:p>
          <a:p>
            <a:r>
              <a:rPr lang="en-GB" dirty="0"/>
              <a:t>Define solution for ROMA-02-&gt; Move to new site/take 1 chamber for ROMA-01?</a:t>
            </a:r>
          </a:p>
        </p:txBody>
      </p:sp>
    </p:spTree>
    <p:extLst>
      <p:ext uri="{BB962C8B-B14F-4D97-AF65-F5344CB8AC3E}">
        <p14:creationId xmlns:p14="http://schemas.microsoft.com/office/powerpoint/2010/main" val="1707521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32BCB-F49D-63A4-76A4-933E05FC41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8EAFF3-CB18-70DB-2811-7EE2657C8545}"/>
              </a:ext>
            </a:extLst>
          </p:cNvPr>
          <p:cNvSpPr>
            <a:spLocks noGrp="1"/>
          </p:cNvSpPr>
          <p:nvPr>
            <p:ph type="title"/>
          </p:nvPr>
        </p:nvSpPr>
        <p:spPr>
          <a:xfrm>
            <a:off x="1488620" y="45413"/>
            <a:ext cx="7007197" cy="686852"/>
          </a:xfrm>
        </p:spPr>
        <p:txBody>
          <a:bodyPr>
            <a:normAutofit/>
          </a:bodyPr>
          <a:lstStyle/>
          <a:p>
            <a:r>
              <a:rPr lang="en-GB" dirty="0"/>
              <a:t>TOSCANA</a:t>
            </a:r>
          </a:p>
        </p:txBody>
      </p:sp>
      <p:graphicFrame>
        <p:nvGraphicFramePr>
          <p:cNvPr id="4" name="Table 3">
            <a:extLst>
              <a:ext uri="{FF2B5EF4-FFF2-40B4-BE49-F238E27FC236}">
                <a16:creationId xmlns:a16="http://schemas.microsoft.com/office/drawing/2014/main" id="{F01326B1-504E-8C32-1A82-7571ACFC9686}"/>
              </a:ext>
            </a:extLst>
          </p:cNvPr>
          <p:cNvGraphicFramePr>
            <a:graphicFrameLocks noGrp="1"/>
          </p:cNvGraphicFramePr>
          <p:nvPr>
            <p:extLst>
              <p:ext uri="{D42A27DB-BD31-4B8C-83A1-F6EECF244321}">
                <p14:modId xmlns:p14="http://schemas.microsoft.com/office/powerpoint/2010/main" val="2327912620"/>
              </p:ext>
            </p:extLst>
          </p:nvPr>
        </p:nvGraphicFramePr>
        <p:xfrm>
          <a:off x="599635" y="869467"/>
          <a:ext cx="8407122" cy="3387113"/>
        </p:xfrm>
        <a:graphic>
          <a:graphicData uri="http://schemas.openxmlformats.org/drawingml/2006/table">
            <a:tbl>
              <a:tblPr firstRow="1" bandRow="1">
                <a:tableStyleId>{5C22544A-7EE6-4342-B048-85BDC9FD1C3A}</a:tableStyleId>
              </a:tblPr>
              <a:tblGrid>
                <a:gridCol w="1342892">
                  <a:extLst>
                    <a:ext uri="{9D8B030D-6E8A-4147-A177-3AD203B41FA5}">
                      <a16:colId xmlns:a16="http://schemas.microsoft.com/office/drawing/2014/main" val="2946764777"/>
                    </a:ext>
                  </a:extLst>
                </a:gridCol>
                <a:gridCol w="1576896">
                  <a:extLst>
                    <a:ext uri="{9D8B030D-6E8A-4147-A177-3AD203B41FA5}">
                      <a16:colId xmlns:a16="http://schemas.microsoft.com/office/drawing/2014/main" val="2920202483"/>
                    </a:ext>
                  </a:extLst>
                </a:gridCol>
                <a:gridCol w="899410">
                  <a:extLst>
                    <a:ext uri="{9D8B030D-6E8A-4147-A177-3AD203B41FA5}">
                      <a16:colId xmlns:a16="http://schemas.microsoft.com/office/drawing/2014/main" val="2156246116"/>
                    </a:ext>
                  </a:extLst>
                </a:gridCol>
                <a:gridCol w="4587924">
                  <a:extLst>
                    <a:ext uri="{9D8B030D-6E8A-4147-A177-3AD203B41FA5}">
                      <a16:colId xmlns:a16="http://schemas.microsoft.com/office/drawing/2014/main" val="2038473721"/>
                    </a:ext>
                  </a:extLst>
                </a:gridCol>
              </a:tblGrid>
              <a:tr h="521993">
                <a:tc>
                  <a:txBody>
                    <a:bodyPr/>
                    <a:lstStyle/>
                    <a:p>
                      <a:r>
                        <a:rPr lang="en-IT" sz="1400" dirty="0"/>
                        <a:t>Telescope ID</a:t>
                      </a:r>
                    </a:p>
                  </a:txBody>
                  <a:tcPr marL="68580" marR="68580" marT="34290" marB="34290"/>
                </a:tc>
                <a:tc>
                  <a:txBody>
                    <a:bodyPr/>
                    <a:lstStyle/>
                    <a:p>
                      <a:r>
                        <a:rPr lang="en-IT" sz="1400" dirty="0"/>
                        <a:t>Site</a:t>
                      </a:r>
                    </a:p>
                  </a:txBody>
                  <a:tcPr marL="68580" marR="68580" marT="34290" marB="34290"/>
                </a:tc>
                <a:tc>
                  <a:txBody>
                    <a:bodyPr/>
                    <a:lstStyle/>
                    <a:p>
                      <a:r>
                        <a:rPr lang="en-IT" sz="1400" dirty="0"/>
                        <a:t>Status</a:t>
                      </a:r>
                    </a:p>
                  </a:txBody>
                  <a:tcPr marL="68580" marR="68580" marT="34290" marB="34290"/>
                </a:tc>
                <a:tc>
                  <a:txBody>
                    <a:bodyPr/>
                    <a:lstStyle/>
                    <a:p>
                      <a:r>
                        <a:rPr lang="en-IT" sz="1400" dirty="0"/>
                        <a:t>Note</a:t>
                      </a:r>
                    </a:p>
                  </a:txBody>
                  <a:tcPr marL="68580" marR="68580" marT="34290" marB="34290"/>
                </a:tc>
                <a:extLst>
                  <a:ext uri="{0D108BD9-81ED-4DB2-BD59-A6C34878D82A}">
                    <a16:rowId xmlns:a16="http://schemas.microsoft.com/office/drawing/2014/main" val="1017521384"/>
                  </a:ext>
                </a:extLst>
              </a:tr>
              <a:tr h="278130">
                <a:tc>
                  <a:txBody>
                    <a:bodyPr/>
                    <a:lstStyle/>
                    <a:p>
                      <a:r>
                        <a:rPr lang="en-US" sz="1400" dirty="0"/>
                        <a:t>AREZ-01</a:t>
                      </a:r>
                      <a:endParaRPr lang="en-IT" sz="1400" dirty="0"/>
                    </a:p>
                  </a:txBody>
                  <a:tcPr marL="68580" marR="68580" marT="34290" marB="34290"/>
                </a:tc>
                <a:tc>
                  <a:txBody>
                    <a:bodyPr/>
                    <a:lstStyle/>
                    <a:p>
                      <a:pPr marL="0" algn="l" defTabSz="914400" rtl="0" eaLnBrk="1" latinLnBrk="0" hangingPunct="1"/>
                      <a:r>
                        <a:rPr lang="it-IT" sz="1400" dirty="0"/>
                        <a:t>School</a:t>
                      </a:r>
                      <a:endParaRPr lang="en-IT" sz="1400" b="1" kern="1200" dirty="0">
                        <a:solidFill>
                          <a:schemeClr val="lt1"/>
                        </a:solidFill>
                        <a:latin typeface="+mn-lt"/>
                        <a:ea typeface="+mn-ea"/>
                        <a:cs typeface="+mn-cs"/>
                      </a:endParaRPr>
                    </a:p>
                  </a:txBody>
                  <a:tcPr/>
                </a:tc>
                <a:tc>
                  <a:txBody>
                    <a:bodyPr/>
                    <a:lstStyle/>
                    <a:p>
                      <a:pPr marL="0" algn="l" defTabSz="914400" rtl="0" eaLnBrk="1" latinLnBrk="0" hangingPunct="1"/>
                      <a:r>
                        <a:rPr lang="it-IT" sz="1400" dirty="0"/>
                        <a:t>OK</a:t>
                      </a:r>
                      <a:endParaRPr lang="en-IT" sz="1400" b="1" kern="1200" dirty="0">
                        <a:solidFill>
                          <a:schemeClr val="lt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sz="1400" b="1" kern="1200" dirty="0">
                        <a:solidFill>
                          <a:schemeClr val="lt1"/>
                        </a:solidFill>
                        <a:latin typeface="+mn-lt"/>
                        <a:ea typeface="+mn-ea"/>
                        <a:cs typeface="+mn-cs"/>
                      </a:endParaRPr>
                    </a:p>
                  </a:txBody>
                  <a:tcPr/>
                </a:tc>
                <a:extLst>
                  <a:ext uri="{0D108BD9-81ED-4DB2-BD59-A6C34878D82A}">
                    <a16:rowId xmlns:a16="http://schemas.microsoft.com/office/drawing/2014/main" val="1031455957"/>
                  </a:ext>
                </a:extLst>
              </a:tr>
              <a:tr h="278130">
                <a:tc>
                  <a:txBody>
                    <a:bodyPr/>
                    <a:lstStyle/>
                    <a:p>
                      <a:r>
                        <a:rPr lang="en-US" sz="1400" dirty="0"/>
                        <a:t>GROS-01</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t>School</a:t>
                      </a:r>
                      <a:endParaRPr lang="en-IT" sz="140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a:t>
                      </a:r>
                      <a:r>
                        <a:rPr lang="it-IT" sz="1400" dirty="0"/>
                        <a:t>OK</a:t>
                      </a:r>
                      <a:endParaRPr lang="en-IT" sz="1400" kern="1200" dirty="0">
                        <a:solidFill>
                          <a:schemeClr val="dk1"/>
                        </a:solidFill>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t>Losses on Freon line. Waiting intervention</a:t>
                      </a:r>
                      <a:endParaRPr lang="en-IT" sz="1400" kern="1200" dirty="0">
                        <a:solidFill>
                          <a:schemeClr val="dk1"/>
                        </a:solidFill>
                        <a:latin typeface="+mn-lt"/>
                        <a:ea typeface="+mn-ea"/>
                        <a:cs typeface="+mn-cs"/>
                      </a:endParaRPr>
                    </a:p>
                  </a:txBody>
                  <a:tcPr/>
                </a:tc>
                <a:extLst>
                  <a:ext uri="{0D108BD9-81ED-4DB2-BD59-A6C34878D82A}">
                    <a16:rowId xmlns:a16="http://schemas.microsoft.com/office/drawing/2014/main" val="871021156"/>
                  </a:ext>
                </a:extLst>
              </a:tr>
              <a:tr h="278130">
                <a:tc>
                  <a:txBody>
                    <a:bodyPr/>
                    <a:lstStyle/>
                    <a:p>
                      <a:r>
                        <a:rPr lang="en-US" sz="1400" strike="noStrike" dirty="0"/>
                        <a:t>GROS-02</a:t>
                      </a:r>
                      <a:endParaRPr lang="en-IT" sz="1400" strike="noStrike"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t>School</a:t>
                      </a:r>
                      <a:endParaRPr lang="en-IT" sz="1400" strike="noStrike" kern="1200" dirty="0">
                        <a:solidFill>
                          <a:schemeClr val="dk1"/>
                        </a:solidFill>
                        <a:latin typeface="+mn-lt"/>
                        <a:ea typeface="+mn-ea"/>
                        <a:cs typeface="+mn-cs"/>
                      </a:endParaRPr>
                    </a:p>
                  </a:txBody>
                  <a:tcPr/>
                </a:tc>
                <a:tc>
                  <a:txBody>
                    <a:bodyPr/>
                    <a:lstStyle/>
                    <a:p>
                      <a:pPr marL="0" algn="l" defTabSz="914400" rtl="0" eaLnBrk="1" latinLnBrk="0" hangingPunct="1"/>
                      <a:r>
                        <a:rPr lang="it-IT" sz="1400" dirty="0"/>
                        <a:t>~OFF</a:t>
                      </a:r>
                      <a:endParaRPr lang="en-IT" sz="140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sz="1400" kern="1200" dirty="0">
                        <a:solidFill>
                          <a:schemeClr val="dk1"/>
                        </a:solidFill>
                        <a:latin typeface="+mn-lt"/>
                        <a:ea typeface="+mn-ea"/>
                        <a:cs typeface="+mn-cs"/>
                      </a:endParaRPr>
                    </a:p>
                  </a:txBody>
                  <a:tcPr/>
                </a:tc>
                <a:extLst>
                  <a:ext uri="{0D108BD9-81ED-4DB2-BD59-A6C34878D82A}">
                    <a16:rowId xmlns:a16="http://schemas.microsoft.com/office/drawing/2014/main" val="1157190285"/>
                  </a:ext>
                </a:extLst>
              </a:tr>
              <a:tr h="274320">
                <a:tc>
                  <a:txBody>
                    <a:bodyPr/>
                    <a:lstStyle/>
                    <a:p>
                      <a:r>
                        <a:rPr lang="en-US" sz="1400" dirty="0"/>
                        <a:t>PISA-01</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t>School</a:t>
                      </a:r>
                      <a:endParaRPr lang="en-IT" sz="1400" strike="noStrike" kern="1200" dirty="0">
                        <a:solidFill>
                          <a:schemeClr val="dk1"/>
                        </a:solidFill>
                        <a:latin typeface="+mn-lt"/>
                        <a:ea typeface="+mn-ea"/>
                        <a:cs typeface="+mn-cs"/>
                      </a:endParaRPr>
                    </a:p>
                  </a:txBody>
                  <a:tcPr/>
                </a:tc>
                <a:tc>
                  <a:txBody>
                    <a:bodyPr/>
                    <a:lstStyle/>
                    <a:p>
                      <a:pPr marL="0" algn="l" defTabSz="914400" rtl="0" eaLnBrk="1" latinLnBrk="0" hangingPunct="1"/>
                      <a:r>
                        <a:rPr lang="en-GB" sz="1400">
                          <a:latin typeface="Arial" panose="020B0604020202020204" pitchFamily="34" charset="0"/>
                          <a:cs typeface="Arial" panose="020B0604020202020204" pitchFamily="34" charset="0"/>
                        </a:rPr>
                        <a:t>~</a:t>
                      </a:r>
                      <a:r>
                        <a:rPr lang="it-IT" sz="1400"/>
                        <a:t>OK</a:t>
                      </a:r>
                      <a:endParaRPr lang="en-IT" sz="1400" kern="1200" dirty="0">
                        <a:solidFill>
                          <a:schemeClr val="dk1"/>
                        </a:solidFill>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sz="1400" kern="1200" dirty="0">
                        <a:solidFill>
                          <a:schemeClr val="dk1"/>
                        </a:solidFill>
                        <a:latin typeface="+mn-lt"/>
                        <a:ea typeface="+mn-ea"/>
                        <a:cs typeface="+mn-cs"/>
                      </a:endParaRPr>
                    </a:p>
                  </a:txBody>
                  <a:tcPr/>
                </a:tc>
                <a:extLst>
                  <a:ext uri="{0D108BD9-81ED-4DB2-BD59-A6C34878D82A}">
                    <a16:rowId xmlns:a16="http://schemas.microsoft.com/office/drawing/2014/main" val="3430667178"/>
                  </a:ext>
                </a:extLst>
              </a:tr>
              <a:tr h="274320">
                <a:tc>
                  <a:txBody>
                    <a:bodyPr/>
                    <a:lstStyle/>
                    <a:p>
                      <a:r>
                        <a:rPr lang="en-US" sz="1400" dirty="0"/>
                        <a:t>SIEN-01</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School</a:t>
                      </a:r>
                      <a:endParaRPr lang="en-IT" sz="1400" kern="1200" dirty="0">
                        <a:solidFill>
                          <a:schemeClr val="dk1"/>
                        </a:solidFill>
                        <a:latin typeface="+mn-lt"/>
                        <a:ea typeface="+mn-ea"/>
                        <a:cs typeface="+mn-cs"/>
                      </a:endParaRPr>
                    </a:p>
                  </a:txBody>
                  <a:tcPr/>
                </a:tc>
                <a:tc>
                  <a:txBody>
                    <a:bodyPr/>
                    <a:lstStyle/>
                    <a:p>
                      <a:pPr marL="0" algn="l" defTabSz="914400" rtl="0" eaLnBrk="1" latinLnBrk="0" hangingPunct="1"/>
                      <a:r>
                        <a:rPr lang="en-GB" sz="1400">
                          <a:latin typeface="Arial" panose="020B0604020202020204" pitchFamily="34" charset="0"/>
                          <a:cs typeface="Arial" panose="020B0604020202020204" pitchFamily="34" charset="0"/>
                        </a:rPr>
                        <a:t>~</a:t>
                      </a:r>
                      <a:r>
                        <a:rPr lang="it-IT" sz="1400"/>
                        <a:t>OK</a:t>
                      </a:r>
                      <a:endParaRPr lang="en-IT" sz="1400" kern="1200" dirty="0">
                        <a:solidFill>
                          <a:schemeClr val="dk1"/>
                        </a:solidFill>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t> Some issues on gas lines. Fixed this week by SIAD technician.</a:t>
                      </a:r>
                      <a:endParaRPr lang="en-IT" sz="1400" kern="1200" dirty="0">
                        <a:solidFill>
                          <a:schemeClr val="dk1"/>
                        </a:solidFill>
                        <a:latin typeface="+mn-lt"/>
                        <a:ea typeface="+mn-ea"/>
                        <a:cs typeface="+mn-cs"/>
                      </a:endParaRPr>
                    </a:p>
                  </a:txBody>
                  <a:tcPr/>
                </a:tc>
                <a:extLst>
                  <a:ext uri="{0D108BD9-81ED-4DB2-BD59-A6C34878D82A}">
                    <a16:rowId xmlns:a16="http://schemas.microsoft.com/office/drawing/2014/main" val="1878489632"/>
                  </a:ext>
                </a:extLst>
              </a:tr>
              <a:tr h="274320">
                <a:tc>
                  <a:txBody>
                    <a:bodyPr/>
                    <a:lstStyle/>
                    <a:p>
                      <a:r>
                        <a:rPr lang="en-IT" sz="1400" dirty="0"/>
                        <a:t>SIEN-02</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t>School</a:t>
                      </a:r>
                      <a:endParaRPr lang="en-IT" sz="140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latin typeface="Arial" panose="020B0604020202020204" pitchFamily="34" charset="0"/>
                          <a:cs typeface="Arial" panose="020B0604020202020204" pitchFamily="34" charset="0"/>
                        </a:rPr>
                        <a:t>~</a:t>
                      </a:r>
                      <a:r>
                        <a:rPr lang="it-IT" sz="1400"/>
                        <a:t>OK</a:t>
                      </a:r>
                      <a:endParaRPr lang="en-IT" sz="1400" kern="1200" dirty="0">
                        <a:solidFill>
                          <a:schemeClr val="dk1"/>
                        </a:solidFill>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t>Several minor issues during last year. Should be ready for September</a:t>
                      </a:r>
                      <a:endParaRPr lang="en-IT" sz="1400" kern="1200" dirty="0">
                        <a:solidFill>
                          <a:schemeClr val="dk1"/>
                        </a:solidFill>
                        <a:latin typeface="+mn-lt"/>
                        <a:ea typeface="+mn-ea"/>
                        <a:cs typeface="+mn-cs"/>
                      </a:endParaRPr>
                    </a:p>
                  </a:txBody>
                  <a:tcPr/>
                </a:tc>
                <a:extLst>
                  <a:ext uri="{0D108BD9-81ED-4DB2-BD59-A6C34878D82A}">
                    <a16:rowId xmlns:a16="http://schemas.microsoft.com/office/drawing/2014/main" val="1887569299"/>
                  </a:ext>
                </a:extLst>
              </a:tr>
              <a:tr h="274320">
                <a:tc>
                  <a:txBody>
                    <a:bodyPr/>
                    <a:lstStyle/>
                    <a:p>
                      <a:r>
                        <a:rPr lang="en-IT" sz="1400" dirty="0">
                          <a:solidFill>
                            <a:schemeClr val="tx1"/>
                          </a:solidFill>
                        </a:rPr>
                        <a:t>VIAR-01</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t>School</a:t>
                      </a:r>
                      <a:endParaRPr lang="en-IT" sz="1400" kern="1200" dirty="0">
                        <a:solidFill>
                          <a:schemeClr val="dk1"/>
                        </a:solidFill>
                        <a:latin typeface="+mn-lt"/>
                        <a:ea typeface="+mn-ea"/>
                        <a:cs typeface="+mn-cs"/>
                      </a:endParaRPr>
                    </a:p>
                  </a:txBody>
                  <a:tcPr/>
                </a:tc>
                <a:tc>
                  <a:txBody>
                    <a:bodyPr/>
                    <a:lstStyle/>
                    <a:p>
                      <a:pPr marL="0" algn="l" defTabSz="914400" rtl="0" eaLnBrk="1" latinLnBrk="0" hangingPunct="1"/>
                      <a:r>
                        <a:rPr lang="en-GB" sz="1400">
                          <a:latin typeface="Arial" panose="020B0604020202020204" pitchFamily="34" charset="0"/>
                          <a:cs typeface="Arial" panose="020B0604020202020204" pitchFamily="34" charset="0"/>
                        </a:rPr>
                        <a:t>~</a:t>
                      </a:r>
                      <a:r>
                        <a:rPr lang="it-IT" sz="1400"/>
                        <a:t>OFF</a:t>
                      </a:r>
                      <a:endParaRPr lang="en-IT" sz="1400" kern="1200" dirty="0">
                        <a:solidFill>
                          <a:schemeClr val="dk1"/>
                        </a:solidFill>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t>Work restarted, always been a problematic telescope </a:t>
                      </a:r>
                      <a:endParaRPr lang="en-IT" sz="1400" kern="1200" dirty="0">
                        <a:solidFill>
                          <a:schemeClr val="dk1"/>
                        </a:solidFill>
                        <a:latin typeface="+mn-lt"/>
                        <a:ea typeface="+mn-ea"/>
                        <a:cs typeface="+mn-cs"/>
                      </a:endParaRPr>
                    </a:p>
                  </a:txBody>
                  <a:tcPr/>
                </a:tc>
                <a:extLst>
                  <a:ext uri="{0D108BD9-81ED-4DB2-BD59-A6C34878D82A}">
                    <a16:rowId xmlns:a16="http://schemas.microsoft.com/office/drawing/2014/main" val="1763138304"/>
                  </a:ext>
                </a:extLst>
              </a:tr>
              <a:tr h="274320">
                <a:tc>
                  <a:txBody>
                    <a:bodyPr/>
                    <a:lstStyle/>
                    <a:p>
                      <a:r>
                        <a:rPr lang="en-IT" sz="1400" dirty="0">
                          <a:solidFill>
                            <a:schemeClr val="tx1"/>
                          </a:solidFill>
                        </a:rPr>
                        <a:t>VIAR-02</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School</a:t>
                      </a:r>
                      <a:endParaRPr lang="en-IT" sz="1400" kern="1200" dirty="0">
                        <a:solidFill>
                          <a:schemeClr val="dk1"/>
                        </a:solidFill>
                        <a:latin typeface="+mn-lt"/>
                        <a:ea typeface="+mn-ea"/>
                        <a:cs typeface="+mn-cs"/>
                      </a:endParaRPr>
                    </a:p>
                  </a:txBody>
                  <a:tcPr/>
                </a:tc>
                <a:tc>
                  <a:txBody>
                    <a:bodyPr/>
                    <a:lstStyle/>
                    <a:p>
                      <a:pPr marL="0" algn="l" defTabSz="914400" rtl="0" eaLnBrk="1" latinLnBrk="0" hangingPunct="1"/>
                      <a:r>
                        <a:rPr lang="en-GB" sz="1400" dirty="0">
                          <a:latin typeface="Arial" panose="020B0604020202020204" pitchFamily="34" charset="0"/>
                          <a:cs typeface="Arial" panose="020B0604020202020204" pitchFamily="34" charset="0"/>
                        </a:rPr>
                        <a:t>~</a:t>
                      </a:r>
                      <a:r>
                        <a:rPr lang="it-IT" sz="1400" dirty="0"/>
                        <a:t>OFF</a:t>
                      </a:r>
                      <a:endParaRPr lang="en-IT" sz="1400" kern="1200" dirty="0">
                        <a:solidFill>
                          <a:schemeClr val="dk1"/>
                        </a:solidFill>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err="1"/>
                        <a:t>Moved</a:t>
                      </a:r>
                      <a:r>
                        <a:rPr lang="it-IT" sz="1400" dirty="0"/>
                        <a:t> to new location. </a:t>
                      </a:r>
                      <a:r>
                        <a:rPr lang="it-IT" sz="1400" dirty="0" err="1"/>
                        <a:t>Slowly</a:t>
                      </a:r>
                      <a:r>
                        <a:rPr lang="it-IT" sz="1400" dirty="0"/>
                        <a:t> </a:t>
                      </a:r>
                      <a:r>
                        <a:rPr lang="it-IT" sz="1400" dirty="0" err="1"/>
                        <a:t>setting</a:t>
                      </a:r>
                      <a:r>
                        <a:rPr lang="it-IT" sz="1400" dirty="0"/>
                        <a:t> up the </a:t>
                      </a:r>
                      <a:r>
                        <a:rPr lang="it-IT" sz="1400" dirty="0" err="1"/>
                        <a:t>telescope</a:t>
                      </a:r>
                      <a:r>
                        <a:rPr lang="it-IT" sz="1400" dirty="0"/>
                        <a:t>. </a:t>
                      </a:r>
                      <a:endParaRPr lang="en-IT" sz="1400" kern="1200" dirty="0">
                        <a:solidFill>
                          <a:schemeClr val="dk1"/>
                        </a:solidFill>
                        <a:latin typeface="+mn-lt"/>
                        <a:ea typeface="+mn-ea"/>
                        <a:cs typeface="+mn-cs"/>
                      </a:endParaRPr>
                    </a:p>
                  </a:txBody>
                  <a:tcPr/>
                </a:tc>
                <a:extLst>
                  <a:ext uri="{0D108BD9-81ED-4DB2-BD59-A6C34878D82A}">
                    <a16:rowId xmlns:a16="http://schemas.microsoft.com/office/drawing/2014/main" val="1363461606"/>
                  </a:ext>
                </a:extLst>
              </a:tr>
            </a:tbl>
          </a:graphicData>
        </a:graphic>
      </p:graphicFrame>
      <p:sp>
        <p:nvSpPr>
          <p:cNvPr id="5" name="CasellaDiTesto 1">
            <a:extLst>
              <a:ext uri="{FF2B5EF4-FFF2-40B4-BE49-F238E27FC236}">
                <a16:creationId xmlns:a16="http://schemas.microsoft.com/office/drawing/2014/main" id="{6507B48A-F605-7E09-1479-97007D998AAD}"/>
              </a:ext>
            </a:extLst>
          </p:cNvPr>
          <p:cNvSpPr txBox="1"/>
          <p:nvPr/>
        </p:nvSpPr>
        <p:spPr>
          <a:xfrm>
            <a:off x="294821" y="4393782"/>
            <a:ext cx="8711936" cy="1938992"/>
          </a:xfrm>
          <a:prstGeom prst="rect">
            <a:avLst/>
          </a:prstGeom>
          <a:noFill/>
        </p:spPr>
        <p:txBody>
          <a:bodyPr wrap="square" rtlCol="0">
            <a:spAutoFit/>
          </a:bodyPr>
          <a:lstStyle/>
          <a:p>
            <a:pPr algn="just"/>
            <a:r>
              <a:rPr lang="en-GB" sz="2000" b="1" dirty="0"/>
              <a:t>Plans for 26/27:</a:t>
            </a:r>
            <a:endParaRPr lang="it-IT" sz="2000" b="1" dirty="0"/>
          </a:p>
          <a:p>
            <a:pPr algn="just"/>
            <a:r>
              <a:rPr lang="it-IT" sz="2000" dirty="0"/>
              <a:t>- All </a:t>
            </a:r>
            <a:r>
              <a:rPr lang="it-IT" sz="2000" dirty="0" err="1"/>
              <a:t>telescopes</a:t>
            </a:r>
            <a:r>
              <a:rPr lang="it-IT" sz="2000" dirty="0"/>
              <a:t> OFF </a:t>
            </a:r>
            <a:r>
              <a:rPr lang="it-IT" sz="2000" dirty="0" err="1"/>
              <a:t>during</a:t>
            </a:r>
            <a:r>
              <a:rPr lang="it-IT" sz="2000" dirty="0"/>
              <a:t> </a:t>
            </a:r>
            <a:r>
              <a:rPr lang="it-IT" sz="2000" dirty="0" err="1"/>
              <a:t>summer</a:t>
            </a:r>
            <a:r>
              <a:rPr lang="it-IT" sz="2000" dirty="0"/>
              <a:t> </a:t>
            </a:r>
          </a:p>
          <a:p>
            <a:pPr algn="just"/>
            <a:r>
              <a:rPr lang="it-IT" sz="2000" dirty="0"/>
              <a:t>- </a:t>
            </a:r>
            <a:r>
              <a:rPr lang="en-GB" sz="2000" dirty="0"/>
              <a:t>Keep working on VIAR telescopes, but serious shortage of manpower. GROS </a:t>
            </a:r>
            <a:r>
              <a:rPr lang="it-IT" sz="2000" dirty="0"/>
              <a:t>–</a:t>
            </a:r>
            <a:r>
              <a:rPr lang="en-GB" sz="2000" dirty="0"/>
              <a:t>telescopes actually very hard to maintain\fix</a:t>
            </a:r>
            <a:endParaRPr lang="it-IT" sz="2000" dirty="0"/>
          </a:p>
          <a:p>
            <a:pPr algn="just"/>
            <a:r>
              <a:rPr lang="it-IT" sz="2000" b="1" dirty="0"/>
              <a:t>- </a:t>
            </a:r>
            <a:r>
              <a:rPr lang="it-IT" sz="2000" dirty="0"/>
              <a:t>GAS </a:t>
            </a:r>
            <a:r>
              <a:rPr lang="it-IT" sz="2000" dirty="0" err="1"/>
              <a:t>intervention</a:t>
            </a:r>
            <a:r>
              <a:rPr lang="it-IT" sz="2000" dirty="0"/>
              <a:t> by SIAD </a:t>
            </a:r>
            <a:r>
              <a:rPr lang="it-IT" sz="2000" dirty="0" err="1"/>
              <a:t>completed</a:t>
            </a:r>
            <a:r>
              <a:rPr lang="it-IT" sz="2000" dirty="0"/>
              <a:t> on the 3 </a:t>
            </a:r>
            <a:r>
              <a:rPr lang="it-IT" sz="2000" dirty="0" err="1"/>
              <a:t>pilot</a:t>
            </a:r>
            <a:r>
              <a:rPr lang="it-IT" sz="2000" dirty="0"/>
              <a:t> </a:t>
            </a:r>
            <a:r>
              <a:rPr lang="it-IT" sz="2000" dirty="0" err="1"/>
              <a:t>stations</a:t>
            </a:r>
            <a:r>
              <a:rPr lang="it-IT" sz="2000" dirty="0"/>
              <a:t> (</a:t>
            </a:r>
            <a:r>
              <a:rPr lang="it-IT" sz="2000" dirty="0" err="1"/>
              <a:t>Sien-01</a:t>
            </a:r>
            <a:r>
              <a:rPr lang="it-IT" sz="2000" dirty="0"/>
              <a:t>, </a:t>
            </a:r>
            <a:r>
              <a:rPr lang="it-IT" sz="2000" dirty="0" err="1"/>
              <a:t>Viar-01</a:t>
            </a:r>
            <a:r>
              <a:rPr lang="it-IT" sz="2000" dirty="0"/>
              <a:t>, </a:t>
            </a:r>
            <a:r>
              <a:rPr lang="it-IT" sz="2000" dirty="0" err="1"/>
              <a:t>viar-02</a:t>
            </a:r>
            <a:r>
              <a:rPr lang="it-IT" sz="2000" dirty="0"/>
              <a:t>)</a:t>
            </a:r>
            <a:endParaRPr lang="en-GB" sz="2000" b="1" dirty="0"/>
          </a:p>
        </p:txBody>
      </p:sp>
    </p:spTree>
    <p:extLst>
      <p:ext uri="{BB962C8B-B14F-4D97-AF65-F5344CB8AC3E}">
        <p14:creationId xmlns:p14="http://schemas.microsoft.com/office/powerpoint/2010/main" val="2880633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2A7E3-9525-66C3-7E96-B7F0AAB64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0D7E4B-5972-A057-D198-DC3024055B14}"/>
              </a:ext>
            </a:extLst>
          </p:cNvPr>
          <p:cNvSpPr>
            <a:spLocks noGrp="1"/>
          </p:cNvSpPr>
          <p:nvPr>
            <p:ph type="title"/>
          </p:nvPr>
        </p:nvSpPr>
        <p:spPr>
          <a:xfrm>
            <a:off x="1488620" y="45413"/>
            <a:ext cx="7007197" cy="686852"/>
          </a:xfrm>
        </p:spPr>
        <p:txBody>
          <a:bodyPr>
            <a:normAutofit/>
          </a:bodyPr>
          <a:lstStyle/>
          <a:p>
            <a:r>
              <a:rPr lang="en-GB" dirty="0"/>
              <a:t>Emilia Romagna e Marche</a:t>
            </a:r>
          </a:p>
        </p:txBody>
      </p:sp>
      <p:graphicFrame>
        <p:nvGraphicFramePr>
          <p:cNvPr id="4" name="Table 3">
            <a:extLst>
              <a:ext uri="{FF2B5EF4-FFF2-40B4-BE49-F238E27FC236}">
                <a16:creationId xmlns:a16="http://schemas.microsoft.com/office/drawing/2014/main" id="{766C3F84-BDA9-E1A9-955E-F0D7203A8502}"/>
              </a:ext>
            </a:extLst>
          </p:cNvPr>
          <p:cNvGraphicFramePr>
            <a:graphicFrameLocks noGrp="1"/>
          </p:cNvGraphicFramePr>
          <p:nvPr>
            <p:extLst>
              <p:ext uri="{D42A27DB-BD31-4B8C-83A1-F6EECF244321}">
                <p14:modId xmlns:p14="http://schemas.microsoft.com/office/powerpoint/2010/main" val="3652321489"/>
              </p:ext>
            </p:extLst>
          </p:nvPr>
        </p:nvGraphicFramePr>
        <p:xfrm>
          <a:off x="542940" y="801431"/>
          <a:ext cx="8407122" cy="2495573"/>
        </p:xfrm>
        <a:graphic>
          <a:graphicData uri="http://schemas.openxmlformats.org/drawingml/2006/table">
            <a:tbl>
              <a:tblPr firstRow="1" bandRow="1">
                <a:tableStyleId>{5C22544A-7EE6-4342-B048-85BDC9FD1C3A}</a:tableStyleId>
              </a:tblPr>
              <a:tblGrid>
                <a:gridCol w="1342892">
                  <a:extLst>
                    <a:ext uri="{9D8B030D-6E8A-4147-A177-3AD203B41FA5}">
                      <a16:colId xmlns:a16="http://schemas.microsoft.com/office/drawing/2014/main" val="2946764777"/>
                    </a:ext>
                  </a:extLst>
                </a:gridCol>
                <a:gridCol w="1576896">
                  <a:extLst>
                    <a:ext uri="{9D8B030D-6E8A-4147-A177-3AD203B41FA5}">
                      <a16:colId xmlns:a16="http://schemas.microsoft.com/office/drawing/2014/main" val="2920202483"/>
                    </a:ext>
                  </a:extLst>
                </a:gridCol>
                <a:gridCol w="899410">
                  <a:extLst>
                    <a:ext uri="{9D8B030D-6E8A-4147-A177-3AD203B41FA5}">
                      <a16:colId xmlns:a16="http://schemas.microsoft.com/office/drawing/2014/main" val="2156246116"/>
                    </a:ext>
                  </a:extLst>
                </a:gridCol>
                <a:gridCol w="4587924">
                  <a:extLst>
                    <a:ext uri="{9D8B030D-6E8A-4147-A177-3AD203B41FA5}">
                      <a16:colId xmlns:a16="http://schemas.microsoft.com/office/drawing/2014/main" val="2038473721"/>
                    </a:ext>
                  </a:extLst>
                </a:gridCol>
              </a:tblGrid>
              <a:tr h="521993">
                <a:tc>
                  <a:txBody>
                    <a:bodyPr/>
                    <a:lstStyle/>
                    <a:p>
                      <a:r>
                        <a:rPr lang="en-IT" sz="1400" dirty="0"/>
                        <a:t>Telescope ID</a:t>
                      </a:r>
                    </a:p>
                  </a:txBody>
                  <a:tcPr marL="68580" marR="68580" marT="34290" marB="34290"/>
                </a:tc>
                <a:tc>
                  <a:txBody>
                    <a:bodyPr/>
                    <a:lstStyle/>
                    <a:p>
                      <a:r>
                        <a:rPr lang="en-IT" sz="1400" dirty="0"/>
                        <a:t>Site</a:t>
                      </a:r>
                    </a:p>
                  </a:txBody>
                  <a:tcPr marL="68580" marR="68580" marT="34290" marB="34290"/>
                </a:tc>
                <a:tc>
                  <a:txBody>
                    <a:bodyPr/>
                    <a:lstStyle/>
                    <a:p>
                      <a:r>
                        <a:rPr lang="en-IT" sz="1400" dirty="0"/>
                        <a:t>Status</a:t>
                      </a:r>
                    </a:p>
                  </a:txBody>
                  <a:tcPr marL="68580" marR="68580" marT="34290" marB="34290"/>
                </a:tc>
                <a:tc>
                  <a:txBody>
                    <a:bodyPr/>
                    <a:lstStyle/>
                    <a:p>
                      <a:r>
                        <a:rPr lang="en-IT" sz="1400" dirty="0"/>
                        <a:t>Note</a:t>
                      </a:r>
                    </a:p>
                  </a:txBody>
                  <a:tcPr marL="68580" marR="68580" marT="34290" marB="34290"/>
                </a:tc>
                <a:extLst>
                  <a:ext uri="{0D108BD9-81ED-4DB2-BD59-A6C34878D82A}">
                    <a16:rowId xmlns:a16="http://schemas.microsoft.com/office/drawing/2014/main" val="1017521384"/>
                  </a:ext>
                </a:extLst>
              </a:tr>
              <a:tr h="278130">
                <a:tc>
                  <a:txBody>
                    <a:bodyPr/>
                    <a:lstStyle/>
                    <a:p>
                      <a:r>
                        <a:rPr lang="en-US" sz="1400" dirty="0"/>
                        <a:t>BOLO-01</a:t>
                      </a:r>
                      <a:endParaRPr lang="en-IT" sz="1400" dirty="0"/>
                    </a:p>
                  </a:txBody>
                  <a:tcPr marL="68580" marR="68580" marT="34290" marB="34290"/>
                </a:tc>
                <a:tc>
                  <a:txBody>
                    <a:bodyPr/>
                    <a:lstStyle/>
                    <a:p>
                      <a:r>
                        <a:rPr lang="en-US" sz="1400" dirty="0"/>
                        <a:t>INFN-Bologna</a:t>
                      </a:r>
                      <a:endParaRPr lang="en-IT" sz="1400" dirty="0"/>
                    </a:p>
                  </a:txBody>
                  <a:tcPr marL="68580" marR="68580" marT="34290" marB="34290"/>
                </a:tc>
                <a:tc>
                  <a:txBody>
                    <a:bodyPr/>
                    <a:lstStyle/>
                    <a:p>
                      <a:r>
                        <a:rPr lang="en-US" sz="1400" dirty="0"/>
                        <a:t>OK</a:t>
                      </a:r>
                      <a:r>
                        <a:rPr lang="en-GB" sz="1400" dirty="0">
                          <a:latin typeface="Arial" panose="020B0604020202020204" pitchFamily="34" charset="0"/>
                          <a:cs typeface="Arial" panose="020B0604020202020204" pitchFamily="34" charset="0"/>
                        </a:rPr>
                        <a:t> </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sz="1400" dirty="0"/>
                    </a:p>
                  </a:txBody>
                  <a:tcPr marL="68580" marR="68580" marT="34290" marB="34290"/>
                </a:tc>
                <a:extLst>
                  <a:ext uri="{0D108BD9-81ED-4DB2-BD59-A6C34878D82A}">
                    <a16:rowId xmlns:a16="http://schemas.microsoft.com/office/drawing/2014/main" val="1031455957"/>
                  </a:ext>
                </a:extLst>
              </a:tr>
              <a:tr h="278130">
                <a:tc>
                  <a:txBody>
                    <a:bodyPr/>
                    <a:lstStyle/>
                    <a:p>
                      <a:r>
                        <a:rPr lang="en-US" sz="1400" dirty="0"/>
                        <a:t>BOLO-02</a:t>
                      </a:r>
                      <a:endParaRPr lang="en-IT" sz="1400" dirty="0"/>
                    </a:p>
                  </a:txBody>
                  <a:tcPr marL="68580" marR="68580" marT="34290" marB="34290"/>
                </a:tc>
                <a:tc>
                  <a:txBody>
                    <a:bodyPr/>
                    <a:lstStyle/>
                    <a:p>
                      <a:r>
                        <a:rPr lang="en-US" sz="1400" dirty="0" err="1"/>
                        <a:t>Liceo</a:t>
                      </a:r>
                      <a:r>
                        <a:rPr lang="en-US" sz="1400" dirty="0"/>
                        <a:t> Fermi Bo</a:t>
                      </a:r>
                      <a:endParaRPr lang="en-IT" sz="1400" dirty="0"/>
                    </a:p>
                  </a:txBody>
                  <a:tcPr marL="68580" marR="68580" marT="34290" marB="34290"/>
                </a:tc>
                <a:tc>
                  <a:txBody>
                    <a:bodyPr/>
                    <a:lstStyle/>
                    <a:p>
                      <a:r>
                        <a:rPr lang="en-US" sz="1400" dirty="0"/>
                        <a:t>OK</a:t>
                      </a:r>
                      <a:r>
                        <a:rPr lang="en-GB" sz="1400" dirty="0">
                          <a:latin typeface="Arial" panose="020B0604020202020204" pitchFamily="34" charset="0"/>
                          <a:cs typeface="Arial" panose="020B0604020202020204" pitchFamily="34" charset="0"/>
                        </a:rPr>
                        <a:t> </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Shutdown due to summer break</a:t>
                      </a:r>
                      <a:endParaRPr lang="en-IT" sz="1400" dirty="0"/>
                    </a:p>
                  </a:txBody>
                  <a:tcPr marL="68580" marR="68580" marT="34290" marB="34290"/>
                </a:tc>
                <a:extLst>
                  <a:ext uri="{0D108BD9-81ED-4DB2-BD59-A6C34878D82A}">
                    <a16:rowId xmlns:a16="http://schemas.microsoft.com/office/drawing/2014/main" val="871021156"/>
                  </a:ext>
                </a:extLst>
              </a:tr>
              <a:tr h="278130">
                <a:tc>
                  <a:txBody>
                    <a:bodyPr/>
                    <a:lstStyle/>
                    <a:p>
                      <a:r>
                        <a:rPr lang="en-US" sz="1400" strike="noStrike" dirty="0"/>
                        <a:t>BOLO-03</a:t>
                      </a:r>
                      <a:endParaRPr lang="en-IT" sz="1400" strike="noStrike" dirty="0"/>
                    </a:p>
                  </a:txBody>
                  <a:tcPr marL="68580" marR="68580" marT="34290" marB="34290"/>
                </a:tc>
                <a:tc>
                  <a:txBody>
                    <a:bodyPr/>
                    <a:lstStyle/>
                    <a:p>
                      <a:r>
                        <a:rPr lang="en-IT" sz="1400" strike="noStrike" dirty="0"/>
                        <a:t>Liceo Galvani 1 Bo</a:t>
                      </a:r>
                    </a:p>
                  </a:txBody>
                  <a:tcPr marL="68580" marR="68580" marT="34290" marB="34290"/>
                </a:tc>
                <a:tc>
                  <a:txBody>
                    <a:bodyPr/>
                    <a:lstStyle/>
                    <a:p>
                      <a:r>
                        <a:rPr lang="en-US" sz="1400" dirty="0"/>
                        <a:t>OK</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Shutdown due to summer break</a:t>
                      </a:r>
                      <a:endParaRPr lang="en-IT" sz="1400" dirty="0"/>
                    </a:p>
                  </a:txBody>
                  <a:tcPr marL="68580" marR="68580" marT="34290" marB="34290"/>
                </a:tc>
                <a:extLst>
                  <a:ext uri="{0D108BD9-81ED-4DB2-BD59-A6C34878D82A}">
                    <a16:rowId xmlns:a16="http://schemas.microsoft.com/office/drawing/2014/main" val="1157190285"/>
                  </a:ext>
                </a:extLst>
              </a:tr>
              <a:tr h="274320">
                <a:tc>
                  <a:txBody>
                    <a:bodyPr/>
                    <a:lstStyle/>
                    <a:p>
                      <a:r>
                        <a:rPr lang="en-US" sz="1400" dirty="0"/>
                        <a:t>BOLO-05</a:t>
                      </a:r>
                      <a:endParaRPr lang="en-IT" sz="1400" dirty="0"/>
                    </a:p>
                  </a:txBody>
                  <a:tcPr marL="68580" marR="68580" marT="34290" marB="34290"/>
                </a:tc>
                <a:tc>
                  <a:txBody>
                    <a:bodyPr/>
                    <a:lstStyle/>
                    <a:p>
                      <a:r>
                        <a:rPr lang="en-IT" sz="1400" strike="noStrike" dirty="0"/>
                        <a:t>Liceo Galvani 2 Bo</a:t>
                      </a:r>
                    </a:p>
                  </a:txBody>
                  <a:tcPr marL="68580" marR="68580" marT="34290" marB="34290"/>
                </a:tc>
                <a:tc>
                  <a:txBody>
                    <a:bodyPr/>
                    <a:lstStyle/>
                    <a:p>
                      <a:r>
                        <a:rPr lang="en-US" sz="1400" dirty="0"/>
                        <a:t>OK</a:t>
                      </a:r>
                      <a:endParaRPr lang="en-IT" sz="140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Shutdown due to summer break</a:t>
                      </a:r>
                      <a:endParaRPr lang="en-IT" sz="1400" dirty="0"/>
                    </a:p>
                  </a:txBody>
                  <a:tcPr marL="68580" marR="68580" marT="34290" marB="34290"/>
                </a:tc>
                <a:extLst>
                  <a:ext uri="{0D108BD9-81ED-4DB2-BD59-A6C34878D82A}">
                    <a16:rowId xmlns:a16="http://schemas.microsoft.com/office/drawing/2014/main" val="3430667178"/>
                  </a:ext>
                </a:extLst>
              </a:tr>
              <a:tr h="274320">
                <a:tc>
                  <a:txBody>
                    <a:bodyPr/>
                    <a:lstStyle/>
                    <a:p>
                      <a:r>
                        <a:rPr lang="en-US" sz="1400" dirty="0"/>
                        <a:t>REGG-01</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IT IS Nobili R.E.</a:t>
                      </a:r>
                      <a:endParaRPr lang="en-IT" sz="1400" dirty="0"/>
                    </a:p>
                  </a:txBody>
                  <a:tcPr marL="68580" marR="68580" marT="34290" marB="34290"/>
                </a:tc>
                <a:tc>
                  <a:txBody>
                    <a:bodyPr/>
                    <a:lstStyle/>
                    <a:p>
                      <a:r>
                        <a:rPr lang="en-US" sz="1400" dirty="0"/>
                        <a:t>OK</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Shutdown due to summer break</a:t>
                      </a:r>
                      <a:endParaRPr lang="en-IT" sz="1400" dirty="0"/>
                    </a:p>
                  </a:txBody>
                  <a:tcPr marL="68580" marR="68580" marT="34290" marB="34290"/>
                </a:tc>
                <a:extLst>
                  <a:ext uri="{0D108BD9-81ED-4DB2-BD59-A6C34878D82A}">
                    <a16:rowId xmlns:a16="http://schemas.microsoft.com/office/drawing/2014/main" val="1878489632"/>
                  </a:ext>
                </a:extLst>
              </a:tr>
              <a:tr h="274320">
                <a:tc>
                  <a:txBody>
                    <a:bodyPr/>
                    <a:lstStyle/>
                    <a:p>
                      <a:r>
                        <a:rPr lang="en-IT" sz="1400" dirty="0"/>
                        <a:t>PARM-01</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t>Liceo Marconi PR</a:t>
                      </a:r>
                    </a:p>
                  </a:txBody>
                  <a:tcPr marL="68580" marR="68580" marT="34290" marB="34290"/>
                </a:tc>
                <a:tc>
                  <a:txBody>
                    <a:bodyPr/>
                    <a:lstStyle/>
                    <a:p>
                      <a:r>
                        <a:rPr lang="en-IT" sz="1400" dirty="0"/>
                        <a:t>OK</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Shutdown due to summer break</a:t>
                      </a:r>
                      <a:endParaRPr lang="en-IT" sz="1400" dirty="0"/>
                    </a:p>
                  </a:txBody>
                  <a:tcPr marL="68580" marR="68580" marT="34290" marB="34290"/>
                </a:tc>
                <a:extLst>
                  <a:ext uri="{0D108BD9-81ED-4DB2-BD59-A6C34878D82A}">
                    <a16:rowId xmlns:a16="http://schemas.microsoft.com/office/drawing/2014/main" val="1887569299"/>
                  </a:ext>
                </a:extLst>
              </a:tr>
              <a:tr h="274320">
                <a:tc>
                  <a:txBody>
                    <a:bodyPr/>
                    <a:lstStyle/>
                    <a:p>
                      <a:r>
                        <a:rPr lang="en-IT" sz="1400" dirty="0">
                          <a:solidFill>
                            <a:srgbClr val="FF0000"/>
                          </a:solidFill>
                        </a:rPr>
                        <a:t>ANCO-01</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solidFill>
                            <a:srgbClr val="FF0000"/>
                          </a:solidFill>
                        </a:rPr>
                        <a:t>Liceo Rinaldini AN</a:t>
                      </a:r>
                    </a:p>
                  </a:txBody>
                  <a:tcPr marL="68580" marR="68580" marT="34290" marB="34290"/>
                </a:tc>
                <a:tc>
                  <a:txBody>
                    <a:bodyPr/>
                    <a:lstStyle/>
                    <a:p>
                      <a:r>
                        <a:rPr lang="en-IT" sz="1400" dirty="0">
                          <a:solidFill>
                            <a:srgbClr val="FF0000"/>
                          </a:solidFill>
                        </a:rPr>
                        <a:t>OFF</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solidFill>
                            <a:srgbClr val="FF0000"/>
                          </a:solidFill>
                        </a:rPr>
                        <a:t>No feedbacl on </a:t>
                      </a:r>
                      <a:r>
                        <a:rPr lang="en-GB" sz="1400" dirty="0">
                          <a:solidFill>
                            <a:srgbClr val="FF0000"/>
                          </a:solidFill>
                          <a:latin typeface="Arial" panose="020B0604020202020204" pitchFamily="34" charset="0"/>
                          <a:cs typeface="Arial" panose="020B0604020202020204" pitchFamily="34" charset="0"/>
                        </a:rPr>
                        <a:t>bureaucracy for new gases</a:t>
                      </a:r>
                      <a:endParaRPr lang="en-IT" sz="1400" dirty="0">
                        <a:solidFill>
                          <a:srgbClr val="FF0000"/>
                        </a:solidFill>
                      </a:endParaRPr>
                    </a:p>
                  </a:txBody>
                  <a:tcPr marL="68580" marR="68580" marT="34290" marB="34290"/>
                </a:tc>
                <a:extLst>
                  <a:ext uri="{0D108BD9-81ED-4DB2-BD59-A6C34878D82A}">
                    <a16:rowId xmlns:a16="http://schemas.microsoft.com/office/drawing/2014/main" val="1763138304"/>
                  </a:ext>
                </a:extLst>
              </a:tr>
            </a:tbl>
          </a:graphicData>
        </a:graphic>
      </p:graphicFrame>
      <p:sp>
        <p:nvSpPr>
          <p:cNvPr id="5" name="CasellaDiTesto 1">
            <a:extLst>
              <a:ext uri="{FF2B5EF4-FFF2-40B4-BE49-F238E27FC236}">
                <a16:creationId xmlns:a16="http://schemas.microsoft.com/office/drawing/2014/main" id="{029CA451-3005-FF13-8A77-67A03B0822D5}"/>
              </a:ext>
            </a:extLst>
          </p:cNvPr>
          <p:cNvSpPr txBox="1"/>
          <p:nvPr/>
        </p:nvSpPr>
        <p:spPr>
          <a:xfrm>
            <a:off x="542940" y="3682159"/>
            <a:ext cx="5947801" cy="1323439"/>
          </a:xfrm>
          <a:prstGeom prst="rect">
            <a:avLst/>
          </a:prstGeom>
          <a:noFill/>
        </p:spPr>
        <p:txBody>
          <a:bodyPr wrap="square" rtlCol="0">
            <a:spAutoFit/>
          </a:bodyPr>
          <a:lstStyle/>
          <a:p>
            <a:r>
              <a:rPr lang="en-GB" sz="2000" b="1" dirty="0"/>
              <a:t>Plans for 26/27:</a:t>
            </a:r>
          </a:p>
          <a:p>
            <a:r>
              <a:rPr lang="en-GB" sz="2000" dirty="0"/>
              <a:t>Restart at the beginning of September 2026</a:t>
            </a:r>
          </a:p>
          <a:p>
            <a:endParaRPr lang="en-GB" sz="2000" dirty="0"/>
          </a:p>
          <a:p>
            <a:r>
              <a:rPr lang="en-GB" sz="2000" dirty="0"/>
              <a:t>Define solution for ANCO-01-&gt; Move to new site?</a:t>
            </a:r>
          </a:p>
        </p:txBody>
      </p:sp>
    </p:spTree>
    <p:extLst>
      <p:ext uri="{BB962C8B-B14F-4D97-AF65-F5344CB8AC3E}">
        <p14:creationId xmlns:p14="http://schemas.microsoft.com/office/powerpoint/2010/main" val="3828688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1DE66-94D2-096B-B8D0-CFDB113F25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BFA8F5-2549-1FF4-8014-C7EB619ED4E0}"/>
              </a:ext>
            </a:extLst>
          </p:cNvPr>
          <p:cNvSpPr>
            <a:spLocks noGrp="1"/>
          </p:cNvSpPr>
          <p:nvPr>
            <p:ph type="title"/>
          </p:nvPr>
        </p:nvSpPr>
        <p:spPr>
          <a:xfrm>
            <a:off x="1270662" y="45413"/>
            <a:ext cx="7951806" cy="686852"/>
          </a:xfrm>
        </p:spPr>
        <p:txBody>
          <a:bodyPr>
            <a:normAutofit/>
          </a:bodyPr>
          <a:lstStyle/>
          <a:p>
            <a:r>
              <a:rPr lang="en-IT"/>
              <a:t>Liguria&amp;L</a:t>
            </a:r>
            <a:r>
              <a:rPr lang="en-GB" dirty="0"/>
              <a:t>o</a:t>
            </a:r>
            <a:r>
              <a:rPr lang="en-IT"/>
              <a:t>mbardia</a:t>
            </a:r>
          </a:p>
        </p:txBody>
      </p:sp>
      <p:graphicFrame>
        <p:nvGraphicFramePr>
          <p:cNvPr id="4" name="Table 3">
            <a:extLst>
              <a:ext uri="{FF2B5EF4-FFF2-40B4-BE49-F238E27FC236}">
                <a16:creationId xmlns:a16="http://schemas.microsoft.com/office/drawing/2014/main" id="{2ACBB627-132D-50B5-827E-6DB0E561F83D}"/>
              </a:ext>
            </a:extLst>
          </p:cNvPr>
          <p:cNvGraphicFramePr>
            <a:graphicFrameLocks noGrp="1"/>
          </p:cNvGraphicFramePr>
          <p:nvPr>
            <p:extLst>
              <p:ext uri="{D42A27DB-BD31-4B8C-83A1-F6EECF244321}">
                <p14:modId xmlns:p14="http://schemas.microsoft.com/office/powerpoint/2010/main" val="1768629941"/>
              </p:ext>
            </p:extLst>
          </p:nvPr>
        </p:nvGraphicFramePr>
        <p:xfrm>
          <a:off x="610395" y="951332"/>
          <a:ext cx="8407122" cy="2236493"/>
        </p:xfrm>
        <a:graphic>
          <a:graphicData uri="http://schemas.openxmlformats.org/drawingml/2006/table">
            <a:tbl>
              <a:tblPr firstRow="1" bandRow="1">
                <a:tableStyleId>{5C22544A-7EE6-4342-B048-85BDC9FD1C3A}</a:tableStyleId>
              </a:tblPr>
              <a:tblGrid>
                <a:gridCol w="1342892">
                  <a:extLst>
                    <a:ext uri="{9D8B030D-6E8A-4147-A177-3AD203B41FA5}">
                      <a16:colId xmlns:a16="http://schemas.microsoft.com/office/drawing/2014/main" val="2946764777"/>
                    </a:ext>
                  </a:extLst>
                </a:gridCol>
                <a:gridCol w="1048376">
                  <a:extLst>
                    <a:ext uri="{9D8B030D-6E8A-4147-A177-3AD203B41FA5}">
                      <a16:colId xmlns:a16="http://schemas.microsoft.com/office/drawing/2014/main" val="2920202483"/>
                    </a:ext>
                  </a:extLst>
                </a:gridCol>
                <a:gridCol w="1252228">
                  <a:extLst>
                    <a:ext uri="{9D8B030D-6E8A-4147-A177-3AD203B41FA5}">
                      <a16:colId xmlns:a16="http://schemas.microsoft.com/office/drawing/2014/main" val="2156246116"/>
                    </a:ext>
                  </a:extLst>
                </a:gridCol>
                <a:gridCol w="4763626">
                  <a:extLst>
                    <a:ext uri="{9D8B030D-6E8A-4147-A177-3AD203B41FA5}">
                      <a16:colId xmlns:a16="http://schemas.microsoft.com/office/drawing/2014/main" val="2038473721"/>
                    </a:ext>
                  </a:extLst>
                </a:gridCol>
              </a:tblGrid>
              <a:tr h="521993">
                <a:tc>
                  <a:txBody>
                    <a:bodyPr/>
                    <a:lstStyle/>
                    <a:p>
                      <a:r>
                        <a:rPr lang="en-IT" sz="1400" dirty="0"/>
                        <a:t>Telescope ID</a:t>
                      </a:r>
                    </a:p>
                  </a:txBody>
                  <a:tcPr marL="68580" marR="68580" marT="34290" marB="34290"/>
                </a:tc>
                <a:tc>
                  <a:txBody>
                    <a:bodyPr/>
                    <a:lstStyle/>
                    <a:p>
                      <a:r>
                        <a:rPr lang="en-IT" sz="1400" dirty="0"/>
                        <a:t>Site</a:t>
                      </a:r>
                    </a:p>
                  </a:txBody>
                  <a:tcPr marL="68580" marR="68580" marT="34290" marB="34290"/>
                </a:tc>
                <a:tc>
                  <a:txBody>
                    <a:bodyPr/>
                    <a:lstStyle/>
                    <a:p>
                      <a:r>
                        <a:rPr lang="en-IT" sz="1400" dirty="0"/>
                        <a:t>Status</a:t>
                      </a:r>
                    </a:p>
                  </a:txBody>
                  <a:tcPr marL="68580" marR="68580" marT="34290" marB="34290"/>
                </a:tc>
                <a:tc>
                  <a:txBody>
                    <a:bodyPr/>
                    <a:lstStyle/>
                    <a:p>
                      <a:r>
                        <a:rPr lang="en-IT" sz="1400" dirty="0"/>
                        <a:t>Note</a:t>
                      </a:r>
                    </a:p>
                  </a:txBody>
                  <a:tcPr marL="68580" marR="68580" marT="34290" marB="34290"/>
                </a:tc>
                <a:extLst>
                  <a:ext uri="{0D108BD9-81ED-4DB2-BD59-A6C34878D82A}">
                    <a16:rowId xmlns:a16="http://schemas.microsoft.com/office/drawing/2014/main" val="1017521384"/>
                  </a:ext>
                </a:extLst>
              </a:tr>
              <a:tr h="278130">
                <a:tc>
                  <a:txBody>
                    <a:bodyPr/>
                    <a:lstStyle/>
                    <a:p>
                      <a:r>
                        <a:rPr lang="en-US" sz="1400" dirty="0"/>
                        <a:t>GENO-01</a:t>
                      </a:r>
                      <a:endParaRPr lang="en-IT" sz="1400" dirty="0"/>
                    </a:p>
                  </a:txBody>
                  <a:tcPr marL="68580" marR="68580" marT="34290" marB="34290"/>
                </a:tc>
                <a:tc>
                  <a:txBody>
                    <a:bodyPr/>
                    <a:lstStyle/>
                    <a:p>
                      <a:r>
                        <a:rPr lang="it-IT" sz="1400" dirty="0" err="1"/>
                        <a:t>Univ</a:t>
                      </a:r>
                      <a:r>
                        <a:rPr lang="it-IT" sz="1400" dirty="0"/>
                        <a:t>.</a:t>
                      </a:r>
                      <a:endParaRPr lang="en-IT" sz="1400" dirty="0"/>
                    </a:p>
                  </a:txBody>
                  <a:tcPr marL="68580" marR="68580" marT="34290" marB="34290"/>
                </a:tc>
                <a:tc>
                  <a:txBody>
                    <a:bodyPr/>
                    <a:lstStyle/>
                    <a:p>
                      <a:r>
                        <a:rPr lang="it-IT" sz="1400" dirty="0"/>
                        <a:t>~OFF	</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err="1"/>
                        <a:t>Ongoing</a:t>
                      </a:r>
                      <a:r>
                        <a:rPr lang="it-IT" sz="1400" dirty="0"/>
                        <a:t> </a:t>
                      </a:r>
                      <a:r>
                        <a:rPr lang="it-IT" sz="1400" dirty="0" err="1"/>
                        <a:t>works</a:t>
                      </a:r>
                      <a:r>
                        <a:rPr lang="it-IT" sz="1400" dirty="0"/>
                        <a:t> in the room. </a:t>
                      </a:r>
                      <a:endParaRPr lang="en-IT" sz="1400" dirty="0"/>
                    </a:p>
                  </a:txBody>
                  <a:tcPr marL="68580" marR="68580" marT="34290" marB="34290"/>
                </a:tc>
                <a:extLst>
                  <a:ext uri="{0D108BD9-81ED-4DB2-BD59-A6C34878D82A}">
                    <a16:rowId xmlns:a16="http://schemas.microsoft.com/office/drawing/2014/main" val="1031455957"/>
                  </a:ext>
                </a:extLst>
              </a:tr>
              <a:tr h="278130">
                <a:tc>
                  <a:txBody>
                    <a:bodyPr/>
                    <a:lstStyle/>
                    <a:p>
                      <a:r>
                        <a:rPr lang="en-US" sz="1400" dirty="0">
                          <a:solidFill>
                            <a:srgbClr val="FF0000"/>
                          </a:solidFill>
                        </a:rPr>
                        <a:t>SAVO-01</a:t>
                      </a:r>
                      <a:endParaRPr lang="en-IT" sz="1400" dirty="0">
                        <a:solidFill>
                          <a:srgbClr val="FF0000"/>
                        </a:solidFill>
                      </a:endParaRPr>
                    </a:p>
                  </a:txBody>
                  <a:tcPr marL="68580" marR="68580" marT="34290" marB="34290"/>
                </a:tc>
                <a:tc>
                  <a:txBody>
                    <a:bodyPr/>
                    <a:lstStyle/>
                    <a:p>
                      <a:r>
                        <a:rPr lang="it-IT" sz="1400" dirty="0">
                          <a:solidFill>
                            <a:srgbClr val="FF0000"/>
                          </a:solidFill>
                        </a:rPr>
                        <a:t>School</a:t>
                      </a:r>
                      <a:endParaRPr lang="en-IT" sz="1400" dirty="0">
                        <a:solidFill>
                          <a:srgbClr val="FF0000"/>
                        </a:solidFill>
                      </a:endParaRPr>
                    </a:p>
                  </a:txBody>
                  <a:tcPr marL="68580" marR="68580" marT="34290" marB="34290"/>
                </a:tc>
                <a:tc>
                  <a:txBody>
                    <a:bodyPr/>
                    <a:lstStyle/>
                    <a:p>
                      <a:r>
                        <a:rPr lang="it-IT" sz="1400" dirty="0">
                          <a:solidFill>
                            <a:srgbClr val="FF0000"/>
                          </a:solidFill>
                        </a:rPr>
                        <a:t>OFF</a:t>
                      </a:r>
                      <a:endParaRPr lang="en-IT" sz="1400" dirty="0">
                        <a:solidFill>
                          <a:srgbClr val="FF0000"/>
                        </a:solidFill>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sz="1400" dirty="0">
                        <a:solidFill>
                          <a:srgbClr val="FF0000"/>
                        </a:solidFill>
                      </a:endParaRPr>
                    </a:p>
                  </a:txBody>
                  <a:tcPr marL="68580" marR="68580" marT="34290" marB="34290"/>
                </a:tc>
                <a:extLst>
                  <a:ext uri="{0D108BD9-81ED-4DB2-BD59-A6C34878D82A}">
                    <a16:rowId xmlns:a16="http://schemas.microsoft.com/office/drawing/2014/main" val="871021156"/>
                  </a:ext>
                </a:extLst>
              </a:tr>
              <a:tr h="278130">
                <a:tc>
                  <a:txBody>
                    <a:bodyPr/>
                    <a:lstStyle/>
                    <a:p>
                      <a:r>
                        <a:rPr lang="en-US" sz="1400" strike="noStrike" dirty="0">
                          <a:solidFill>
                            <a:srgbClr val="FF0000"/>
                          </a:solidFill>
                        </a:rPr>
                        <a:t>CARC-01</a:t>
                      </a:r>
                      <a:endParaRPr lang="en-IT" sz="1400" strike="noStrike" dirty="0">
                        <a:solidFill>
                          <a:srgbClr val="FF0000"/>
                        </a:solidFill>
                      </a:endParaRPr>
                    </a:p>
                  </a:txBody>
                  <a:tcPr marL="68580" marR="68580" marT="34290" marB="34290"/>
                </a:tc>
                <a:tc>
                  <a:txBody>
                    <a:bodyPr/>
                    <a:lstStyle/>
                    <a:p>
                      <a:pPr marL="0" algn="l" defTabSz="914400" rtl="0" eaLnBrk="1" latinLnBrk="0" hangingPunct="1"/>
                      <a:r>
                        <a:rPr lang="en-IT" sz="1400" strike="noStrike">
                          <a:solidFill>
                            <a:srgbClr val="FF0000"/>
                          </a:solidFill>
                          <a:latin typeface="+mn-lt"/>
                          <a:cs typeface="Arial" panose="020B0604020202020204" pitchFamily="34" charset="0"/>
                        </a:rPr>
                        <a:t>School</a:t>
                      </a:r>
                      <a:endParaRPr lang="en-IT" sz="1400" b="1" strike="noStrike" kern="1200" dirty="0">
                        <a:solidFill>
                          <a:srgbClr val="FF0000"/>
                        </a:solidFill>
                        <a:latin typeface="+mn-lt"/>
                        <a:ea typeface="+mn-ea"/>
                        <a:cs typeface="Arial" panose="020B0604020202020204" pitchFamily="34" charset="0"/>
                      </a:endParaRPr>
                    </a:p>
                  </a:txBody>
                  <a:tcPr/>
                </a:tc>
                <a:tc>
                  <a:txBody>
                    <a:bodyPr/>
                    <a:lstStyle/>
                    <a:p>
                      <a:pPr marL="0" algn="l" defTabSz="914400" rtl="0" eaLnBrk="1" latinLnBrk="0" hangingPunct="1"/>
                      <a:r>
                        <a:rPr lang="en-IT" sz="1400" strike="noStrike">
                          <a:solidFill>
                            <a:srgbClr val="FF0000"/>
                          </a:solidFill>
                          <a:latin typeface="+mn-lt"/>
                          <a:cs typeface="Arial" panose="020B0604020202020204" pitchFamily="34" charset="0"/>
                        </a:rPr>
                        <a:t>OFF</a:t>
                      </a:r>
                      <a:endParaRPr lang="en-IT" sz="1400" b="1" strike="noStrike" kern="1200" dirty="0">
                        <a:solidFill>
                          <a:srgbClr val="FF0000"/>
                        </a:solidFill>
                        <a:latin typeface="+mn-lt"/>
                        <a:ea typeface="+mn-ea"/>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sz="1400" b="1" kern="1200" dirty="0">
                        <a:solidFill>
                          <a:srgbClr val="FF0000"/>
                        </a:solidFill>
                        <a:latin typeface="+mn-lt"/>
                        <a:ea typeface="+mn-ea"/>
                        <a:cs typeface="+mn-cs"/>
                      </a:endParaRPr>
                    </a:p>
                  </a:txBody>
                  <a:tcPr/>
                </a:tc>
                <a:extLst>
                  <a:ext uri="{0D108BD9-81ED-4DB2-BD59-A6C34878D82A}">
                    <a16:rowId xmlns:a16="http://schemas.microsoft.com/office/drawing/2014/main" val="1157190285"/>
                  </a:ext>
                </a:extLst>
              </a:tr>
              <a:tr h="274320">
                <a:tc>
                  <a:txBody>
                    <a:bodyPr/>
                    <a:lstStyle/>
                    <a:p>
                      <a:r>
                        <a:rPr lang="en-US" sz="1400" dirty="0">
                          <a:solidFill>
                            <a:srgbClr val="FF0000"/>
                          </a:solidFill>
                        </a:rPr>
                        <a:t>LODI-01</a:t>
                      </a:r>
                      <a:endParaRPr lang="en-IT" sz="1400" dirty="0">
                        <a:solidFill>
                          <a:srgbClr val="FF0000"/>
                        </a:solidFill>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solidFill>
                            <a:srgbClr val="FF0000"/>
                          </a:solidFill>
                        </a:rPr>
                        <a:t>School</a:t>
                      </a:r>
                      <a:endParaRPr lang="en-IT" sz="1400" dirty="0">
                        <a:solidFill>
                          <a:srgbClr val="FF0000"/>
                        </a:solidFill>
                      </a:endParaRPr>
                    </a:p>
                  </a:txBody>
                  <a:tcPr marL="68580" marR="68580" marT="34290" marB="34290"/>
                </a:tc>
                <a:tc>
                  <a:txBody>
                    <a:bodyPr/>
                    <a:lstStyle/>
                    <a:p>
                      <a:r>
                        <a:rPr lang="it-IT" sz="1400" dirty="0">
                          <a:solidFill>
                            <a:srgbClr val="FF0000"/>
                          </a:solidFill>
                        </a:rPr>
                        <a:t>OFF</a:t>
                      </a:r>
                      <a:endParaRPr lang="en-IT" sz="1400">
                        <a:solidFill>
                          <a:srgbClr val="FF0000"/>
                        </a:solidFill>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sz="1400" dirty="0">
                        <a:solidFill>
                          <a:srgbClr val="FF0000"/>
                        </a:solidFill>
                      </a:endParaRPr>
                    </a:p>
                  </a:txBody>
                  <a:tcPr marL="68580" marR="68580" marT="34290" marB="34290"/>
                </a:tc>
                <a:extLst>
                  <a:ext uri="{0D108BD9-81ED-4DB2-BD59-A6C34878D82A}">
                    <a16:rowId xmlns:a16="http://schemas.microsoft.com/office/drawing/2014/main" val="3430667178"/>
                  </a:ext>
                </a:extLst>
              </a:tr>
              <a:tr h="274320">
                <a:tc>
                  <a:txBody>
                    <a:bodyPr/>
                    <a:lstStyle/>
                    <a:p>
                      <a:r>
                        <a:rPr lang="en-US" sz="1400" dirty="0"/>
                        <a:t>LODI-02</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School</a:t>
                      </a:r>
                      <a:endParaRPr lang="en-IT" sz="1400" dirty="0"/>
                    </a:p>
                  </a:txBody>
                  <a:tcPr marL="68580" marR="68580" marT="34290" marB="34290"/>
                </a:tc>
                <a:tc>
                  <a:txBody>
                    <a:bodyPr/>
                    <a:lstStyle/>
                    <a:p>
                      <a:r>
                        <a:rPr lang="it-IT" sz="1400" dirty="0"/>
                        <a:t>~ON</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err="1"/>
                        <a:t>Restarrted</a:t>
                      </a:r>
                      <a:r>
                        <a:rPr lang="it-IT" sz="1400" dirty="0"/>
                        <a:t> 25/06. Will be </a:t>
                      </a:r>
                      <a:r>
                        <a:rPr lang="it-IT" sz="1400" dirty="0" err="1"/>
                        <a:t>turned</a:t>
                      </a:r>
                      <a:r>
                        <a:rPr lang="it-IT" sz="1400" dirty="0"/>
                        <a:t> off to to high </a:t>
                      </a:r>
                      <a:r>
                        <a:rPr lang="it-IT" sz="1400" dirty="0" err="1"/>
                        <a:t>temepratures</a:t>
                      </a:r>
                      <a:endParaRPr lang="en-IT" sz="1400" dirty="0"/>
                    </a:p>
                  </a:txBody>
                  <a:tcPr marL="68580" marR="68580" marT="34290" marB="34290"/>
                </a:tc>
                <a:extLst>
                  <a:ext uri="{0D108BD9-81ED-4DB2-BD59-A6C34878D82A}">
                    <a16:rowId xmlns:a16="http://schemas.microsoft.com/office/drawing/2014/main" val="1878489632"/>
                  </a:ext>
                </a:extLst>
              </a:tr>
              <a:tr h="274320">
                <a:tc>
                  <a:txBody>
                    <a:bodyPr/>
                    <a:lstStyle/>
                    <a:p>
                      <a:r>
                        <a:rPr lang="en-IT" sz="1400" dirty="0">
                          <a:solidFill>
                            <a:srgbClr val="FF0000"/>
                          </a:solidFill>
                        </a:rPr>
                        <a:t>LODI-03</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solidFill>
                            <a:srgbClr val="FF0000"/>
                          </a:solidFill>
                        </a:rPr>
                        <a:t>School</a:t>
                      </a:r>
                      <a:endParaRPr lang="en-IT" sz="1400" dirty="0">
                        <a:solidFill>
                          <a:srgbClr val="FF0000"/>
                        </a:solidFill>
                      </a:endParaRPr>
                    </a:p>
                  </a:txBody>
                  <a:tcPr marL="68580" marR="68580" marT="34290" marB="34290"/>
                </a:tc>
                <a:tc>
                  <a:txBody>
                    <a:bodyPr/>
                    <a:lstStyle/>
                    <a:p>
                      <a:r>
                        <a:rPr lang="it-IT" sz="1400" dirty="0">
                          <a:solidFill>
                            <a:srgbClr val="FF0000"/>
                          </a:solidFill>
                        </a:rPr>
                        <a:t>OFF</a:t>
                      </a:r>
                      <a:endParaRPr lang="en-IT" sz="1400" dirty="0">
                        <a:solidFill>
                          <a:srgbClr val="FF0000"/>
                        </a:solidFill>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sz="1400" dirty="0">
                        <a:solidFill>
                          <a:srgbClr val="FF0000"/>
                        </a:solidFill>
                      </a:endParaRPr>
                    </a:p>
                  </a:txBody>
                  <a:tcPr marL="68580" marR="68580" marT="34290" marB="34290"/>
                </a:tc>
                <a:extLst>
                  <a:ext uri="{0D108BD9-81ED-4DB2-BD59-A6C34878D82A}">
                    <a16:rowId xmlns:a16="http://schemas.microsoft.com/office/drawing/2014/main" val="4195357778"/>
                  </a:ext>
                </a:extLst>
              </a:tr>
            </a:tbl>
          </a:graphicData>
        </a:graphic>
      </p:graphicFrame>
      <p:sp>
        <p:nvSpPr>
          <p:cNvPr id="5" name="CasellaDiTesto 1">
            <a:extLst>
              <a:ext uri="{FF2B5EF4-FFF2-40B4-BE49-F238E27FC236}">
                <a16:creationId xmlns:a16="http://schemas.microsoft.com/office/drawing/2014/main" id="{2D45BD76-2C0C-0E15-1425-3F9CF618FD8E}"/>
              </a:ext>
            </a:extLst>
          </p:cNvPr>
          <p:cNvSpPr txBox="1"/>
          <p:nvPr/>
        </p:nvSpPr>
        <p:spPr>
          <a:xfrm>
            <a:off x="685347" y="3429000"/>
            <a:ext cx="5947801" cy="646331"/>
          </a:xfrm>
          <a:prstGeom prst="rect">
            <a:avLst/>
          </a:prstGeom>
          <a:noFill/>
        </p:spPr>
        <p:txBody>
          <a:bodyPr wrap="square" rtlCol="0">
            <a:spAutoFit/>
          </a:bodyPr>
          <a:lstStyle/>
          <a:p>
            <a:r>
              <a:rPr lang="en-GB" sz="2000" b="1" dirty="0"/>
              <a:t>Plans for 26/27:</a:t>
            </a:r>
            <a:endParaRPr lang="it-IT" sz="2000" b="1" dirty="0"/>
          </a:p>
          <a:p>
            <a:r>
              <a:rPr lang="it-IT" sz="1600" dirty="0" err="1"/>
              <a:t>Restart</a:t>
            </a:r>
            <a:r>
              <a:rPr lang="it-IT" sz="1600" dirty="0"/>
              <a:t> </a:t>
            </a:r>
            <a:r>
              <a:rPr lang="it-IT" sz="1600" dirty="0" err="1"/>
              <a:t>other</a:t>
            </a:r>
            <a:r>
              <a:rPr lang="it-IT" sz="1600" dirty="0"/>
              <a:t> </a:t>
            </a:r>
            <a:r>
              <a:rPr lang="it-IT" sz="1600" dirty="0" err="1"/>
              <a:t>telescopes</a:t>
            </a:r>
            <a:endParaRPr lang="en-GB" sz="1600" dirty="0"/>
          </a:p>
        </p:txBody>
      </p:sp>
    </p:spTree>
    <p:extLst>
      <p:ext uri="{BB962C8B-B14F-4D97-AF65-F5344CB8AC3E}">
        <p14:creationId xmlns:p14="http://schemas.microsoft.com/office/powerpoint/2010/main" val="2110416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F4534-32A5-7558-93F7-4F32C818E7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427502-5C48-6DB6-2BD2-24CADA65B0DD}"/>
              </a:ext>
            </a:extLst>
          </p:cNvPr>
          <p:cNvSpPr>
            <a:spLocks noGrp="1"/>
          </p:cNvSpPr>
          <p:nvPr>
            <p:ph type="title"/>
          </p:nvPr>
        </p:nvSpPr>
        <p:spPr>
          <a:xfrm>
            <a:off x="1488620" y="45413"/>
            <a:ext cx="7562783" cy="686852"/>
          </a:xfrm>
        </p:spPr>
        <p:txBody>
          <a:bodyPr>
            <a:normAutofit/>
          </a:bodyPr>
          <a:lstStyle/>
          <a:p>
            <a:r>
              <a:rPr lang="it-IT" dirty="0"/>
              <a:t>Piemonte</a:t>
            </a:r>
            <a:endParaRPr lang="en-IT"/>
          </a:p>
        </p:txBody>
      </p:sp>
      <p:graphicFrame>
        <p:nvGraphicFramePr>
          <p:cNvPr id="4" name="Table 3">
            <a:extLst>
              <a:ext uri="{FF2B5EF4-FFF2-40B4-BE49-F238E27FC236}">
                <a16:creationId xmlns:a16="http://schemas.microsoft.com/office/drawing/2014/main" id="{207A300C-089F-4326-0256-5C75CFC9EF17}"/>
              </a:ext>
            </a:extLst>
          </p:cNvPr>
          <p:cNvGraphicFramePr>
            <a:graphicFrameLocks noGrp="1"/>
          </p:cNvGraphicFramePr>
          <p:nvPr>
            <p:extLst>
              <p:ext uri="{D42A27DB-BD31-4B8C-83A1-F6EECF244321}">
                <p14:modId xmlns:p14="http://schemas.microsoft.com/office/powerpoint/2010/main" val="2605064126"/>
              </p:ext>
            </p:extLst>
          </p:nvPr>
        </p:nvGraphicFramePr>
        <p:xfrm>
          <a:off x="565424" y="1093739"/>
          <a:ext cx="8407122" cy="803933"/>
        </p:xfrm>
        <a:graphic>
          <a:graphicData uri="http://schemas.openxmlformats.org/drawingml/2006/table">
            <a:tbl>
              <a:tblPr firstRow="1" bandRow="1">
                <a:tableStyleId>{5C22544A-7EE6-4342-B048-85BDC9FD1C3A}</a:tableStyleId>
              </a:tblPr>
              <a:tblGrid>
                <a:gridCol w="1342892">
                  <a:extLst>
                    <a:ext uri="{9D8B030D-6E8A-4147-A177-3AD203B41FA5}">
                      <a16:colId xmlns:a16="http://schemas.microsoft.com/office/drawing/2014/main" val="2946764777"/>
                    </a:ext>
                  </a:extLst>
                </a:gridCol>
                <a:gridCol w="1048376">
                  <a:extLst>
                    <a:ext uri="{9D8B030D-6E8A-4147-A177-3AD203B41FA5}">
                      <a16:colId xmlns:a16="http://schemas.microsoft.com/office/drawing/2014/main" val="2920202483"/>
                    </a:ext>
                  </a:extLst>
                </a:gridCol>
                <a:gridCol w="1252228">
                  <a:extLst>
                    <a:ext uri="{9D8B030D-6E8A-4147-A177-3AD203B41FA5}">
                      <a16:colId xmlns:a16="http://schemas.microsoft.com/office/drawing/2014/main" val="2156246116"/>
                    </a:ext>
                  </a:extLst>
                </a:gridCol>
                <a:gridCol w="4763626">
                  <a:extLst>
                    <a:ext uri="{9D8B030D-6E8A-4147-A177-3AD203B41FA5}">
                      <a16:colId xmlns:a16="http://schemas.microsoft.com/office/drawing/2014/main" val="2038473721"/>
                    </a:ext>
                  </a:extLst>
                </a:gridCol>
              </a:tblGrid>
              <a:tr h="521993">
                <a:tc>
                  <a:txBody>
                    <a:bodyPr/>
                    <a:lstStyle/>
                    <a:p>
                      <a:r>
                        <a:rPr lang="en-IT" sz="1400" dirty="0"/>
                        <a:t>Telescope ID</a:t>
                      </a:r>
                    </a:p>
                  </a:txBody>
                  <a:tcPr marL="68580" marR="68580" marT="34290" marB="34290"/>
                </a:tc>
                <a:tc>
                  <a:txBody>
                    <a:bodyPr/>
                    <a:lstStyle/>
                    <a:p>
                      <a:r>
                        <a:rPr lang="en-IT" sz="1400" dirty="0"/>
                        <a:t>Site</a:t>
                      </a:r>
                    </a:p>
                  </a:txBody>
                  <a:tcPr marL="68580" marR="68580" marT="34290" marB="34290"/>
                </a:tc>
                <a:tc>
                  <a:txBody>
                    <a:bodyPr/>
                    <a:lstStyle/>
                    <a:p>
                      <a:r>
                        <a:rPr lang="en-IT" sz="1400" dirty="0"/>
                        <a:t>Status</a:t>
                      </a:r>
                    </a:p>
                  </a:txBody>
                  <a:tcPr marL="68580" marR="68580" marT="34290" marB="34290"/>
                </a:tc>
                <a:tc>
                  <a:txBody>
                    <a:bodyPr/>
                    <a:lstStyle/>
                    <a:p>
                      <a:r>
                        <a:rPr lang="en-IT" sz="1400" dirty="0"/>
                        <a:t>Note</a:t>
                      </a:r>
                    </a:p>
                  </a:txBody>
                  <a:tcPr marL="68580" marR="68580" marT="34290" marB="34290"/>
                </a:tc>
                <a:extLst>
                  <a:ext uri="{0D108BD9-81ED-4DB2-BD59-A6C34878D82A}">
                    <a16:rowId xmlns:a16="http://schemas.microsoft.com/office/drawing/2014/main" val="1017521384"/>
                  </a:ext>
                </a:extLst>
              </a:tr>
              <a:tr h="278130">
                <a:tc>
                  <a:txBody>
                    <a:bodyPr/>
                    <a:lstStyle/>
                    <a:p>
                      <a:r>
                        <a:rPr lang="en-US" sz="1400" dirty="0"/>
                        <a:t>TORI-03</a:t>
                      </a:r>
                      <a:endParaRPr lang="en-IT" sz="1400" dirty="0"/>
                    </a:p>
                  </a:txBody>
                  <a:tcPr marL="68580" marR="68580" marT="34290" marB="34290"/>
                </a:tc>
                <a:tc>
                  <a:txBody>
                    <a:bodyPr/>
                    <a:lstStyle/>
                    <a:p>
                      <a:r>
                        <a:rPr lang="it-IT" sz="1400" dirty="0"/>
                        <a:t>School</a:t>
                      </a:r>
                      <a:endParaRPr lang="en-IT" sz="1400" dirty="0"/>
                    </a:p>
                  </a:txBody>
                  <a:tcPr marL="68580" marR="68580" marT="34290" marB="34290"/>
                </a:tc>
                <a:tc>
                  <a:txBody>
                    <a:bodyPr/>
                    <a:lstStyle/>
                    <a:p>
                      <a:r>
                        <a:rPr lang="it-IT" sz="1400" dirty="0"/>
                        <a:t>~OFF</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sz="1400" dirty="0"/>
                    </a:p>
                  </a:txBody>
                  <a:tcPr marL="68580" marR="68580" marT="34290" marB="34290"/>
                </a:tc>
                <a:extLst>
                  <a:ext uri="{0D108BD9-81ED-4DB2-BD59-A6C34878D82A}">
                    <a16:rowId xmlns:a16="http://schemas.microsoft.com/office/drawing/2014/main" val="1031455957"/>
                  </a:ext>
                </a:extLst>
              </a:tr>
            </a:tbl>
          </a:graphicData>
        </a:graphic>
      </p:graphicFrame>
      <p:sp>
        <p:nvSpPr>
          <p:cNvPr id="6" name="CasellaDiTesto 1">
            <a:extLst>
              <a:ext uri="{FF2B5EF4-FFF2-40B4-BE49-F238E27FC236}">
                <a16:creationId xmlns:a16="http://schemas.microsoft.com/office/drawing/2014/main" id="{09387692-10B5-F0B5-740E-EF9AC2CC91DD}"/>
              </a:ext>
            </a:extLst>
          </p:cNvPr>
          <p:cNvSpPr txBox="1"/>
          <p:nvPr/>
        </p:nvSpPr>
        <p:spPr>
          <a:xfrm>
            <a:off x="565424" y="2364077"/>
            <a:ext cx="7948987" cy="646331"/>
          </a:xfrm>
          <a:prstGeom prst="rect">
            <a:avLst/>
          </a:prstGeom>
          <a:noFill/>
        </p:spPr>
        <p:txBody>
          <a:bodyPr wrap="square" rtlCol="0">
            <a:spAutoFit/>
          </a:bodyPr>
          <a:lstStyle/>
          <a:p>
            <a:r>
              <a:rPr lang="en-GB" sz="2000" b="1" dirty="0"/>
              <a:t>Plans for 26/27:</a:t>
            </a:r>
          </a:p>
          <a:p>
            <a:r>
              <a:rPr lang="en-GB" sz="1600" dirty="0"/>
              <a:t>Restart the telescope during the next school year (manpower/responsible)</a:t>
            </a:r>
          </a:p>
        </p:txBody>
      </p:sp>
    </p:spTree>
    <p:extLst>
      <p:ext uri="{BB962C8B-B14F-4D97-AF65-F5344CB8AC3E}">
        <p14:creationId xmlns:p14="http://schemas.microsoft.com/office/powerpoint/2010/main" val="165931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EB611-D6A7-85AF-7918-9BCDD0585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3425BD-E89A-3B67-A9CE-353F39652D16}"/>
              </a:ext>
            </a:extLst>
          </p:cNvPr>
          <p:cNvSpPr>
            <a:spLocks noGrp="1"/>
          </p:cNvSpPr>
          <p:nvPr>
            <p:ph type="title"/>
          </p:nvPr>
        </p:nvSpPr>
        <p:spPr>
          <a:xfrm>
            <a:off x="1488620" y="45413"/>
            <a:ext cx="7562783" cy="686852"/>
          </a:xfrm>
        </p:spPr>
        <p:txBody>
          <a:bodyPr>
            <a:normAutofit/>
          </a:bodyPr>
          <a:lstStyle/>
          <a:p>
            <a:r>
              <a:rPr lang="it-IT" dirty="0"/>
              <a:t>Veneto &amp; Friuli</a:t>
            </a:r>
            <a:endParaRPr lang="en-IT"/>
          </a:p>
        </p:txBody>
      </p:sp>
      <p:graphicFrame>
        <p:nvGraphicFramePr>
          <p:cNvPr id="5" name="Table 4">
            <a:extLst>
              <a:ext uri="{FF2B5EF4-FFF2-40B4-BE49-F238E27FC236}">
                <a16:creationId xmlns:a16="http://schemas.microsoft.com/office/drawing/2014/main" id="{C1F30900-5B08-2A4E-73CA-035DC51D3B07}"/>
              </a:ext>
            </a:extLst>
          </p:cNvPr>
          <p:cNvGraphicFramePr>
            <a:graphicFrameLocks noGrp="1"/>
          </p:cNvGraphicFramePr>
          <p:nvPr>
            <p:extLst>
              <p:ext uri="{D42A27DB-BD31-4B8C-83A1-F6EECF244321}">
                <p14:modId xmlns:p14="http://schemas.microsoft.com/office/powerpoint/2010/main" val="2037760993"/>
              </p:ext>
            </p:extLst>
          </p:nvPr>
        </p:nvGraphicFramePr>
        <p:xfrm>
          <a:off x="610395" y="951332"/>
          <a:ext cx="8407122" cy="2076473"/>
        </p:xfrm>
        <a:graphic>
          <a:graphicData uri="http://schemas.openxmlformats.org/drawingml/2006/table">
            <a:tbl>
              <a:tblPr firstRow="1" bandRow="1">
                <a:tableStyleId>{5C22544A-7EE6-4342-B048-85BDC9FD1C3A}</a:tableStyleId>
              </a:tblPr>
              <a:tblGrid>
                <a:gridCol w="1342892">
                  <a:extLst>
                    <a:ext uri="{9D8B030D-6E8A-4147-A177-3AD203B41FA5}">
                      <a16:colId xmlns:a16="http://schemas.microsoft.com/office/drawing/2014/main" val="2946764777"/>
                    </a:ext>
                  </a:extLst>
                </a:gridCol>
                <a:gridCol w="1048376">
                  <a:extLst>
                    <a:ext uri="{9D8B030D-6E8A-4147-A177-3AD203B41FA5}">
                      <a16:colId xmlns:a16="http://schemas.microsoft.com/office/drawing/2014/main" val="2920202483"/>
                    </a:ext>
                  </a:extLst>
                </a:gridCol>
                <a:gridCol w="1252228">
                  <a:extLst>
                    <a:ext uri="{9D8B030D-6E8A-4147-A177-3AD203B41FA5}">
                      <a16:colId xmlns:a16="http://schemas.microsoft.com/office/drawing/2014/main" val="2156246116"/>
                    </a:ext>
                  </a:extLst>
                </a:gridCol>
                <a:gridCol w="4763626">
                  <a:extLst>
                    <a:ext uri="{9D8B030D-6E8A-4147-A177-3AD203B41FA5}">
                      <a16:colId xmlns:a16="http://schemas.microsoft.com/office/drawing/2014/main" val="2038473721"/>
                    </a:ext>
                  </a:extLst>
                </a:gridCol>
              </a:tblGrid>
              <a:tr h="521993">
                <a:tc>
                  <a:txBody>
                    <a:bodyPr/>
                    <a:lstStyle/>
                    <a:p>
                      <a:r>
                        <a:rPr lang="en-IT" sz="1400" dirty="0"/>
                        <a:t>Telescope ID</a:t>
                      </a:r>
                    </a:p>
                  </a:txBody>
                  <a:tcPr marL="68580" marR="68580" marT="34290" marB="34290"/>
                </a:tc>
                <a:tc>
                  <a:txBody>
                    <a:bodyPr/>
                    <a:lstStyle/>
                    <a:p>
                      <a:r>
                        <a:rPr lang="en-IT" sz="1400" dirty="0"/>
                        <a:t>Site</a:t>
                      </a:r>
                    </a:p>
                  </a:txBody>
                  <a:tcPr marL="68580" marR="68580" marT="34290" marB="34290"/>
                </a:tc>
                <a:tc>
                  <a:txBody>
                    <a:bodyPr/>
                    <a:lstStyle/>
                    <a:p>
                      <a:r>
                        <a:rPr lang="en-IT" sz="1400" dirty="0"/>
                        <a:t>Status</a:t>
                      </a:r>
                    </a:p>
                  </a:txBody>
                  <a:tcPr marL="68580" marR="68580" marT="34290" marB="34290"/>
                </a:tc>
                <a:tc>
                  <a:txBody>
                    <a:bodyPr/>
                    <a:lstStyle/>
                    <a:p>
                      <a:r>
                        <a:rPr lang="en-IT" sz="1400" dirty="0"/>
                        <a:t>Note</a:t>
                      </a:r>
                    </a:p>
                  </a:txBody>
                  <a:tcPr marL="68580" marR="68580" marT="34290" marB="34290"/>
                </a:tc>
                <a:extLst>
                  <a:ext uri="{0D108BD9-81ED-4DB2-BD59-A6C34878D82A}">
                    <a16:rowId xmlns:a16="http://schemas.microsoft.com/office/drawing/2014/main" val="1017521384"/>
                  </a:ext>
                </a:extLst>
              </a:tr>
              <a:tr h="278130">
                <a:tc>
                  <a:txBody>
                    <a:bodyPr/>
                    <a:lstStyle/>
                    <a:p>
                      <a:r>
                        <a:rPr lang="en-US" sz="1400" dirty="0"/>
                        <a:t>LNLE-01</a:t>
                      </a:r>
                      <a:endParaRPr lang="en-IT" sz="1400" dirty="0"/>
                    </a:p>
                  </a:txBody>
                  <a:tcPr marL="68580" marR="68580" marT="34290" marB="34290"/>
                </a:tc>
                <a:tc>
                  <a:txBody>
                    <a:bodyPr/>
                    <a:lstStyle/>
                    <a:p>
                      <a:r>
                        <a:rPr lang="it-IT" sz="1400" dirty="0"/>
                        <a:t>LNL</a:t>
                      </a:r>
                      <a:endParaRPr lang="en-IT" sz="1400" dirty="0"/>
                    </a:p>
                  </a:txBody>
                  <a:tcPr marL="68580" marR="68580" marT="34290" marB="34290"/>
                </a:tc>
                <a:tc>
                  <a:txBody>
                    <a:bodyPr/>
                    <a:lstStyle/>
                    <a:p>
                      <a:r>
                        <a:rPr lang="it-IT" sz="1400" dirty="0"/>
                        <a:t>OK</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On </a:t>
                      </a:r>
                      <a:r>
                        <a:rPr lang="it-IT" sz="1400" dirty="0" err="1"/>
                        <a:t>during</a:t>
                      </a:r>
                      <a:r>
                        <a:rPr lang="it-IT" sz="1400" dirty="0"/>
                        <a:t> </a:t>
                      </a:r>
                      <a:r>
                        <a:rPr lang="it-IT" sz="1400" dirty="0" err="1"/>
                        <a:t>summer</a:t>
                      </a:r>
                      <a:endParaRPr lang="en-IT" sz="1400" dirty="0"/>
                    </a:p>
                  </a:txBody>
                  <a:tcPr marL="68580" marR="68580" marT="34290" marB="34290"/>
                </a:tc>
                <a:extLst>
                  <a:ext uri="{0D108BD9-81ED-4DB2-BD59-A6C34878D82A}">
                    <a16:rowId xmlns:a16="http://schemas.microsoft.com/office/drawing/2014/main" val="1031455957"/>
                  </a:ext>
                </a:extLst>
              </a:tr>
              <a:tr h="278130">
                <a:tc>
                  <a:txBody>
                    <a:bodyPr/>
                    <a:lstStyle/>
                    <a:p>
                      <a:r>
                        <a:rPr lang="en-US" sz="1400" dirty="0"/>
                        <a:t>TREV-01</a:t>
                      </a:r>
                      <a:endParaRPr lang="en-IT" sz="1400" dirty="0"/>
                    </a:p>
                  </a:txBody>
                  <a:tcPr marL="68580" marR="68580" marT="34290" marB="34290"/>
                </a:tc>
                <a:tc>
                  <a:txBody>
                    <a:bodyPr/>
                    <a:lstStyle/>
                    <a:p>
                      <a:r>
                        <a:rPr lang="it-IT" sz="1400" dirty="0"/>
                        <a:t>School</a:t>
                      </a:r>
                      <a:endParaRPr lang="en-IT" sz="1400" dirty="0"/>
                    </a:p>
                  </a:txBody>
                  <a:tcPr marL="68580" marR="68580" marT="34290" marB="34290"/>
                </a:tc>
                <a:tc>
                  <a:txBody>
                    <a:bodyPr/>
                    <a:lstStyle/>
                    <a:p>
                      <a:r>
                        <a:rPr lang="it-IT" sz="1400" dirty="0"/>
                        <a:t>OK</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Gas </a:t>
                      </a:r>
                      <a:r>
                        <a:rPr lang="it-IT" sz="1400" dirty="0" err="1"/>
                        <a:t>cylinder</a:t>
                      </a:r>
                      <a:r>
                        <a:rPr lang="it-IT" sz="1400" dirty="0"/>
                        <a:t> </a:t>
                      </a:r>
                      <a:r>
                        <a:rPr lang="it-IT" sz="1400" dirty="0" err="1"/>
                        <a:t>replaced</a:t>
                      </a:r>
                      <a:r>
                        <a:rPr lang="it-IT" sz="1400" dirty="0"/>
                        <a:t>, gas </a:t>
                      </a:r>
                      <a:r>
                        <a:rPr lang="it-IT" sz="1400" dirty="0" err="1"/>
                        <a:t>leak</a:t>
                      </a:r>
                      <a:r>
                        <a:rPr lang="it-IT" sz="1400" dirty="0"/>
                        <a:t> </a:t>
                      </a:r>
                      <a:r>
                        <a:rPr lang="it-IT" sz="1400" dirty="0" err="1"/>
                        <a:t>tests</a:t>
                      </a:r>
                      <a:r>
                        <a:rPr lang="it-IT" sz="1400" dirty="0"/>
                        <a:t>, </a:t>
                      </a:r>
                      <a:r>
                        <a:rPr lang="it-IT" sz="1400" dirty="0" err="1"/>
                        <a:t>daq</a:t>
                      </a:r>
                      <a:r>
                        <a:rPr lang="it-IT" sz="1400" dirty="0"/>
                        <a:t> </a:t>
                      </a:r>
                      <a:r>
                        <a:rPr lang="it-IT" sz="1400" dirty="0" err="1"/>
                        <a:t>restarting</a:t>
                      </a:r>
                      <a:r>
                        <a:rPr lang="it-IT" sz="1400" dirty="0"/>
                        <a:t>  1 </a:t>
                      </a:r>
                      <a:r>
                        <a:rPr lang="it-IT" sz="1400" dirty="0" err="1"/>
                        <a:t>st</a:t>
                      </a:r>
                      <a:r>
                        <a:rPr lang="it-IT" sz="1400" dirty="0"/>
                        <a:t> July, on </a:t>
                      </a:r>
                      <a:r>
                        <a:rPr lang="it-IT" sz="1400" dirty="0" err="1"/>
                        <a:t>during</a:t>
                      </a:r>
                      <a:r>
                        <a:rPr lang="it-IT" sz="1400" dirty="0"/>
                        <a:t> </a:t>
                      </a:r>
                      <a:r>
                        <a:rPr lang="it-IT" sz="1400" dirty="0" err="1"/>
                        <a:t>summer</a:t>
                      </a:r>
                      <a:endParaRPr lang="en-IT" sz="1400"/>
                    </a:p>
                  </a:txBody>
                  <a:tcPr marL="68580" marR="68580" marT="34290" marB="34290"/>
                </a:tc>
                <a:extLst>
                  <a:ext uri="{0D108BD9-81ED-4DB2-BD59-A6C34878D82A}">
                    <a16:rowId xmlns:a16="http://schemas.microsoft.com/office/drawing/2014/main" val="871021156"/>
                  </a:ext>
                </a:extLst>
              </a:tr>
              <a:tr h="278130">
                <a:tc>
                  <a:txBody>
                    <a:bodyPr/>
                    <a:lstStyle/>
                    <a:p>
                      <a:r>
                        <a:rPr lang="en-US" sz="1400" strike="noStrike" dirty="0"/>
                        <a:t>VICE-01</a:t>
                      </a:r>
                      <a:endParaRPr lang="en-IT" sz="1400" strike="noStrike" dirty="0"/>
                    </a:p>
                  </a:txBody>
                  <a:tcPr marL="68580" marR="68580" marT="34290" marB="34290"/>
                </a:tc>
                <a:tc>
                  <a:txBody>
                    <a:bodyPr/>
                    <a:lstStyle/>
                    <a:p>
                      <a:r>
                        <a:rPr lang="it-IT" sz="1400" strike="noStrike" dirty="0"/>
                        <a:t>School</a:t>
                      </a:r>
                      <a:endParaRPr lang="en-IT" sz="1400" strike="noStrike" dirty="0"/>
                    </a:p>
                  </a:txBody>
                  <a:tcPr marL="68580" marR="68580" marT="34290" marB="34290"/>
                </a:tc>
                <a:tc>
                  <a:txBody>
                    <a:bodyPr/>
                    <a:lstStyle/>
                    <a:p>
                      <a:r>
                        <a:rPr lang="it-IT" sz="1400" dirty="0"/>
                        <a:t>OK</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Hardware upgrade, </a:t>
                      </a:r>
                      <a:r>
                        <a:rPr lang="it-IT" sz="1400" dirty="0" err="1"/>
                        <a:t>restart</a:t>
                      </a:r>
                      <a:r>
                        <a:rPr lang="it-IT" sz="1400" dirty="0"/>
                        <a:t> July, </a:t>
                      </a:r>
                      <a:r>
                        <a:rPr lang="it-IT" sz="1400" dirty="0" err="1"/>
                        <a:t>during</a:t>
                      </a:r>
                      <a:r>
                        <a:rPr lang="it-IT" sz="1400" dirty="0"/>
                        <a:t> August will be off</a:t>
                      </a:r>
                      <a:endParaRPr lang="en-IT" sz="1400"/>
                    </a:p>
                  </a:txBody>
                  <a:tcPr marL="68580" marR="68580" marT="34290" marB="34290"/>
                </a:tc>
                <a:extLst>
                  <a:ext uri="{0D108BD9-81ED-4DB2-BD59-A6C34878D82A}">
                    <a16:rowId xmlns:a16="http://schemas.microsoft.com/office/drawing/2014/main" val="1157190285"/>
                  </a:ext>
                </a:extLst>
              </a:tr>
              <a:tr h="274320">
                <a:tc>
                  <a:txBody>
                    <a:bodyPr/>
                    <a:lstStyle/>
                    <a:p>
                      <a:r>
                        <a:rPr lang="en-US" sz="1400" dirty="0"/>
                        <a:t>VICE-02</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School</a:t>
                      </a:r>
                      <a:endParaRPr lang="en-IT" sz="1400" dirty="0"/>
                    </a:p>
                  </a:txBody>
                  <a:tcPr marL="68580" marR="68580" marT="34290" marB="34290"/>
                </a:tc>
                <a:tc>
                  <a:txBody>
                    <a:bodyPr/>
                    <a:lstStyle/>
                    <a:p>
                      <a:r>
                        <a:rPr lang="it-IT" sz="1400" dirty="0"/>
                        <a:t>OK</a:t>
                      </a:r>
                      <a:endParaRPr lang="en-IT" sz="140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a:t>Gas </a:t>
                      </a:r>
                      <a:r>
                        <a:rPr lang="it-IT" sz="1400" dirty="0" err="1"/>
                        <a:t>cylinder</a:t>
                      </a:r>
                      <a:r>
                        <a:rPr lang="it-IT" sz="1400" dirty="0"/>
                        <a:t> </a:t>
                      </a:r>
                      <a:r>
                        <a:rPr lang="it-IT" sz="1400" dirty="0" err="1"/>
                        <a:t>replaced</a:t>
                      </a:r>
                      <a:r>
                        <a:rPr lang="it-IT" sz="1400" dirty="0"/>
                        <a:t>, gas </a:t>
                      </a:r>
                      <a:r>
                        <a:rPr lang="it-IT" sz="1400" dirty="0" err="1"/>
                        <a:t>leak</a:t>
                      </a:r>
                      <a:r>
                        <a:rPr lang="it-IT" sz="1400" dirty="0"/>
                        <a:t> </a:t>
                      </a:r>
                      <a:r>
                        <a:rPr lang="it-IT" sz="1400" dirty="0" err="1"/>
                        <a:t>tests</a:t>
                      </a:r>
                      <a:r>
                        <a:rPr lang="it-IT" sz="1400" dirty="0"/>
                        <a:t>, </a:t>
                      </a:r>
                      <a:r>
                        <a:rPr lang="it-IT" sz="1400" dirty="0" err="1"/>
                        <a:t>daq</a:t>
                      </a:r>
                      <a:r>
                        <a:rPr lang="it-IT" sz="1400" dirty="0"/>
                        <a:t> </a:t>
                      </a:r>
                      <a:r>
                        <a:rPr lang="it-IT" sz="1400" dirty="0" err="1"/>
                        <a:t>restarting</a:t>
                      </a:r>
                      <a:r>
                        <a:rPr lang="it-IT" sz="1400" dirty="0"/>
                        <a:t>  1 </a:t>
                      </a:r>
                      <a:r>
                        <a:rPr lang="it-IT" sz="1400" dirty="0" err="1"/>
                        <a:t>st</a:t>
                      </a:r>
                      <a:r>
                        <a:rPr lang="it-IT" sz="1400" dirty="0"/>
                        <a:t> July, on </a:t>
                      </a:r>
                      <a:r>
                        <a:rPr lang="it-IT" sz="1400" dirty="0" err="1"/>
                        <a:t>during</a:t>
                      </a:r>
                      <a:r>
                        <a:rPr lang="it-IT" sz="1400" dirty="0"/>
                        <a:t> summe	</a:t>
                      </a:r>
                      <a:endParaRPr lang="en-IT" sz="1400" dirty="0"/>
                    </a:p>
                  </a:txBody>
                  <a:tcPr marL="68580" marR="68580" marT="34290" marB="34290"/>
                </a:tc>
                <a:extLst>
                  <a:ext uri="{0D108BD9-81ED-4DB2-BD59-A6C34878D82A}">
                    <a16:rowId xmlns:a16="http://schemas.microsoft.com/office/drawing/2014/main" val="3430667178"/>
                  </a:ext>
                </a:extLst>
              </a:tr>
            </a:tbl>
          </a:graphicData>
        </a:graphic>
      </p:graphicFrame>
      <p:sp>
        <p:nvSpPr>
          <p:cNvPr id="6" name="CasellaDiTesto 1">
            <a:extLst>
              <a:ext uri="{FF2B5EF4-FFF2-40B4-BE49-F238E27FC236}">
                <a16:creationId xmlns:a16="http://schemas.microsoft.com/office/drawing/2014/main" id="{D77061D3-1D95-8938-C996-2804C9868393}"/>
              </a:ext>
            </a:extLst>
          </p:cNvPr>
          <p:cNvSpPr txBox="1"/>
          <p:nvPr/>
        </p:nvSpPr>
        <p:spPr>
          <a:xfrm>
            <a:off x="610395" y="3228945"/>
            <a:ext cx="5947801" cy="646331"/>
          </a:xfrm>
          <a:prstGeom prst="rect">
            <a:avLst/>
          </a:prstGeom>
          <a:noFill/>
        </p:spPr>
        <p:txBody>
          <a:bodyPr wrap="square" rtlCol="0">
            <a:spAutoFit/>
          </a:bodyPr>
          <a:lstStyle/>
          <a:p>
            <a:r>
              <a:rPr lang="en-GB" sz="2000" b="1" dirty="0"/>
              <a:t>Plans for 26/27:</a:t>
            </a:r>
            <a:endParaRPr lang="it-IT" sz="2000" b="1" dirty="0"/>
          </a:p>
          <a:p>
            <a:r>
              <a:rPr lang="it-IT" sz="1600" dirty="0" err="1"/>
              <a:t>Keep</a:t>
            </a:r>
            <a:r>
              <a:rPr lang="it-IT" sz="1600" dirty="0"/>
              <a:t> the telescopi </a:t>
            </a:r>
            <a:r>
              <a:rPr lang="it-IT" sz="1600" dirty="0" err="1"/>
              <a:t>running</a:t>
            </a:r>
            <a:endParaRPr lang="en-GB" sz="1600" b="1" dirty="0"/>
          </a:p>
        </p:txBody>
      </p:sp>
    </p:spTree>
    <p:extLst>
      <p:ext uri="{BB962C8B-B14F-4D97-AF65-F5344CB8AC3E}">
        <p14:creationId xmlns:p14="http://schemas.microsoft.com/office/powerpoint/2010/main" val="2439751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65C3A-EC68-9A45-699D-6EC9F922C1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0FC3AE-C7C1-3835-0C8D-47D53CDE30DC}"/>
              </a:ext>
            </a:extLst>
          </p:cNvPr>
          <p:cNvSpPr>
            <a:spLocks noGrp="1"/>
          </p:cNvSpPr>
          <p:nvPr>
            <p:ph type="title"/>
          </p:nvPr>
        </p:nvSpPr>
        <p:spPr>
          <a:xfrm>
            <a:off x="1488620" y="45413"/>
            <a:ext cx="7562783" cy="686852"/>
          </a:xfrm>
        </p:spPr>
        <p:txBody>
          <a:bodyPr>
            <a:normAutofit/>
          </a:bodyPr>
          <a:lstStyle/>
          <a:p>
            <a:r>
              <a:rPr lang="it-IT" dirty="0"/>
              <a:t>CERN</a:t>
            </a:r>
            <a:endParaRPr lang="en-IT" dirty="0"/>
          </a:p>
        </p:txBody>
      </p:sp>
      <p:graphicFrame>
        <p:nvGraphicFramePr>
          <p:cNvPr id="5" name="Table 4">
            <a:extLst>
              <a:ext uri="{FF2B5EF4-FFF2-40B4-BE49-F238E27FC236}">
                <a16:creationId xmlns:a16="http://schemas.microsoft.com/office/drawing/2014/main" id="{3CCD7023-B4DF-85EA-BF95-04EC6E98F06E}"/>
              </a:ext>
            </a:extLst>
          </p:cNvPr>
          <p:cNvGraphicFramePr>
            <a:graphicFrameLocks noGrp="1"/>
          </p:cNvGraphicFramePr>
          <p:nvPr>
            <p:extLst>
              <p:ext uri="{D42A27DB-BD31-4B8C-83A1-F6EECF244321}">
                <p14:modId xmlns:p14="http://schemas.microsoft.com/office/powerpoint/2010/main" val="3409874223"/>
              </p:ext>
            </p:extLst>
          </p:nvPr>
        </p:nvGraphicFramePr>
        <p:xfrm>
          <a:off x="610395" y="951332"/>
          <a:ext cx="8407122" cy="803933"/>
        </p:xfrm>
        <a:graphic>
          <a:graphicData uri="http://schemas.openxmlformats.org/drawingml/2006/table">
            <a:tbl>
              <a:tblPr firstRow="1" bandRow="1">
                <a:tableStyleId>{5C22544A-7EE6-4342-B048-85BDC9FD1C3A}</a:tableStyleId>
              </a:tblPr>
              <a:tblGrid>
                <a:gridCol w="1342892">
                  <a:extLst>
                    <a:ext uri="{9D8B030D-6E8A-4147-A177-3AD203B41FA5}">
                      <a16:colId xmlns:a16="http://schemas.microsoft.com/office/drawing/2014/main" val="2946764777"/>
                    </a:ext>
                  </a:extLst>
                </a:gridCol>
                <a:gridCol w="1048376">
                  <a:extLst>
                    <a:ext uri="{9D8B030D-6E8A-4147-A177-3AD203B41FA5}">
                      <a16:colId xmlns:a16="http://schemas.microsoft.com/office/drawing/2014/main" val="2920202483"/>
                    </a:ext>
                  </a:extLst>
                </a:gridCol>
                <a:gridCol w="1252228">
                  <a:extLst>
                    <a:ext uri="{9D8B030D-6E8A-4147-A177-3AD203B41FA5}">
                      <a16:colId xmlns:a16="http://schemas.microsoft.com/office/drawing/2014/main" val="2156246116"/>
                    </a:ext>
                  </a:extLst>
                </a:gridCol>
                <a:gridCol w="4763626">
                  <a:extLst>
                    <a:ext uri="{9D8B030D-6E8A-4147-A177-3AD203B41FA5}">
                      <a16:colId xmlns:a16="http://schemas.microsoft.com/office/drawing/2014/main" val="2038473721"/>
                    </a:ext>
                  </a:extLst>
                </a:gridCol>
              </a:tblGrid>
              <a:tr h="521993">
                <a:tc>
                  <a:txBody>
                    <a:bodyPr/>
                    <a:lstStyle/>
                    <a:p>
                      <a:r>
                        <a:rPr lang="en-IT" sz="1400" dirty="0"/>
                        <a:t>Telescope ID</a:t>
                      </a:r>
                    </a:p>
                  </a:txBody>
                  <a:tcPr marL="68580" marR="68580" marT="34290" marB="34290"/>
                </a:tc>
                <a:tc>
                  <a:txBody>
                    <a:bodyPr/>
                    <a:lstStyle/>
                    <a:p>
                      <a:r>
                        <a:rPr lang="en-IT" sz="1400" dirty="0"/>
                        <a:t>Site</a:t>
                      </a:r>
                    </a:p>
                  </a:txBody>
                  <a:tcPr marL="68580" marR="68580" marT="34290" marB="34290"/>
                </a:tc>
                <a:tc>
                  <a:txBody>
                    <a:bodyPr/>
                    <a:lstStyle/>
                    <a:p>
                      <a:r>
                        <a:rPr lang="en-IT" sz="1400" dirty="0"/>
                        <a:t>Status</a:t>
                      </a:r>
                    </a:p>
                  </a:txBody>
                  <a:tcPr marL="68580" marR="68580" marT="34290" marB="34290"/>
                </a:tc>
                <a:tc>
                  <a:txBody>
                    <a:bodyPr/>
                    <a:lstStyle/>
                    <a:p>
                      <a:r>
                        <a:rPr lang="en-IT" sz="1400" dirty="0"/>
                        <a:t>Note</a:t>
                      </a:r>
                    </a:p>
                  </a:txBody>
                  <a:tcPr marL="68580" marR="68580" marT="34290" marB="34290"/>
                </a:tc>
                <a:extLst>
                  <a:ext uri="{0D108BD9-81ED-4DB2-BD59-A6C34878D82A}">
                    <a16:rowId xmlns:a16="http://schemas.microsoft.com/office/drawing/2014/main" val="1017521384"/>
                  </a:ext>
                </a:extLst>
              </a:tr>
              <a:tr h="278130">
                <a:tc>
                  <a:txBody>
                    <a:bodyPr/>
                    <a:lstStyle/>
                    <a:p>
                      <a:r>
                        <a:rPr lang="en-US" sz="1400" dirty="0"/>
                        <a:t>CERN-01</a:t>
                      </a:r>
                      <a:endParaRPr lang="en-IT" sz="1400" dirty="0"/>
                    </a:p>
                  </a:txBody>
                  <a:tcPr marL="68580" marR="68580" marT="34290" marB="34290"/>
                </a:tc>
                <a:tc>
                  <a:txBody>
                    <a:bodyPr/>
                    <a:lstStyle/>
                    <a:p>
                      <a:r>
                        <a:rPr lang="it-IT" sz="1400" dirty="0"/>
                        <a:t>CERN</a:t>
                      </a:r>
                      <a:endParaRPr lang="en-IT" sz="1400" dirty="0"/>
                    </a:p>
                  </a:txBody>
                  <a:tcPr marL="68580" marR="68580" marT="34290" marB="34290"/>
                </a:tc>
                <a:tc>
                  <a:txBody>
                    <a:bodyPr/>
                    <a:lstStyle/>
                    <a:p>
                      <a:r>
                        <a:rPr lang="it-IT" sz="1400" dirty="0"/>
                        <a:t>OK	</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err="1"/>
                        <a:t>Recirculation</a:t>
                      </a:r>
                      <a:r>
                        <a:rPr lang="it-IT" sz="1400" dirty="0"/>
                        <a:t> </a:t>
                      </a:r>
                      <a:r>
                        <a:rPr lang="it-IT" sz="1400" dirty="0" err="1"/>
                        <a:t>system</a:t>
                      </a:r>
                      <a:r>
                        <a:rPr lang="it-IT" sz="1400" dirty="0"/>
                        <a:t> </a:t>
                      </a:r>
                      <a:r>
                        <a:rPr lang="it-IT" sz="1400" dirty="0" err="1"/>
                        <a:t>tests</a:t>
                      </a:r>
                      <a:r>
                        <a:rPr lang="it-IT" sz="1400" dirty="0"/>
                        <a:t> + </a:t>
                      </a:r>
                      <a:r>
                        <a:rPr lang="it-IT" sz="1400" dirty="0" err="1"/>
                        <a:t>moving</a:t>
                      </a:r>
                      <a:r>
                        <a:rPr lang="it-IT" sz="1400" dirty="0"/>
                        <a:t> in a new position</a:t>
                      </a:r>
                      <a:endParaRPr lang="en-IT" sz="1400" dirty="0"/>
                    </a:p>
                  </a:txBody>
                  <a:tcPr marL="68580" marR="68580" marT="34290" marB="34290"/>
                </a:tc>
                <a:extLst>
                  <a:ext uri="{0D108BD9-81ED-4DB2-BD59-A6C34878D82A}">
                    <a16:rowId xmlns:a16="http://schemas.microsoft.com/office/drawing/2014/main" val="1031455957"/>
                  </a:ext>
                </a:extLst>
              </a:tr>
            </a:tbl>
          </a:graphicData>
        </a:graphic>
      </p:graphicFrame>
      <p:sp>
        <p:nvSpPr>
          <p:cNvPr id="6" name="CasellaDiTesto 1">
            <a:extLst>
              <a:ext uri="{FF2B5EF4-FFF2-40B4-BE49-F238E27FC236}">
                <a16:creationId xmlns:a16="http://schemas.microsoft.com/office/drawing/2014/main" id="{3E9C3CE6-B5D3-873F-8829-0DC3267BED5C}"/>
              </a:ext>
            </a:extLst>
          </p:cNvPr>
          <p:cNvSpPr txBox="1"/>
          <p:nvPr/>
        </p:nvSpPr>
        <p:spPr>
          <a:xfrm>
            <a:off x="610395" y="3073860"/>
            <a:ext cx="8173841" cy="1631216"/>
          </a:xfrm>
          <a:prstGeom prst="rect">
            <a:avLst/>
          </a:prstGeom>
          <a:noFill/>
        </p:spPr>
        <p:txBody>
          <a:bodyPr wrap="square" rtlCol="0">
            <a:spAutoFit/>
          </a:bodyPr>
          <a:lstStyle/>
          <a:p>
            <a:r>
              <a:rPr lang="en-GB" sz="2000" b="1" dirty="0"/>
              <a:t>Plans for 26/27:</a:t>
            </a:r>
          </a:p>
          <a:p>
            <a:endParaRPr lang="en-GB" sz="1600" dirty="0"/>
          </a:p>
          <a:p>
            <a:r>
              <a:rPr lang="it-IT" sz="1600" dirty="0" err="1"/>
              <a:t>Restart</a:t>
            </a:r>
            <a:r>
              <a:rPr lang="it-IT" sz="1600" dirty="0"/>
              <a:t> CERN-01 continue </a:t>
            </a:r>
            <a:r>
              <a:rPr lang="it-IT" sz="1600" dirty="0" err="1"/>
              <a:t>tests</a:t>
            </a:r>
            <a:r>
              <a:rPr lang="it-IT" sz="1600" dirty="0"/>
              <a:t> on </a:t>
            </a:r>
            <a:r>
              <a:rPr lang="it-IT" sz="1600" dirty="0" err="1"/>
              <a:t>recirculation</a:t>
            </a:r>
            <a:r>
              <a:rPr lang="it-IT" sz="1600" dirty="0"/>
              <a:t> </a:t>
            </a:r>
            <a:r>
              <a:rPr lang="it-IT" sz="1600" dirty="0" err="1"/>
              <a:t>system</a:t>
            </a:r>
            <a:r>
              <a:rPr lang="it-IT" sz="1600" dirty="0"/>
              <a:t>.</a:t>
            </a:r>
            <a:endParaRPr lang="en-GB" sz="1600" dirty="0"/>
          </a:p>
          <a:p>
            <a:endParaRPr lang="en-GB" sz="1600" dirty="0"/>
          </a:p>
          <a:p>
            <a:r>
              <a:rPr lang="en-GB" sz="1600" dirty="0"/>
              <a:t>- CERN-02 dismounted and MRPCs at the storage: maybe we can use them as spare but they need to be tested. </a:t>
            </a:r>
          </a:p>
        </p:txBody>
      </p:sp>
    </p:spTree>
    <p:extLst>
      <p:ext uri="{BB962C8B-B14F-4D97-AF65-F5344CB8AC3E}">
        <p14:creationId xmlns:p14="http://schemas.microsoft.com/office/powerpoint/2010/main" val="48418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E69D4-8FA4-1D2D-A069-CDEF8153D7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9E0803-E3E6-4129-CD6D-D181B34BCCEA}"/>
              </a:ext>
            </a:extLst>
          </p:cNvPr>
          <p:cNvSpPr>
            <a:spLocks noGrp="1"/>
          </p:cNvSpPr>
          <p:nvPr>
            <p:ph type="title"/>
          </p:nvPr>
        </p:nvSpPr>
        <p:spPr/>
        <p:txBody>
          <a:bodyPr/>
          <a:lstStyle/>
          <a:p>
            <a:r>
              <a:rPr lang="en-GB" dirty="0"/>
              <a:t>Countability</a:t>
            </a:r>
          </a:p>
        </p:txBody>
      </p:sp>
      <p:graphicFrame>
        <p:nvGraphicFramePr>
          <p:cNvPr id="4" name="Table 3">
            <a:extLst>
              <a:ext uri="{FF2B5EF4-FFF2-40B4-BE49-F238E27FC236}">
                <a16:creationId xmlns:a16="http://schemas.microsoft.com/office/drawing/2014/main" id="{17B7D03B-A914-11D1-7A70-0B5B6FB517FC}"/>
              </a:ext>
            </a:extLst>
          </p:cNvPr>
          <p:cNvGraphicFramePr>
            <a:graphicFrameLocks noGrp="1"/>
          </p:cNvGraphicFramePr>
          <p:nvPr>
            <p:extLst>
              <p:ext uri="{D42A27DB-BD31-4B8C-83A1-F6EECF244321}">
                <p14:modId xmlns:p14="http://schemas.microsoft.com/office/powerpoint/2010/main" val="867270310"/>
              </p:ext>
            </p:extLst>
          </p:nvPr>
        </p:nvGraphicFramePr>
        <p:xfrm>
          <a:off x="596119" y="2937891"/>
          <a:ext cx="8381764" cy="2518906"/>
        </p:xfrm>
        <a:graphic>
          <a:graphicData uri="http://schemas.openxmlformats.org/drawingml/2006/table">
            <a:tbl>
              <a:tblPr firstRow="1" bandRow="1">
                <a:tableStyleId>{5C22544A-7EE6-4342-B048-85BDC9FD1C3A}</a:tableStyleId>
              </a:tblPr>
              <a:tblGrid>
                <a:gridCol w="1577455">
                  <a:extLst>
                    <a:ext uri="{9D8B030D-6E8A-4147-A177-3AD203B41FA5}">
                      <a16:colId xmlns:a16="http://schemas.microsoft.com/office/drawing/2014/main" val="1419222298"/>
                    </a:ext>
                  </a:extLst>
                </a:gridCol>
                <a:gridCol w="1851285">
                  <a:extLst>
                    <a:ext uri="{9D8B030D-6E8A-4147-A177-3AD203B41FA5}">
                      <a16:colId xmlns:a16="http://schemas.microsoft.com/office/drawing/2014/main" val="766669529"/>
                    </a:ext>
                  </a:extLst>
                </a:gridCol>
                <a:gridCol w="1648918">
                  <a:extLst>
                    <a:ext uri="{9D8B030D-6E8A-4147-A177-3AD203B41FA5}">
                      <a16:colId xmlns:a16="http://schemas.microsoft.com/office/drawing/2014/main" val="819946488"/>
                    </a:ext>
                  </a:extLst>
                </a:gridCol>
                <a:gridCol w="3304106">
                  <a:extLst>
                    <a:ext uri="{9D8B030D-6E8A-4147-A177-3AD203B41FA5}">
                      <a16:colId xmlns:a16="http://schemas.microsoft.com/office/drawing/2014/main" val="696205140"/>
                    </a:ext>
                  </a:extLst>
                </a:gridCol>
              </a:tblGrid>
              <a:tr h="674738">
                <a:tc>
                  <a:txBody>
                    <a:bodyPr/>
                    <a:lstStyle/>
                    <a:p>
                      <a:pPr algn="ctr"/>
                      <a:r>
                        <a:rPr lang="en-IT" sz="1600"/>
                        <a:t>Year</a:t>
                      </a:r>
                    </a:p>
                  </a:txBody>
                  <a:tcPr anchor="ctr"/>
                </a:tc>
                <a:tc>
                  <a:txBody>
                    <a:bodyPr/>
                    <a:lstStyle/>
                    <a:p>
                      <a:pPr algn="ctr"/>
                      <a:r>
                        <a:rPr lang="en-IT" sz="1600"/>
                        <a:t>Telescopes</a:t>
                      </a:r>
                    </a:p>
                  </a:txBody>
                  <a:tcPr anchor="ctr"/>
                </a:tc>
                <a:tc>
                  <a:txBody>
                    <a:bodyPr/>
                    <a:lstStyle/>
                    <a:p>
                      <a:pPr algn="ctr"/>
                      <a:r>
                        <a:rPr lang="en-IT" sz="1600"/>
                        <a:t>OFF</a:t>
                      </a:r>
                    </a:p>
                  </a:txBody>
                  <a:tcPr anchor="ctr"/>
                </a:tc>
                <a:tc>
                  <a:txBody>
                    <a:bodyPr/>
                    <a:lstStyle/>
                    <a:p>
                      <a:pPr algn="ctr"/>
                      <a:r>
                        <a:rPr lang="en-IT" sz="1600"/>
                        <a:t>Restarted (OK,~OK,~OFF)</a:t>
                      </a:r>
                    </a:p>
                  </a:txBody>
                  <a:tcPr anchor="ctr"/>
                </a:tc>
                <a:extLst>
                  <a:ext uri="{0D108BD9-81ED-4DB2-BD59-A6C34878D82A}">
                    <a16:rowId xmlns:a16="http://schemas.microsoft.com/office/drawing/2014/main" val="3653262140"/>
                  </a:ext>
                </a:extLst>
              </a:tr>
              <a:tr h="577122">
                <a:tc>
                  <a:txBody>
                    <a:bodyPr/>
                    <a:lstStyle/>
                    <a:p>
                      <a:pPr algn="ctr"/>
                      <a:r>
                        <a:rPr lang="en-IT" sz="1600"/>
                        <a:t>2024</a:t>
                      </a:r>
                    </a:p>
                  </a:txBody>
                  <a:tcPr anchor="ctr"/>
                </a:tc>
                <a:tc>
                  <a:txBody>
                    <a:bodyPr/>
                    <a:lstStyle/>
                    <a:p>
                      <a:pPr algn="ctr"/>
                      <a:r>
                        <a:rPr lang="en-IT" sz="1600"/>
                        <a:t>54</a:t>
                      </a:r>
                    </a:p>
                  </a:txBody>
                  <a:tcPr anchor="ctr"/>
                </a:tc>
                <a:tc>
                  <a:txBody>
                    <a:bodyPr/>
                    <a:lstStyle/>
                    <a:p>
                      <a:pPr algn="ctr"/>
                      <a:r>
                        <a:rPr lang="en-IT" sz="1600"/>
                        <a:t>31</a:t>
                      </a:r>
                    </a:p>
                  </a:txBody>
                  <a:tcPr anchor="ctr"/>
                </a:tc>
                <a:tc>
                  <a:txBody>
                    <a:bodyPr/>
                    <a:lstStyle/>
                    <a:p>
                      <a:pPr algn="ctr"/>
                      <a:r>
                        <a:rPr lang="en-IT" sz="1600"/>
                        <a:t>23</a:t>
                      </a:r>
                    </a:p>
                  </a:txBody>
                  <a:tcPr anchor="ctr"/>
                </a:tc>
                <a:extLst>
                  <a:ext uri="{0D108BD9-81ED-4DB2-BD59-A6C34878D82A}">
                    <a16:rowId xmlns:a16="http://schemas.microsoft.com/office/drawing/2014/main" val="2608638410"/>
                  </a:ext>
                </a:extLst>
              </a:tr>
              <a:tr h="614596">
                <a:tc>
                  <a:txBody>
                    <a:bodyPr/>
                    <a:lstStyle/>
                    <a:p>
                      <a:pPr algn="ctr"/>
                      <a:r>
                        <a:rPr lang="en-IT" sz="1600"/>
                        <a:t>2025</a:t>
                      </a:r>
                    </a:p>
                  </a:txBody>
                  <a:tcPr anchor="ctr"/>
                </a:tc>
                <a:tc>
                  <a:txBody>
                    <a:bodyPr/>
                    <a:lstStyle/>
                    <a:p>
                      <a:pPr algn="ctr"/>
                      <a:r>
                        <a:rPr lang="en-IT" sz="1600"/>
                        <a:t>57</a:t>
                      </a:r>
                    </a:p>
                  </a:txBody>
                  <a:tcPr anchor="ctr"/>
                </a:tc>
                <a:tc>
                  <a:txBody>
                    <a:bodyPr/>
                    <a:lstStyle/>
                    <a:p>
                      <a:pPr algn="ctr"/>
                      <a:r>
                        <a:rPr lang="en-IT" sz="1600"/>
                        <a:t>14</a:t>
                      </a:r>
                    </a:p>
                  </a:txBody>
                  <a:tcPr anchor="ctr"/>
                </a:tc>
                <a:tc>
                  <a:txBody>
                    <a:bodyPr/>
                    <a:lstStyle/>
                    <a:p>
                      <a:pPr algn="ctr"/>
                      <a:r>
                        <a:rPr lang="en-IT" sz="1600"/>
                        <a:t>43</a:t>
                      </a:r>
                    </a:p>
                  </a:txBody>
                  <a:tcPr anchor="ctr"/>
                </a:tc>
                <a:extLst>
                  <a:ext uri="{0D108BD9-81ED-4DB2-BD59-A6C34878D82A}">
                    <a16:rowId xmlns:a16="http://schemas.microsoft.com/office/drawing/2014/main" val="2578715946"/>
                  </a:ext>
                </a:extLst>
              </a:tr>
              <a:tr h="652450">
                <a:tc>
                  <a:txBody>
                    <a:bodyPr/>
                    <a:lstStyle/>
                    <a:p>
                      <a:pPr algn="ctr"/>
                      <a:r>
                        <a:rPr lang="en-IT" sz="1600"/>
                        <a:t>2026</a:t>
                      </a:r>
                    </a:p>
                  </a:txBody>
                  <a:tcPr anchor="ctr"/>
                </a:tc>
                <a:tc>
                  <a:txBody>
                    <a:bodyPr/>
                    <a:lstStyle/>
                    <a:p>
                      <a:pPr algn="ctr"/>
                      <a:r>
                        <a:rPr lang="en-IT" sz="1600"/>
                        <a:t>54</a:t>
                      </a:r>
                    </a:p>
                  </a:txBody>
                  <a:tcPr anchor="ctr"/>
                </a:tc>
                <a:tc>
                  <a:txBody>
                    <a:bodyPr/>
                    <a:lstStyle/>
                    <a:p>
                      <a:pPr algn="ctr"/>
                      <a:r>
                        <a:rPr lang="en-IT" sz="1600" dirty="0"/>
                        <a:t>5</a:t>
                      </a:r>
                    </a:p>
                  </a:txBody>
                  <a:tcPr anchor="ctr"/>
                </a:tc>
                <a:tc>
                  <a:txBody>
                    <a:bodyPr/>
                    <a:lstStyle/>
                    <a:p>
                      <a:pPr algn="ctr"/>
                      <a:r>
                        <a:rPr lang="en-IT" sz="1600" dirty="0"/>
                        <a:t>49</a:t>
                      </a:r>
                    </a:p>
                  </a:txBody>
                  <a:tcPr anchor="ctr"/>
                </a:tc>
                <a:extLst>
                  <a:ext uri="{0D108BD9-81ED-4DB2-BD59-A6C34878D82A}">
                    <a16:rowId xmlns:a16="http://schemas.microsoft.com/office/drawing/2014/main" val="1360473532"/>
                  </a:ext>
                </a:extLst>
              </a:tr>
            </a:tbl>
          </a:graphicData>
        </a:graphic>
      </p:graphicFrame>
      <p:sp>
        <p:nvSpPr>
          <p:cNvPr id="5" name="TextBox 4">
            <a:extLst>
              <a:ext uri="{FF2B5EF4-FFF2-40B4-BE49-F238E27FC236}">
                <a16:creationId xmlns:a16="http://schemas.microsoft.com/office/drawing/2014/main" id="{9BA8459C-8921-CAF2-E136-44EF49CDE570}"/>
              </a:ext>
            </a:extLst>
          </p:cNvPr>
          <p:cNvSpPr txBox="1"/>
          <p:nvPr/>
        </p:nvSpPr>
        <p:spPr>
          <a:xfrm>
            <a:off x="535255" y="732265"/>
            <a:ext cx="8503493" cy="2308324"/>
          </a:xfrm>
          <a:prstGeom prst="rect">
            <a:avLst/>
          </a:prstGeom>
          <a:noFill/>
        </p:spPr>
        <p:txBody>
          <a:bodyPr wrap="square" rtlCol="0">
            <a:spAutoFit/>
          </a:bodyPr>
          <a:lstStyle/>
          <a:p>
            <a:r>
              <a:rPr lang="en-GB" sz="1600" b="1" dirty="0"/>
              <a:t>OFF</a:t>
            </a:r>
            <a:r>
              <a:rPr lang="en-GB" sz="1600" dirty="0"/>
              <a:t> : nothing done on this telescopes </a:t>
            </a:r>
          </a:p>
          <a:p>
            <a:endParaRPr lang="en-GB" sz="1600" dirty="0"/>
          </a:p>
          <a:p>
            <a:r>
              <a:rPr lang="en-IT" sz="1600" b="1"/>
              <a:t>Restarted:  </a:t>
            </a:r>
            <a:r>
              <a:rPr lang="en-IT" sz="1600"/>
              <a:t>OK or ~OK or ~OFF</a:t>
            </a:r>
            <a:endParaRPr lang="en-IT" sz="1600" b="1"/>
          </a:p>
          <a:p>
            <a:endParaRPr lang="en-GB" sz="1600" b="1" dirty="0"/>
          </a:p>
          <a:p>
            <a:r>
              <a:rPr lang="en-GB" sz="1600" b="1" dirty="0"/>
              <a:t>NB From last year slide: </a:t>
            </a:r>
          </a:p>
          <a:p>
            <a:r>
              <a:rPr lang="en-GB" sz="1600" b="1" dirty="0"/>
              <a:t>Telescopes: </a:t>
            </a:r>
            <a:r>
              <a:rPr lang="en-GB" sz="1600" dirty="0"/>
              <a:t>not counting incomplete or pending installations, relocations to be done  and considering unclear situations as OFF (from 54 to 57 because of installation  completed &amp; move completed)</a:t>
            </a:r>
          </a:p>
          <a:p>
            <a:endParaRPr lang="en-GB" sz="1600" dirty="0"/>
          </a:p>
        </p:txBody>
      </p:sp>
      <p:sp>
        <p:nvSpPr>
          <p:cNvPr id="3" name="TextBox 2">
            <a:extLst>
              <a:ext uri="{FF2B5EF4-FFF2-40B4-BE49-F238E27FC236}">
                <a16:creationId xmlns:a16="http://schemas.microsoft.com/office/drawing/2014/main" id="{8DF0EEAB-DDE8-98C3-0A39-1E0E0AF994CB}"/>
              </a:ext>
            </a:extLst>
          </p:cNvPr>
          <p:cNvSpPr txBox="1"/>
          <p:nvPr/>
        </p:nvSpPr>
        <p:spPr>
          <a:xfrm>
            <a:off x="671070" y="5756403"/>
            <a:ext cx="4550220" cy="369332"/>
          </a:xfrm>
          <a:prstGeom prst="rect">
            <a:avLst/>
          </a:prstGeom>
          <a:noFill/>
        </p:spPr>
        <p:txBody>
          <a:bodyPr wrap="none" rtlCol="0">
            <a:spAutoFit/>
          </a:bodyPr>
          <a:lstStyle/>
          <a:p>
            <a:r>
              <a:rPr lang="en-GB" dirty="0"/>
              <a:t>33 (</a:t>
            </a:r>
            <a:r>
              <a:rPr lang="en-GB" dirty="0">
                <a:solidFill>
                  <a:srgbClr val="FF0000"/>
                </a:solidFill>
              </a:rPr>
              <a:t>26</a:t>
            </a:r>
            <a:r>
              <a:rPr lang="en-GB" dirty="0"/>
              <a:t>+</a:t>
            </a:r>
            <a:r>
              <a:rPr lang="en-GB" dirty="0">
                <a:solidFill>
                  <a:srgbClr val="FD9919"/>
                </a:solidFill>
              </a:rPr>
              <a:t>7</a:t>
            </a:r>
            <a:r>
              <a:rPr lang="en-GB" dirty="0"/>
              <a:t>) telescopes have some data in RUN8!</a:t>
            </a:r>
          </a:p>
        </p:txBody>
      </p:sp>
    </p:spTree>
    <p:extLst>
      <p:ext uri="{BB962C8B-B14F-4D97-AF65-F5344CB8AC3E}">
        <p14:creationId xmlns:p14="http://schemas.microsoft.com/office/powerpoint/2010/main" val="2386984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89382-2255-7354-216E-257C994C03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68311-2BD8-4533-EBD2-50818B7CB885}"/>
              </a:ext>
            </a:extLst>
          </p:cNvPr>
          <p:cNvSpPr>
            <a:spLocks noGrp="1"/>
          </p:cNvSpPr>
          <p:nvPr>
            <p:ph type="title"/>
          </p:nvPr>
        </p:nvSpPr>
        <p:spPr/>
        <p:txBody>
          <a:bodyPr/>
          <a:lstStyle/>
          <a:p>
            <a:r>
              <a:rPr lang="en-IT"/>
              <a:t>Overview</a:t>
            </a:r>
          </a:p>
        </p:txBody>
      </p:sp>
      <p:graphicFrame>
        <p:nvGraphicFramePr>
          <p:cNvPr id="6" name="Table 5">
            <a:extLst>
              <a:ext uri="{FF2B5EF4-FFF2-40B4-BE49-F238E27FC236}">
                <a16:creationId xmlns:a16="http://schemas.microsoft.com/office/drawing/2014/main" id="{FCF19E59-9872-79CC-62FA-9AD1E71BA214}"/>
              </a:ext>
            </a:extLst>
          </p:cNvPr>
          <p:cNvGraphicFramePr>
            <a:graphicFrameLocks noGrp="1"/>
          </p:cNvGraphicFramePr>
          <p:nvPr>
            <p:extLst>
              <p:ext uri="{D42A27DB-BD31-4B8C-83A1-F6EECF244321}">
                <p14:modId xmlns:p14="http://schemas.microsoft.com/office/powerpoint/2010/main" val="1128186823"/>
              </p:ext>
            </p:extLst>
          </p:nvPr>
        </p:nvGraphicFramePr>
        <p:xfrm>
          <a:off x="525780" y="928370"/>
          <a:ext cx="8492490" cy="5506720"/>
        </p:xfrm>
        <a:graphic>
          <a:graphicData uri="http://schemas.openxmlformats.org/drawingml/2006/table">
            <a:tbl>
              <a:tblPr firstRow="1" bandRow="1">
                <a:tableStyleId>{2D5ABB26-0587-4C30-8999-92F81FD0307C}</a:tableStyleId>
              </a:tblPr>
              <a:tblGrid>
                <a:gridCol w="2718080">
                  <a:extLst>
                    <a:ext uri="{9D8B030D-6E8A-4147-A177-3AD203B41FA5}">
                      <a16:colId xmlns:a16="http://schemas.microsoft.com/office/drawing/2014/main" val="731615427"/>
                    </a:ext>
                  </a:extLst>
                </a:gridCol>
                <a:gridCol w="5774410">
                  <a:extLst>
                    <a:ext uri="{9D8B030D-6E8A-4147-A177-3AD203B41FA5}">
                      <a16:colId xmlns:a16="http://schemas.microsoft.com/office/drawing/2014/main" val="1339478080"/>
                    </a:ext>
                  </a:extLst>
                </a:gridCol>
              </a:tblGrid>
              <a:tr h="1101344">
                <a:tc>
                  <a:txBody>
                    <a:bodyPr/>
                    <a:lstStyle/>
                    <a:p>
                      <a:pPr marL="342900" indent="-342900">
                        <a:buFont typeface="Arial" panose="020B0604020202020204" pitchFamily="34" charset="0"/>
                        <a:buChar char="•"/>
                      </a:pPr>
                      <a:r>
                        <a:rPr lang="en-GB" sz="2400" b="1" noProof="1"/>
                        <a:t>Network status</a:t>
                      </a:r>
                      <a:r>
                        <a:rPr lang="en-GB" sz="2400" noProof="1"/>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2400" noProof="1"/>
                        <a:t>review of the situation &amp; plans for the autumn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9047500"/>
                  </a:ext>
                </a:extLst>
              </a:tr>
              <a:tr h="1101344">
                <a:tc>
                  <a:txBody>
                    <a:bodyPr/>
                    <a:lstStyle/>
                    <a:p>
                      <a:pPr marL="342900" indent="-342900">
                        <a:buFont typeface="Arial" panose="020B0604020202020204" pitchFamily="34" charset="0"/>
                        <a:buChar char="•"/>
                      </a:pPr>
                      <a:r>
                        <a:rPr lang="en-GB" sz="2400" b="1" noProof="1"/>
                        <a:t>Run 8</a:t>
                      </a:r>
                      <a:r>
                        <a:rPr lang="en-GB" sz="2400" noProof="1"/>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400" noProof="1"/>
                        <a:t>Some numbers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9745125"/>
                  </a:ext>
                </a:extLst>
              </a:tr>
              <a:tr h="1101344">
                <a:tc>
                  <a:txBody>
                    <a:bodyPr/>
                    <a:lstStyle/>
                    <a:p>
                      <a:pPr marL="342900" indent="-342900">
                        <a:buFont typeface="Arial" panose="020B0604020202020204" pitchFamily="34" charset="0"/>
                        <a:buChar char="•"/>
                      </a:pPr>
                      <a:r>
                        <a:rPr lang="en-GB" sz="2400" b="1" noProof="1"/>
                        <a:t>New Run: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400" b="0" noProof="1"/>
                        <a:t>dates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54214980"/>
                  </a:ext>
                </a:extLst>
              </a:tr>
              <a:tr h="1101344">
                <a:tc>
                  <a:txBody>
                    <a:bodyPr/>
                    <a:lstStyle/>
                    <a:p>
                      <a:pPr marL="342900" indent="-342900">
                        <a:buFont typeface="Arial" panose="020B0604020202020204" pitchFamily="34" charset="0"/>
                        <a:buChar char="•"/>
                      </a:pPr>
                      <a:r>
                        <a:rPr lang="en-GB" sz="2400" b="1" noProof="1"/>
                        <a:t>Tech. report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400" noProof="1"/>
                        <a:t>Hardware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5230545"/>
                  </a:ext>
                </a:extLst>
              </a:tr>
              <a:tr h="1101344">
                <a:tc>
                  <a:txBody>
                    <a:bodyPr/>
                    <a:lstStyle/>
                    <a:p>
                      <a:pPr marL="342900" indent="-342900">
                        <a:buFont typeface="Arial" panose="020B0604020202020204" pitchFamily="34" charset="0"/>
                        <a:buChar char="•"/>
                      </a:pPr>
                      <a:r>
                        <a:rPr lang="en-GB" sz="2400" b="1" noProof="1"/>
                        <a:t>R&amp;D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400" noProof="1"/>
                        <a:t>Dedicated talks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6271554"/>
                  </a:ext>
                </a:extLst>
              </a:tr>
            </a:tbl>
          </a:graphicData>
        </a:graphic>
      </p:graphicFrame>
    </p:spTree>
    <p:extLst>
      <p:ext uri="{BB962C8B-B14F-4D97-AF65-F5344CB8AC3E}">
        <p14:creationId xmlns:p14="http://schemas.microsoft.com/office/powerpoint/2010/main" val="3443785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EAECF-F918-57EA-5D1E-62EDECCAAE35}"/>
              </a:ext>
            </a:extLst>
          </p:cNvPr>
          <p:cNvSpPr>
            <a:spLocks noGrp="1"/>
          </p:cNvSpPr>
          <p:nvPr>
            <p:ph type="title"/>
          </p:nvPr>
        </p:nvSpPr>
        <p:spPr/>
        <p:txBody>
          <a:bodyPr/>
          <a:lstStyle/>
          <a:p>
            <a:r>
              <a:rPr lang="en-GB" dirty="0"/>
              <a:t>What next?</a:t>
            </a:r>
          </a:p>
        </p:txBody>
      </p:sp>
      <p:sp>
        <p:nvSpPr>
          <p:cNvPr id="5" name="TextBox 4">
            <a:extLst>
              <a:ext uri="{FF2B5EF4-FFF2-40B4-BE49-F238E27FC236}">
                <a16:creationId xmlns:a16="http://schemas.microsoft.com/office/drawing/2014/main" id="{B73F5C79-6B40-D96D-5ED0-C93CC3CE81BA}"/>
              </a:ext>
            </a:extLst>
          </p:cNvPr>
          <p:cNvSpPr txBox="1"/>
          <p:nvPr/>
        </p:nvSpPr>
        <p:spPr>
          <a:xfrm>
            <a:off x="512770" y="1032068"/>
            <a:ext cx="8503493" cy="3816429"/>
          </a:xfrm>
          <a:prstGeom prst="rect">
            <a:avLst/>
          </a:prstGeom>
          <a:noFill/>
        </p:spPr>
        <p:txBody>
          <a:bodyPr wrap="square" rtlCol="0">
            <a:spAutoFit/>
          </a:bodyPr>
          <a:lstStyle/>
          <a:p>
            <a:pPr algn="just"/>
            <a:r>
              <a:rPr lang="en-GB" sz="1600" b="1" dirty="0"/>
              <a:t>The OFFs (nothing done):</a:t>
            </a:r>
          </a:p>
          <a:p>
            <a:pPr algn="just"/>
            <a:endParaRPr lang="en-GB" sz="1600" b="1" dirty="0"/>
          </a:p>
          <a:p>
            <a:pPr marL="342900" indent="-342900" algn="just">
              <a:buFont typeface="+mj-lt"/>
              <a:buAutoNum type="arabicPeriod"/>
            </a:pPr>
            <a:r>
              <a:rPr lang="en-GB" sz="1600" b="1" dirty="0"/>
              <a:t>ANCO-01</a:t>
            </a:r>
            <a:r>
              <a:rPr lang="en-GB" sz="1600" dirty="0"/>
              <a:t> : probably the telescope is going to be moved away</a:t>
            </a:r>
          </a:p>
          <a:p>
            <a:pPr marL="342900" indent="-342900" algn="just">
              <a:buFont typeface="+mj-lt"/>
              <a:buAutoNum type="arabicPeriod"/>
            </a:pPr>
            <a:r>
              <a:rPr lang="en-GB" sz="1600" b="1" dirty="0"/>
              <a:t>LODI-01:</a:t>
            </a:r>
          </a:p>
          <a:p>
            <a:pPr marL="342900" indent="-342900" algn="just">
              <a:buFont typeface="+mj-lt"/>
              <a:buAutoNum type="arabicPeriod"/>
            </a:pPr>
            <a:r>
              <a:rPr lang="en-GB" sz="1600" b="1" dirty="0"/>
              <a:t>LODI-03:</a:t>
            </a:r>
          </a:p>
          <a:p>
            <a:pPr marL="342900" indent="-342900" algn="just">
              <a:buFont typeface="+mj-lt"/>
              <a:buAutoNum type="arabicPeriod"/>
            </a:pPr>
            <a:r>
              <a:rPr lang="en-GB" sz="1600" b="1" dirty="0"/>
              <a:t>ROMA-02</a:t>
            </a:r>
            <a:r>
              <a:rPr lang="en-GB" sz="1600" dirty="0"/>
              <a:t>: probably the telescope is going to be moved away</a:t>
            </a:r>
          </a:p>
          <a:p>
            <a:pPr marL="342900" indent="-342900" algn="just">
              <a:buFont typeface="+mj-lt"/>
              <a:buAutoNum type="arabicPeriod"/>
            </a:pPr>
            <a:r>
              <a:rPr lang="en-GB" sz="1600" b="1" dirty="0"/>
              <a:t>SAVO-01</a:t>
            </a:r>
            <a:r>
              <a:rPr lang="en-GB" sz="1600" dirty="0"/>
              <a:t>:</a:t>
            </a:r>
          </a:p>
          <a:p>
            <a:pPr marL="342900" indent="-342900" algn="just">
              <a:buFont typeface="+mj-lt"/>
              <a:buAutoNum type="arabicPeriod"/>
            </a:pPr>
            <a:endParaRPr lang="en-GB" sz="1600" b="1" dirty="0"/>
          </a:p>
          <a:p>
            <a:pPr algn="just"/>
            <a:r>
              <a:rPr lang="en-GB" sz="1600" b="1" dirty="0"/>
              <a:t>The ~OFFs (nothing done):</a:t>
            </a:r>
          </a:p>
          <a:p>
            <a:pPr algn="just"/>
            <a:r>
              <a:rPr lang="en-GB" sz="1600" dirty="0"/>
              <a:t>We have …. telescopes in this status: focus needed to bring them in data taking mode</a:t>
            </a:r>
          </a:p>
          <a:p>
            <a:pPr algn="just"/>
            <a:endParaRPr lang="en-GB" sz="1600" b="1" dirty="0"/>
          </a:p>
          <a:p>
            <a:pPr algn="just"/>
            <a:r>
              <a:rPr lang="en-GB" sz="1600" dirty="0"/>
              <a:t>The OK &amp; ~OK telescopes need anyway continuous monitoring and maintenance and we need to </a:t>
            </a:r>
            <a:r>
              <a:rPr lang="en-GB" sz="1600" b="1" dirty="0">
                <a:solidFill>
                  <a:srgbClr val="FF0000"/>
                </a:solidFill>
              </a:rPr>
              <a:t>schedule </a:t>
            </a:r>
            <a:r>
              <a:rPr lang="en-IT" b="1" dirty="0">
                <a:solidFill>
                  <a:srgbClr val="FF0000"/>
                </a:solidFill>
              </a:rPr>
              <a:t>an efficiency measurement</a:t>
            </a:r>
            <a:r>
              <a:rPr lang="en-IT" dirty="0"/>
              <a:t>.</a:t>
            </a:r>
          </a:p>
          <a:p>
            <a:pPr algn="just"/>
            <a:endParaRPr lang="en-GB" sz="1600" dirty="0"/>
          </a:p>
          <a:p>
            <a:pPr algn="just"/>
            <a:endParaRPr lang="en-GB" sz="1600" dirty="0"/>
          </a:p>
        </p:txBody>
      </p:sp>
    </p:spTree>
    <p:extLst>
      <p:ext uri="{BB962C8B-B14F-4D97-AF65-F5344CB8AC3E}">
        <p14:creationId xmlns:p14="http://schemas.microsoft.com/office/powerpoint/2010/main" val="2963603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E50E5-63B9-F96D-861E-E4C35647E711}"/>
              </a:ext>
            </a:extLst>
          </p:cNvPr>
          <p:cNvSpPr>
            <a:spLocks noGrp="1"/>
          </p:cNvSpPr>
          <p:nvPr>
            <p:ph type="title"/>
          </p:nvPr>
        </p:nvSpPr>
        <p:spPr/>
        <p:txBody>
          <a:bodyPr/>
          <a:lstStyle/>
          <a:p>
            <a:r>
              <a:rPr lang="en-IT" dirty="0"/>
              <a:t>RUN 8</a:t>
            </a:r>
          </a:p>
        </p:txBody>
      </p:sp>
    </p:spTree>
    <p:extLst>
      <p:ext uri="{BB962C8B-B14F-4D97-AF65-F5344CB8AC3E}">
        <p14:creationId xmlns:p14="http://schemas.microsoft.com/office/powerpoint/2010/main" val="4175734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08A63-8135-CD74-E100-109F30FCFA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581755-571A-2D77-AEA7-BE48FDE1AD4E}"/>
              </a:ext>
            </a:extLst>
          </p:cNvPr>
          <p:cNvSpPr>
            <a:spLocks noGrp="1"/>
          </p:cNvSpPr>
          <p:nvPr>
            <p:ph type="title"/>
          </p:nvPr>
        </p:nvSpPr>
        <p:spPr/>
        <p:txBody>
          <a:bodyPr/>
          <a:lstStyle/>
          <a:p>
            <a:r>
              <a:rPr lang="en-IT"/>
              <a:t>Few numbers</a:t>
            </a:r>
          </a:p>
        </p:txBody>
      </p:sp>
      <p:sp>
        <p:nvSpPr>
          <p:cNvPr id="3" name="Content Placeholder 2">
            <a:extLst>
              <a:ext uri="{FF2B5EF4-FFF2-40B4-BE49-F238E27FC236}">
                <a16:creationId xmlns:a16="http://schemas.microsoft.com/office/drawing/2014/main" id="{4D4D5925-D4B7-188A-1CBB-99ACFF4316A5}"/>
              </a:ext>
            </a:extLst>
          </p:cNvPr>
          <p:cNvSpPr>
            <a:spLocks noGrp="1"/>
          </p:cNvSpPr>
          <p:nvPr>
            <p:ph idx="1"/>
          </p:nvPr>
        </p:nvSpPr>
        <p:spPr>
          <a:xfrm>
            <a:off x="628649" y="870885"/>
            <a:ext cx="8292613" cy="1825423"/>
          </a:xfrm>
        </p:spPr>
        <p:txBody>
          <a:bodyPr>
            <a:normAutofit/>
          </a:bodyPr>
          <a:lstStyle/>
          <a:p>
            <a:pPr marL="0" indent="0">
              <a:buNone/>
            </a:pPr>
            <a:r>
              <a:rPr lang="en-GB" sz="2000" b="1" dirty="0">
                <a:effectLst/>
                <a:latin typeface="Arial" panose="020B0604020202020204" pitchFamily="34" charset="0"/>
              </a:rPr>
              <a:t>Start date: 14th </a:t>
            </a:r>
            <a:r>
              <a:rPr lang="en-GB" sz="2000" b="1" dirty="0" err="1">
                <a:effectLst/>
                <a:latin typeface="Arial" panose="020B0604020202020204" pitchFamily="34" charset="0"/>
              </a:rPr>
              <a:t>november</a:t>
            </a:r>
            <a:r>
              <a:rPr lang="en-GB" sz="2000" b="1" dirty="0">
                <a:effectLst/>
                <a:latin typeface="Arial" panose="020B0604020202020204" pitchFamily="34" charset="0"/>
              </a:rPr>
              <a:t> 2025 	End date*:  15</a:t>
            </a:r>
            <a:r>
              <a:rPr lang="en-GB" sz="2000" b="1" baseline="30000" dirty="0">
                <a:effectLst/>
                <a:latin typeface="Arial" panose="020B0604020202020204" pitchFamily="34" charset="0"/>
              </a:rPr>
              <a:t>th</a:t>
            </a:r>
            <a:r>
              <a:rPr lang="en-GB" sz="2000" b="1" dirty="0">
                <a:effectLst/>
                <a:latin typeface="Arial" panose="020B0604020202020204" pitchFamily="34" charset="0"/>
              </a:rPr>
              <a:t> June 2026</a:t>
            </a:r>
            <a:endParaRPr lang="en-GB" sz="2000" dirty="0">
              <a:solidFill>
                <a:srgbClr val="000000"/>
              </a:solidFill>
              <a:effectLst/>
              <a:latin typeface="Arial" panose="020B0604020202020204" pitchFamily="34" charset="0"/>
            </a:endParaRPr>
          </a:p>
          <a:p>
            <a:pPr marL="0" indent="0">
              <a:buNone/>
            </a:pPr>
            <a:r>
              <a:rPr lang="en-GB" sz="1400" dirty="0"/>
              <a:t>*: the data taking is ongoing in some sites but most of the school telescopes are off due to summer break</a:t>
            </a:r>
          </a:p>
        </p:txBody>
      </p:sp>
      <p:sp>
        <p:nvSpPr>
          <p:cNvPr id="7" name="TextBox 6">
            <a:extLst>
              <a:ext uri="{FF2B5EF4-FFF2-40B4-BE49-F238E27FC236}">
                <a16:creationId xmlns:a16="http://schemas.microsoft.com/office/drawing/2014/main" id="{EA447289-E036-23CA-4B7B-3BC43E74CAF3}"/>
              </a:ext>
            </a:extLst>
          </p:cNvPr>
          <p:cNvSpPr txBox="1"/>
          <p:nvPr/>
        </p:nvSpPr>
        <p:spPr>
          <a:xfrm>
            <a:off x="425694" y="4973981"/>
            <a:ext cx="8292612" cy="1815882"/>
          </a:xfrm>
          <a:prstGeom prst="rect">
            <a:avLst/>
          </a:prstGeom>
          <a:noFill/>
        </p:spPr>
        <p:txBody>
          <a:bodyPr wrap="square">
            <a:spAutoFit/>
          </a:bodyPr>
          <a:lstStyle/>
          <a:p>
            <a:pPr algn="just"/>
            <a:r>
              <a:rPr lang="en-GB" sz="1600" b="1" dirty="0">
                <a:solidFill>
                  <a:srgbClr val="000000"/>
                </a:solidFill>
                <a:effectLst/>
                <a:latin typeface="Arial" panose="020B0604020202020204" pitchFamily="34" charset="0"/>
              </a:rPr>
              <a:t>Telescopes: 33 + 4 POLA-R</a:t>
            </a:r>
            <a:endParaRPr lang="en-GB" sz="1600" dirty="0">
              <a:solidFill>
                <a:srgbClr val="000000"/>
              </a:solidFill>
              <a:effectLst/>
              <a:latin typeface="Arial" panose="020B0604020202020204" pitchFamily="34" charset="0"/>
            </a:endParaRPr>
          </a:p>
          <a:p>
            <a:pPr algn="just"/>
            <a:endParaRPr lang="en-GB" sz="1600" b="1" dirty="0">
              <a:solidFill>
                <a:srgbClr val="000000"/>
              </a:solidFill>
              <a:effectLst/>
              <a:latin typeface="Arial" panose="020B0604020202020204" pitchFamily="34" charset="0"/>
            </a:endParaRPr>
          </a:p>
          <a:p>
            <a:pPr algn="just"/>
            <a:r>
              <a:rPr lang="en-GB" sz="1600" b="1" dirty="0">
                <a:solidFill>
                  <a:srgbClr val="000000"/>
                </a:solidFill>
                <a:effectLst/>
                <a:latin typeface="Arial" panose="020B0604020202020204" pitchFamily="34" charset="0"/>
              </a:rPr>
              <a:t>School Telescopes:  26 </a:t>
            </a:r>
          </a:p>
          <a:p>
            <a:pPr algn="just"/>
            <a:endParaRPr lang="en-GB" sz="1600" b="1" dirty="0">
              <a:solidFill>
                <a:srgbClr val="000000"/>
              </a:solidFill>
              <a:latin typeface="Arial" panose="020B0604020202020204" pitchFamily="34" charset="0"/>
            </a:endParaRPr>
          </a:p>
          <a:p>
            <a:pPr algn="just"/>
            <a:r>
              <a:rPr lang="en-GB" sz="1600" b="1" dirty="0">
                <a:solidFill>
                  <a:srgbClr val="000000"/>
                </a:solidFill>
                <a:latin typeface="Arial" panose="020B0604020202020204" pitchFamily="34" charset="0"/>
              </a:rPr>
              <a:t>Number of candidate tracks: &gt;8x10</a:t>
            </a:r>
            <a:r>
              <a:rPr lang="en-GB" sz="1600" b="1" baseline="30000" dirty="0">
                <a:solidFill>
                  <a:srgbClr val="000000"/>
                </a:solidFill>
                <a:latin typeface="Arial" panose="020B0604020202020204" pitchFamily="34" charset="0"/>
              </a:rPr>
              <a:t>9</a:t>
            </a:r>
          </a:p>
          <a:p>
            <a:pPr algn="just"/>
            <a:endParaRPr lang="en-GB" sz="1600" b="1" dirty="0">
              <a:solidFill>
                <a:srgbClr val="000000"/>
              </a:solidFill>
              <a:latin typeface="Arial" panose="020B0604020202020204" pitchFamily="34" charset="0"/>
            </a:endParaRPr>
          </a:p>
          <a:p>
            <a:pPr algn="just"/>
            <a:r>
              <a:rPr lang="en-GB" sz="1600" b="1" dirty="0">
                <a:latin typeface="Arial" panose="020B0604020202020204" pitchFamily="34" charset="0"/>
                <a:cs typeface="Arial" panose="020B0604020202020204" pitchFamily="34" charset="0"/>
              </a:rPr>
              <a:t>			Good participation from the schools!</a:t>
            </a:r>
            <a:endParaRPr lang="en-GB" sz="1600" b="1" dirty="0">
              <a:solidFill>
                <a:srgbClr val="000000"/>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1232742B-72F9-AFCC-9335-2A23CF0D2CC3}"/>
              </a:ext>
            </a:extLst>
          </p:cNvPr>
          <p:cNvPicPr>
            <a:picLocks noChangeAspect="1"/>
          </p:cNvPicPr>
          <p:nvPr/>
        </p:nvPicPr>
        <p:blipFill>
          <a:blip r:embed="rId2">
            <a:extLst>
              <a:ext uri="{28A0092B-C50C-407E-A947-70E740481C1C}">
                <a14:useLocalDpi xmlns:a14="http://schemas.microsoft.com/office/drawing/2010/main" val="0"/>
              </a:ext>
            </a:extLst>
          </a:blip>
          <a:srcRect t="5882" r="1688" b="4640"/>
          <a:stretch>
            <a:fillRect/>
          </a:stretch>
        </p:blipFill>
        <p:spPr>
          <a:xfrm>
            <a:off x="327669" y="1573729"/>
            <a:ext cx="8292612" cy="3318672"/>
          </a:xfrm>
          <a:prstGeom prst="rect">
            <a:avLst/>
          </a:prstGeom>
        </p:spPr>
      </p:pic>
    </p:spTree>
    <p:extLst>
      <p:ext uri="{BB962C8B-B14F-4D97-AF65-F5344CB8AC3E}">
        <p14:creationId xmlns:p14="http://schemas.microsoft.com/office/powerpoint/2010/main" val="49470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DF011-7015-E9A8-506B-D25BF164C0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38E980-CCD3-D7AA-7A9C-EB9D3ED4F6F0}"/>
              </a:ext>
            </a:extLst>
          </p:cNvPr>
          <p:cNvSpPr>
            <a:spLocks noGrp="1"/>
          </p:cNvSpPr>
          <p:nvPr>
            <p:ph type="title"/>
          </p:nvPr>
        </p:nvSpPr>
        <p:spPr/>
        <p:txBody>
          <a:bodyPr/>
          <a:lstStyle/>
          <a:p>
            <a:r>
              <a:rPr lang="en-IT" dirty="0"/>
              <a:t>Good participation?</a:t>
            </a:r>
          </a:p>
        </p:txBody>
      </p:sp>
      <p:sp>
        <p:nvSpPr>
          <p:cNvPr id="8" name="TextBox 7">
            <a:extLst>
              <a:ext uri="{FF2B5EF4-FFF2-40B4-BE49-F238E27FC236}">
                <a16:creationId xmlns:a16="http://schemas.microsoft.com/office/drawing/2014/main" id="{70DE2140-910A-D343-5C90-E6180E592D1F}"/>
              </a:ext>
            </a:extLst>
          </p:cNvPr>
          <p:cNvSpPr txBox="1"/>
          <p:nvPr/>
        </p:nvSpPr>
        <p:spPr>
          <a:xfrm>
            <a:off x="569626" y="824459"/>
            <a:ext cx="4854727" cy="646331"/>
          </a:xfrm>
          <a:prstGeom prst="rect">
            <a:avLst/>
          </a:prstGeom>
          <a:noFill/>
        </p:spPr>
        <p:txBody>
          <a:bodyPr wrap="none" rtlCol="0">
            <a:spAutoFit/>
          </a:bodyPr>
          <a:lstStyle/>
          <a:p>
            <a:pPr marL="285750" indent="-285750">
              <a:buFontTx/>
              <a:buChar char="-"/>
            </a:pPr>
            <a:r>
              <a:rPr lang="en-GB" dirty="0"/>
              <a:t>26 school telescopes </a:t>
            </a:r>
            <a:r>
              <a:rPr lang="en-GB" u="sng" dirty="0"/>
              <a:t>have some data </a:t>
            </a:r>
            <a:r>
              <a:rPr lang="en-GB" dirty="0"/>
              <a:t>for RUN8</a:t>
            </a:r>
          </a:p>
          <a:p>
            <a:pPr marL="285750" indent="-285750">
              <a:buFontTx/>
              <a:buChar char="-"/>
            </a:pPr>
            <a:r>
              <a:rPr lang="en-GB" dirty="0" err="1"/>
              <a:t>elog</a:t>
            </a:r>
            <a:r>
              <a:rPr lang="en-GB" dirty="0"/>
              <a:t> entry/day</a:t>
            </a:r>
          </a:p>
        </p:txBody>
      </p:sp>
      <p:pic>
        <p:nvPicPr>
          <p:cNvPr id="10" name="Picture 9">
            <a:extLst>
              <a:ext uri="{FF2B5EF4-FFF2-40B4-BE49-F238E27FC236}">
                <a16:creationId xmlns:a16="http://schemas.microsoft.com/office/drawing/2014/main" id="{FF7C295B-6782-49BA-C834-140E1B746C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6168" y="1470790"/>
            <a:ext cx="6756400" cy="3263900"/>
          </a:xfrm>
          <a:prstGeom prst="rect">
            <a:avLst/>
          </a:prstGeom>
        </p:spPr>
      </p:pic>
      <p:sp>
        <p:nvSpPr>
          <p:cNvPr id="11" name="TextBox 10">
            <a:extLst>
              <a:ext uri="{FF2B5EF4-FFF2-40B4-BE49-F238E27FC236}">
                <a16:creationId xmlns:a16="http://schemas.microsoft.com/office/drawing/2014/main" id="{5494FF5D-198D-D3EF-EA70-14FC97B0DE9C}"/>
              </a:ext>
            </a:extLst>
          </p:cNvPr>
          <p:cNvSpPr txBox="1"/>
          <p:nvPr/>
        </p:nvSpPr>
        <p:spPr>
          <a:xfrm>
            <a:off x="701683" y="5011689"/>
            <a:ext cx="7992613" cy="923330"/>
          </a:xfrm>
          <a:prstGeom prst="rect">
            <a:avLst/>
          </a:prstGeom>
          <a:noFill/>
        </p:spPr>
        <p:txBody>
          <a:bodyPr wrap="square" rtlCol="0">
            <a:spAutoFit/>
          </a:bodyPr>
          <a:lstStyle/>
          <a:p>
            <a:pPr algn="ctr" fontAlgn="t"/>
            <a:r>
              <a:rPr lang="en-IT" b="1" dirty="0"/>
              <a:t>Not many so far </a:t>
            </a:r>
            <a:r>
              <a:rPr lang="en-IT" b="1" dirty="0">
                <a:sym typeface="Wingdings" pitchFamily="2" charset="2"/>
              </a:rPr>
              <a:t>-&gt;</a:t>
            </a:r>
            <a:r>
              <a:rPr lang="en-IT" b="1" dirty="0"/>
              <a:t> student engagement is still in its restart phase.</a:t>
            </a:r>
          </a:p>
          <a:p>
            <a:pPr algn="ctr" fontAlgn="t"/>
            <a:endParaRPr lang="en-IT" b="1" dirty="0"/>
          </a:p>
          <a:p>
            <a:pPr algn="ctr" fontAlgn="t"/>
            <a:r>
              <a:rPr lang="en-IT" b="1" dirty="0">
                <a:solidFill>
                  <a:srgbClr val="FF0000"/>
                </a:solidFill>
              </a:rPr>
              <a:t>To be improved for RUN9</a:t>
            </a:r>
          </a:p>
        </p:txBody>
      </p:sp>
    </p:spTree>
    <p:extLst>
      <p:ext uri="{BB962C8B-B14F-4D97-AF65-F5344CB8AC3E}">
        <p14:creationId xmlns:p14="http://schemas.microsoft.com/office/powerpoint/2010/main" val="3724514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F57FC-D4D5-B1CD-3EC2-B635086D46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2F39CD-2589-B953-3D0A-6A35D5CB2A27}"/>
              </a:ext>
            </a:extLst>
          </p:cNvPr>
          <p:cNvSpPr>
            <a:spLocks noGrp="1"/>
          </p:cNvSpPr>
          <p:nvPr>
            <p:ph type="title"/>
          </p:nvPr>
        </p:nvSpPr>
        <p:spPr>
          <a:xfrm>
            <a:off x="1358394" y="0"/>
            <a:ext cx="7655380" cy="686852"/>
          </a:xfrm>
        </p:spPr>
        <p:txBody>
          <a:bodyPr>
            <a:noAutofit/>
          </a:bodyPr>
          <a:lstStyle/>
          <a:p>
            <a:pPr fontAlgn="t"/>
            <a:r>
              <a:rPr lang="en-IT" dirty="0"/>
              <a:t>General Overview of RUN8 Duty Cycles</a:t>
            </a:r>
          </a:p>
        </p:txBody>
      </p:sp>
      <p:sp>
        <p:nvSpPr>
          <p:cNvPr id="6" name="TextBox 5">
            <a:extLst>
              <a:ext uri="{FF2B5EF4-FFF2-40B4-BE49-F238E27FC236}">
                <a16:creationId xmlns:a16="http://schemas.microsoft.com/office/drawing/2014/main" id="{6F72E3C3-442C-1ABA-7FEE-9179DA6743A4}"/>
              </a:ext>
            </a:extLst>
          </p:cNvPr>
          <p:cNvSpPr txBox="1"/>
          <p:nvPr/>
        </p:nvSpPr>
        <p:spPr>
          <a:xfrm>
            <a:off x="601480" y="844691"/>
            <a:ext cx="8370134" cy="923330"/>
          </a:xfrm>
          <a:prstGeom prst="rect">
            <a:avLst/>
          </a:prstGeom>
          <a:noFill/>
        </p:spPr>
        <p:txBody>
          <a:bodyPr wrap="square">
            <a:spAutoFit/>
          </a:bodyPr>
          <a:lstStyle/>
          <a:p>
            <a:r>
              <a:rPr lang="en-IT" b="1" u="sng" dirty="0"/>
              <a:t>Duty Cycle:</a:t>
            </a:r>
            <a:r>
              <a:rPr lang="en-IT" dirty="0"/>
              <a:t> Defined as the number of hours during which the telescope acquired data (DAQ rate &gt;=10 Hz, Rate of Events with Hits &gt;=10 Hz, Rate of Events with good tracks &gt;= 10 Hz) over the full time period (in hours)</a:t>
            </a:r>
          </a:p>
        </p:txBody>
      </p:sp>
      <p:sp>
        <p:nvSpPr>
          <p:cNvPr id="7" name="TextBox 6">
            <a:extLst>
              <a:ext uri="{FF2B5EF4-FFF2-40B4-BE49-F238E27FC236}">
                <a16:creationId xmlns:a16="http://schemas.microsoft.com/office/drawing/2014/main" id="{C1A6BEF3-39BC-4067-AB95-F61B213F89D6}"/>
              </a:ext>
            </a:extLst>
          </p:cNvPr>
          <p:cNvSpPr txBox="1"/>
          <p:nvPr/>
        </p:nvSpPr>
        <p:spPr>
          <a:xfrm>
            <a:off x="1261431" y="5975833"/>
            <a:ext cx="6967786" cy="646331"/>
          </a:xfrm>
          <a:prstGeom prst="rect">
            <a:avLst/>
          </a:prstGeom>
          <a:noFill/>
        </p:spPr>
        <p:txBody>
          <a:bodyPr wrap="square" rtlCol="0">
            <a:spAutoFit/>
          </a:bodyPr>
          <a:lstStyle/>
          <a:p>
            <a:pPr algn="ctr"/>
            <a:r>
              <a:rPr lang="en-IT" dirty="0">
                <a:solidFill>
                  <a:srgbClr val="FF0000"/>
                </a:solidFill>
              </a:rPr>
              <a:t>Please note: this is a global overview and not all telescopes were operational from the beginning of RUN8.</a:t>
            </a:r>
            <a:endParaRPr lang="en-GB" dirty="0">
              <a:solidFill>
                <a:srgbClr val="FF0000"/>
              </a:solidFill>
            </a:endParaRPr>
          </a:p>
        </p:txBody>
      </p:sp>
      <p:pic>
        <p:nvPicPr>
          <p:cNvPr id="12" name="Picture 11">
            <a:extLst>
              <a:ext uri="{FF2B5EF4-FFF2-40B4-BE49-F238E27FC236}">
                <a16:creationId xmlns:a16="http://schemas.microsoft.com/office/drawing/2014/main" id="{0578C10A-4588-DF21-5C7A-3C674A5D73BC}"/>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345710" y="1846675"/>
            <a:ext cx="8625904" cy="3699685"/>
          </a:xfrm>
          <a:prstGeom prst="rect">
            <a:avLst/>
          </a:prstGeom>
        </p:spPr>
      </p:pic>
    </p:spTree>
    <p:extLst>
      <p:ext uri="{BB962C8B-B14F-4D97-AF65-F5344CB8AC3E}">
        <p14:creationId xmlns:p14="http://schemas.microsoft.com/office/powerpoint/2010/main" val="2516595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63F88-76C7-A00A-5DCE-2BD37F14518F}"/>
              </a:ext>
            </a:extLst>
          </p:cNvPr>
          <p:cNvSpPr>
            <a:spLocks noGrp="1"/>
          </p:cNvSpPr>
          <p:nvPr>
            <p:ph type="title"/>
          </p:nvPr>
        </p:nvSpPr>
        <p:spPr/>
        <p:txBody>
          <a:bodyPr/>
          <a:lstStyle/>
          <a:p>
            <a:r>
              <a:rPr lang="en-IT" dirty="0"/>
              <a:t>Some examples</a:t>
            </a:r>
          </a:p>
        </p:txBody>
      </p:sp>
      <p:pic>
        <p:nvPicPr>
          <p:cNvPr id="7" name="Picture 6">
            <a:extLst>
              <a:ext uri="{FF2B5EF4-FFF2-40B4-BE49-F238E27FC236}">
                <a16:creationId xmlns:a16="http://schemas.microsoft.com/office/drawing/2014/main" id="{DBA0996F-5AE8-C6DF-78F2-60BFE9A1C4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637" y="988621"/>
            <a:ext cx="8785363" cy="4880757"/>
          </a:xfrm>
          <a:prstGeom prst="rect">
            <a:avLst/>
          </a:prstGeom>
        </p:spPr>
      </p:pic>
    </p:spTree>
    <p:extLst>
      <p:ext uri="{BB962C8B-B14F-4D97-AF65-F5344CB8AC3E}">
        <p14:creationId xmlns:p14="http://schemas.microsoft.com/office/powerpoint/2010/main" val="963365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4B1508-6BA4-20A5-12A6-BDAF11FEE77D}"/>
              </a:ext>
            </a:extLst>
          </p:cNvPr>
          <p:cNvSpPr>
            <a:spLocks noGrp="1"/>
          </p:cNvSpPr>
          <p:nvPr>
            <p:ph type="title"/>
          </p:nvPr>
        </p:nvSpPr>
        <p:spPr/>
        <p:txBody>
          <a:bodyPr/>
          <a:lstStyle/>
          <a:p>
            <a:r>
              <a:rPr lang="en-IT" dirty="0"/>
              <a:t>  </a:t>
            </a:r>
          </a:p>
        </p:txBody>
      </p:sp>
      <p:sp>
        <p:nvSpPr>
          <p:cNvPr id="2" name="Title 1">
            <a:extLst>
              <a:ext uri="{FF2B5EF4-FFF2-40B4-BE49-F238E27FC236}">
                <a16:creationId xmlns:a16="http://schemas.microsoft.com/office/drawing/2014/main" id="{B33C181C-3FA1-A47F-837F-D9818F89CAF6}"/>
              </a:ext>
            </a:extLst>
          </p:cNvPr>
          <p:cNvSpPr txBox="1">
            <a:spLocks/>
          </p:cNvSpPr>
          <p:nvPr/>
        </p:nvSpPr>
        <p:spPr>
          <a:xfrm>
            <a:off x="1581061" y="0"/>
            <a:ext cx="5706836" cy="686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1" kern="1200">
                <a:solidFill>
                  <a:schemeClr val="bg1"/>
                </a:solidFill>
                <a:latin typeface="+mn-lt"/>
                <a:ea typeface="+mj-ea"/>
                <a:cs typeface="+mj-cs"/>
              </a:defRPr>
            </a:lvl1pPr>
          </a:lstStyle>
          <a:p>
            <a:r>
              <a:rPr lang="en-IT" dirty="0"/>
              <a:t>Values (no need to show)</a:t>
            </a:r>
          </a:p>
        </p:txBody>
      </p:sp>
      <p:sp>
        <p:nvSpPr>
          <p:cNvPr id="8" name="TextBox 7">
            <a:extLst>
              <a:ext uri="{FF2B5EF4-FFF2-40B4-BE49-F238E27FC236}">
                <a16:creationId xmlns:a16="http://schemas.microsoft.com/office/drawing/2014/main" id="{0167091F-007B-CAD8-D909-E9C904137136}"/>
              </a:ext>
            </a:extLst>
          </p:cNvPr>
          <p:cNvSpPr txBox="1"/>
          <p:nvPr/>
        </p:nvSpPr>
        <p:spPr>
          <a:xfrm>
            <a:off x="374754" y="876925"/>
            <a:ext cx="8559384" cy="5632311"/>
          </a:xfrm>
          <a:prstGeom prst="rect">
            <a:avLst/>
          </a:prstGeom>
          <a:noFill/>
        </p:spPr>
        <p:txBody>
          <a:bodyPr wrap="square" rtlCol="0">
            <a:spAutoFit/>
          </a:bodyPr>
          <a:lstStyle/>
          <a:p>
            <a:r>
              <a:rPr lang="en-IT" sz="1000" dirty="0"/>
              <a:t>============================================================</a:t>
            </a:r>
          </a:p>
          <a:p>
            <a:r>
              <a:rPr lang="en-IT" sz="1000" dirty="0"/>
              <a:t>SUMMARY</a:t>
            </a:r>
          </a:p>
          <a:p>
            <a:r>
              <a:rPr lang="en-IT" sz="1000" dirty="0"/>
              <a:t>============================================================</a:t>
            </a:r>
          </a:p>
          <a:p>
            <a:r>
              <a:rPr lang="en-IT" sz="1000" dirty="0"/>
              <a:t>ALTA-01   Hits = 59.90% (182874/305280 min)   |   Tracks = 59.25% (180866/305280 min)   |   DAQ = 63.36% (193429/305280 min)</a:t>
            </a:r>
          </a:p>
          <a:p>
            <a:r>
              <a:rPr lang="en-IT" sz="1000" dirty="0"/>
              <a:t>AREZ-01   Hits = 83.58% (255151/305280 min)   |   Tracks = 83.58% (255150/305280 min)   |   DAQ = 86.27% (263354/305280 min)</a:t>
            </a:r>
          </a:p>
          <a:p>
            <a:r>
              <a:rPr lang="en-IT" sz="1000" dirty="0"/>
              <a:t>BOLO-01   Hits = 74.23% (226619/305280 min)   |   Tracks = 73.18% (223394/305280 min)   |   DAQ = 81.02% (247349/305280 min)</a:t>
            </a:r>
          </a:p>
          <a:p>
            <a:r>
              <a:rPr lang="en-IT" sz="1000" dirty="0"/>
              <a:t>BOLO-02   Hits = 94.90% (289702/305280 min)   |   Tracks = 94.90% (289700/305280 min)   |   DAQ = 97.83% (298643/305280 min)</a:t>
            </a:r>
          </a:p>
          <a:p>
            <a:r>
              <a:rPr lang="en-IT" sz="1000" dirty="0"/>
              <a:t>BOLO-03   Hits = 61.81% (188701/305280 min)   |   Tracks = 61.60% (188064/305280 min)   |   DAQ = 64.41% (196640/305280 min)</a:t>
            </a:r>
          </a:p>
          <a:p>
            <a:r>
              <a:rPr lang="en-IT" sz="1000" dirty="0"/>
              <a:t>BOLO-05   Hits = 68.51% (209155/305280 min)   |   Tracks = 68.51% (209148/305280 min)   |   DAQ = 71.32% (217716/305280 min)</a:t>
            </a:r>
          </a:p>
          <a:p>
            <a:r>
              <a:rPr lang="en-IT" sz="1000" dirty="0"/>
              <a:t>CAGL-05   Hits = 5.37% (16392/305280 min)        |   Tracks = 4.71% (14379/305280 min)        |   DAQ = 6.02% (18364/305280 min)</a:t>
            </a:r>
          </a:p>
          <a:p>
            <a:r>
              <a:rPr lang="en-IT" sz="1000" dirty="0"/>
              <a:t>CARI-01   Hits = 67.31% (205495/305280 min)     |   Tracks = 67.07% (204765/305280 min)   |   DAQ = 69.55% (212325/305280 min)</a:t>
            </a:r>
          </a:p>
          <a:p>
            <a:r>
              <a:rPr lang="en-IT" sz="1000" dirty="0"/>
              <a:t>CATZ-01   Hits = 16.19% (49412/305280 min)      |   Tracks = 13.15% (40133/305280 min)      |   DAQ = 17.53% (53510/305280 min)</a:t>
            </a:r>
          </a:p>
          <a:p>
            <a:r>
              <a:rPr lang="en-IT" sz="1000" dirty="0"/>
              <a:t>CERN-01   Hits = 52.56% (160466/305280 min)   |   Tracks = 52.56% (160465/305280 min)    |   DAQ = 55.06% (168093/305280 min)</a:t>
            </a:r>
          </a:p>
          <a:p>
            <a:r>
              <a:rPr lang="en-IT" sz="1000" dirty="0"/>
              <a:t>COSE-01   Hits = 67.73% (206780/305280 min)    |   Tracks = 65.67% (200482/305280 min)   |   DAQ = 70.13% (214104/305280 min)</a:t>
            </a:r>
          </a:p>
          <a:p>
            <a:r>
              <a:rPr lang="en-IT" sz="1000" dirty="0"/>
              <a:t>FERM-01   Hits = 57.00% (174018/305280 min)    |   Tracks = 57.00% (174018/305280 min)  |   DAQ = 58.96% (179986/305280 min)</a:t>
            </a:r>
          </a:p>
          <a:p>
            <a:r>
              <a:rPr lang="en-IT" sz="1000" dirty="0"/>
              <a:t>FRAS-01   Hits = 30.00% (91597/305280 min)       |   Tracks = 21.34% (65157/305280 min)     |   DAQ = 47.11% (143812/305280 min)</a:t>
            </a:r>
          </a:p>
          <a:p>
            <a:r>
              <a:rPr lang="en-IT" sz="1000" dirty="0"/>
              <a:t>LAQU-01   Hits = 56.41% (172215/305280 min)   |   Tracks = 56.27% (171788/305280 min)   |   DAQ = 59.00% (180102/305280 min)</a:t>
            </a:r>
          </a:p>
          <a:p>
            <a:r>
              <a:rPr lang="en-IT" sz="1000" dirty="0"/>
              <a:t>LAQU-02   Hits = 0.28% (854/305280 min)            |   Tracks = 0.28% (854/305280 min)            |   DAQ = 1.20% (3670/305280 min)</a:t>
            </a:r>
          </a:p>
          <a:p>
            <a:r>
              <a:rPr lang="en-IT" sz="1000" dirty="0"/>
              <a:t>LECC-01   Hits = 64.29% (196267/305280 min)    |   Tracks = 59.57% (181847/305280 min)   |   DAQ = 66.95% (204381/305280 min)</a:t>
            </a:r>
          </a:p>
          <a:p>
            <a:r>
              <a:rPr lang="en-IT" sz="1000" dirty="0"/>
              <a:t>LNLE-01   Hits = 61.15% (186684/305280 min)   |   Tracks = 61.15% (186684/305280 min)    |   DAQ = 63.92% (195143/305280 min)</a:t>
            </a:r>
          </a:p>
          <a:p>
            <a:r>
              <a:rPr lang="en-IT" sz="1000" dirty="0"/>
              <a:t>PARM-01   Hits = 29.40% (89767/305280 min)   |   Tracks = 28.58% (87242/305280 min)      |   DAQ = 35.78% (109233/305280 min)</a:t>
            </a:r>
          </a:p>
          <a:p>
            <a:r>
              <a:rPr lang="en-IT" sz="1000" dirty="0"/>
              <a:t>PISA-01   Hits = 34.29% (104689/305280 min)   |   Tracks = 28.81% (87960/305280 min)       |   DAQ = 35.32% (107811/305280 min)</a:t>
            </a:r>
          </a:p>
          <a:p>
            <a:r>
              <a:rPr lang="en-IT" sz="1000" dirty="0"/>
              <a:t>RECA-01   Hits = 56.15% (171427/305280 min)   |   Tracks = 53.20% (162416/305280 min)   |   DAQ = 62.33% (190281/305280 min)</a:t>
            </a:r>
          </a:p>
          <a:p>
            <a:r>
              <a:rPr lang="en-IT" sz="1000" dirty="0"/>
              <a:t>REGG-01   Hits = 17.29% (52778/305280 min)    |   Tracks = 17.27% (52713/305280 min)      |   DAQ = 19.70% (60126/305280 min)</a:t>
            </a:r>
          </a:p>
          <a:p>
            <a:r>
              <a:rPr lang="en-IT" sz="1000" dirty="0"/>
              <a:t>REND-01   Hits = 72.17% (220318/305280 min)  |   Tracks = 62.95% (192181/305280 min)   |   DAQ = 83.17% (253900/305280 min)</a:t>
            </a:r>
          </a:p>
          <a:p>
            <a:r>
              <a:rPr lang="en-IT" sz="1000" dirty="0"/>
              <a:t>SALE-02   Hits = 62.25% (190024/305280 min)   |   Tracks = 61.79% (188634/305280 min)   |   DAQ = 65.43% (199759/305280 min)</a:t>
            </a:r>
          </a:p>
          <a:p>
            <a:r>
              <a:rPr lang="en-IT" sz="1000" dirty="0"/>
              <a:t>SALE-03   Hits = 83.14% (253797/305280 min)   |   Tracks = 82.88% (253002/305280 min)   |   DAQ = 86.33% (263541/305280 min)</a:t>
            </a:r>
          </a:p>
          <a:p>
            <a:r>
              <a:rPr lang="en-IT" sz="1000" dirty="0"/>
              <a:t>SIEN-01   Hits = 0.94% (2862/305280 min)          |   Tracks = 0.56% (1722/305280 min)          |   DAQ = 1.11% (3379/305280 min)</a:t>
            </a:r>
          </a:p>
          <a:p>
            <a:r>
              <a:rPr lang="en-IT" sz="1000" dirty="0"/>
              <a:t>SIEN-02   Hits = 0.73% (2238/305280 min)          |   Tracks = 0.01% (44/305280 min)               |   DAQ = 1.90% (5791/305280 min)</a:t>
            </a:r>
          </a:p>
          <a:p>
            <a:r>
              <a:rPr lang="en-IT" sz="1000" dirty="0"/>
              <a:t>TERA-01   Hits = 29.11% (88852/305280 min)    |   Tracks = 28.78% (87852/305280 min)      |   DAQ = 30.60% (93418/305280 min)</a:t>
            </a:r>
          </a:p>
          <a:p>
            <a:r>
              <a:rPr lang="en-IT" sz="1000" dirty="0"/>
              <a:t>TRAP-01   Hits = 11.96% (36526/305280 min)    |   Tracks = 1.92% (5871/305280 min)           |   DAQ = 32.67% (99724/305280 min)</a:t>
            </a:r>
          </a:p>
          <a:p>
            <a:r>
              <a:rPr lang="en-IT" sz="1000" dirty="0"/>
              <a:t>TREV-01   Hits = 13.52% (41270/305280 min)    |   Tracks = 13.52% (41270/305280 min)      |   DAQ = 14.08% (42969/305280 min)</a:t>
            </a:r>
          </a:p>
          <a:p>
            <a:r>
              <a:rPr lang="en-IT" sz="1000" dirty="0"/>
              <a:t>TRIN-01   Hits = 22.61% (69036/305280 min)     |   Tracks = 0.79% (2413/305280 min)          |   DAQ = 27.12% (82800/305280 min)</a:t>
            </a:r>
          </a:p>
          <a:p>
            <a:r>
              <a:rPr lang="en-IT" sz="1000" dirty="0"/>
              <a:t>VICE-01   Hits = 59.58% (181877/305280 min)   |   Tracks = 59.23% (180812/305280 min)   |   DAQ = 62.45% (190638/305280 min)</a:t>
            </a:r>
          </a:p>
          <a:p>
            <a:r>
              <a:rPr lang="en-IT" sz="1000" dirty="0"/>
              <a:t>VICE-02   Hits = 72.39% (220992/305280 min)   |   Tracks = 72.39% (220992/305280 min)   |   DAQ = 75.68% (231032/305280 min)</a:t>
            </a:r>
          </a:p>
          <a:p>
            <a:endParaRPr lang="en-GB" sz="1000" dirty="0"/>
          </a:p>
        </p:txBody>
      </p:sp>
    </p:spTree>
    <p:extLst>
      <p:ext uri="{BB962C8B-B14F-4D97-AF65-F5344CB8AC3E}">
        <p14:creationId xmlns:p14="http://schemas.microsoft.com/office/powerpoint/2010/main" val="616806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68934-B4AB-3B01-326B-3A2E987BF8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228FF0-EE26-F753-314B-BA4CE814C2C1}"/>
              </a:ext>
            </a:extLst>
          </p:cNvPr>
          <p:cNvSpPr>
            <a:spLocks noGrp="1"/>
          </p:cNvSpPr>
          <p:nvPr>
            <p:ph type="title"/>
          </p:nvPr>
        </p:nvSpPr>
        <p:spPr/>
        <p:txBody>
          <a:bodyPr/>
          <a:lstStyle/>
          <a:p>
            <a:r>
              <a:rPr lang="en-IT" dirty="0"/>
              <a:t>RUN 9</a:t>
            </a:r>
          </a:p>
        </p:txBody>
      </p:sp>
    </p:spTree>
    <p:extLst>
      <p:ext uri="{BB962C8B-B14F-4D97-AF65-F5344CB8AC3E}">
        <p14:creationId xmlns:p14="http://schemas.microsoft.com/office/powerpoint/2010/main" val="3889824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300EC-7BB3-B20E-A1C1-2B9110A25247}"/>
              </a:ext>
            </a:extLst>
          </p:cNvPr>
          <p:cNvSpPr>
            <a:spLocks noGrp="1"/>
          </p:cNvSpPr>
          <p:nvPr>
            <p:ph type="title"/>
          </p:nvPr>
        </p:nvSpPr>
        <p:spPr/>
        <p:txBody>
          <a:bodyPr/>
          <a:lstStyle/>
          <a:p>
            <a:r>
              <a:rPr lang="en-IT"/>
              <a:t>New coordinated RUN</a:t>
            </a:r>
          </a:p>
        </p:txBody>
      </p:sp>
      <p:sp>
        <p:nvSpPr>
          <p:cNvPr id="3" name="Content Placeholder 2">
            <a:extLst>
              <a:ext uri="{FF2B5EF4-FFF2-40B4-BE49-F238E27FC236}">
                <a16:creationId xmlns:a16="http://schemas.microsoft.com/office/drawing/2014/main" id="{7D592E45-286E-D996-5304-D31A0F8608E4}"/>
              </a:ext>
            </a:extLst>
          </p:cNvPr>
          <p:cNvSpPr>
            <a:spLocks noGrp="1"/>
          </p:cNvSpPr>
          <p:nvPr>
            <p:ph idx="1"/>
          </p:nvPr>
        </p:nvSpPr>
        <p:spPr>
          <a:xfrm>
            <a:off x="640372" y="908111"/>
            <a:ext cx="8352037" cy="5789407"/>
          </a:xfrm>
        </p:spPr>
        <p:txBody>
          <a:bodyPr>
            <a:normAutofit/>
          </a:bodyPr>
          <a:lstStyle/>
          <a:p>
            <a:pPr algn="just">
              <a:buFont typeface="Wingdings" pitchFamily="2" charset="2"/>
              <a:buChar char="§"/>
            </a:pPr>
            <a:r>
              <a:rPr lang="en-GB" sz="2200" dirty="0"/>
              <a:t>In September resume operations on the telescopes and fix small issues</a:t>
            </a:r>
          </a:p>
          <a:p>
            <a:pPr algn="just">
              <a:buFont typeface="Wingdings" pitchFamily="2" charset="2"/>
              <a:buChar char="§"/>
            </a:pPr>
            <a:endParaRPr lang="en-GB" sz="2200" dirty="0"/>
          </a:p>
          <a:p>
            <a:pPr algn="just">
              <a:buFont typeface="Wingdings" pitchFamily="2" charset="2"/>
              <a:buChar char="§"/>
            </a:pPr>
            <a:r>
              <a:rPr lang="en-GB" sz="2200" dirty="0"/>
              <a:t>Plan an efficiency measurement on the telescope running smoothly since some time!</a:t>
            </a:r>
          </a:p>
          <a:p>
            <a:pPr marL="0" indent="0" algn="just">
              <a:buNone/>
            </a:pPr>
            <a:endParaRPr lang="en-GB" sz="2200" dirty="0"/>
          </a:p>
          <a:p>
            <a:pPr algn="just">
              <a:buFont typeface="Wingdings" pitchFamily="2" charset="2"/>
              <a:buChar char="§"/>
            </a:pPr>
            <a:r>
              <a:rPr lang="en-GB" sz="2200" dirty="0"/>
              <a:t>New RUN start date → How about </a:t>
            </a:r>
            <a:r>
              <a:rPr lang="en-GB" sz="2200" b="1" dirty="0"/>
              <a:t>November 19th</a:t>
            </a:r>
            <a:r>
              <a:rPr lang="en-GB" sz="2200" dirty="0"/>
              <a:t>, in parallel with the 2026 in presence meeting?</a:t>
            </a:r>
          </a:p>
          <a:p>
            <a:pPr marL="0" indent="0" algn="just">
              <a:buNone/>
            </a:pPr>
            <a:endParaRPr lang="en-GB" sz="2200" dirty="0"/>
          </a:p>
          <a:p>
            <a:pPr marL="0" indent="0" algn="just">
              <a:buNone/>
            </a:pPr>
            <a:r>
              <a:rPr lang="en-GB" sz="2200" dirty="0">
                <a:solidFill>
                  <a:srgbClr val="FF0000"/>
                </a:solidFill>
              </a:rPr>
              <a:t>We need to:</a:t>
            </a:r>
          </a:p>
          <a:p>
            <a:pPr algn="just"/>
            <a:r>
              <a:rPr lang="en-GB" sz="2200" dirty="0">
                <a:solidFill>
                  <a:srgbClr val="FF0000"/>
                </a:solidFill>
              </a:rPr>
              <a:t>start operations in other telescopes by the end of the school year</a:t>
            </a:r>
          </a:p>
          <a:p>
            <a:pPr algn="just"/>
            <a:r>
              <a:rPr lang="en-GB" sz="2200" dirty="0">
                <a:solidFill>
                  <a:srgbClr val="FF0000"/>
                </a:solidFill>
              </a:rPr>
              <a:t>complete installations by the end of the school year (2)</a:t>
            </a:r>
            <a:endParaRPr lang="en-GB" sz="2200" dirty="0"/>
          </a:p>
          <a:p>
            <a:pPr marL="0" indent="0" algn="just">
              <a:buNone/>
            </a:pPr>
            <a:endParaRPr lang="en-GB" sz="2200" dirty="0"/>
          </a:p>
        </p:txBody>
      </p:sp>
    </p:spTree>
    <p:extLst>
      <p:ext uri="{BB962C8B-B14F-4D97-AF65-F5344CB8AC3E}">
        <p14:creationId xmlns:p14="http://schemas.microsoft.com/office/powerpoint/2010/main" val="3559777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E50E5-63B9-F96D-861E-E4C35647E711}"/>
              </a:ext>
            </a:extLst>
          </p:cNvPr>
          <p:cNvSpPr>
            <a:spLocks noGrp="1"/>
          </p:cNvSpPr>
          <p:nvPr>
            <p:ph type="title"/>
          </p:nvPr>
        </p:nvSpPr>
        <p:spPr>
          <a:xfrm>
            <a:off x="938151" y="2738088"/>
            <a:ext cx="7825839" cy="686852"/>
          </a:xfrm>
        </p:spPr>
        <p:txBody>
          <a:bodyPr>
            <a:normAutofit/>
          </a:bodyPr>
          <a:lstStyle/>
          <a:p>
            <a:pPr marL="357188" indent="-219075"/>
            <a:r>
              <a:rPr lang="it-IT"/>
              <a:t>Status of  Hardware</a:t>
            </a:r>
          </a:p>
        </p:txBody>
      </p:sp>
    </p:spTree>
    <p:extLst>
      <p:ext uri="{BB962C8B-B14F-4D97-AF65-F5344CB8AC3E}">
        <p14:creationId xmlns:p14="http://schemas.microsoft.com/office/powerpoint/2010/main" val="4029074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5A710-DEEC-F0AE-154B-ABC843AD95AB}"/>
              </a:ext>
            </a:extLst>
          </p:cNvPr>
          <p:cNvSpPr>
            <a:spLocks noGrp="1"/>
          </p:cNvSpPr>
          <p:nvPr>
            <p:ph type="title"/>
          </p:nvPr>
        </p:nvSpPr>
        <p:spPr>
          <a:xfrm>
            <a:off x="1488620" y="45413"/>
            <a:ext cx="7562783" cy="686852"/>
          </a:xfrm>
        </p:spPr>
        <p:txBody>
          <a:bodyPr>
            <a:normAutofit/>
          </a:bodyPr>
          <a:lstStyle/>
          <a:p>
            <a:r>
              <a:rPr lang="en-GB"/>
              <a:t>Some numbers</a:t>
            </a:r>
          </a:p>
        </p:txBody>
      </p:sp>
      <p:pic>
        <p:nvPicPr>
          <p:cNvPr id="6" name="Picture 5">
            <a:extLst>
              <a:ext uri="{FF2B5EF4-FFF2-40B4-BE49-F238E27FC236}">
                <a16:creationId xmlns:a16="http://schemas.microsoft.com/office/drawing/2014/main" id="{3FB12DF8-859F-5632-A6EF-136F229D35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791" y="824457"/>
            <a:ext cx="4486819" cy="5643797"/>
          </a:xfrm>
          <a:prstGeom prst="rect">
            <a:avLst/>
          </a:prstGeom>
        </p:spPr>
      </p:pic>
      <p:sp>
        <p:nvSpPr>
          <p:cNvPr id="8" name="TextBox 7">
            <a:extLst>
              <a:ext uri="{FF2B5EF4-FFF2-40B4-BE49-F238E27FC236}">
                <a16:creationId xmlns:a16="http://schemas.microsoft.com/office/drawing/2014/main" id="{8D8728EC-A4F1-9C48-B0ED-25F4BE7706C5}"/>
              </a:ext>
            </a:extLst>
          </p:cNvPr>
          <p:cNvSpPr txBox="1"/>
          <p:nvPr/>
        </p:nvSpPr>
        <p:spPr>
          <a:xfrm>
            <a:off x="5096656" y="989351"/>
            <a:ext cx="3954747" cy="4801314"/>
          </a:xfrm>
          <a:prstGeom prst="rect">
            <a:avLst/>
          </a:prstGeom>
          <a:noFill/>
        </p:spPr>
        <p:txBody>
          <a:bodyPr wrap="square" rtlCol="0">
            <a:spAutoFit/>
          </a:bodyPr>
          <a:lstStyle/>
          <a:p>
            <a:pPr fontAlgn="t"/>
            <a:r>
              <a:rPr lang="en-IT" b="1" dirty="0"/>
              <a:t>Overall picture:</a:t>
            </a:r>
            <a:endParaRPr lang="en-IT" dirty="0"/>
          </a:p>
          <a:p>
            <a:endParaRPr lang="en-GB" sz="1600" dirty="0"/>
          </a:p>
          <a:p>
            <a:pPr marL="285750" indent="-285750">
              <a:buFontTx/>
              <a:buChar char="-"/>
            </a:pPr>
            <a:r>
              <a:rPr lang="en-GB" sz="1600" b="1" u="sng" dirty="0"/>
              <a:t>Installed</a:t>
            </a:r>
            <a:r>
              <a:rPr lang="en-GB" sz="1600" dirty="0"/>
              <a:t> MRPC telescopes: </a:t>
            </a:r>
            <a:r>
              <a:rPr lang="en-GB" sz="1600" b="1" dirty="0"/>
              <a:t>54 (</a:t>
            </a:r>
            <a:r>
              <a:rPr lang="en-GB" sz="1600" b="1" dirty="0">
                <a:solidFill>
                  <a:srgbClr val="FF0000"/>
                </a:solidFill>
              </a:rPr>
              <a:t>45</a:t>
            </a:r>
            <a:r>
              <a:rPr lang="en-GB" sz="1600" b="1" dirty="0"/>
              <a:t> +</a:t>
            </a:r>
            <a:r>
              <a:rPr lang="en-GB" sz="1600" b="1" dirty="0">
                <a:solidFill>
                  <a:srgbClr val="FD9919"/>
                </a:solidFill>
              </a:rPr>
              <a:t>9</a:t>
            </a:r>
            <a:r>
              <a:rPr lang="en-GB" sz="1600" b="1" dirty="0"/>
              <a:t>)</a:t>
            </a:r>
          </a:p>
          <a:p>
            <a:pPr marL="285750" indent="-285750">
              <a:buFontTx/>
              <a:buChar char="-"/>
            </a:pPr>
            <a:r>
              <a:rPr lang="en-GB" sz="1600" dirty="0"/>
              <a:t>Telescope to be Installed: 2 </a:t>
            </a:r>
          </a:p>
          <a:p>
            <a:pPr marL="285750" indent="-285750">
              <a:buFontTx/>
              <a:buChar char="-"/>
            </a:pPr>
            <a:r>
              <a:rPr lang="en-GB" sz="1600" dirty="0"/>
              <a:t>POLA-R detectors: 4 </a:t>
            </a:r>
          </a:p>
          <a:p>
            <a:endParaRPr lang="en-GB" sz="1600" dirty="0"/>
          </a:p>
          <a:p>
            <a:pPr marL="285750" indent="-285750">
              <a:buFontTx/>
              <a:buChar char="-"/>
            </a:pPr>
            <a:endParaRPr lang="en-GB" sz="1600" dirty="0"/>
          </a:p>
          <a:p>
            <a:r>
              <a:rPr lang="en-IT" sz="1600" dirty="0"/>
              <a:t>These numbers may still change: although some situations have been clarified, others are still pending; </a:t>
            </a:r>
          </a:p>
          <a:p>
            <a:r>
              <a:rPr lang="en-IT" sz="1600" dirty="0"/>
              <a:t>- renewal of the CREF-School agreements.</a:t>
            </a:r>
          </a:p>
          <a:p>
            <a:endParaRPr lang="en-IT" sz="1600" dirty="0"/>
          </a:p>
          <a:p>
            <a:r>
              <a:rPr lang="en-IT" sz="1600" dirty="0"/>
              <a:t>In the following, we report the status region by region, together with the plans for next year.</a:t>
            </a:r>
          </a:p>
          <a:p>
            <a:br>
              <a:rPr lang="en-IT" sz="1600" dirty="0"/>
            </a:br>
            <a:endParaRPr lang="en-IT" sz="1600" dirty="0"/>
          </a:p>
          <a:p>
            <a:r>
              <a:rPr lang="en-IT" sz="1600" dirty="0"/>
              <a:t>We thank the local coordinators for providing the information.</a:t>
            </a:r>
          </a:p>
        </p:txBody>
      </p:sp>
    </p:spTree>
    <p:extLst>
      <p:ext uri="{BB962C8B-B14F-4D97-AF65-F5344CB8AC3E}">
        <p14:creationId xmlns:p14="http://schemas.microsoft.com/office/powerpoint/2010/main" val="3093299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51F10-A21E-0E3D-FD1F-AE0251B274D7}"/>
              </a:ext>
            </a:extLst>
          </p:cNvPr>
          <p:cNvSpPr>
            <a:spLocks noGrp="1"/>
          </p:cNvSpPr>
          <p:nvPr>
            <p:ph type="title"/>
          </p:nvPr>
        </p:nvSpPr>
        <p:spPr/>
        <p:txBody>
          <a:bodyPr/>
          <a:lstStyle/>
          <a:p>
            <a:r>
              <a:rPr lang="en-IT"/>
              <a:t>Please note that: </a:t>
            </a:r>
          </a:p>
        </p:txBody>
      </p:sp>
      <p:sp>
        <p:nvSpPr>
          <p:cNvPr id="3" name="Content Placeholder 2">
            <a:extLst>
              <a:ext uri="{FF2B5EF4-FFF2-40B4-BE49-F238E27FC236}">
                <a16:creationId xmlns:a16="http://schemas.microsoft.com/office/drawing/2014/main" id="{DF22F7AD-3CBC-AEA6-DB3E-FA15989C065D}"/>
              </a:ext>
            </a:extLst>
          </p:cNvPr>
          <p:cNvSpPr>
            <a:spLocks noGrp="1"/>
          </p:cNvSpPr>
          <p:nvPr>
            <p:ph idx="1"/>
          </p:nvPr>
        </p:nvSpPr>
        <p:spPr>
          <a:xfrm>
            <a:off x="523142" y="882608"/>
            <a:ext cx="8433289" cy="5789407"/>
          </a:xfrm>
        </p:spPr>
        <p:txBody>
          <a:bodyPr>
            <a:normAutofit/>
          </a:bodyPr>
          <a:lstStyle/>
          <a:p>
            <a:pPr algn="just"/>
            <a:r>
              <a:rPr lang="en-GB" dirty="0"/>
              <a:t>Some telescopes have been or will be uninstalled, and therefore there is a possibility of spare material</a:t>
            </a:r>
          </a:p>
          <a:p>
            <a:pPr marL="0" indent="0" algn="just">
              <a:buNone/>
            </a:pPr>
            <a:endParaRPr lang="en-IT" dirty="0"/>
          </a:p>
          <a:p>
            <a:pPr algn="just"/>
            <a:r>
              <a:rPr lang="en-GB" dirty="0"/>
              <a:t>Inventory done -&gt; keep it constantly updated to optimize the use of available materials</a:t>
            </a:r>
          </a:p>
          <a:p>
            <a:pPr algn="just"/>
            <a:endParaRPr lang="en-GB" dirty="0"/>
          </a:p>
          <a:p>
            <a:pPr algn="just"/>
            <a:r>
              <a:rPr lang="en-GB" dirty="0"/>
              <a:t>We kindly ask you to dedicate some time to respond to any requests regarding the materials available at the various sites</a:t>
            </a:r>
          </a:p>
          <a:p>
            <a:pPr algn="just"/>
            <a:endParaRPr lang="en-GB" dirty="0"/>
          </a:p>
          <a:p>
            <a:pPr algn="just"/>
            <a:r>
              <a:rPr lang="en-GB" dirty="0"/>
              <a:t>To optimize the delivery process, we will consolidate the shipments: ask in advance in case you know you need material for a telescope. </a:t>
            </a:r>
          </a:p>
        </p:txBody>
      </p:sp>
    </p:spTree>
    <p:extLst>
      <p:ext uri="{BB962C8B-B14F-4D97-AF65-F5344CB8AC3E}">
        <p14:creationId xmlns:p14="http://schemas.microsoft.com/office/powerpoint/2010/main" val="10263289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083DC-01E7-0FE1-67BA-F3CFD6CD1554}"/>
              </a:ext>
            </a:extLst>
          </p:cNvPr>
          <p:cNvSpPr>
            <a:spLocks noGrp="1"/>
          </p:cNvSpPr>
          <p:nvPr>
            <p:ph type="title"/>
          </p:nvPr>
        </p:nvSpPr>
        <p:spPr/>
        <p:txBody>
          <a:bodyPr/>
          <a:lstStyle/>
          <a:p>
            <a:r>
              <a:rPr lang="en-IT" dirty="0"/>
              <a:t>Status</a:t>
            </a:r>
          </a:p>
        </p:txBody>
      </p:sp>
      <p:sp>
        <p:nvSpPr>
          <p:cNvPr id="5" name="TextBox 4">
            <a:extLst>
              <a:ext uri="{FF2B5EF4-FFF2-40B4-BE49-F238E27FC236}">
                <a16:creationId xmlns:a16="http://schemas.microsoft.com/office/drawing/2014/main" id="{AF0E023E-9751-E38E-08A2-24E7EE280AB6}"/>
              </a:ext>
            </a:extLst>
          </p:cNvPr>
          <p:cNvSpPr txBox="1"/>
          <p:nvPr/>
        </p:nvSpPr>
        <p:spPr>
          <a:xfrm>
            <a:off x="307300" y="645358"/>
            <a:ext cx="8709284" cy="6247864"/>
          </a:xfrm>
          <a:prstGeom prst="rect">
            <a:avLst/>
          </a:prstGeom>
          <a:noFill/>
        </p:spPr>
        <p:txBody>
          <a:bodyPr wrap="square">
            <a:spAutoFit/>
          </a:bodyPr>
          <a:lstStyle/>
          <a:p>
            <a:pPr algn="just"/>
            <a:r>
              <a:rPr lang="en-GB" b="1" u="sng" dirty="0">
                <a:latin typeface="Helvetica"/>
                <a:cs typeface="Helvetica"/>
              </a:rPr>
              <a:t>LV/HV voltage System</a:t>
            </a:r>
            <a:endParaRPr lang="en-GB" sz="1400" b="1" dirty="0">
              <a:latin typeface="Helvetica"/>
              <a:cs typeface="Helvetica"/>
            </a:endParaRPr>
          </a:p>
          <a:p>
            <a:pPr algn="just">
              <a:buFontTx/>
              <a:buChar char="-"/>
            </a:pPr>
            <a:r>
              <a:rPr lang="en-GB" sz="1400" b="1" dirty="0">
                <a:latin typeface="Helvetica"/>
                <a:cs typeface="Helvetica"/>
              </a:rPr>
              <a:t> HV Boxes</a:t>
            </a:r>
          </a:p>
          <a:p>
            <a:pPr marL="0" indent="0" algn="just">
              <a:buNone/>
            </a:pPr>
            <a:r>
              <a:rPr lang="en-GB" sz="1400" dirty="0">
                <a:latin typeface="Helvetica"/>
                <a:cs typeface="Helvetica"/>
              </a:rPr>
              <a:t>At Centro Fermi:</a:t>
            </a:r>
          </a:p>
          <a:p>
            <a:pPr lvl="1" algn="just">
              <a:buFontTx/>
              <a:buChar char="-"/>
            </a:pPr>
            <a:r>
              <a:rPr lang="en-GB" sz="1400" dirty="0">
                <a:latin typeface="Helvetica"/>
                <a:cs typeface="Helvetica"/>
              </a:rPr>
              <a:t>5 OK   (3N,2P),  ~ OK 15, KO 8 NB: 9 OK</a:t>
            </a:r>
          </a:p>
          <a:p>
            <a:pPr lvl="1" algn="just">
              <a:buFontTx/>
              <a:buChar char="-"/>
            </a:pPr>
            <a:r>
              <a:rPr lang="en-GB" sz="1400" b="1" dirty="0">
                <a:solidFill>
                  <a:srgbClr val="FF0000"/>
                </a:solidFill>
                <a:latin typeface="Helvetica"/>
                <a:cs typeface="Helvetica"/>
              </a:rPr>
              <a:t> 6P + 6N </a:t>
            </a:r>
            <a:r>
              <a:rPr lang="en-GB" sz="1400" b="1" i="1" u="sng" dirty="0">
                <a:solidFill>
                  <a:srgbClr val="FF0000"/>
                </a:solidFill>
                <a:latin typeface="Helvetica"/>
                <a:cs typeface="Helvetica"/>
              </a:rPr>
              <a:t>TO BE CHECKED (</a:t>
            </a:r>
            <a:r>
              <a:rPr lang="en-GB" sz="1400" b="1" i="1" dirty="0">
                <a:solidFill>
                  <a:srgbClr val="FF0000"/>
                </a:solidFill>
                <a:latin typeface="Helvetica"/>
                <a:cs typeface="Helvetica"/>
              </a:rPr>
              <a:t>from dismounted or upgraded telescopes)</a:t>
            </a:r>
          </a:p>
          <a:p>
            <a:pPr lvl="1" algn="just">
              <a:buFontTx/>
              <a:buChar char="-"/>
            </a:pPr>
            <a:r>
              <a:rPr lang="en-GB" sz="1400" dirty="0">
                <a:latin typeface="Helvetica"/>
                <a:cs typeface="Helvetica"/>
              </a:rPr>
              <a:t> Maybe also in other sites? -&gt; Please send the information!</a:t>
            </a:r>
          </a:p>
          <a:p>
            <a:pPr algn="just"/>
            <a:endParaRPr lang="en-GB" sz="1400" b="1" dirty="0">
              <a:latin typeface="Helvetica"/>
              <a:cs typeface="Helvetica"/>
            </a:endParaRPr>
          </a:p>
          <a:p>
            <a:pPr algn="just"/>
            <a:r>
              <a:rPr lang="en-GB" sz="1400" b="1" dirty="0">
                <a:latin typeface="Helvetica"/>
                <a:cs typeface="Helvetica"/>
              </a:rPr>
              <a:t>- </a:t>
            </a:r>
            <a:r>
              <a:rPr lang="en-GB" sz="1400" b="1" dirty="0">
                <a:solidFill>
                  <a:srgbClr val="000000"/>
                </a:solidFill>
                <a:latin typeface="Helvetica" pitchFamily="2" charset="0"/>
              </a:rPr>
              <a:t>Custom power supplies</a:t>
            </a:r>
            <a:r>
              <a:rPr lang="en-GB" sz="1400" dirty="0">
                <a:solidFill>
                  <a:srgbClr val="000000"/>
                </a:solidFill>
                <a:latin typeface="Helvetica" pitchFamily="2" charset="0"/>
              </a:rPr>
              <a:t> (Lecce) no longer available; some have been repaired (A. </a:t>
            </a:r>
            <a:r>
              <a:rPr lang="en-GB" sz="1400" dirty="0" err="1">
                <a:solidFill>
                  <a:srgbClr val="000000"/>
                </a:solidFill>
                <a:latin typeface="Helvetica" pitchFamily="2" charset="0"/>
              </a:rPr>
              <a:t>Corvaglia</a:t>
            </a:r>
            <a:r>
              <a:rPr lang="en-GB" sz="1400" dirty="0">
                <a:solidFill>
                  <a:srgbClr val="000000"/>
                </a:solidFill>
                <a:latin typeface="Helvetica" pitchFamily="2" charset="0"/>
              </a:rPr>
              <a:t>)</a:t>
            </a:r>
            <a:endParaRPr lang="en-GB" sz="1400" dirty="0">
              <a:latin typeface="Helvetica"/>
              <a:cs typeface="Helvetica"/>
            </a:endParaRPr>
          </a:p>
          <a:p>
            <a:pPr algn="just"/>
            <a:r>
              <a:rPr lang="en-GB" sz="1400" b="1" dirty="0">
                <a:solidFill>
                  <a:srgbClr val="FF0000"/>
                </a:solidFill>
                <a:latin typeface="Helvetica"/>
                <a:cs typeface="Helvetica"/>
              </a:rPr>
              <a:t>Some other (2 at least) PS to be repaired -&gt; group and send to Lecce </a:t>
            </a:r>
            <a:endParaRPr lang="en-GB" sz="1400" b="1" i="1" u="sng" dirty="0">
              <a:solidFill>
                <a:srgbClr val="FF0000"/>
              </a:solidFill>
              <a:latin typeface="Helvetica"/>
              <a:cs typeface="Helvetica"/>
            </a:endParaRPr>
          </a:p>
          <a:p>
            <a:pPr algn="just"/>
            <a:endParaRPr lang="en-GB" sz="1400" b="1" i="1" u="sng" dirty="0">
              <a:solidFill>
                <a:srgbClr val="FF0000"/>
              </a:solidFill>
              <a:latin typeface="Helvetica"/>
              <a:cs typeface="Helvetica"/>
            </a:endParaRPr>
          </a:p>
          <a:p>
            <a:pPr marL="133350" indent="-133350" algn="just">
              <a:buFontTx/>
              <a:buChar char="-"/>
            </a:pPr>
            <a:r>
              <a:rPr lang="en-GB" sz="1400" b="1" dirty="0">
                <a:latin typeface="Helvetica"/>
                <a:cs typeface="Helvetica"/>
              </a:rPr>
              <a:t>EEE HV kit from CAEN</a:t>
            </a:r>
            <a:r>
              <a:rPr lang="en-GB" sz="1400" dirty="0">
                <a:latin typeface="Helvetica"/>
                <a:cs typeface="Helvetica"/>
              </a:rPr>
              <a:t>: 1 (to be used at FRAS-02 for tests and then available)</a:t>
            </a:r>
            <a:r>
              <a:rPr lang="en-GB" sz="1400" b="1" dirty="0">
                <a:latin typeface="Helvetica"/>
                <a:cs typeface="Helvetica"/>
              </a:rPr>
              <a:t> </a:t>
            </a:r>
          </a:p>
          <a:p>
            <a:pPr marL="285750" indent="-285750" algn="just">
              <a:buFontTx/>
              <a:buChar char="-"/>
            </a:pPr>
            <a:endParaRPr lang="en-GB" sz="1400" b="1" dirty="0">
              <a:latin typeface="Helvetica"/>
              <a:cs typeface="Helvetica"/>
            </a:endParaRPr>
          </a:p>
          <a:p>
            <a:pPr marL="133350" indent="-133350" algn="just">
              <a:buFontTx/>
              <a:buChar char="-"/>
            </a:pPr>
            <a:r>
              <a:rPr lang="en-GB" sz="1400" b="1" dirty="0">
                <a:latin typeface="Helvetica"/>
                <a:cs typeface="Helvetica"/>
              </a:rPr>
              <a:t>Some LV power supply (3) available from dismounted telescopes (to be checked)</a:t>
            </a:r>
          </a:p>
          <a:p>
            <a:pPr algn="just"/>
            <a:endParaRPr lang="en-GB" sz="1400" b="1" i="1" u="sng" dirty="0">
              <a:solidFill>
                <a:srgbClr val="FF0000"/>
              </a:solidFill>
              <a:latin typeface="Helvetica"/>
              <a:cs typeface="Helvetica"/>
            </a:endParaRPr>
          </a:p>
          <a:p>
            <a:pPr algn="just"/>
            <a:r>
              <a:rPr lang="en-GB" b="1" u="sng" dirty="0">
                <a:latin typeface="Helvetica"/>
                <a:cs typeface="Helvetica"/>
              </a:rPr>
              <a:t>Gas System</a:t>
            </a:r>
            <a:endParaRPr lang="en-GB" sz="1400" b="1" i="1" u="sng" dirty="0">
              <a:solidFill>
                <a:srgbClr val="FF0000"/>
              </a:solidFill>
              <a:latin typeface="Helvetica"/>
              <a:cs typeface="Helvetica"/>
            </a:endParaRPr>
          </a:p>
          <a:p>
            <a:pPr algn="just">
              <a:buFontTx/>
              <a:buChar char="-"/>
            </a:pPr>
            <a:r>
              <a:rPr lang="en-GB" sz="1400" b="1" dirty="0">
                <a:latin typeface="Helvetica"/>
                <a:cs typeface="Helvetica"/>
              </a:rPr>
              <a:t>Gas</a:t>
            </a:r>
            <a:r>
              <a:rPr lang="en-GB" sz="1400" dirty="0">
                <a:latin typeface="Helvetica"/>
                <a:cs typeface="Helvetica"/>
              </a:rPr>
              <a:t>  (estimated duration 13 months both)</a:t>
            </a:r>
          </a:p>
          <a:p>
            <a:pPr marL="800100" lvl="1" indent="-342900" algn="just">
              <a:buFont typeface="Arial" panose="020B0604020202020204" pitchFamily="34" charset="0"/>
              <a:buChar char="•"/>
            </a:pPr>
            <a:r>
              <a:rPr lang="en-GB" sz="1400" dirty="0">
                <a:latin typeface="Helvetica"/>
                <a:cs typeface="Helvetica"/>
              </a:rPr>
              <a:t>6/25 r1234ze + 11/25 He  still on 2025 order </a:t>
            </a:r>
          </a:p>
          <a:p>
            <a:pPr marL="800100" lvl="1" indent="-342900" algn="just">
              <a:buFont typeface="Arial" panose="020B0604020202020204" pitchFamily="34" charset="0"/>
              <a:buChar char="•"/>
            </a:pPr>
            <a:r>
              <a:rPr lang="en-GB" sz="1400" dirty="0">
                <a:latin typeface="Helvetica"/>
                <a:cs typeface="Helvetica"/>
              </a:rPr>
              <a:t>27 r1234ze + 27 He 2025 on the new order (ready in a few days)</a:t>
            </a:r>
          </a:p>
          <a:p>
            <a:pPr marL="403225" lvl="1" indent="-396875" algn="just"/>
            <a:r>
              <a:rPr lang="en-GB" sz="1400" b="1" dirty="0">
                <a:solidFill>
                  <a:srgbClr val="FF0000"/>
                </a:solidFill>
                <a:latin typeface="Helvetica"/>
                <a:cs typeface="Helvetica"/>
              </a:rPr>
              <a:t>NB:</a:t>
            </a:r>
            <a:r>
              <a:rPr lang="en-GB" sz="1400" dirty="0">
                <a:latin typeface="Helvetica"/>
                <a:cs typeface="Helvetica"/>
              </a:rPr>
              <a:t> Price still stable (~1500 € for r1234ze, 300 € foe He); the new order foresees the dismounting and mounting of the bottles (“a </a:t>
            </a:r>
            <a:r>
              <a:rPr lang="en-GB" sz="1400" dirty="0" err="1">
                <a:latin typeface="Helvetica"/>
                <a:cs typeface="Helvetica"/>
              </a:rPr>
              <a:t>regola</a:t>
            </a:r>
            <a:r>
              <a:rPr lang="en-GB" sz="1400" dirty="0">
                <a:latin typeface="Helvetica"/>
                <a:cs typeface="Helvetica"/>
              </a:rPr>
              <a:t> </a:t>
            </a:r>
            <a:r>
              <a:rPr lang="en-GB" sz="1400" dirty="0" err="1">
                <a:latin typeface="Helvetica"/>
                <a:cs typeface="Helvetica"/>
              </a:rPr>
              <a:t>d’arte</a:t>
            </a:r>
            <a:r>
              <a:rPr lang="en-GB" sz="1400" dirty="0">
                <a:latin typeface="Helvetica"/>
                <a:cs typeface="Helvetica"/>
              </a:rPr>
              <a:t>”…)</a:t>
            </a:r>
          </a:p>
          <a:p>
            <a:pPr marL="403225" lvl="1" indent="-396875" algn="just"/>
            <a:endParaRPr lang="en-GB" sz="1400" dirty="0">
              <a:latin typeface="Helvetica"/>
              <a:cs typeface="Helvetica"/>
            </a:endParaRPr>
          </a:p>
          <a:p>
            <a:pPr marL="403225" lvl="1" indent="-396875" algn="just"/>
            <a:r>
              <a:rPr lang="en-GB" sz="1400" b="1" dirty="0">
                <a:latin typeface="Helvetica"/>
                <a:cs typeface="Helvetica"/>
              </a:rPr>
              <a:t>- Gas Systems </a:t>
            </a:r>
            <a:r>
              <a:rPr lang="en-GB" sz="1400" dirty="0">
                <a:latin typeface="Helvetica"/>
                <a:cs typeface="Helvetica"/>
              </a:rPr>
              <a:t>4 </a:t>
            </a:r>
            <a:r>
              <a:rPr lang="en-GB" sz="1400" dirty="0">
                <a:latin typeface="Helvetica" pitchFamily="2" charset="0"/>
                <a:cs typeface="Helvetica"/>
              </a:rPr>
              <a:t>(</a:t>
            </a:r>
            <a:r>
              <a:rPr lang="en-GB" sz="1400" dirty="0">
                <a:latin typeface="Helvetica" pitchFamily="2" charset="0"/>
              </a:rPr>
              <a:t>3 complete 1 incomplete </a:t>
            </a:r>
            <a:r>
              <a:rPr lang="en-GB" sz="1400" dirty="0">
                <a:solidFill>
                  <a:srgbClr val="FF0000"/>
                </a:solidFill>
                <a:latin typeface="Helvetica" pitchFamily="2" charset="0"/>
              </a:rPr>
              <a:t>+ 1 cabinet</a:t>
            </a:r>
            <a:r>
              <a:rPr lang="en-GB" sz="1400" dirty="0">
                <a:latin typeface="Helvetica" pitchFamily="2" charset="0"/>
                <a:cs typeface="Helvetica"/>
              </a:rPr>
              <a:t>)</a:t>
            </a:r>
          </a:p>
          <a:p>
            <a:pPr lvl="2" algn="just"/>
            <a:r>
              <a:rPr lang="en-GB" sz="1400" dirty="0">
                <a:latin typeface="Helvetica"/>
                <a:cs typeface="Helvetica"/>
              </a:rPr>
              <a:t>		</a:t>
            </a:r>
          </a:p>
          <a:p>
            <a:pPr algn="just"/>
            <a:r>
              <a:rPr lang="en-GB" sz="1400" b="1" dirty="0">
                <a:latin typeface="Helvetica"/>
                <a:cs typeface="Helvetica"/>
              </a:rPr>
              <a:t>- Pressure Reducers </a:t>
            </a:r>
            <a:r>
              <a:rPr lang="en-GB" sz="1400" dirty="0">
                <a:latin typeface="Helvetica"/>
                <a:cs typeface="Helvetica"/>
              </a:rPr>
              <a:t>for He : 3 in Bologna, 3 in Pisa, 3 in Genova</a:t>
            </a:r>
          </a:p>
          <a:p>
            <a:pPr algn="just"/>
            <a:endParaRPr lang="en-GB" sz="1400" dirty="0">
              <a:latin typeface="Helvetica"/>
              <a:cs typeface="Helvetica"/>
            </a:endParaRPr>
          </a:p>
          <a:p>
            <a:pPr marL="11113" lvl="1" algn="just"/>
            <a:r>
              <a:rPr lang="en-GB" sz="1400" b="1" dirty="0">
                <a:latin typeface="Helvetica"/>
                <a:cs typeface="Helvetica"/>
              </a:rPr>
              <a:t>- Mixer</a:t>
            </a:r>
            <a:r>
              <a:rPr lang="en-GB" sz="1400" dirty="0">
                <a:latin typeface="Helvetica"/>
                <a:cs typeface="Helvetica"/>
              </a:rPr>
              <a:t> (3 available + </a:t>
            </a:r>
            <a:r>
              <a:rPr lang="en-GB" sz="1400" b="1" dirty="0">
                <a:solidFill>
                  <a:srgbClr val="FF0000"/>
                </a:solidFill>
                <a:latin typeface="Helvetica"/>
                <a:cs typeface="Helvetica"/>
              </a:rPr>
              <a:t>inventory of broken in other sites </a:t>
            </a:r>
            <a:r>
              <a:rPr lang="en-GB" sz="1400" b="1" i="1" u="sng" dirty="0">
                <a:solidFill>
                  <a:srgbClr val="FF0000"/>
                </a:solidFill>
                <a:latin typeface="Helvetica"/>
                <a:cs typeface="Helvetica"/>
              </a:rPr>
              <a:t>TO BE DONE</a:t>
            </a:r>
          </a:p>
          <a:p>
            <a:pPr marL="11113" lvl="1" algn="just"/>
            <a:endParaRPr lang="en-GB" sz="1400" b="1" i="1" u="sng" dirty="0">
              <a:solidFill>
                <a:srgbClr val="FF0000"/>
              </a:solidFill>
              <a:latin typeface="Helvetica"/>
              <a:cs typeface="Helvetica"/>
            </a:endParaRPr>
          </a:p>
          <a:p>
            <a:pPr marL="11113" lvl="1" algn="ctr"/>
            <a:r>
              <a:rPr lang="en-GB" sz="1400" b="1" i="1" u="sng" dirty="0">
                <a:solidFill>
                  <a:srgbClr val="FF0000"/>
                </a:solidFill>
                <a:latin typeface="Helvetica"/>
                <a:cs typeface="Helvetica"/>
              </a:rPr>
              <a:t>Working on a contract for gas cabinet maintenance!</a:t>
            </a:r>
          </a:p>
        </p:txBody>
      </p:sp>
      <p:sp>
        <p:nvSpPr>
          <p:cNvPr id="6" name="TextBox 5">
            <a:extLst>
              <a:ext uri="{FF2B5EF4-FFF2-40B4-BE49-F238E27FC236}">
                <a16:creationId xmlns:a16="http://schemas.microsoft.com/office/drawing/2014/main" id="{7D2FB31D-1724-1672-E58C-1B07EDD49098}"/>
              </a:ext>
            </a:extLst>
          </p:cNvPr>
          <p:cNvSpPr txBox="1"/>
          <p:nvPr/>
        </p:nvSpPr>
        <p:spPr>
          <a:xfrm>
            <a:off x="4934193" y="547599"/>
            <a:ext cx="3113673" cy="369332"/>
          </a:xfrm>
          <a:prstGeom prst="rect">
            <a:avLst/>
          </a:prstGeom>
          <a:solidFill>
            <a:schemeClr val="bg1"/>
          </a:solidFill>
        </p:spPr>
        <p:txBody>
          <a:bodyPr wrap="none" rtlCol="0">
            <a:spAutoFit/>
          </a:bodyPr>
          <a:lstStyle/>
          <a:p>
            <a:r>
              <a:rPr lang="en-IT" dirty="0">
                <a:solidFill>
                  <a:srgbClr val="FF0000"/>
                </a:solidFill>
              </a:rPr>
              <a:t>in red: to do/critical situations</a:t>
            </a:r>
          </a:p>
        </p:txBody>
      </p:sp>
    </p:spTree>
    <p:extLst>
      <p:ext uri="{BB962C8B-B14F-4D97-AF65-F5344CB8AC3E}">
        <p14:creationId xmlns:p14="http://schemas.microsoft.com/office/powerpoint/2010/main" val="9423178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6370A-B5DD-DB96-6379-2EAEA383C6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FCBDC-A480-AB0D-C646-4BC364CD17B7}"/>
              </a:ext>
            </a:extLst>
          </p:cNvPr>
          <p:cNvSpPr>
            <a:spLocks noGrp="1"/>
          </p:cNvSpPr>
          <p:nvPr>
            <p:ph type="title"/>
          </p:nvPr>
        </p:nvSpPr>
        <p:spPr/>
        <p:txBody>
          <a:bodyPr/>
          <a:lstStyle/>
          <a:p>
            <a:r>
              <a:rPr lang="en-IT" dirty="0"/>
              <a:t>Status</a:t>
            </a:r>
          </a:p>
        </p:txBody>
      </p:sp>
      <p:sp>
        <p:nvSpPr>
          <p:cNvPr id="5" name="TextBox 4">
            <a:extLst>
              <a:ext uri="{FF2B5EF4-FFF2-40B4-BE49-F238E27FC236}">
                <a16:creationId xmlns:a16="http://schemas.microsoft.com/office/drawing/2014/main" id="{EAEE3C4F-63F7-35EF-CE0B-E9426D2C1C8C}"/>
              </a:ext>
            </a:extLst>
          </p:cNvPr>
          <p:cNvSpPr txBox="1"/>
          <p:nvPr/>
        </p:nvSpPr>
        <p:spPr>
          <a:xfrm>
            <a:off x="201880" y="804963"/>
            <a:ext cx="8740239" cy="5601533"/>
          </a:xfrm>
          <a:prstGeom prst="rect">
            <a:avLst/>
          </a:prstGeom>
          <a:noFill/>
        </p:spPr>
        <p:txBody>
          <a:bodyPr wrap="square">
            <a:spAutoFit/>
          </a:bodyPr>
          <a:lstStyle/>
          <a:p>
            <a:pPr lvl="1" indent="-450850" algn="just"/>
            <a:r>
              <a:rPr lang="en-GB" b="1" u="sng" dirty="0">
                <a:latin typeface="Helvetica"/>
                <a:cs typeface="Helvetica"/>
              </a:rPr>
              <a:t>Front-End/TRIGGER/Readout Electronics</a:t>
            </a:r>
            <a:endParaRPr lang="en-GB" b="1" dirty="0">
              <a:latin typeface="Helvetica"/>
              <a:cs typeface="Helvetica"/>
            </a:endParaRPr>
          </a:p>
          <a:p>
            <a:pPr lvl="1" indent="-450850" algn="just"/>
            <a:endParaRPr lang="en-GB" sz="1400" b="1" i="1" u="sng" dirty="0">
              <a:solidFill>
                <a:srgbClr val="FF0000"/>
              </a:solidFill>
              <a:latin typeface="Helvetica"/>
              <a:cs typeface="Helvetica"/>
            </a:endParaRPr>
          </a:p>
          <a:p>
            <a:pPr algn="just">
              <a:buFontTx/>
              <a:buChar char="-"/>
            </a:pPr>
            <a:r>
              <a:rPr lang="en-GB" sz="1400" b="1" dirty="0">
                <a:solidFill>
                  <a:srgbClr val="FF0000"/>
                </a:solidFill>
                <a:latin typeface="Helvetica"/>
                <a:cs typeface="Helvetica"/>
              </a:rPr>
              <a:t>Electronics</a:t>
            </a:r>
            <a:r>
              <a:rPr lang="en-GB" sz="1400" dirty="0">
                <a:solidFill>
                  <a:srgbClr val="FF0000"/>
                </a:solidFill>
                <a:latin typeface="Helvetica"/>
                <a:cs typeface="Helvetica"/>
              </a:rPr>
              <a:t> at Centro Fermi: </a:t>
            </a:r>
          </a:p>
          <a:p>
            <a:pPr marL="742950" lvl="1" indent="-285750" algn="just">
              <a:buFont typeface="Arial" panose="020B0604020202020204" pitchFamily="34" charset="0"/>
              <a:buChar char="•"/>
            </a:pPr>
            <a:r>
              <a:rPr lang="en-GB" sz="1400" dirty="0">
                <a:solidFill>
                  <a:srgbClr val="FF0000"/>
                </a:solidFill>
                <a:latin typeface="Helvetica"/>
                <a:cs typeface="Helvetica"/>
              </a:rPr>
              <a:t> ~</a:t>
            </a:r>
            <a:r>
              <a:rPr lang="it-IT" sz="1400" dirty="0">
                <a:solidFill>
                  <a:srgbClr val="FF0000"/>
                </a:solidFill>
                <a:latin typeface="Helvetica"/>
                <a:cs typeface="Helvetica"/>
              </a:rPr>
              <a:t>4</a:t>
            </a:r>
            <a:r>
              <a:rPr lang="en-GB" sz="1400" dirty="0">
                <a:solidFill>
                  <a:srgbClr val="FF0000"/>
                </a:solidFill>
                <a:latin typeface="Helvetica"/>
                <a:cs typeface="Helvetica"/>
              </a:rPr>
              <a:t> Bridge, </a:t>
            </a:r>
          </a:p>
          <a:p>
            <a:pPr marL="742950" lvl="1" indent="-285750" algn="just">
              <a:buFont typeface="Arial" panose="020B0604020202020204" pitchFamily="34" charset="0"/>
              <a:buChar char="•"/>
            </a:pPr>
            <a:r>
              <a:rPr lang="en-GB" sz="1400" dirty="0">
                <a:solidFill>
                  <a:srgbClr val="FF0000"/>
                </a:solidFill>
                <a:latin typeface="Helvetica"/>
                <a:cs typeface="Helvetica"/>
              </a:rPr>
              <a:t>~</a:t>
            </a:r>
            <a:r>
              <a:rPr lang="it-IT" sz="1400" dirty="0">
                <a:solidFill>
                  <a:srgbClr val="FF0000"/>
                </a:solidFill>
                <a:latin typeface="Helvetica"/>
                <a:cs typeface="Helvetica"/>
              </a:rPr>
              <a:t>4</a:t>
            </a:r>
            <a:r>
              <a:rPr lang="en-GB" sz="1400" dirty="0">
                <a:solidFill>
                  <a:srgbClr val="FF0000"/>
                </a:solidFill>
                <a:latin typeface="Helvetica"/>
                <a:cs typeface="Helvetica"/>
              </a:rPr>
              <a:t> TDC 128 Ch, </a:t>
            </a:r>
          </a:p>
          <a:p>
            <a:pPr marL="742950" lvl="1" indent="-285750" algn="just">
              <a:buFont typeface="Arial" panose="020B0604020202020204" pitchFamily="34" charset="0"/>
              <a:buChar char="•"/>
            </a:pPr>
            <a:r>
              <a:rPr lang="en-GB" sz="1400" dirty="0">
                <a:solidFill>
                  <a:srgbClr val="FF0000"/>
                </a:solidFill>
                <a:latin typeface="Helvetica"/>
                <a:cs typeface="Helvetica"/>
              </a:rPr>
              <a:t>~</a:t>
            </a:r>
            <a:r>
              <a:rPr lang="it-IT" sz="1400" dirty="0">
                <a:solidFill>
                  <a:srgbClr val="FF0000"/>
                </a:solidFill>
                <a:latin typeface="Helvetica"/>
                <a:cs typeface="Helvetica"/>
              </a:rPr>
              <a:t>4</a:t>
            </a:r>
            <a:r>
              <a:rPr lang="en-GB" sz="1400" dirty="0">
                <a:solidFill>
                  <a:srgbClr val="FF0000"/>
                </a:solidFill>
                <a:latin typeface="Helvetica"/>
                <a:cs typeface="Helvetica"/>
              </a:rPr>
              <a:t> TDC 64 Ch </a:t>
            </a:r>
          </a:p>
          <a:p>
            <a:pPr marL="742950" lvl="1" indent="-285750" algn="just">
              <a:buFont typeface="Arial" panose="020B0604020202020204" pitchFamily="34" charset="0"/>
              <a:buChar char="•"/>
            </a:pPr>
            <a:r>
              <a:rPr lang="it-IT" sz="1400" dirty="0">
                <a:solidFill>
                  <a:srgbClr val="FF0000"/>
                </a:solidFill>
                <a:latin typeface="Helvetica"/>
                <a:cs typeface="Helvetica"/>
              </a:rPr>
              <a:t>4</a:t>
            </a:r>
            <a:r>
              <a:rPr lang="en-GB" sz="1400" dirty="0">
                <a:solidFill>
                  <a:srgbClr val="FF0000"/>
                </a:solidFill>
                <a:latin typeface="Helvetica"/>
                <a:cs typeface="Helvetica"/>
              </a:rPr>
              <a:t> mini-crate</a:t>
            </a:r>
          </a:p>
          <a:p>
            <a:pPr marL="0" indent="0" algn="just">
              <a:buNone/>
            </a:pPr>
            <a:r>
              <a:rPr lang="en-GB" sz="1400" dirty="0">
                <a:latin typeface="Helvetica"/>
                <a:cs typeface="Helvetica"/>
              </a:rPr>
              <a:t> </a:t>
            </a:r>
            <a:r>
              <a:rPr lang="en-GB" sz="1400" b="1" dirty="0">
                <a:solidFill>
                  <a:srgbClr val="FF0000"/>
                </a:solidFill>
                <a:latin typeface="Helvetica"/>
                <a:cs typeface="Helvetica"/>
              </a:rPr>
              <a:t>Inventory of broken in other sites </a:t>
            </a:r>
            <a:r>
              <a:rPr lang="en-GB" sz="1400" b="1" i="1" u="sng" dirty="0">
                <a:solidFill>
                  <a:srgbClr val="FF0000"/>
                </a:solidFill>
                <a:latin typeface="Helvetica"/>
                <a:cs typeface="Helvetica"/>
              </a:rPr>
              <a:t>TO BE DONE</a:t>
            </a:r>
            <a:endParaRPr lang="en-GB" sz="1400" i="1" u="sng" dirty="0">
              <a:latin typeface="Helvetica"/>
              <a:cs typeface="Helvetica"/>
            </a:endParaRPr>
          </a:p>
          <a:p>
            <a:pPr algn="just">
              <a:buFontTx/>
              <a:buChar char="-"/>
            </a:pPr>
            <a:endParaRPr lang="en-GB" sz="1400" dirty="0">
              <a:latin typeface="Helvetica" pitchFamily="2" charset="0"/>
              <a:cs typeface="Helvetica"/>
            </a:endParaRPr>
          </a:p>
          <a:p>
            <a:pPr algn="just">
              <a:buFontTx/>
              <a:buChar char="-"/>
            </a:pPr>
            <a:r>
              <a:rPr lang="en-GB" sz="1400" b="1" dirty="0">
                <a:latin typeface="Helvetica"/>
                <a:cs typeface="Helvetica"/>
              </a:rPr>
              <a:t>Bari-Lecce Trigger Board </a:t>
            </a:r>
            <a:r>
              <a:rPr lang="en-GB" sz="1400" dirty="0">
                <a:latin typeface="Helvetica"/>
                <a:cs typeface="Helvetica"/>
              </a:rPr>
              <a:t>: 3 remaining</a:t>
            </a:r>
          </a:p>
          <a:p>
            <a:pPr algn="just">
              <a:buFontTx/>
              <a:buChar char="-"/>
            </a:pPr>
            <a:r>
              <a:rPr lang="en-GB" sz="1400" dirty="0">
                <a:latin typeface="Helvetica"/>
                <a:cs typeface="Helvetica"/>
              </a:rPr>
              <a:t>CERN/Catania &amp; Bologna trigger cards available from dismounted or upgraded telescopes </a:t>
            </a:r>
            <a:r>
              <a:rPr lang="en-GB" sz="1400" b="1" i="1" u="sng" dirty="0">
                <a:solidFill>
                  <a:srgbClr val="FF0000"/>
                </a:solidFill>
                <a:latin typeface="Helvetica"/>
                <a:cs typeface="Helvetica"/>
              </a:rPr>
              <a:t>Inventory TO BE DONE</a:t>
            </a:r>
          </a:p>
          <a:p>
            <a:pPr algn="just"/>
            <a:endParaRPr lang="en-GB" sz="1400" dirty="0">
              <a:latin typeface="Helvetica"/>
              <a:cs typeface="Helvetica"/>
            </a:endParaRPr>
          </a:p>
          <a:p>
            <a:pPr algn="just">
              <a:buFontTx/>
              <a:buChar char="-"/>
            </a:pPr>
            <a:r>
              <a:rPr lang="en-GB" sz="1400" b="1" dirty="0">
                <a:solidFill>
                  <a:srgbClr val="FF0000"/>
                </a:solidFill>
                <a:latin typeface="Helvetica"/>
                <a:cs typeface="Helvetica"/>
              </a:rPr>
              <a:t>New FEA: ~100 on 160 at CREF (90 ok 10 no) -&gt;Critical</a:t>
            </a:r>
          </a:p>
          <a:p>
            <a:pPr marL="0" indent="0" algn="just">
              <a:buNone/>
            </a:pPr>
            <a:endParaRPr lang="en-GB" sz="1400" dirty="0">
              <a:latin typeface="Helvetica"/>
              <a:cs typeface="Helvetica"/>
            </a:endParaRPr>
          </a:p>
          <a:p>
            <a:pPr algn="just">
              <a:buFontTx/>
              <a:buChar char="-"/>
            </a:pPr>
            <a:r>
              <a:rPr lang="en-GB" sz="1400" b="1" dirty="0">
                <a:latin typeface="Helvetica"/>
                <a:cs typeface="Helvetica"/>
              </a:rPr>
              <a:t>Cables for new FEA: </a:t>
            </a:r>
            <a:r>
              <a:rPr lang="en-GB" sz="1400" b="0" i="0" u="none" strike="noStrike" dirty="0">
                <a:solidFill>
                  <a:srgbClr val="000000"/>
                </a:solidFill>
                <a:effectLst/>
                <a:latin typeface="Helvetica" pitchFamily="2" charset="0"/>
              </a:rPr>
              <a:t>~150 connectors available</a:t>
            </a:r>
            <a:r>
              <a:rPr lang="en-GB" sz="1400" dirty="0">
                <a:latin typeface="Helvetica"/>
                <a:cs typeface="Helvetica"/>
              </a:rPr>
              <a:t>– some Cables have been produced -&gt; we need more.</a:t>
            </a:r>
          </a:p>
          <a:p>
            <a:pPr algn="just">
              <a:buFontTx/>
              <a:buChar char="-"/>
            </a:pPr>
            <a:endParaRPr lang="en-GB" sz="1400" dirty="0">
              <a:solidFill>
                <a:srgbClr val="FF0000"/>
              </a:solidFill>
              <a:latin typeface="Helvetica"/>
              <a:cs typeface="Helvetica"/>
            </a:endParaRPr>
          </a:p>
          <a:p>
            <a:pPr algn="just">
              <a:buFontTx/>
              <a:buChar char="-"/>
            </a:pPr>
            <a:r>
              <a:rPr lang="en-GB" sz="1400" b="1" dirty="0">
                <a:solidFill>
                  <a:srgbClr val="FF0000"/>
                </a:solidFill>
                <a:latin typeface="Helvetica"/>
                <a:cs typeface="Helvetica"/>
              </a:rPr>
              <a:t>Old FEAs : </a:t>
            </a:r>
            <a:r>
              <a:rPr lang="en-GB" sz="1400" b="1" dirty="0">
                <a:solidFill>
                  <a:srgbClr val="FF0000"/>
                </a:solidFill>
                <a:latin typeface="Helvetica" pitchFamily="2" charset="0"/>
                <a:cs typeface="Helvetica"/>
              </a:rPr>
              <a:t>some available from dismounted or upgraded telescopes but inventory to </a:t>
            </a:r>
            <a:r>
              <a:rPr lang="en-GB" sz="1400" b="1" i="0" u="none" strike="noStrike" dirty="0">
                <a:solidFill>
                  <a:srgbClr val="FF0000"/>
                </a:solidFill>
                <a:effectLst/>
                <a:latin typeface="Helvetica" pitchFamily="2" charset="0"/>
              </a:rPr>
              <a:t> </a:t>
            </a:r>
            <a:endParaRPr lang="en-GB" sz="1400" b="1" dirty="0">
              <a:solidFill>
                <a:srgbClr val="FF0000"/>
              </a:solidFill>
              <a:latin typeface="Helvetica"/>
              <a:cs typeface="Helvetica"/>
            </a:endParaRPr>
          </a:p>
          <a:p>
            <a:pPr algn="just">
              <a:buFontTx/>
              <a:buChar char="-"/>
            </a:pPr>
            <a:endParaRPr lang="en-GB" sz="1400" b="1" dirty="0">
              <a:solidFill>
                <a:srgbClr val="FF0000"/>
              </a:solidFill>
              <a:latin typeface="Helvetica"/>
              <a:cs typeface="Helvetica"/>
            </a:endParaRPr>
          </a:p>
          <a:p>
            <a:pPr algn="just"/>
            <a:r>
              <a:rPr lang="en-GB" b="1" u="sng" dirty="0">
                <a:latin typeface="Helvetica"/>
                <a:cs typeface="Helvetica"/>
              </a:rPr>
              <a:t>MRPCs</a:t>
            </a:r>
            <a:endParaRPr lang="en-GB" b="1" dirty="0">
              <a:latin typeface="Helvetica"/>
              <a:cs typeface="Helvetica"/>
            </a:endParaRPr>
          </a:p>
          <a:p>
            <a:pPr algn="just"/>
            <a:endParaRPr lang="en-GB" sz="1400" b="1" dirty="0">
              <a:solidFill>
                <a:srgbClr val="FF0000"/>
              </a:solidFill>
              <a:latin typeface="Helvetica"/>
              <a:cs typeface="Helvetica"/>
            </a:endParaRPr>
          </a:p>
          <a:p>
            <a:pPr algn="just">
              <a:buFontTx/>
              <a:buChar char="-"/>
            </a:pPr>
            <a:r>
              <a:rPr lang="en-GB" sz="1400" b="1" dirty="0">
                <a:latin typeface="Helvetica"/>
                <a:cs typeface="Helvetica"/>
              </a:rPr>
              <a:t>no new chambers available but</a:t>
            </a:r>
          </a:p>
          <a:p>
            <a:pPr lvl="1" algn="just">
              <a:buFontTx/>
              <a:buChar char="-"/>
            </a:pPr>
            <a:r>
              <a:rPr lang="en-GB" sz="1400" b="1" dirty="0">
                <a:latin typeface="Helvetica"/>
                <a:cs typeface="Helvetica"/>
              </a:rPr>
              <a:t>some old chambers from dismounted telescopes: CERN-02, FRAS-03, TORI-01/02</a:t>
            </a:r>
          </a:p>
          <a:p>
            <a:pPr lvl="1" algn="just">
              <a:buFontTx/>
              <a:buChar char="-"/>
            </a:pPr>
            <a:endParaRPr lang="en-GB" sz="1400" b="1" dirty="0">
              <a:latin typeface="Helvetica"/>
              <a:cs typeface="Helvetica"/>
            </a:endParaRPr>
          </a:p>
          <a:p>
            <a:pPr marL="6350" lvl="1" algn="just"/>
            <a:r>
              <a:rPr lang="en-GB" sz="1400" b="1" dirty="0">
                <a:solidFill>
                  <a:srgbClr val="FF0000"/>
                </a:solidFill>
                <a:latin typeface="Helvetica"/>
                <a:cs typeface="Helvetica"/>
              </a:rPr>
              <a:t>It will be useful to have a place to store &amp; test them…</a:t>
            </a:r>
          </a:p>
        </p:txBody>
      </p:sp>
      <p:sp>
        <p:nvSpPr>
          <p:cNvPr id="6" name="TextBox 5">
            <a:extLst>
              <a:ext uri="{FF2B5EF4-FFF2-40B4-BE49-F238E27FC236}">
                <a16:creationId xmlns:a16="http://schemas.microsoft.com/office/drawing/2014/main" id="{35BFF546-91C0-DE0E-40AE-40AE9FE57ECA}"/>
              </a:ext>
            </a:extLst>
          </p:cNvPr>
          <p:cNvSpPr txBox="1"/>
          <p:nvPr/>
        </p:nvSpPr>
        <p:spPr>
          <a:xfrm>
            <a:off x="4934193" y="547599"/>
            <a:ext cx="3113673" cy="369332"/>
          </a:xfrm>
          <a:prstGeom prst="rect">
            <a:avLst/>
          </a:prstGeom>
          <a:solidFill>
            <a:schemeClr val="bg1"/>
          </a:solidFill>
        </p:spPr>
        <p:txBody>
          <a:bodyPr wrap="none" rtlCol="0">
            <a:spAutoFit/>
          </a:bodyPr>
          <a:lstStyle/>
          <a:p>
            <a:r>
              <a:rPr lang="en-IT" dirty="0">
                <a:solidFill>
                  <a:srgbClr val="FF0000"/>
                </a:solidFill>
              </a:rPr>
              <a:t>in red: to do/critical situations</a:t>
            </a:r>
          </a:p>
        </p:txBody>
      </p:sp>
    </p:spTree>
    <p:extLst>
      <p:ext uri="{BB962C8B-B14F-4D97-AF65-F5344CB8AC3E}">
        <p14:creationId xmlns:p14="http://schemas.microsoft.com/office/powerpoint/2010/main" val="36246803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C9F45-BF24-EDB3-9F11-E1B2EBA08020}"/>
              </a:ext>
            </a:extLst>
          </p:cNvPr>
          <p:cNvSpPr>
            <a:spLocks noGrp="1"/>
          </p:cNvSpPr>
          <p:nvPr>
            <p:ph type="title"/>
          </p:nvPr>
        </p:nvSpPr>
        <p:spPr/>
        <p:txBody>
          <a:bodyPr/>
          <a:lstStyle/>
          <a:p>
            <a:r>
              <a:rPr lang="en-IT"/>
              <a:t>Conclusions</a:t>
            </a:r>
            <a:endParaRPr lang="en-IT" dirty="0"/>
          </a:p>
        </p:txBody>
      </p:sp>
      <p:sp>
        <p:nvSpPr>
          <p:cNvPr id="3" name="Content Placeholder 2">
            <a:extLst>
              <a:ext uri="{FF2B5EF4-FFF2-40B4-BE49-F238E27FC236}">
                <a16:creationId xmlns:a16="http://schemas.microsoft.com/office/drawing/2014/main" id="{EB46A857-928C-E42F-87B1-D5CE006FC138}"/>
              </a:ext>
            </a:extLst>
          </p:cNvPr>
          <p:cNvSpPr>
            <a:spLocks noGrp="1"/>
          </p:cNvSpPr>
          <p:nvPr>
            <p:ph idx="1"/>
          </p:nvPr>
        </p:nvSpPr>
        <p:spPr>
          <a:xfrm>
            <a:off x="416856" y="1025112"/>
            <a:ext cx="8633360" cy="5589292"/>
          </a:xfrm>
        </p:spPr>
        <p:txBody>
          <a:bodyPr>
            <a:normAutofit/>
          </a:bodyPr>
          <a:lstStyle/>
          <a:p>
            <a:pPr algn="just">
              <a:buFontTx/>
              <a:buChar char="-"/>
            </a:pPr>
            <a:r>
              <a:rPr lang="en-GB" dirty="0"/>
              <a:t>The number of telescopes where we restarted the activities increased in the last year. We have a certain number of sites where we have at least the new gases: some work to do to bring them up, but we are on the good path.</a:t>
            </a:r>
          </a:p>
          <a:p>
            <a:pPr algn="just">
              <a:buFontTx/>
              <a:buChar char="-"/>
            </a:pPr>
            <a:endParaRPr lang="en-GB" dirty="0"/>
          </a:p>
          <a:p>
            <a:pPr algn="just">
              <a:buFontTx/>
              <a:buChar char="-"/>
            </a:pPr>
            <a:r>
              <a:rPr lang="en-GB" dirty="0"/>
              <a:t>Gas available  and at the same </a:t>
            </a:r>
            <a:r>
              <a:rPr lang="it-IT" dirty="0"/>
              <a:t>cost</a:t>
            </a:r>
            <a:r>
              <a:rPr lang="en-GB" dirty="0"/>
              <a:t>! </a:t>
            </a:r>
          </a:p>
          <a:p>
            <a:pPr algn="just">
              <a:buFontTx/>
              <a:buChar char="-"/>
            </a:pPr>
            <a:endParaRPr lang="en-GB" dirty="0"/>
          </a:p>
          <a:p>
            <a:pPr algn="just">
              <a:buFontTx/>
              <a:buChar char="-"/>
            </a:pPr>
            <a:r>
              <a:rPr lang="en-GB" dirty="0"/>
              <a:t>We have most of the necessary hardware and with an optimization of resources and purchase of some elements it is possible to cover the possible needs of 202</a:t>
            </a:r>
            <a:r>
              <a:rPr lang="it-IT" dirty="0"/>
              <a:t>6/27</a:t>
            </a:r>
            <a:r>
              <a:rPr lang="en-GB" dirty="0"/>
              <a:t>.</a:t>
            </a:r>
            <a:r>
              <a:rPr lang="it-IT" dirty="0"/>
              <a:t> </a:t>
            </a:r>
            <a:r>
              <a:rPr lang="en-GB" dirty="0"/>
              <a:t> </a:t>
            </a:r>
            <a:endParaRPr lang="en-GB" b="1" dirty="0"/>
          </a:p>
          <a:p>
            <a:pPr algn="just">
              <a:buFontTx/>
              <a:buChar char="-"/>
            </a:pPr>
            <a:endParaRPr lang="en-GB" b="1" dirty="0"/>
          </a:p>
          <a:p>
            <a:pPr algn="just">
              <a:buFontTx/>
              <a:buChar char="-"/>
            </a:pPr>
            <a:r>
              <a:rPr lang="en-GB" dirty="0"/>
              <a:t>The situation of manpower is still critical</a:t>
            </a:r>
            <a:r>
              <a:rPr lang="it-IT" dirty="0"/>
              <a:t>.</a:t>
            </a:r>
            <a:endParaRPr lang="en-GB" dirty="0"/>
          </a:p>
          <a:p>
            <a:pPr marL="0" indent="0" algn="just">
              <a:buNone/>
            </a:pPr>
            <a:endParaRPr lang="en-GB" dirty="0"/>
          </a:p>
        </p:txBody>
      </p:sp>
    </p:spTree>
    <p:extLst>
      <p:ext uri="{BB962C8B-B14F-4D97-AF65-F5344CB8AC3E}">
        <p14:creationId xmlns:p14="http://schemas.microsoft.com/office/powerpoint/2010/main" val="3246290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18FBE-0304-C960-D2A6-114B970856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1DDEA5-6167-3966-1002-1FB5238AF488}"/>
              </a:ext>
            </a:extLst>
          </p:cNvPr>
          <p:cNvSpPr>
            <a:spLocks noGrp="1"/>
          </p:cNvSpPr>
          <p:nvPr>
            <p:ph type="title"/>
          </p:nvPr>
        </p:nvSpPr>
        <p:spPr>
          <a:xfrm>
            <a:off x="1488620" y="45413"/>
            <a:ext cx="7562783" cy="686852"/>
          </a:xfrm>
        </p:spPr>
        <p:txBody>
          <a:bodyPr>
            <a:normAutofit/>
          </a:bodyPr>
          <a:lstStyle/>
          <a:p>
            <a:r>
              <a:rPr lang="en-GB"/>
              <a:t>How to read the info</a:t>
            </a:r>
          </a:p>
        </p:txBody>
      </p:sp>
      <p:sp>
        <p:nvSpPr>
          <p:cNvPr id="3" name="TextBox 2">
            <a:extLst>
              <a:ext uri="{FF2B5EF4-FFF2-40B4-BE49-F238E27FC236}">
                <a16:creationId xmlns:a16="http://schemas.microsoft.com/office/drawing/2014/main" id="{820543BE-11A5-A1FF-14EF-AD7ED798C81F}"/>
              </a:ext>
            </a:extLst>
          </p:cNvPr>
          <p:cNvSpPr txBox="1"/>
          <p:nvPr/>
        </p:nvSpPr>
        <p:spPr>
          <a:xfrm>
            <a:off x="701037" y="1093970"/>
            <a:ext cx="7700950" cy="3139321"/>
          </a:xfrm>
          <a:prstGeom prst="rect">
            <a:avLst/>
          </a:prstGeom>
          <a:noFill/>
        </p:spPr>
        <p:txBody>
          <a:bodyPr wrap="square" rtlCol="0">
            <a:spAutoFit/>
          </a:bodyPr>
          <a:lstStyle/>
          <a:p>
            <a:pPr algn="just"/>
            <a:endParaRPr lang="en-IT" dirty="0"/>
          </a:p>
          <a:p>
            <a:pPr algn="just"/>
            <a:r>
              <a:rPr lang="en-IT" b="1" dirty="0"/>
              <a:t>OK</a:t>
            </a:r>
            <a:r>
              <a:rPr lang="en-IT" dirty="0"/>
              <a:t> </a:t>
            </a:r>
            <a:r>
              <a:rPr lang="en-IT" dirty="0">
                <a:sym typeface="Wingdings" pitchFamily="2" charset="2"/>
              </a:rPr>
              <a:t></a:t>
            </a:r>
            <a:r>
              <a:rPr lang="en-IT" dirty="0"/>
              <a:t> </a:t>
            </a:r>
            <a:r>
              <a:rPr lang="en-GB" dirty="0">
                <a:latin typeface="Arial" panose="020B0604020202020204" pitchFamily="34" charset="0"/>
                <a:cs typeface="Arial" panose="020B0604020202020204" pitchFamily="34" charset="0"/>
              </a:rPr>
              <a:t>Telescopes on which activities restarted and data have been acquired; hardware is OK and currently shut down due to a 'summer break' or temporary issues</a:t>
            </a:r>
          </a:p>
          <a:p>
            <a:pPr algn="just"/>
            <a:endParaRPr lang="en-GB" dirty="0"/>
          </a:p>
          <a:p>
            <a:pPr algn="just"/>
            <a:r>
              <a:rPr lang="en-GB" b="1" dirty="0"/>
              <a:t>~OK </a:t>
            </a:r>
            <a:r>
              <a:rPr lang="en-GB" dirty="0">
                <a:sym typeface="Wingdings" pitchFamily="2" charset="2"/>
              </a:rPr>
              <a:t></a:t>
            </a:r>
            <a:r>
              <a:rPr lang="en-GB" dirty="0"/>
              <a:t> </a:t>
            </a:r>
            <a:r>
              <a:rPr lang="en-GB" dirty="0">
                <a:latin typeface="Arial" panose="020B0604020202020204" pitchFamily="34" charset="0"/>
                <a:cs typeface="Arial" panose="020B0604020202020204" pitchFamily="34" charset="0"/>
              </a:rPr>
              <a:t>Telescopes on which activities restarted and some data have been acquired, but that have some issues.</a:t>
            </a:r>
          </a:p>
          <a:p>
            <a:pPr algn="just"/>
            <a:endParaRPr lang="en-GB" dirty="0"/>
          </a:p>
          <a:p>
            <a:pPr algn="just"/>
            <a:r>
              <a:rPr lang="en-GB" b="1" dirty="0"/>
              <a:t>~OFF </a:t>
            </a:r>
            <a:r>
              <a:rPr lang="en-GB" dirty="0"/>
              <a:t>= Restart initiated (bureaucracy and a few other steps underway)</a:t>
            </a:r>
          </a:p>
          <a:p>
            <a:pPr algn="just"/>
            <a:endParaRPr lang="en-GB" dirty="0"/>
          </a:p>
          <a:p>
            <a:pPr algn="just"/>
            <a:r>
              <a:rPr lang="en-GB" b="1" dirty="0"/>
              <a:t>OFF</a:t>
            </a:r>
            <a:r>
              <a:rPr lang="en-GB" dirty="0"/>
              <a:t> = Restart not yet initiated (but administrative procedures are complete)</a:t>
            </a:r>
          </a:p>
        </p:txBody>
      </p:sp>
    </p:spTree>
    <p:extLst>
      <p:ext uri="{BB962C8B-B14F-4D97-AF65-F5344CB8AC3E}">
        <p14:creationId xmlns:p14="http://schemas.microsoft.com/office/powerpoint/2010/main" val="1581926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ABC43-44F9-6FBE-9AC4-A996F7B334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24D28-5BD3-95DF-5E86-BB432308BA65}"/>
              </a:ext>
            </a:extLst>
          </p:cNvPr>
          <p:cNvSpPr>
            <a:spLocks noGrp="1"/>
          </p:cNvSpPr>
          <p:nvPr>
            <p:ph type="title"/>
          </p:nvPr>
        </p:nvSpPr>
        <p:spPr>
          <a:xfrm>
            <a:off x="1488620" y="45413"/>
            <a:ext cx="7562783" cy="686852"/>
          </a:xfrm>
        </p:spPr>
        <p:txBody>
          <a:bodyPr>
            <a:normAutofit/>
          </a:bodyPr>
          <a:lstStyle/>
          <a:p>
            <a:r>
              <a:rPr lang="en-GB" dirty="0"/>
              <a:t>Template</a:t>
            </a:r>
          </a:p>
        </p:txBody>
      </p:sp>
      <p:sp>
        <p:nvSpPr>
          <p:cNvPr id="4" name="Title 1">
            <a:extLst>
              <a:ext uri="{FF2B5EF4-FFF2-40B4-BE49-F238E27FC236}">
                <a16:creationId xmlns:a16="http://schemas.microsoft.com/office/drawing/2014/main" id="{AE049F46-EEA6-FA14-5B2F-127C58C98771}"/>
              </a:ext>
            </a:extLst>
          </p:cNvPr>
          <p:cNvSpPr txBox="1">
            <a:spLocks/>
          </p:cNvSpPr>
          <p:nvPr/>
        </p:nvSpPr>
        <p:spPr>
          <a:xfrm>
            <a:off x="652019" y="786036"/>
            <a:ext cx="4549568" cy="251459"/>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dirty="0"/>
              <a:t>Region</a:t>
            </a:r>
            <a:endParaRPr lang="en-IT"/>
          </a:p>
        </p:txBody>
      </p:sp>
      <p:graphicFrame>
        <p:nvGraphicFramePr>
          <p:cNvPr id="5" name="Table 4">
            <a:extLst>
              <a:ext uri="{FF2B5EF4-FFF2-40B4-BE49-F238E27FC236}">
                <a16:creationId xmlns:a16="http://schemas.microsoft.com/office/drawing/2014/main" id="{92132960-F2D2-8B97-A2B4-4635B035DF0A}"/>
              </a:ext>
            </a:extLst>
          </p:cNvPr>
          <p:cNvGraphicFramePr>
            <a:graphicFrameLocks noGrp="1"/>
          </p:cNvGraphicFramePr>
          <p:nvPr>
            <p:extLst>
              <p:ext uri="{D42A27DB-BD31-4B8C-83A1-F6EECF244321}">
                <p14:modId xmlns:p14="http://schemas.microsoft.com/office/powerpoint/2010/main" val="3151216833"/>
              </p:ext>
            </p:extLst>
          </p:nvPr>
        </p:nvGraphicFramePr>
        <p:xfrm>
          <a:off x="719474" y="1091266"/>
          <a:ext cx="7457659" cy="2045278"/>
        </p:xfrm>
        <a:graphic>
          <a:graphicData uri="http://schemas.openxmlformats.org/drawingml/2006/table">
            <a:tbl>
              <a:tblPr firstRow="1" bandRow="1">
                <a:tableStyleId>{5C22544A-7EE6-4342-B048-85BDC9FD1C3A}</a:tableStyleId>
              </a:tblPr>
              <a:tblGrid>
                <a:gridCol w="1439110">
                  <a:extLst>
                    <a:ext uri="{9D8B030D-6E8A-4147-A177-3AD203B41FA5}">
                      <a16:colId xmlns:a16="http://schemas.microsoft.com/office/drawing/2014/main" val="2946764777"/>
                    </a:ext>
                  </a:extLst>
                </a:gridCol>
                <a:gridCol w="906905">
                  <a:extLst>
                    <a:ext uri="{9D8B030D-6E8A-4147-A177-3AD203B41FA5}">
                      <a16:colId xmlns:a16="http://schemas.microsoft.com/office/drawing/2014/main" val="2920202483"/>
                    </a:ext>
                  </a:extLst>
                </a:gridCol>
                <a:gridCol w="1184222">
                  <a:extLst>
                    <a:ext uri="{9D8B030D-6E8A-4147-A177-3AD203B41FA5}">
                      <a16:colId xmlns:a16="http://schemas.microsoft.com/office/drawing/2014/main" val="2156246116"/>
                    </a:ext>
                  </a:extLst>
                </a:gridCol>
                <a:gridCol w="3927422">
                  <a:extLst>
                    <a:ext uri="{9D8B030D-6E8A-4147-A177-3AD203B41FA5}">
                      <a16:colId xmlns:a16="http://schemas.microsoft.com/office/drawing/2014/main" val="2038473721"/>
                    </a:ext>
                  </a:extLst>
                </a:gridCol>
              </a:tblGrid>
              <a:tr h="582238">
                <a:tc>
                  <a:txBody>
                    <a:bodyPr/>
                    <a:lstStyle/>
                    <a:p>
                      <a:r>
                        <a:rPr lang="en-IT"/>
                        <a:t>Telescope ID</a:t>
                      </a:r>
                    </a:p>
                  </a:txBody>
                  <a:tcPr/>
                </a:tc>
                <a:tc>
                  <a:txBody>
                    <a:bodyPr/>
                    <a:lstStyle/>
                    <a:p>
                      <a:r>
                        <a:rPr lang="en-IT"/>
                        <a:t>Site</a:t>
                      </a:r>
                    </a:p>
                  </a:txBody>
                  <a:tcPr/>
                </a:tc>
                <a:tc>
                  <a:txBody>
                    <a:bodyPr/>
                    <a:lstStyle/>
                    <a:p>
                      <a:r>
                        <a:rPr lang="en-IT"/>
                        <a:t>Status</a:t>
                      </a:r>
                    </a:p>
                  </a:txBody>
                  <a:tcPr/>
                </a:tc>
                <a:tc>
                  <a:txBody>
                    <a:bodyPr/>
                    <a:lstStyle/>
                    <a:p>
                      <a:r>
                        <a:rPr lang="en-IT"/>
                        <a:t>Note</a:t>
                      </a:r>
                    </a:p>
                  </a:txBody>
                  <a:tcPr/>
                </a:tc>
                <a:extLst>
                  <a:ext uri="{0D108BD9-81ED-4DB2-BD59-A6C34878D82A}">
                    <a16:rowId xmlns:a16="http://schemas.microsoft.com/office/drawing/2014/main" val="1017521384"/>
                  </a:ext>
                </a:extLst>
              </a:tr>
              <a:tr h="332707">
                <a:tc>
                  <a:txBody>
                    <a:bodyPr/>
                    <a:lstStyle/>
                    <a:p>
                      <a:endParaRPr lang="en-IT"/>
                    </a:p>
                  </a:txBody>
                  <a:tcPr/>
                </a:tc>
                <a:tc>
                  <a:txBody>
                    <a:bodyPr/>
                    <a:lstStyle/>
                    <a:p>
                      <a:endParaRPr lang="en-IT"/>
                    </a:p>
                  </a:txBody>
                  <a:tcPr/>
                </a:tc>
                <a:tc>
                  <a:txBody>
                    <a:bodyPr/>
                    <a:lstStyle/>
                    <a:p>
                      <a:endParaRPr lang="en-IT"/>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a:p>
                  </a:txBody>
                  <a:tcPr/>
                </a:tc>
                <a:extLst>
                  <a:ext uri="{0D108BD9-81ED-4DB2-BD59-A6C34878D82A}">
                    <a16:rowId xmlns:a16="http://schemas.microsoft.com/office/drawing/2014/main" val="1031455957"/>
                  </a:ext>
                </a:extLst>
              </a:tr>
              <a:tr h="332707">
                <a:tc>
                  <a:txBody>
                    <a:bodyPr/>
                    <a:lstStyle/>
                    <a:p>
                      <a:endParaRPr lang="en-IT"/>
                    </a:p>
                  </a:txBody>
                  <a:tcPr/>
                </a:tc>
                <a:tc>
                  <a:txBody>
                    <a:bodyPr/>
                    <a:lstStyle/>
                    <a:p>
                      <a:endParaRPr lang="en-IT"/>
                    </a:p>
                  </a:txBody>
                  <a:tcPr/>
                </a:tc>
                <a:tc>
                  <a:txBody>
                    <a:bodyPr/>
                    <a:lstStyle/>
                    <a:p>
                      <a:endParaRPr lang="en-IT"/>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a:p>
                  </a:txBody>
                  <a:tcPr/>
                </a:tc>
                <a:extLst>
                  <a:ext uri="{0D108BD9-81ED-4DB2-BD59-A6C34878D82A}">
                    <a16:rowId xmlns:a16="http://schemas.microsoft.com/office/drawing/2014/main" val="871021156"/>
                  </a:ext>
                </a:extLst>
              </a:tr>
              <a:tr h="332707">
                <a:tc>
                  <a:txBody>
                    <a:bodyPr/>
                    <a:lstStyle/>
                    <a:p>
                      <a:endParaRPr lang="en-IT" strike="sngStrike"/>
                    </a:p>
                  </a:txBody>
                  <a:tcPr/>
                </a:tc>
                <a:tc>
                  <a:txBody>
                    <a:bodyPr/>
                    <a:lstStyle/>
                    <a:p>
                      <a:endParaRPr lang="en-IT" strike="sngStrike"/>
                    </a:p>
                  </a:txBody>
                  <a:tcPr/>
                </a:tc>
                <a:tc>
                  <a:txBody>
                    <a:bodyPr/>
                    <a:lstStyle/>
                    <a:p>
                      <a:endParaRPr lang="en-IT"/>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a:p>
                  </a:txBody>
                  <a:tcPr/>
                </a:tc>
                <a:extLst>
                  <a:ext uri="{0D108BD9-81ED-4DB2-BD59-A6C34878D82A}">
                    <a16:rowId xmlns:a16="http://schemas.microsoft.com/office/drawing/2014/main" val="1157190285"/>
                  </a:ext>
                </a:extLst>
              </a:tr>
              <a:tr h="332707">
                <a:tc>
                  <a:txBody>
                    <a:bodyPr/>
                    <a:lstStyle/>
                    <a:p>
                      <a:endParaRPr lang="en-IT"/>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a:p>
                  </a:txBody>
                  <a:tcPr/>
                </a:tc>
                <a:tc>
                  <a:txBody>
                    <a:bodyPr/>
                    <a:lstStyle/>
                    <a:p>
                      <a:endParaRPr lang="en-IT"/>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T"/>
                    </a:p>
                  </a:txBody>
                  <a:tcPr/>
                </a:tc>
                <a:extLst>
                  <a:ext uri="{0D108BD9-81ED-4DB2-BD59-A6C34878D82A}">
                    <a16:rowId xmlns:a16="http://schemas.microsoft.com/office/drawing/2014/main" val="3430667178"/>
                  </a:ext>
                </a:extLst>
              </a:tr>
            </a:tbl>
          </a:graphicData>
        </a:graphic>
      </p:graphicFrame>
      <p:sp>
        <p:nvSpPr>
          <p:cNvPr id="6" name="CasellaDiTesto 1">
            <a:extLst>
              <a:ext uri="{FF2B5EF4-FFF2-40B4-BE49-F238E27FC236}">
                <a16:creationId xmlns:a16="http://schemas.microsoft.com/office/drawing/2014/main" id="{E95F0DD4-62F6-11A7-C297-44009B80897A}"/>
              </a:ext>
            </a:extLst>
          </p:cNvPr>
          <p:cNvSpPr txBox="1"/>
          <p:nvPr/>
        </p:nvSpPr>
        <p:spPr>
          <a:xfrm>
            <a:off x="652019" y="3582343"/>
            <a:ext cx="4896830" cy="1015663"/>
          </a:xfrm>
          <a:prstGeom prst="rect">
            <a:avLst/>
          </a:prstGeom>
          <a:noFill/>
        </p:spPr>
        <p:txBody>
          <a:bodyPr wrap="square" rtlCol="0">
            <a:spAutoFit/>
          </a:bodyPr>
          <a:lstStyle/>
          <a:p>
            <a:r>
              <a:rPr lang="en-GB" sz="2000" b="1" dirty="0"/>
              <a:t>Plans for 26/27:</a:t>
            </a:r>
          </a:p>
          <a:p>
            <a:r>
              <a:rPr lang="en-GB" sz="2000" dirty="0"/>
              <a:t>Add text</a:t>
            </a:r>
          </a:p>
          <a:p>
            <a:endParaRPr lang="en-GB" sz="2000" dirty="0"/>
          </a:p>
        </p:txBody>
      </p:sp>
      <p:sp>
        <p:nvSpPr>
          <p:cNvPr id="7" name="TextBox 6">
            <a:extLst>
              <a:ext uri="{FF2B5EF4-FFF2-40B4-BE49-F238E27FC236}">
                <a16:creationId xmlns:a16="http://schemas.microsoft.com/office/drawing/2014/main" id="{239F2AF8-577E-CB8A-218D-93E2919F3748}"/>
              </a:ext>
            </a:extLst>
          </p:cNvPr>
          <p:cNvSpPr txBox="1"/>
          <p:nvPr/>
        </p:nvSpPr>
        <p:spPr>
          <a:xfrm flipH="1">
            <a:off x="2926803" y="3275657"/>
            <a:ext cx="6067295" cy="3323987"/>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Come compilare:</a:t>
            </a:r>
          </a:p>
          <a:p>
            <a:r>
              <a:rPr lang="en-GB" sz="1600" b="1" dirty="0">
                <a:latin typeface="Arial" panose="020B0604020202020204" pitchFamily="34" charset="0"/>
                <a:cs typeface="Arial" panose="020B0604020202020204" pitchFamily="34" charset="0"/>
              </a:rPr>
              <a:t>Region:</a:t>
            </a:r>
            <a:r>
              <a:rPr lang="en-GB" sz="1600" dirty="0">
                <a:latin typeface="Arial" panose="020B0604020202020204" pitchFamily="34" charset="0"/>
                <a:cs typeface="Arial" panose="020B0604020202020204" pitchFamily="34" charset="0"/>
              </a:rPr>
              <a:t> area di competenza</a:t>
            </a:r>
          </a:p>
          <a:p>
            <a:r>
              <a:rPr lang="en-GB" sz="1600" b="1" dirty="0">
                <a:latin typeface="Arial" panose="020B0604020202020204" pitchFamily="34" charset="0"/>
                <a:cs typeface="Arial" panose="020B0604020202020204" pitchFamily="34" charset="0"/>
              </a:rPr>
              <a:t>Telescope ID</a:t>
            </a:r>
            <a:r>
              <a:rPr lang="en-GB" sz="1600" dirty="0">
                <a:latin typeface="Arial" panose="020B0604020202020204" pitchFamily="34" charset="0"/>
                <a:cs typeface="Arial" panose="020B0604020202020204" pitchFamily="34" charset="0"/>
              </a:rPr>
              <a:t>-&gt; nome telescopio</a:t>
            </a:r>
          </a:p>
          <a:p>
            <a:r>
              <a:rPr lang="en-GB" sz="1600" b="1" dirty="0">
                <a:latin typeface="Arial" panose="020B0604020202020204" pitchFamily="34" charset="0"/>
                <a:cs typeface="Arial" panose="020B0604020202020204" pitchFamily="34" charset="0"/>
              </a:rPr>
              <a:t>Site:</a:t>
            </a:r>
            <a:r>
              <a:rPr lang="en-GB" sz="1600" dirty="0">
                <a:latin typeface="Arial" panose="020B0604020202020204" pitchFamily="34" charset="0"/>
                <a:cs typeface="Arial" panose="020B0604020202020204" pitchFamily="34" charset="0"/>
              </a:rPr>
              <a:t> School, Univ., INFN/CREF lab.</a:t>
            </a:r>
          </a:p>
          <a:p>
            <a:r>
              <a:rPr lang="en-GB" sz="1600" dirty="0">
                <a:latin typeface="Arial" panose="020B0604020202020204" pitchFamily="34" charset="0"/>
                <a:cs typeface="Arial" panose="020B0604020202020204" pitchFamily="34" charset="0"/>
              </a:rPr>
              <a:t>Status</a:t>
            </a:r>
          </a:p>
          <a:p>
            <a:pPr algn="just"/>
            <a:r>
              <a:rPr lang="en-IT" sz="1400" dirty="0">
                <a:latin typeface="Arial" panose="020B0604020202020204" pitchFamily="34" charset="0"/>
                <a:cs typeface="Arial" panose="020B0604020202020204" pitchFamily="34" charset="0"/>
              </a:rPr>
              <a:t>OK = </a:t>
            </a:r>
            <a:r>
              <a:rPr lang="en-GB" sz="1400" dirty="0">
                <a:latin typeface="Arial" panose="020B0604020202020204" pitchFamily="34" charset="0"/>
                <a:cs typeface="Arial" panose="020B0604020202020204" pitchFamily="34" charset="0"/>
              </a:rPr>
              <a:t>Telescopes on which activities restarted and data have been acquired; hardware is OK and currently shut down due to a 'summer break' or temporary issues.</a:t>
            </a:r>
          </a:p>
          <a:p>
            <a:pPr algn="just"/>
            <a:r>
              <a:rPr lang="en-GB" sz="1400" dirty="0">
                <a:latin typeface="Arial" panose="020B0604020202020204" pitchFamily="34" charset="0"/>
                <a:cs typeface="Arial" panose="020B0604020202020204" pitchFamily="34" charset="0"/>
              </a:rPr>
              <a:t>~OK = Telescopes on which activities restarted and some data have been acquired, but that have some issues.</a:t>
            </a:r>
          </a:p>
          <a:p>
            <a:pPr algn="just"/>
            <a:r>
              <a:rPr lang="en-GB" sz="1400" dirty="0">
                <a:latin typeface="Arial" panose="020B0604020202020204" pitchFamily="34" charset="0"/>
                <a:cs typeface="Arial" panose="020B0604020202020204" pitchFamily="34" charset="0"/>
              </a:rPr>
              <a:t>~OFF = Restart initiated (bureaucracy and a few other steps underway)</a:t>
            </a:r>
          </a:p>
          <a:p>
            <a:pPr algn="just"/>
            <a:r>
              <a:rPr lang="en-GB" sz="1400" dirty="0">
                <a:latin typeface="Arial" panose="020B0604020202020204" pitchFamily="34" charset="0"/>
                <a:cs typeface="Arial" panose="020B0604020202020204" pitchFamily="34" charset="0"/>
              </a:rPr>
              <a:t>OFF = Restart not yet initiated </a:t>
            </a:r>
          </a:p>
          <a:p>
            <a:pPr algn="just"/>
            <a:r>
              <a:rPr lang="en-GB" sz="1600" dirty="0">
                <a:latin typeface="Arial" panose="020B0604020202020204" pitchFamily="34" charset="0"/>
                <a:cs typeface="Arial" panose="020B0604020202020204" pitchFamily="34" charset="0"/>
              </a:rPr>
              <a:t>Also add if there is a date foreseen for the restart</a:t>
            </a:r>
          </a:p>
          <a:p>
            <a:pPr algn="just"/>
            <a:r>
              <a:rPr lang="en-GB" sz="1600" dirty="0">
                <a:latin typeface="Arial" panose="020B0604020202020204" pitchFamily="34" charset="0"/>
                <a:cs typeface="Arial" panose="020B0604020202020204" pitchFamily="34" charset="0"/>
              </a:rPr>
              <a:t>Also specify if the telescope will be on during summer</a:t>
            </a:r>
          </a:p>
        </p:txBody>
      </p:sp>
    </p:spTree>
    <p:extLst>
      <p:ext uri="{BB962C8B-B14F-4D97-AF65-F5344CB8AC3E}">
        <p14:creationId xmlns:p14="http://schemas.microsoft.com/office/powerpoint/2010/main" val="1658197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27C1F-9655-81DA-5010-8C397B2350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A4E095-E998-F9F7-A911-9726433F29D5}"/>
              </a:ext>
            </a:extLst>
          </p:cNvPr>
          <p:cNvSpPr>
            <a:spLocks noGrp="1"/>
          </p:cNvSpPr>
          <p:nvPr>
            <p:ph type="title"/>
          </p:nvPr>
        </p:nvSpPr>
        <p:spPr>
          <a:xfrm>
            <a:off x="1488620" y="45413"/>
            <a:ext cx="7562783" cy="686852"/>
          </a:xfrm>
        </p:spPr>
        <p:txBody>
          <a:bodyPr>
            <a:normAutofit/>
          </a:bodyPr>
          <a:lstStyle/>
          <a:p>
            <a:r>
              <a:rPr lang="en-GB" dirty="0"/>
              <a:t>Sicilia</a:t>
            </a:r>
          </a:p>
        </p:txBody>
      </p:sp>
      <p:graphicFrame>
        <p:nvGraphicFramePr>
          <p:cNvPr id="5" name="Table 4">
            <a:extLst>
              <a:ext uri="{FF2B5EF4-FFF2-40B4-BE49-F238E27FC236}">
                <a16:creationId xmlns:a16="http://schemas.microsoft.com/office/drawing/2014/main" id="{6753F8FD-F7C3-D2D9-305C-452194949C66}"/>
              </a:ext>
            </a:extLst>
          </p:cNvPr>
          <p:cNvGraphicFramePr>
            <a:graphicFrameLocks noGrp="1"/>
          </p:cNvGraphicFramePr>
          <p:nvPr>
            <p:extLst>
              <p:ext uri="{D42A27DB-BD31-4B8C-83A1-F6EECF244321}">
                <p14:modId xmlns:p14="http://schemas.microsoft.com/office/powerpoint/2010/main" val="726400315"/>
              </p:ext>
            </p:extLst>
          </p:nvPr>
        </p:nvGraphicFramePr>
        <p:xfrm>
          <a:off x="719474" y="1091266"/>
          <a:ext cx="7457659" cy="2250374"/>
        </p:xfrm>
        <a:graphic>
          <a:graphicData uri="http://schemas.openxmlformats.org/drawingml/2006/table">
            <a:tbl>
              <a:tblPr firstRow="1" bandRow="1">
                <a:tableStyleId>{5C22544A-7EE6-4342-B048-85BDC9FD1C3A}</a:tableStyleId>
              </a:tblPr>
              <a:tblGrid>
                <a:gridCol w="1439110">
                  <a:extLst>
                    <a:ext uri="{9D8B030D-6E8A-4147-A177-3AD203B41FA5}">
                      <a16:colId xmlns:a16="http://schemas.microsoft.com/office/drawing/2014/main" val="2946764777"/>
                    </a:ext>
                  </a:extLst>
                </a:gridCol>
                <a:gridCol w="1633927">
                  <a:extLst>
                    <a:ext uri="{9D8B030D-6E8A-4147-A177-3AD203B41FA5}">
                      <a16:colId xmlns:a16="http://schemas.microsoft.com/office/drawing/2014/main" val="2920202483"/>
                    </a:ext>
                  </a:extLst>
                </a:gridCol>
                <a:gridCol w="749509">
                  <a:extLst>
                    <a:ext uri="{9D8B030D-6E8A-4147-A177-3AD203B41FA5}">
                      <a16:colId xmlns:a16="http://schemas.microsoft.com/office/drawing/2014/main" val="2156246116"/>
                    </a:ext>
                  </a:extLst>
                </a:gridCol>
                <a:gridCol w="3635113">
                  <a:extLst>
                    <a:ext uri="{9D8B030D-6E8A-4147-A177-3AD203B41FA5}">
                      <a16:colId xmlns:a16="http://schemas.microsoft.com/office/drawing/2014/main" val="2038473721"/>
                    </a:ext>
                  </a:extLst>
                </a:gridCol>
              </a:tblGrid>
              <a:tr h="582238">
                <a:tc>
                  <a:txBody>
                    <a:bodyPr/>
                    <a:lstStyle/>
                    <a:p>
                      <a:r>
                        <a:rPr lang="en-IT"/>
                        <a:t>Telescope ID</a:t>
                      </a:r>
                    </a:p>
                  </a:txBody>
                  <a:tcPr/>
                </a:tc>
                <a:tc>
                  <a:txBody>
                    <a:bodyPr/>
                    <a:lstStyle/>
                    <a:p>
                      <a:r>
                        <a:rPr lang="en-IT"/>
                        <a:t>Site</a:t>
                      </a:r>
                    </a:p>
                  </a:txBody>
                  <a:tcPr/>
                </a:tc>
                <a:tc>
                  <a:txBody>
                    <a:bodyPr/>
                    <a:lstStyle/>
                    <a:p>
                      <a:r>
                        <a:rPr lang="en-IT"/>
                        <a:t>Status</a:t>
                      </a:r>
                    </a:p>
                  </a:txBody>
                  <a:tcPr/>
                </a:tc>
                <a:tc>
                  <a:txBody>
                    <a:bodyPr/>
                    <a:lstStyle/>
                    <a:p>
                      <a:r>
                        <a:rPr lang="en-IT"/>
                        <a:t>Note</a:t>
                      </a:r>
                    </a:p>
                  </a:txBody>
                  <a:tcPr/>
                </a:tc>
                <a:extLst>
                  <a:ext uri="{0D108BD9-81ED-4DB2-BD59-A6C34878D82A}">
                    <a16:rowId xmlns:a16="http://schemas.microsoft.com/office/drawing/2014/main" val="1017521384"/>
                  </a:ext>
                </a:extLst>
              </a:tr>
              <a:tr h="332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mn-lt"/>
                          <a:cs typeface="Arial" panose="020B0604020202020204" pitchFamily="34" charset="0"/>
                        </a:rPr>
                        <a:t>MESS-01</a:t>
                      </a:r>
                      <a:endParaRPr lang="en-IT" sz="1400" dirty="0">
                        <a:latin typeface="+mn-lt"/>
                        <a:cs typeface="Arial" panose="020B0604020202020204" pitchFamily="34" charset="0"/>
                      </a:endParaRPr>
                    </a:p>
                  </a:txBody>
                  <a:tcPr/>
                </a:tc>
                <a:tc>
                  <a:txBody>
                    <a:bodyPr/>
                    <a:lstStyle/>
                    <a:p>
                      <a:r>
                        <a:rPr lang="en-IT" sz="1400" dirty="0">
                          <a:latin typeface="+mn-lt"/>
                          <a:cs typeface="Arial" panose="020B0604020202020204" pitchFamily="34" charset="0"/>
                        </a:rPr>
                        <a:t>Univ. Messina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n-lt"/>
                          <a:cs typeface="Arial" panose="020B0604020202020204" pitchFamily="34" charset="0"/>
                        </a:rPr>
                        <a:t>~OFF </a:t>
                      </a:r>
                      <a:endParaRPr lang="en-IT" sz="1400" dirty="0">
                        <a:latin typeface="+mn-lt"/>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b="0" i="0" dirty="0" err="1">
                          <a:effectLst/>
                          <a:latin typeface="arial" panose="020B0604020202020204" pitchFamily="34" charset="0"/>
                        </a:rPr>
                        <a:t>Telescope</a:t>
                      </a:r>
                      <a:r>
                        <a:rPr lang="it-IT" sz="1400" b="0" i="0" dirty="0">
                          <a:effectLst/>
                          <a:latin typeface="arial" panose="020B0604020202020204" pitchFamily="34" charset="0"/>
                        </a:rPr>
                        <a:t> </a:t>
                      </a:r>
                      <a:r>
                        <a:rPr lang="it-IT" sz="1400" b="0" i="0" dirty="0" err="1">
                          <a:effectLst/>
                          <a:latin typeface="arial" panose="020B0604020202020204" pitchFamily="34" charset="0"/>
                        </a:rPr>
                        <a:t>moved</a:t>
                      </a:r>
                      <a:r>
                        <a:rPr lang="it-IT" sz="1400" b="0" i="0" dirty="0">
                          <a:effectLst/>
                          <a:latin typeface="arial" panose="020B0604020202020204" pitchFamily="34" charset="0"/>
                        </a:rPr>
                        <a:t> from CT to ME; </a:t>
                      </a:r>
                      <a:r>
                        <a:rPr lang="it-IT" sz="1400" b="0" i="0" dirty="0" err="1">
                          <a:effectLst/>
                          <a:latin typeface="arial" panose="020B0604020202020204" pitchFamily="34" charset="0"/>
                        </a:rPr>
                        <a:t>chambers</a:t>
                      </a:r>
                      <a:r>
                        <a:rPr lang="it-IT" sz="1400" b="0" i="0" dirty="0">
                          <a:effectLst/>
                          <a:latin typeface="arial" panose="020B0604020202020204" pitchFamily="34" charset="0"/>
                        </a:rPr>
                        <a:t> and </a:t>
                      </a:r>
                      <a:r>
                        <a:rPr lang="it-IT" sz="1400" b="0" i="0" dirty="0" err="1">
                          <a:effectLst/>
                          <a:latin typeface="arial" panose="020B0604020202020204" pitchFamily="34" charset="0"/>
                        </a:rPr>
                        <a:t>mechanical</a:t>
                      </a:r>
                      <a:r>
                        <a:rPr lang="it-IT" sz="1400" b="0" i="0" dirty="0">
                          <a:effectLst/>
                          <a:latin typeface="arial" panose="020B0604020202020204" pitchFamily="34" charset="0"/>
                        </a:rPr>
                        <a:t> </a:t>
                      </a:r>
                      <a:r>
                        <a:rPr lang="it-IT" sz="1400" b="0" i="0" dirty="0" err="1">
                          <a:effectLst/>
                          <a:latin typeface="arial" panose="020B0604020202020204" pitchFamily="34" charset="0"/>
                        </a:rPr>
                        <a:t>structure</a:t>
                      </a:r>
                      <a:r>
                        <a:rPr lang="it-IT" sz="1400" b="0" i="0" dirty="0">
                          <a:effectLst/>
                          <a:latin typeface="arial" panose="020B0604020202020204" pitchFamily="34" charset="0"/>
                        </a:rPr>
                        <a:t> </a:t>
                      </a:r>
                      <a:r>
                        <a:rPr lang="it-IT" sz="1400" b="0" i="0" dirty="0" err="1">
                          <a:effectLst/>
                          <a:latin typeface="arial" panose="020B0604020202020204" pitchFamily="34" charset="0"/>
                        </a:rPr>
                        <a:t>installed</a:t>
                      </a:r>
                      <a:r>
                        <a:rPr lang="it-IT" sz="1400" b="0" i="0" dirty="0">
                          <a:effectLst/>
                          <a:latin typeface="arial" panose="020B0604020202020204" pitchFamily="34" charset="0"/>
                        </a:rPr>
                        <a:t>, all </a:t>
                      </a:r>
                      <a:r>
                        <a:rPr lang="it-IT" sz="1400" b="0" i="0" dirty="0" err="1">
                          <a:effectLst/>
                          <a:latin typeface="arial" panose="020B0604020202020204" pitchFamily="34" charset="0"/>
                        </a:rPr>
                        <a:t>materials</a:t>
                      </a:r>
                      <a:r>
                        <a:rPr lang="it-IT" sz="1400" b="0" i="0" dirty="0">
                          <a:effectLst/>
                          <a:latin typeface="arial" panose="020B0604020202020204" pitchFamily="34" charset="0"/>
                        </a:rPr>
                        <a:t> </a:t>
                      </a:r>
                      <a:r>
                        <a:rPr lang="it-IT" sz="1400" b="0" i="0" dirty="0" err="1">
                          <a:effectLst/>
                          <a:latin typeface="arial" panose="020B0604020202020204" pitchFamily="34" charset="0"/>
                        </a:rPr>
                        <a:t>available</a:t>
                      </a:r>
                      <a:r>
                        <a:rPr lang="it-IT" sz="1400" b="0" i="0" dirty="0">
                          <a:effectLst/>
                          <a:latin typeface="arial" panose="020B0604020202020204" pitchFamily="34" charset="0"/>
                        </a:rPr>
                        <a:t> (</a:t>
                      </a:r>
                      <a:r>
                        <a:rPr lang="it-IT" sz="1400" b="0" i="0" dirty="0" err="1">
                          <a:effectLst/>
                          <a:latin typeface="arial" panose="020B0604020202020204" pitchFamily="34" charset="0"/>
                        </a:rPr>
                        <a:t>except</a:t>
                      </a:r>
                      <a:r>
                        <a:rPr lang="it-IT" sz="1400" b="0" i="0" dirty="0">
                          <a:effectLst/>
                          <a:latin typeface="arial" panose="020B0604020202020204" pitchFamily="34" charset="0"/>
                        </a:rPr>
                        <a:t> Desktop Computer for DAQ</a:t>
                      </a:r>
                    </a:p>
                  </a:txBody>
                  <a:tcPr/>
                </a:tc>
                <a:extLst>
                  <a:ext uri="{0D108BD9-81ED-4DB2-BD59-A6C34878D82A}">
                    <a16:rowId xmlns:a16="http://schemas.microsoft.com/office/drawing/2014/main" val="1031455957"/>
                  </a:ext>
                </a:extLst>
              </a:tr>
              <a:tr h="332707">
                <a:tc>
                  <a:txBody>
                    <a:bodyPr/>
                    <a:lstStyle/>
                    <a:p>
                      <a:r>
                        <a:rPr lang="en-IT" sz="1400" dirty="0">
                          <a:latin typeface="+mn-lt"/>
                          <a:cs typeface="Arial" panose="020B0604020202020204" pitchFamily="34" charset="0"/>
                        </a:rPr>
                        <a:t>PATE-01</a:t>
                      </a:r>
                    </a:p>
                  </a:txBody>
                  <a:tcPr/>
                </a:tc>
                <a:tc>
                  <a:txBody>
                    <a:bodyPr/>
                    <a:lstStyle/>
                    <a:p>
                      <a:r>
                        <a:rPr lang="en-IT" sz="1400" dirty="0">
                          <a:latin typeface="+mn-lt"/>
                          <a:cs typeface="Arial" panose="020B0604020202020204" pitchFamily="34" charset="0"/>
                        </a:rPr>
                        <a:t>School</a:t>
                      </a:r>
                    </a:p>
                  </a:txBody>
                  <a:tcPr/>
                </a:tc>
                <a:tc>
                  <a:txBody>
                    <a:bodyPr/>
                    <a:lstStyle/>
                    <a:p>
                      <a:r>
                        <a:rPr lang="en-IT" sz="1400" dirty="0">
                          <a:latin typeface="+mn-lt"/>
                          <a:cs typeface="Arial" panose="020B0604020202020204" pitchFamily="34" charset="0"/>
                        </a:rPr>
                        <a:t>~OK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strike="noStrike" dirty="0" err="1"/>
                        <a:t>Telescope</a:t>
                      </a:r>
                      <a:r>
                        <a:rPr lang="it-IT" sz="1400" strike="noStrike" dirty="0"/>
                        <a:t> </a:t>
                      </a:r>
                      <a:r>
                        <a:rPr lang="it-IT" sz="1400" strike="noStrike" dirty="0" err="1"/>
                        <a:t>restarted</a:t>
                      </a:r>
                      <a:r>
                        <a:rPr lang="it-IT" sz="1400" strike="noStrike" dirty="0"/>
                        <a:t>, </a:t>
                      </a:r>
                      <a:r>
                        <a:rPr lang="it-IT" sz="1400" strike="noStrike" dirty="0" err="1"/>
                        <a:t>but</a:t>
                      </a:r>
                      <a:r>
                        <a:rPr lang="it-IT" sz="1400" strike="noStrike" dirty="0"/>
                        <a:t> </a:t>
                      </a:r>
                      <a:r>
                        <a:rPr lang="it-IT" sz="1400" dirty="0" err="1"/>
                        <a:t>probable</a:t>
                      </a:r>
                      <a:r>
                        <a:rPr lang="it-IT" sz="1400" dirty="0"/>
                        <a:t> gas leakage</a:t>
                      </a:r>
                      <a:endParaRPr lang="en-IT" sz="1400" strike="noStrike" dirty="0"/>
                    </a:p>
                  </a:txBody>
                  <a:tcPr/>
                </a:tc>
                <a:extLst>
                  <a:ext uri="{0D108BD9-81ED-4DB2-BD59-A6C34878D82A}">
                    <a16:rowId xmlns:a16="http://schemas.microsoft.com/office/drawing/2014/main" val="871021156"/>
                  </a:ext>
                </a:extLst>
              </a:tr>
              <a:tr h="332707">
                <a:tc>
                  <a:txBody>
                    <a:bodyPr/>
                    <a:lstStyle/>
                    <a:p>
                      <a:r>
                        <a:rPr lang="en-IT" sz="1400" strike="noStrike" dirty="0">
                          <a:latin typeface="+mn-lt"/>
                          <a:cs typeface="Arial" panose="020B0604020202020204" pitchFamily="34" charset="0"/>
                        </a:rPr>
                        <a:t>TRAP-01</a:t>
                      </a:r>
                    </a:p>
                  </a:txBody>
                  <a:tcPr/>
                </a:tc>
                <a:tc>
                  <a:txBody>
                    <a:bodyPr/>
                    <a:lstStyle/>
                    <a:p>
                      <a:r>
                        <a:rPr lang="en-IT" sz="1400" strike="noStrike" dirty="0">
                          <a:latin typeface="+mn-lt"/>
                          <a:cs typeface="Arial" panose="020B0604020202020204" pitchFamily="34" charset="0"/>
                        </a:rPr>
                        <a:t>School</a:t>
                      </a:r>
                    </a:p>
                  </a:txBody>
                  <a:tcPr/>
                </a:tc>
                <a:tc>
                  <a:txBody>
                    <a:bodyPr/>
                    <a:lstStyle/>
                    <a:p>
                      <a:r>
                        <a:rPr lang="en-IT" sz="1400" strike="noStrike" dirty="0">
                          <a:latin typeface="+mn-lt"/>
                          <a:cs typeface="Arial" panose="020B0604020202020204" pitchFamily="34" charset="0"/>
                        </a:rPr>
                        <a:t>~OK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strike="noStrike" dirty="0" err="1"/>
                        <a:t>Telescope</a:t>
                      </a:r>
                      <a:r>
                        <a:rPr lang="it-IT" sz="1400" strike="noStrike" dirty="0"/>
                        <a:t> </a:t>
                      </a:r>
                      <a:r>
                        <a:rPr lang="it-IT" sz="1400" strike="noStrike" dirty="0" err="1"/>
                        <a:t>restarted</a:t>
                      </a:r>
                      <a:r>
                        <a:rPr lang="it-IT" sz="1400" strike="noStrike" dirty="0"/>
                        <a:t>, </a:t>
                      </a:r>
                      <a:r>
                        <a:rPr lang="it-IT" sz="1400" strike="noStrike" dirty="0" err="1"/>
                        <a:t>but</a:t>
                      </a:r>
                      <a:r>
                        <a:rPr lang="it-IT" sz="1400" strike="noStrike" dirty="0"/>
                        <a:t> low DAQ rate</a:t>
                      </a:r>
                      <a:endParaRPr lang="en-IT" sz="1400" dirty="0"/>
                    </a:p>
                  </a:txBody>
                  <a:tcPr/>
                </a:tc>
                <a:extLst>
                  <a:ext uri="{0D108BD9-81ED-4DB2-BD59-A6C34878D82A}">
                    <a16:rowId xmlns:a16="http://schemas.microsoft.com/office/drawing/2014/main" val="1157190285"/>
                  </a:ext>
                </a:extLst>
              </a:tr>
            </a:tbl>
          </a:graphicData>
        </a:graphic>
      </p:graphicFrame>
      <p:sp>
        <p:nvSpPr>
          <p:cNvPr id="6" name="CasellaDiTesto 1">
            <a:extLst>
              <a:ext uri="{FF2B5EF4-FFF2-40B4-BE49-F238E27FC236}">
                <a16:creationId xmlns:a16="http://schemas.microsoft.com/office/drawing/2014/main" id="{4BE1FA4D-E518-584E-ED31-D5B52E4D8E1B}"/>
              </a:ext>
            </a:extLst>
          </p:cNvPr>
          <p:cNvSpPr txBox="1"/>
          <p:nvPr/>
        </p:nvSpPr>
        <p:spPr>
          <a:xfrm>
            <a:off x="719473" y="3761445"/>
            <a:ext cx="7982316" cy="2369880"/>
          </a:xfrm>
          <a:prstGeom prst="rect">
            <a:avLst/>
          </a:prstGeom>
          <a:noFill/>
        </p:spPr>
        <p:txBody>
          <a:bodyPr wrap="square" rtlCol="0">
            <a:spAutoFit/>
          </a:bodyPr>
          <a:lstStyle/>
          <a:p>
            <a:r>
              <a:rPr lang="en-GB" sz="2000" b="1" dirty="0"/>
              <a:t>Plans for 26/27:</a:t>
            </a:r>
          </a:p>
          <a:p>
            <a:r>
              <a:rPr lang="en-GB" sz="1600" dirty="0"/>
              <a:t>MESS-01: Restarting activities planned for July-Sept 26</a:t>
            </a:r>
          </a:p>
          <a:p>
            <a:r>
              <a:rPr lang="en-GB" sz="1600" dirty="0"/>
              <a:t>PATE-01: Check of the </a:t>
            </a:r>
            <a:r>
              <a:rPr lang="it-IT" sz="1600" dirty="0"/>
              <a:t>gas </a:t>
            </a:r>
            <a:r>
              <a:rPr lang="it-IT" sz="1600" dirty="0" err="1"/>
              <a:t>tightness</a:t>
            </a:r>
            <a:r>
              <a:rPr lang="it-IT" sz="1600" dirty="0"/>
              <a:t> </a:t>
            </a:r>
            <a:r>
              <a:rPr lang="it-IT" sz="1600" dirty="0" err="1"/>
              <a:t>planned</a:t>
            </a:r>
            <a:r>
              <a:rPr lang="it-IT" sz="1600" dirty="0"/>
              <a:t> in July 26</a:t>
            </a:r>
          </a:p>
          <a:p>
            <a:r>
              <a:rPr lang="it-IT" sz="1600" dirty="0"/>
              <a:t>TRAP-01: LV power supply to be </a:t>
            </a:r>
            <a:r>
              <a:rPr lang="it-IT" sz="1600" dirty="0" err="1"/>
              <a:t>replaced</a:t>
            </a:r>
            <a:r>
              <a:rPr lang="it-IT" sz="1600" dirty="0"/>
              <a:t>, </a:t>
            </a:r>
            <a:r>
              <a:rPr lang="it-IT" sz="1600" dirty="0" err="1"/>
              <a:t>efficiency</a:t>
            </a:r>
            <a:r>
              <a:rPr lang="it-IT" sz="1600" dirty="0"/>
              <a:t> </a:t>
            </a:r>
            <a:r>
              <a:rPr lang="it-IT" sz="1600" dirty="0" err="1"/>
              <a:t>measurement</a:t>
            </a:r>
            <a:r>
              <a:rPr lang="it-IT" sz="1600" dirty="0"/>
              <a:t> </a:t>
            </a:r>
            <a:r>
              <a:rPr lang="it-IT" sz="1600" dirty="0" err="1"/>
              <a:t>planned</a:t>
            </a:r>
            <a:r>
              <a:rPr lang="it-IT" sz="1600" dirty="0"/>
              <a:t> in July-Sept 26</a:t>
            </a:r>
            <a:endParaRPr lang="en-GB" sz="1600" dirty="0"/>
          </a:p>
          <a:p>
            <a:pPr algn="ctr"/>
            <a:r>
              <a:rPr lang="en-GB" sz="1600" dirty="0"/>
              <a:t>+</a:t>
            </a:r>
          </a:p>
          <a:p>
            <a:r>
              <a:rPr lang="en-GB" sz="1600" b="1" dirty="0"/>
              <a:t>CATA-01 @ INFN Catania:</a:t>
            </a:r>
          </a:p>
          <a:p>
            <a:r>
              <a:rPr lang="it-IT" sz="1600" dirty="0"/>
              <a:t>Due to </a:t>
            </a:r>
            <a:r>
              <a:rPr lang="it-IT" sz="1600" dirty="0" err="1"/>
              <a:t>logistical</a:t>
            </a:r>
            <a:r>
              <a:rPr lang="it-IT" sz="1600" dirty="0"/>
              <a:t> </a:t>
            </a:r>
            <a:r>
              <a:rPr lang="it-IT" sz="1600" dirty="0" err="1"/>
              <a:t>issues</a:t>
            </a:r>
            <a:r>
              <a:rPr lang="it-IT" sz="1600" dirty="0"/>
              <a:t>, no </a:t>
            </a:r>
            <a:r>
              <a:rPr lang="it-IT" sz="1600" dirty="0" err="1"/>
              <a:t>restart</a:t>
            </a:r>
            <a:r>
              <a:rPr lang="it-IT" sz="1600" dirty="0"/>
              <a:t> is </a:t>
            </a:r>
            <a:r>
              <a:rPr lang="it-IT" sz="1600" dirty="0" err="1"/>
              <a:t>foreseen</a:t>
            </a:r>
            <a:r>
              <a:rPr lang="it-IT" sz="1600" dirty="0"/>
              <a:t>-</a:t>
            </a:r>
          </a:p>
          <a:p>
            <a:endParaRPr lang="it-IT" sz="1600" dirty="0"/>
          </a:p>
          <a:p>
            <a:r>
              <a:rPr lang="en-GB" sz="1600" dirty="0"/>
              <a:t>LAMP-01: …</a:t>
            </a:r>
          </a:p>
        </p:txBody>
      </p:sp>
      <p:sp>
        <p:nvSpPr>
          <p:cNvPr id="3" name="CasellaDiTesto 1">
            <a:extLst>
              <a:ext uri="{FF2B5EF4-FFF2-40B4-BE49-F238E27FC236}">
                <a16:creationId xmlns:a16="http://schemas.microsoft.com/office/drawing/2014/main" id="{D6F96C02-99A8-0372-540A-8B7F84139E89}"/>
              </a:ext>
            </a:extLst>
          </p:cNvPr>
          <p:cNvSpPr txBox="1"/>
          <p:nvPr/>
        </p:nvSpPr>
        <p:spPr>
          <a:xfrm>
            <a:off x="719473" y="3516361"/>
            <a:ext cx="6947995" cy="584775"/>
          </a:xfrm>
          <a:prstGeom prst="rect">
            <a:avLst/>
          </a:prstGeom>
          <a:noFill/>
        </p:spPr>
        <p:txBody>
          <a:bodyPr wrap="square" rtlCol="0">
            <a:spAutoFit/>
          </a:bodyPr>
          <a:lstStyle/>
          <a:p>
            <a:endParaRPr lang="en-IT" sz="1600" dirty="0"/>
          </a:p>
        </p:txBody>
      </p:sp>
    </p:spTree>
    <p:extLst>
      <p:ext uri="{BB962C8B-B14F-4D97-AF65-F5344CB8AC3E}">
        <p14:creationId xmlns:p14="http://schemas.microsoft.com/office/powerpoint/2010/main" val="2681396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89E19-BD21-AE10-EF69-6257A57B98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08548E-22EE-E766-B058-86BBF8E31FAC}"/>
              </a:ext>
            </a:extLst>
          </p:cNvPr>
          <p:cNvSpPr>
            <a:spLocks noGrp="1"/>
          </p:cNvSpPr>
          <p:nvPr>
            <p:ph type="title"/>
          </p:nvPr>
        </p:nvSpPr>
        <p:spPr>
          <a:xfrm>
            <a:off x="1488620" y="45413"/>
            <a:ext cx="7562783" cy="686852"/>
          </a:xfrm>
        </p:spPr>
        <p:txBody>
          <a:bodyPr>
            <a:normAutofit/>
          </a:bodyPr>
          <a:lstStyle/>
          <a:p>
            <a:r>
              <a:rPr lang="en-GB" dirty="0"/>
              <a:t>Sardegna</a:t>
            </a:r>
          </a:p>
        </p:txBody>
      </p:sp>
      <p:graphicFrame>
        <p:nvGraphicFramePr>
          <p:cNvPr id="5" name="Table 4">
            <a:extLst>
              <a:ext uri="{FF2B5EF4-FFF2-40B4-BE49-F238E27FC236}">
                <a16:creationId xmlns:a16="http://schemas.microsoft.com/office/drawing/2014/main" id="{9022581D-2F51-D90B-2761-A93C7D14E2FC}"/>
              </a:ext>
            </a:extLst>
          </p:cNvPr>
          <p:cNvGraphicFramePr>
            <a:graphicFrameLocks noGrp="1"/>
          </p:cNvGraphicFramePr>
          <p:nvPr/>
        </p:nvGraphicFramePr>
        <p:xfrm>
          <a:off x="719474" y="1091266"/>
          <a:ext cx="8043321" cy="1913066"/>
        </p:xfrm>
        <a:graphic>
          <a:graphicData uri="http://schemas.openxmlformats.org/drawingml/2006/table">
            <a:tbl>
              <a:tblPr firstRow="1" bandRow="1">
                <a:tableStyleId>{5C22544A-7EE6-4342-B048-85BDC9FD1C3A}</a:tableStyleId>
              </a:tblPr>
              <a:tblGrid>
                <a:gridCol w="1439110">
                  <a:extLst>
                    <a:ext uri="{9D8B030D-6E8A-4147-A177-3AD203B41FA5}">
                      <a16:colId xmlns:a16="http://schemas.microsoft.com/office/drawing/2014/main" val="2946764777"/>
                    </a:ext>
                  </a:extLst>
                </a:gridCol>
                <a:gridCol w="1870520">
                  <a:extLst>
                    <a:ext uri="{9D8B030D-6E8A-4147-A177-3AD203B41FA5}">
                      <a16:colId xmlns:a16="http://schemas.microsoft.com/office/drawing/2014/main" val="2920202483"/>
                    </a:ext>
                  </a:extLst>
                </a:gridCol>
                <a:gridCol w="823087">
                  <a:extLst>
                    <a:ext uri="{9D8B030D-6E8A-4147-A177-3AD203B41FA5}">
                      <a16:colId xmlns:a16="http://schemas.microsoft.com/office/drawing/2014/main" val="2156246116"/>
                    </a:ext>
                  </a:extLst>
                </a:gridCol>
                <a:gridCol w="3910604">
                  <a:extLst>
                    <a:ext uri="{9D8B030D-6E8A-4147-A177-3AD203B41FA5}">
                      <a16:colId xmlns:a16="http://schemas.microsoft.com/office/drawing/2014/main" val="2038473721"/>
                    </a:ext>
                  </a:extLst>
                </a:gridCol>
              </a:tblGrid>
              <a:tr h="582238">
                <a:tc>
                  <a:txBody>
                    <a:bodyPr/>
                    <a:lstStyle/>
                    <a:p>
                      <a:r>
                        <a:rPr lang="en-IT"/>
                        <a:t>Telescope ID</a:t>
                      </a:r>
                    </a:p>
                  </a:txBody>
                  <a:tcPr/>
                </a:tc>
                <a:tc>
                  <a:txBody>
                    <a:bodyPr/>
                    <a:lstStyle/>
                    <a:p>
                      <a:r>
                        <a:rPr lang="en-IT"/>
                        <a:t>Site</a:t>
                      </a:r>
                    </a:p>
                  </a:txBody>
                  <a:tcPr/>
                </a:tc>
                <a:tc>
                  <a:txBody>
                    <a:bodyPr/>
                    <a:lstStyle/>
                    <a:p>
                      <a:r>
                        <a:rPr lang="en-IT"/>
                        <a:t>Status</a:t>
                      </a:r>
                    </a:p>
                  </a:txBody>
                  <a:tcPr/>
                </a:tc>
                <a:tc>
                  <a:txBody>
                    <a:bodyPr/>
                    <a:lstStyle/>
                    <a:p>
                      <a:r>
                        <a:rPr lang="en-IT" dirty="0"/>
                        <a:t>Note</a:t>
                      </a:r>
                    </a:p>
                  </a:txBody>
                  <a:tcPr/>
                </a:tc>
                <a:extLst>
                  <a:ext uri="{0D108BD9-81ED-4DB2-BD59-A6C34878D82A}">
                    <a16:rowId xmlns:a16="http://schemas.microsoft.com/office/drawing/2014/main" val="1017521384"/>
                  </a:ext>
                </a:extLst>
              </a:tr>
              <a:tr h="332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mn-lt"/>
                          <a:cs typeface="Arial" panose="020B0604020202020204" pitchFamily="34" charset="0"/>
                        </a:rPr>
                        <a:t>CAGL-01</a:t>
                      </a:r>
                      <a:endParaRPr lang="en-IT" sz="1400" dirty="0">
                        <a:latin typeface="+mn-lt"/>
                        <a:cs typeface="Arial" panose="020B0604020202020204" pitchFamily="34" charset="0"/>
                      </a:endParaRPr>
                    </a:p>
                  </a:txBody>
                  <a:tcPr/>
                </a:tc>
                <a:tc>
                  <a:txBody>
                    <a:bodyPr/>
                    <a:lstStyle/>
                    <a:p>
                      <a:r>
                        <a:rPr lang="en-IT" sz="1400" dirty="0">
                          <a:latin typeface="+mn-lt"/>
                          <a:cs typeface="Arial" panose="020B0604020202020204" pitchFamily="34" charset="0"/>
                        </a:rPr>
                        <a:t>School Cagliari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n-lt"/>
                          <a:cs typeface="Arial" panose="020B0604020202020204" pitchFamily="34" charset="0"/>
                        </a:rPr>
                        <a:t>~OFF </a:t>
                      </a:r>
                      <a:endParaRPr lang="en-IT" sz="1400" dirty="0">
                        <a:latin typeface="+mn-lt"/>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t>Ready for re-mounting after school restoration</a:t>
                      </a:r>
                    </a:p>
                  </a:txBody>
                  <a:tcPr/>
                </a:tc>
                <a:extLst>
                  <a:ext uri="{0D108BD9-81ED-4DB2-BD59-A6C34878D82A}">
                    <a16:rowId xmlns:a16="http://schemas.microsoft.com/office/drawing/2014/main" val="1031455957"/>
                  </a:ext>
                </a:extLst>
              </a:tr>
              <a:tr h="332707">
                <a:tc>
                  <a:txBody>
                    <a:bodyPr/>
                    <a:lstStyle/>
                    <a:p>
                      <a:r>
                        <a:rPr lang="en-IT" sz="1400" dirty="0">
                          <a:latin typeface="+mn-lt"/>
                          <a:cs typeface="Arial" panose="020B0604020202020204" pitchFamily="34" charset="0"/>
                        </a:rPr>
                        <a:t>CAGL-02</a:t>
                      </a:r>
                    </a:p>
                  </a:txBody>
                  <a:tcPr/>
                </a:tc>
                <a:tc>
                  <a:txBody>
                    <a:bodyPr/>
                    <a:lstStyle/>
                    <a:p>
                      <a:r>
                        <a:rPr lang="en-IT" sz="1400" dirty="0">
                          <a:latin typeface="+mn-lt"/>
                          <a:cs typeface="Arial" panose="020B0604020202020204" pitchFamily="34" charset="0"/>
                        </a:rPr>
                        <a:t>School Cagliari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n-lt"/>
                          <a:cs typeface="Arial" panose="020B0604020202020204" pitchFamily="34" charset="0"/>
                        </a:rPr>
                        <a:t>~OFF </a:t>
                      </a:r>
                      <a:endParaRPr lang="en-IT" sz="1400" dirty="0">
                        <a:latin typeface="+mn-lt"/>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strike="noStrike" dirty="0"/>
                        <a:t>Moved from another room. </a:t>
                      </a:r>
                      <a:r>
                        <a:rPr lang="en-GB" sz="1400" strike="noStrike" dirty="0"/>
                        <a:t>T</a:t>
                      </a:r>
                      <a:r>
                        <a:rPr lang="en-IT" sz="1400" strike="noStrike" dirty="0"/>
                        <a:t>o be re-mount </a:t>
                      </a:r>
                    </a:p>
                  </a:txBody>
                  <a:tcPr/>
                </a:tc>
                <a:extLst>
                  <a:ext uri="{0D108BD9-81ED-4DB2-BD59-A6C34878D82A}">
                    <a16:rowId xmlns:a16="http://schemas.microsoft.com/office/drawing/2014/main" val="871021156"/>
                  </a:ext>
                </a:extLst>
              </a:tr>
              <a:tr h="332707">
                <a:tc>
                  <a:txBody>
                    <a:bodyPr/>
                    <a:lstStyle/>
                    <a:p>
                      <a:r>
                        <a:rPr lang="en-IT" sz="1400" strike="noStrike" dirty="0">
                          <a:latin typeface="+mn-lt"/>
                          <a:cs typeface="Arial" panose="020B0604020202020204" pitchFamily="34" charset="0"/>
                        </a:rPr>
                        <a:t>CAGL-04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latin typeface="+mn-lt"/>
                          <a:cs typeface="Arial" panose="020B0604020202020204" pitchFamily="34" charset="0"/>
                        </a:rPr>
                        <a:t>School</a:t>
                      </a:r>
                      <a:r>
                        <a:rPr lang="en-IT" sz="1400" strike="noStrike" dirty="0">
                          <a:latin typeface="+mn-lt"/>
                          <a:cs typeface="Arial" panose="020B0604020202020204" pitchFamily="34" charset="0"/>
                        </a:rPr>
                        <a:t> Quartu S.E.</a:t>
                      </a:r>
                    </a:p>
                  </a:txBody>
                  <a:tcPr/>
                </a:tc>
                <a:tc>
                  <a:txBody>
                    <a:bodyPr/>
                    <a:lstStyle/>
                    <a:p>
                      <a:r>
                        <a:rPr lang="en-IT" sz="1400" dirty="0">
                          <a:latin typeface="+mn-lt"/>
                          <a:cs typeface="Arial" panose="020B0604020202020204" pitchFamily="34" charset="0"/>
                        </a:rPr>
                        <a:t>~OK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t>Restarted. OFF in summer</a:t>
                      </a:r>
                    </a:p>
                  </a:txBody>
                  <a:tcPr/>
                </a:tc>
                <a:extLst>
                  <a:ext uri="{0D108BD9-81ED-4DB2-BD59-A6C34878D82A}">
                    <a16:rowId xmlns:a16="http://schemas.microsoft.com/office/drawing/2014/main" val="1157190285"/>
                  </a:ext>
                </a:extLst>
              </a:tr>
              <a:tr h="332707">
                <a:tc>
                  <a:txBody>
                    <a:bodyPr/>
                    <a:lstStyle/>
                    <a:p>
                      <a:r>
                        <a:rPr lang="en-IT" sz="1400" strike="noStrike" dirty="0">
                          <a:latin typeface="+mn-lt"/>
                          <a:cs typeface="Arial" panose="020B0604020202020204" pitchFamily="34" charset="0"/>
                        </a:rPr>
                        <a:t>CAGL-05</a:t>
                      </a:r>
                    </a:p>
                  </a:txBody>
                  <a:tcPr/>
                </a:tc>
                <a:tc>
                  <a:txBody>
                    <a:bodyPr/>
                    <a:lstStyle/>
                    <a:p>
                      <a:r>
                        <a:rPr lang="en-IT" sz="1400" dirty="0">
                          <a:latin typeface="+mn-lt"/>
                          <a:cs typeface="Arial" panose="020B0604020202020204" pitchFamily="34" charset="0"/>
                        </a:rPr>
                        <a:t>School Cagliari</a:t>
                      </a:r>
                    </a:p>
                  </a:txBody>
                  <a:tcPr/>
                </a:tc>
                <a:tc>
                  <a:txBody>
                    <a:bodyPr/>
                    <a:lstStyle/>
                    <a:p>
                      <a:r>
                        <a:rPr lang="en-IT" sz="1400" strike="noStrike" dirty="0">
                          <a:latin typeface="+mn-lt"/>
                          <a:cs typeface="Arial" panose="020B0604020202020204" pitchFamily="34" charset="0"/>
                        </a:rPr>
                        <a:t>OK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t>Running. ON in July. </a:t>
                      </a:r>
                    </a:p>
                  </a:txBody>
                  <a:tcPr/>
                </a:tc>
                <a:extLst>
                  <a:ext uri="{0D108BD9-81ED-4DB2-BD59-A6C34878D82A}">
                    <a16:rowId xmlns:a16="http://schemas.microsoft.com/office/drawing/2014/main" val="1510112816"/>
                  </a:ext>
                </a:extLst>
              </a:tr>
            </a:tbl>
          </a:graphicData>
        </a:graphic>
      </p:graphicFrame>
      <p:sp>
        <p:nvSpPr>
          <p:cNvPr id="6" name="CasellaDiTesto 1">
            <a:extLst>
              <a:ext uri="{FF2B5EF4-FFF2-40B4-BE49-F238E27FC236}">
                <a16:creationId xmlns:a16="http://schemas.microsoft.com/office/drawing/2014/main" id="{085EA1BE-5B81-1D2F-EFB8-82395ED98337}"/>
              </a:ext>
            </a:extLst>
          </p:cNvPr>
          <p:cNvSpPr txBox="1"/>
          <p:nvPr/>
        </p:nvSpPr>
        <p:spPr>
          <a:xfrm>
            <a:off x="719474" y="3421175"/>
            <a:ext cx="7982316" cy="2554545"/>
          </a:xfrm>
          <a:prstGeom prst="rect">
            <a:avLst/>
          </a:prstGeom>
          <a:noFill/>
        </p:spPr>
        <p:txBody>
          <a:bodyPr wrap="square" rtlCol="0">
            <a:spAutoFit/>
          </a:bodyPr>
          <a:lstStyle/>
          <a:p>
            <a:r>
              <a:rPr lang="en-GB" sz="2000" b="1" dirty="0"/>
              <a:t>Plans for 26/27:</a:t>
            </a:r>
          </a:p>
          <a:p>
            <a:r>
              <a:rPr lang="en-GB" sz="2000" dirty="0"/>
              <a:t>CAGL-01 setup and restart (Nov-2026)</a:t>
            </a:r>
          </a:p>
          <a:p>
            <a:r>
              <a:rPr lang="en-GB" sz="2000" dirty="0"/>
              <a:t>CAGL-02 setup and restart (OCT-2026)</a:t>
            </a:r>
          </a:p>
          <a:p>
            <a:r>
              <a:rPr lang="en-GB" sz="2000" dirty="0"/>
              <a:t>CAGL-04 restart (SEP 2026)</a:t>
            </a:r>
          </a:p>
          <a:p>
            <a:endParaRPr lang="en-GB" sz="2000" dirty="0"/>
          </a:p>
          <a:p>
            <a:r>
              <a:rPr lang="en-GB" sz="2000" dirty="0"/>
              <a:t>Change PC in CAGL-01 and CAGL-02</a:t>
            </a:r>
          </a:p>
          <a:p>
            <a:r>
              <a:rPr lang="en-GB" sz="2000" dirty="0"/>
              <a:t>CAGL-04 HV Lecce module to be sent for maintenance</a:t>
            </a:r>
          </a:p>
          <a:p>
            <a:endParaRPr lang="en-GB" sz="2000" b="1" dirty="0"/>
          </a:p>
        </p:txBody>
      </p:sp>
    </p:spTree>
    <p:extLst>
      <p:ext uri="{BB962C8B-B14F-4D97-AF65-F5344CB8AC3E}">
        <p14:creationId xmlns:p14="http://schemas.microsoft.com/office/powerpoint/2010/main" val="3566280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74025-53A2-29FD-4EA1-79E0938B2DBA}"/>
              </a:ext>
            </a:extLst>
          </p:cNvPr>
          <p:cNvSpPr>
            <a:spLocks noGrp="1"/>
          </p:cNvSpPr>
          <p:nvPr>
            <p:ph type="title"/>
          </p:nvPr>
        </p:nvSpPr>
        <p:spPr>
          <a:xfrm>
            <a:off x="1488620" y="45413"/>
            <a:ext cx="7007197" cy="686852"/>
          </a:xfrm>
        </p:spPr>
        <p:txBody>
          <a:bodyPr>
            <a:normAutofit/>
          </a:bodyPr>
          <a:lstStyle/>
          <a:p>
            <a:r>
              <a:rPr lang="en-GB" dirty="0"/>
              <a:t>Calabria</a:t>
            </a:r>
          </a:p>
        </p:txBody>
      </p:sp>
      <p:graphicFrame>
        <p:nvGraphicFramePr>
          <p:cNvPr id="4" name="Table 3">
            <a:extLst>
              <a:ext uri="{FF2B5EF4-FFF2-40B4-BE49-F238E27FC236}">
                <a16:creationId xmlns:a16="http://schemas.microsoft.com/office/drawing/2014/main" id="{61B43EC7-D10F-E52A-8223-695B65E73180}"/>
              </a:ext>
            </a:extLst>
          </p:cNvPr>
          <p:cNvGraphicFramePr>
            <a:graphicFrameLocks noGrp="1"/>
          </p:cNvGraphicFramePr>
          <p:nvPr>
            <p:extLst>
              <p:ext uri="{D42A27DB-BD31-4B8C-83A1-F6EECF244321}">
                <p14:modId xmlns:p14="http://schemas.microsoft.com/office/powerpoint/2010/main" val="3706203455"/>
              </p:ext>
            </p:extLst>
          </p:nvPr>
        </p:nvGraphicFramePr>
        <p:xfrm>
          <a:off x="610395" y="951332"/>
          <a:ext cx="8407122" cy="1931693"/>
        </p:xfrm>
        <a:graphic>
          <a:graphicData uri="http://schemas.openxmlformats.org/drawingml/2006/table">
            <a:tbl>
              <a:tblPr firstRow="1" bandRow="1">
                <a:tableStyleId>{5C22544A-7EE6-4342-B048-85BDC9FD1C3A}</a:tableStyleId>
              </a:tblPr>
              <a:tblGrid>
                <a:gridCol w="1342892">
                  <a:extLst>
                    <a:ext uri="{9D8B030D-6E8A-4147-A177-3AD203B41FA5}">
                      <a16:colId xmlns:a16="http://schemas.microsoft.com/office/drawing/2014/main" val="2946764777"/>
                    </a:ext>
                  </a:extLst>
                </a:gridCol>
                <a:gridCol w="1048376">
                  <a:extLst>
                    <a:ext uri="{9D8B030D-6E8A-4147-A177-3AD203B41FA5}">
                      <a16:colId xmlns:a16="http://schemas.microsoft.com/office/drawing/2014/main" val="2920202483"/>
                    </a:ext>
                  </a:extLst>
                </a:gridCol>
                <a:gridCol w="1252228">
                  <a:extLst>
                    <a:ext uri="{9D8B030D-6E8A-4147-A177-3AD203B41FA5}">
                      <a16:colId xmlns:a16="http://schemas.microsoft.com/office/drawing/2014/main" val="2156246116"/>
                    </a:ext>
                  </a:extLst>
                </a:gridCol>
                <a:gridCol w="4763626">
                  <a:extLst>
                    <a:ext uri="{9D8B030D-6E8A-4147-A177-3AD203B41FA5}">
                      <a16:colId xmlns:a16="http://schemas.microsoft.com/office/drawing/2014/main" val="2038473721"/>
                    </a:ext>
                  </a:extLst>
                </a:gridCol>
              </a:tblGrid>
              <a:tr h="521993">
                <a:tc>
                  <a:txBody>
                    <a:bodyPr/>
                    <a:lstStyle/>
                    <a:p>
                      <a:r>
                        <a:rPr lang="en-IT" sz="1400" dirty="0"/>
                        <a:t>Telescope ID</a:t>
                      </a:r>
                    </a:p>
                  </a:txBody>
                  <a:tcPr marL="68580" marR="68580" marT="34290" marB="34290"/>
                </a:tc>
                <a:tc>
                  <a:txBody>
                    <a:bodyPr/>
                    <a:lstStyle/>
                    <a:p>
                      <a:r>
                        <a:rPr lang="en-IT" sz="1400" dirty="0"/>
                        <a:t>Site</a:t>
                      </a:r>
                    </a:p>
                  </a:txBody>
                  <a:tcPr marL="68580" marR="68580" marT="34290" marB="34290"/>
                </a:tc>
                <a:tc>
                  <a:txBody>
                    <a:bodyPr/>
                    <a:lstStyle/>
                    <a:p>
                      <a:r>
                        <a:rPr lang="en-IT" sz="1400" dirty="0"/>
                        <a:t>Status</a:t>
                      </a:r>
                    </a:p>
                  </a:txBody>
                  <a:tcPr marL="68580" marR="68580" marT="34290" marB="34290"/>
                </a:tc>
                <a:tc>
                  <a:txBody>
                    <a:bodyPr/>
                    <a:lstStyle/>
                    <a:p>
                      <a:r>
                        <a:rPr lang="en-IT" sz="1400" dirty="0"/>
                        <a:t>Note</a:t>
                      </a:r>
                    </a:p>
                  </a:txBody>
                  <a:tcPr marL="68580" marR="68580" marT="34290" marB="34290"/>
                </a:tc>
                <a:extLst>
                  <a:ext uri="{0D108BD9-81ED-4DB2-BD59-A6C34878D82A}">
                    <a16:rowId xmlns:a16="http://schemas.microsoft.com/office/drawing/2014/main" val="1017521384"/>
                  </a:ext>
                </a:extLst>
              </a:tr>
              <a:tr h="278130">
                <a:tc>
                  <a:txBody>
                    <a:bodyPr/>
                    <a:lstStyle/>
                    <a:p>
                      <a:r>
                        <a:rPr lang="en-US" sz="1400" dirty="0"/>
                        <a:t>REND-01</a:t>
                      </a:r>
                      <a:endParaRPr lang="en-IT" sz="1400" dirty="0"/>
                    </a:p>
                  </a:txBody>
                  <a:tcPr marL="68580" marR="68580" marT="34290" marB="34290"/>
                </a:tc>
                <a:tc>
                  <a:txBody>
                    <a:bodyPr/>
                    <a:lstStyle/>
                    <a:p>
                      <a:r>
                        <a:rPr lang="en-US" sz="1400" dirty="0"/>
                        <a:t>Rende</a:t>
                      </a:r>
                      <a:endParaRPr lang="en-IT" sz="1400" dirty="0"/>
                    </a:p>
                  </a:txBody>
                  <a:tcPr marL="68580" marR="68580" marT="34290" marB="34290"/>
                </a:tc>
                <a:tc>
                  <a:txBody>
                    <a:bodyPr/>
                    <a:lstStyle/>
                    <a:p>
                      <a:r>
                        <a:rPr lang="en-GB" sz="1400" dirty="0">
                          <a:latin typeface="Arial" panose="020B0604020202020204" pitchFamily="34" charset="0"/>
                          <a:cs typeface="Arial" panose="020B0604020202020204" pitchFamily="34" charset="0"/>
                        </a:rPr>
                        <a:t>~OK </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Low track reconstruction efficiency; will remain ON all the time</a:t>
                      </a:r>
                      <a:endParaRPr lang="en-IT" sz="1400" dirty="0"/>
                    </a:p>
                  </a:txBody>
                  <a:tcPr marL="68580" marR="68580" marT="34290" marB="34290"/>
                </a:tc>
                <a:extLst>
                  <a:ext uri="{0D108BD9-81ED-4DB2-BD59-A6C34878D82A}">
                    <a16:rowId xmlns:a16="http://schemas.microsoft.com/office/drawing/2014/main" val="1031455957"/>
                  </a:ext>
                </a:extLst>
              </a:tr>
              <a:tr h="278130">
                <a:tc>
                  <a:txBody>
                    <a:bodyPr/>
                    <a:lstStyle/>
                    <a:p>
                      <a:r>
                        <a:rPr lang="en-US" sz="1400" dirty="0"/>
                        <a:t>CARI-01</a:t>
                      </a:r>
                      <a:endParaRPr lang="en-IT" sz="1400" dirty="0"/>
                    </a:p>
                  </a:txBody>
                  <a:tcPr marL="68580" marR="68580" marT="34290" marB="34290"/>
                </a:tc>
                <a:tc>
                  <a:txBody>
                    <a:bodyPr/>
                    <a:lstStyle/>
                    <a:p>
                      <a:r>
                        <a:rPr lang="en-US" sz="1400" dirty="0"/>
                        <a:t>Cariati</a:t>
                      </a:r>
                      <a:endParaRPr lang="en-IT" sz="1400" dirty="0"/>
                    </a:p>
                  </a:txBody>
                  <a:tcPr marL="68580" marR="68580" marT="34290" marB="34290"/>
                </a:tc>
                <a:tc>
                  <a:txBody>
                    <a:bodyPr/>
                    <a:lstStyle/>
                    <a:p>
                      <a:r>
                        <a:rPr lang="en-GB" sz="1400" dirty="0">
                          <a:latin typeface="Arial" panose="020B0604020202020204" pitchFamily="34" charset="0"/>
                          <a:cs typeface="Arial" panose="020B0604020202020204" pitchFamily="34" charset="0"/>
                        </a:rPr>
                        <a:t>~OK </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Low rate; investigation underway</a:t>
                      </a:r>
                      <a:endParaRPr lang="en-IT" sz="1400" dirty="0"/>
                    </a:p>
                  </a:txBody>
                  <a:tcPr marL="68580" marR="68580" marT="34290" marB="34290"/>
                </a:tc>
                <a:extLst>
                  <a:ext uri="{0D108BD9-81ED-4DB2-BD59-A6C34878D82A}">
                    <a16:rowId xmlns:a16="http://schemas.microsoft.com/office/drawing/2014/main" val="871021156"/>
                  </a:ext>
                </a:extLst>
              </a:tr>
              <a:tr h="278130">
                <a:tc>
                  <a:txBody>
                    <a:bodyPr/>
                    <a:lstStyle/>
                    <a:p>
                      <a:r>
                        <a:rPr lang="en-US" sz="1400" strike="noStrike" dirty="0"/>
                        <a:t>CATZ-01</a:t>
                      </a:r>
                      <a:endParaRPr lang="en-IT" sz="1400" strike="noStrike" dirty="0"/>
                    </a:p>
                  </a:txBody>
                  <a:tcPr marL="68580" marR="68580" marT="34290" marB="34290"/>
                </a:tc>
                <a:tc>
                  <a:txBody>
                    <a:bodyPr/>
                    <a:lstStyle/>
                    <a:p>
                      <a:r>
                        <a:rPr lang="en-US" sz="1400" strike="noStrike" dirty="0"/>
                        <a:t>Catanzaro</a:t>
                      </a:r>
                      <a:endParaRPr lang="en-IT" sz="1400" strike="noStrike" dirty="0"/>
                    </a:p>
                  </a:txBody>
                  <a:tcPr marL="68580" marR="68580" marT="34290" marB="34290"/>
                </a:tc>
                <a:tc>
                  <a:txBody>
                    <a:bodyPr/>
                    <a:lstStyle/>
                    <a:p>
                      <a:r>
                        <a:rPr lang="en-US" sz="1400" dirty="0"/>
                        <a:t>OK</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Shutdown due to summer break</a:t>
                      </a:r>
                      <a:endParaRPr lang="en-IT" sz="1400" dirty="0"/>
                    </a:p>
                  </a:txBody>
                  <a:tcPr marL="68580" marR="68580" marT="34290" marB="34290"/>
                </a:tc>
                <a:extLst>
                  <a:ext uri="{0D108BD9-81ED-4DB2-BD59-A6C34878D82A}">
                    <a16:rowId xmlns:a16="http://schemas.microsoft.com/office/drawing/2014/main" val="1157190285"/>
                  </a:ext>
                </a:extLst>
              </a:tr>
              <a:tr h="274320">
                <a:tc>
                  <a:txBody>
                    <a:bodyPr/>
                    <a:lstStyle/>
                    <a:p>
                      <a:r>
                        <a:rPr lang="en-US" sz="1400" dirty="0"/>
                        <a:t>RECA-01</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R. Calabria</a:t>
                      </a:r>
                      <a:endParaRPr lang="en-IT" sz="1400" dirty="0"/>
                    </a:p>
                  </a:txBody>
                  <a:tcPr marL="68580" marR="68580" marT="34290" marB="34290"/>
                </a:tc>
                <a:tc>
                  <a:txBody>
                    <a:bodyPr/>
                    <a:lstStyle/>
                    <a:p>
                      <a:r>
                        <a:rPr lang="en-US" sz="1400" dirty="0"/>
                        <a:t>OK</a:t>
                      </a:r>
                      <a:endParaRPr lang="en-IT" sz="140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Shutdown due to summer break</a:t>
                      </a:r>
                      <a:endParaRPr lang="en-IT" sz="1400" dirty="0"/>
                    </a:p>
                  </a:txBody>
                  <a:tcPr marL="68580" marR="68580" marT="34290" marB="34290"/>
                </a:tc>
                <a:extLst>
                  <a:ext uri="{0D108BD9-81ED-4DB2-BD59-A6C34878D82A}">
                    <a16:rowId xmlns:a16="http://schemas.microsoft.com/office/drawing/2014/main" val="3430667178"/>
                  </a:ext>
                </a:extLst>
              </a:tr>
              <a:tr h="274320">
                <a:tc>
                  <a:txBody>
                    <a:bodyPr/>
                    <a:lstStyle/>
                    <a:p>
                      <a:r>
                        <a:rPr lang="en-US" sz="1400" dirty="0"/>
                        <a:t>COSE-01</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Cosenza</a:t>
                      </a:r>
                      <a:endParaRPr lang="en-IT" sz="1400" dirty="0"/>
                    </a:p>
                  </a:txBody>
                  <a:tcPr marL="68580" marR="68580" marT="34290" marB="34290"/>
                </a:tc>
                <a:tc>
                  <a:txBody>
                    <a:bodyPr/>
                    <a:lstStyle/>
                    <a:p>
                      <a:r>
                        <a:rPr lang="en-US" sz="1400" dirty="0"/>
                        <a:t>OK</a:t>
                      </a:r>
                      <a:endParaRPr lang="en-IT"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Will be shutdown next week</a:t>
                      </a:r>
                      <a:endParaRPr lang="en-IT" sz="1400" dirty="0"/>
                    </a:p>
                  </a:txBody>
                  <a:tcPr marL="68580" marR="68580" marT="34290" marB="34290"/>
                </a:tc>
                <a:extLst>
                  <a:ext uri="{0D108BD9-81ED-4DB2-BD59-A6C34878D82A}">
                    <a16:rowId xmlns:a16="http://schemas.microsoft.com/office/drawing/2014/main" val="1878489632"/>
                  </a:ext>
                </a:extLst>
              </a:tr>
            </a:tbl>
          </a:graphicData>
        </a:graphic>
      </p:graphicFrame>
      <p:sp>
        <p:nvSpPr>
          <p:cNvPr id="5" name="CasellaDiTesto 1">
            <a:extLst>
              <a:ext uri="{FF2B5EF4-FFF2-40B4-BE49-F238E27FC236}">
                <a16:creationId xmlns:a16="http://schemas.microsoft.com/office/drawing/2014/main" id="{EA258E8F-03D2-2AA5-6B08-A1A0AD15DCB1}"/>
              </a:ext>
            </a:extLst>
          </p:cNvPr>
          <p:cNvSpPr txBox="1"/>
          <p:nvPr/>
        </p:nvSpPr>
        <p:spPr>
          <a:xfrm>
            <a:off x="610395" y="3128325"/>
            <a:ext cx="5947801" cy="677108"/>
          </a:xfrm>
          <a:prstGeom prst="rect">
            <a:avLst/>
          </a:prstGeom>
          <a:noFill/>
        </p:spPr>
        <p:txBody>
          <a:bodyPr wrap="square" rtlCol="0">
            <a:spAutoFit/>
          </a:bodyPr>
          <a:lstStyle/>
          <a:p>
            <a:r>
              <a:rPr lang="en-GB" sz="2000" b="1" dirty="0"/>
              <a:t>Plans for 26/27:</a:t>
            </a:r>
          </a:p>
          <a:p>
            <a:r>
              <a:rPr lang="en-GB" dirty="0"/>
              <a:t>Restart at the beginning of September 2026</a:t>
            </a:r>
          </a:p>
        </p:txBody>
      </p:sp>
    </p:spTree>
    <p:extLst>
      <p:ext uri="{BB962C8B-B14F-4D97-AF65-F5344CB8AC3E}">
        <p14:creationId xmlns:p14="http://schemas.microsoft.com/office/powerpoint/2010/main" val="338780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8668D-BFE4-C099-BC80-7B264A02F3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2A049F-C0D5-95B7-1A03-800E379E3B1D}"/>
              </a:ext>
            </a:extLst>
          </p:cNvPr>
          <p:cNvSpPr>
            <a:spLocks noGrp="1"/>
          </p:cNvSpPr>
          <p:nvPr>
            <p:ph type="title"/>
          </p:nvPr>
        </p:nvSpPr>
        <p:spPr>
          <a:xfrm>
            <a:off x="1488620" y="45413"/>
            <a:ext cx="7007197" cy="686852"/>
          </a:xfrm>
        </p:spPr>
        <p:txBody>
          <a:bodyPr>
            <a:normAutofit/>
          </a:bodyPr>
          <a:lstStyle/>
          <a:p>
            <a:r>
              <a:rPr lang="en-IT"/>
              <a:t>Puglia 1 – B</a:t>
            </a:r>
            <a:r>
              <a:rPr lang="en-GB" dirty="0"/>
              <a:t>a</a:t>
            </a:r>
            <a:r>
              <a:rPr lang="en-IT"/>
              <a:t>ri-BAT</a:t>
            </a:r>
          </a:p>
        </p:txBody>
      </p:sp>
      <p:sp>
        <p:nvSpPr>
          <p:cNvPr id="6" name="TextBox 5">
            <a:extLst>
              <a:ext uri="{FF2B5EF4-FFF2-40B4-BE49-F238E27FC236}">
                <a16:creationId xmlns:a16="http://schemas.microsoft.com/office/drawing/2014/main" id="{36DFC6E5-62F7-C610-56D1-84032C41C8AB}"/>
              </a:ext>
            </a:extLst>
          </p:cNvPr>
          <p:cNvSpPr txBox="1"/>
          <p:nvPr/>
        </p:nvSpPr>
        <p:spPr>
          <a:xfrm>
            <a:off x="607048" y="3094832"/>
            <a:ext cx="8182708" cy="1877437"/>
          </a:xfrm>
          <a:prstGeom prst="rect">
            <a:avLst/>
          </a:prstGeom>
          <a:noFill/>
        </p:spPr>
        <p:txBody>
          <a:bodyPr wrap="square">
            <a:spAutoFit/>
          </a:bodyPr>
          <a:lstStyle/>
          <a:p>
            <a:r>
              <a:rPr lang="en-GB" sz="1800" b="1" dirty="0"/>
              <a:t>Plans for next months:</a:t>
            </a:r>
          </a:p>
          <a:p>
            <a:endParaRPr lang="en-GB" sz="1800" b="1" dirty="0"/>
          </a:p>
          <a:p>
            <a:pPr marL="285750" indent="-285750">
              <a:buFontTx/>
              <a:buChar char="-"/>
            </a:pPr>
            <a:r>
              <a:rPr lang="en-GB" sz="1600" dirty="0"/>
              <a:t>Restart telescopes in September </a:t>
            </a:r>
          </a:p>
          <a:p>
            <a:pPr marL="285750" indent="-285750">
              <a:buFontTx/>
              <a:buChar char="-"/>
            </a:pPr>
            <a:r>
              <a:rPr lang="en-GB" sz="1600" dirty="0"/>
              <a:t>Investigate TRIN-01 problems</a:t>
            </a:r>
          </a:p>
          <a:p>
            <a:pPr marL="285750" indent="-285750">
              <a:buFontTx/>
              <a:buChar char="-"/>
            </a:pPr>
            <a:r>
              <a:rPr lang="en-GB" sz="1600" dirty="0"/>
              <a:t>Start BITE-01 installation (manpower/responsible needed)</a:t>
            </a:r>
          </a:p>
          <a:p>
            <a:pPr marL="285750" indent="-285750">
              <a:buFontTx/>
              <a:buChar char="-"/>
            </a:pPr>
            <a:endParaRPr lang="en-GB" sz="1600" dirty="0"/>
          </a:p>
          <a:p>
            <a:endParaRPr lang="en-GB" sz="1600" dirty="0"/>
          </a:p>
        </p:txBody>
      </p:sp>
      <p:graphicFrame>
        <p:nvGraphicFramePr>
          <p:cNvPr id="4" name="Table 3">
            <a:extLst>
              <a:ext uri="{FF2B5EF4-FFF2-40B4-BE49-F238E27FC236}">
                <a16:creationId xmlns:a16="http://schemas.microsoft.com/office/drawing/2014/main" id="{17682F0A-8320-E702-CDB1-3F5C38DC6050}"/>
              </a:ext>
            </a:extLst>
          </p:cNvPr>
          <p:cNvGraphicFramePr>
            <a:graphicFrameLocks noGrp="1"/>
          </p:cNvGraphicFramePr>
          <p:nvPr>
            <p:extLst>
              <p:ext uri="{D42A27DB-BD31-4B8C-83A1-F6EECF244321}">
                <p14:modId xmlns:p14="http://schemas.microsoft.com/office/powerpoint/2010/main" val="1203658907"/>
              </p:ext>
            </p:extLst>
          </p:nvPr>
        </p:nvGraphicFramePr>
        <p:xfrm>
          <a:off x="689494" y="911384"/>
          <a:ext cx="7457659" cy="1913066"/>
        </p:xfrm>
        <a:graphic>
          <a:graphicData uri="http://schemas.openxmlformats.org/drawingml/2006/table">
            <a:tbl>
              <a:tblPr firstRow="1" bandRow="1">
                <a:tableStyleId>{5C22544A-7EE6-4342-B048-85BDC9FD1C3A}</a:tableStyleId>
              </a:tblPr>
              <a:tblGrid>
                <a:gridCol w="1439110">
                  <a:extLst>
                    <a:ext uri="{9D8B030D-6E8A-4147-A177-3AD203B41FA5}">
                      <a16:colId xmlns:a16="http://schemas.microsoft.com/office/drawing/2014/main" val="2946764777"/>
                    </a:ext>
                  </a:extLst>
                </a:gridCol>
                <a:gridCol w="1034321">
                  <a:extLst>
                    <a:ext uri="{9D8B030D-6E8A-4147-A177-3AD203B41FA5}">
                      <a16:colId xmlns:a16="http://schemas.microsoft.com/office/drawing/2014/main" val="2920202483"/>
                    </a:ext>
                  </a:extLst>
                </a:gridCol>
                <a:gridCol w="854439">
                  <a:extLst>
                    <a:ext uri="{9D8B030D-6E8A-4147-A177-3AD203B41FA5}">
                      <a16:colId xmlns:a16="http://schemas.microsoft.com/office/drawing/2014/main" val="2156246116"/>
                    </a:ext>
                  </a:extLst>
                </a:gridCol>
                <a:gridCol w="4129789">
                  <a:extLst>
                    <a:ext uri="{9D8B030D-6E8A-4147-A177-3AD203B41FA5}">
                      <a16:colId xmlns:a16="http://schemas.microsoft.com/office/drawing/2014/main" val="2038473721"/>
                    </a:ext>
                  </a:extLst>
                </a:gridCol>
              </a:tblGrid>
              <a:tr h="582238">
                <a:tc>
                  <a:txBody>
                    <a:bodyPr/>
                    <a:lstStyle/>
                    <a:p>
                      <a:r>
                        <a:rPr lang="en-IT"/>
                        <a:t>Telescope ID</a:t>
                      </a:r>
                    </a:p>
                  </a:txBody>
                  <a:tcPr/>
                </a:tc>
                <a:tc>
                  <a:txBody>
                    <a:bodyPr/>
                    <a:lstStyle/>
                    <a:p>
                      <a:r>
                        <a:rPr lang="en-IT"/>
                        <a:t>Site</a:t>
                      </a:r>
                    </a:p>
                  </a:txBody>
                  <a:tcPr/>
                </a:tc>
                <a:tc>
                  <a:txBody>
                    <a:bodyPr/>
                    <a:lstStyle/>
                    <a:p>
                      <a:r>
                        <a:rPr lang="en-IT"/>
                        <a:t>Status</a:t>
                      </a:r>
                    </a:p>
                  </a:txBody>
                  <a:tcPr/>
                </a:tc>
                <a:tc>
                  <a:txBody>
                    <a:bodyPr/>
                    <a:lstStyle/>
                    <a:p>
                      <a:r>
                        <a:rPr lang="en-IT" dirty="0"/>
                        <a:t>Note</a:t>
                      </a:r>
                    </a:p>
                  </a:txBody>
                  <a:tcPr/>
                </a:tc>
                <a:extLst>
                  <a:ext uri="{0D108BD9-81ED-4DB2-BD59-A6C34878D82A}">
                    <a16:rowId xmlns:a16="http://schemas.microsoft.com/office/drawing/2014/main" val="1017521384"/>
                  </a:ext>
                </a:extLst>
              </a:tr>
              <a:tr h="332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mn-lt"/>
                          <a:cs typeface="Arial" panose="020B0604020202020204" pitchFamily="34" charset="0"/>
                        </a:rPr>
                        <a:t>ALTA-01</a:t>
                      </a:r>
                      <a:endParaRPr lang="en-IT" sz="1400" dirty="0">
                        <a:latin typeface="+mn-lt"/>
                        <a:cs typeface="Arial" panose="020B0604020202020204" pitchFamily="34" charset="0"/>
                      </a:endParaRPr>
                    </a:p>
                  </a:txBody>
                  <a:tcPr/>
                </a:tc>
                <a:tc>
                  <a:txBody>
                    <a:bodyPr/>
                    <a:lstStyle/>
                    <a:p>
                      <a:r>
                        <a:rPr lang="en-IT" sz="1400" dirty="0">
                          <a:latin typeface="+mn-lt"/>
                          <a:cs typeface="Arial" panose="020B0604020202020204" pitchFamily="34" charset="0"/>
                        </a:rPr>
                        <a:t>School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latin typeface="+mn-lt"/>
                          <a:cs typeface="Arial" panose="020B0604020202020204" pitchFamily="34" charset="0"/>
                        </a:rPr>
                        <a:t>OK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Shutdown due to summer break</a:t>
                      </a:r>
                      <a:endParaRPr lang="en-IT" sz="1400" dirty="0"/>
                    </a:p>
                  </a:txBody>
                  <a:tcPr/>
                </a:tc>
                <a:extLst>
                  <a:ext uri="{0D108BD9-81ED-4DB2-BD59-A6C34878D82A}">
                    <a16:rowId xmlns:a16="http://schemas.microsoft.com/office/drawing/2014/main" val="1031455957"/>
                  </a:ext>
                </a:extLst>
              </a:tr>
              <a:tr h="332707">
                <a:tc>
                  <a:txBody>
                    <a:bodyPr/>
                    <a:lstStyle/>
                    <a:p>
                      <a:r>
                        <a:rPr lang="en-IT" sz="1400" dirty="0">
                          <a:latin typeface="+mn-lt"/>
                          <a:cs typeface="Arial" panose="020B0604020202020204" pitchFamily="34" charset="0"/>
                        </a:rPr>
                        <a:t>BARI-01</a:t>
                      </a:r>
                    </a:p>
                  </a:txBody>
                  <a:tcPr/>
                </a:tc>
                <a:tc>
                  <a:txBody>
                    <a:bodyPr/>
                    <a:lstStyle/>
                    <a:p>
                      <a:r>
                        <a:rPr lang="en-IT" sz="1400" dirty="0">
                          <a:latin typeface="+mn-lt"/>
                          <a:cs typeface="Arial" panose="020B0604020202020204" pitchFamily="34" charset="0"/>
                        </a:rPr>
                        <a:t>School</a:t>
                      </a:r>
                    </a:p>
                  </a:txBody>
                  <a:tcPr/>
                </a:tc>
                <a:tc>
                  <a:txBody>
                    <a:bodyPr/>
                    <a:lstStyle/>
                    <a:p>
                      <a:r>
                        <a:rPr lang="en-IT" sz="1400" dirty="0">
                          <a:latin typeface="+mn-lt"/>
                          <a:cs typeface="Arial" panose="020B0604020202020204" pitchFamily="34" charset="0"/>
                        </a:rPr>
                        <a:t>OK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Shutdown due to summer break</a:t>
                      </a:r>
                      <a:endParaRPr lang="en-IT" sz="1400" dirty="0"/>
                    </a:p>
                  </a:txBody>
                  <a:tcPr/>
                </a:tc>
                <a:extLst>
                  <a:ext uri="{0D108BD9-81ED-4DB2-BD59-A6C34878D82A}">
                    <a16:rowId xmlns:a16="http://schemas.microsoft.com/office/drawing/2014/main" val="871021156"/>
                  </a:ext>
                </a:extLst>
              </a:tr>
              <a:tr h="332707">
                <a:tc>
                  <a:txBody>
                    <a:bodyPr/>
                    <a:lstStyle/>
                    <a:p>
                      <a:r>
                        <a:rPr lang="en-IT" sz="1400" strike="noStrike" dirty="0">
                          <a:latin typeface="+mn-lt"/>
                          <a:cs typeface="Arial" panose="020B0604020202020204" pitchFamily="34" charset="0"/>
                        </a:rPr>
                        <a:t>TRIN-01</a:t>
                      </a:r>
                    </a:p>
                  </a:txBody>
                  <a:tcPr/>
                </a:tc>
                <a:tc>
                  <a:txBody>
                    <a:bodyPr/>
                    <a:lstStyle/>
                    <a:p>
                      <a:r>
                        <a:rPr lang="en-IT" sz="1400" strike="noStrike" dirty="0">
                          <a:latin typeface="+mn-lt"/>
                          <a:cs typeface="Arial" panose="020B0604020202020204" pitchFamily="34" charset="0"/>
                        </a:rPr>
                        <a:t>School</a:t>
                      </a:r>
                    </a:p>
                  </a:txBody>
                  <a:tcPr/>
                </a:tc>
                <a:tc>
                  <a:txBody>
                    <a:bodyPr/>
                    <a:lstStyle/>
                    <a:p>
                      <a:r>
                        <a:rPr lang="en-IT" sz="1400" strike="noStrike" dirty="0">
                          <a:latin typeface="+mn-lt"/>
                          <a:cs typeface="Arial" panose="020B0604020202020204" pitchFamily="34" charset="0"/>
                        </a:rPr>
                        <a:t>~OK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t>Low rate + </a:t>
                      </a:r>
                      <a:r>
                        <a:rPr lang="en-US" sz="1400" dirty="0"/>
                        <a:t>Shutdown due to summer break</a:t>
                      </a:r>
                      <a:endParaRPr lang="en-IT" sz="1400" dirty="0"/>
                    </a:p>
                  </a:txBody>
                  <a:tcPr/>
                </a:tc>
                <a:extLst>
                  <a:ext uri="{0D108BD9-81ED-4DB2-BD59-A6C34878D82A}">
                    <a16:rowId xmlns:a16="http://schemas.microsoft.com/office/drawing/2014/main" val="1157190285"/>
                  </a:ext>
                </a:extLst>
              </a:tr>
              <a:tr h="332707">
                <a:tc>
                  <a:txBody>
                    <a:bodyPr/>
                    <a:lstStyle/>
                    <a:p>
                      <a:r>
                        <a:rPr lang="en-IT" sz="1400" strike="noStrike" dirty="0">
                          <a:solidFill>
                            <a:srgbClr val="FF0000"/>
                          </a:solidFill>
                          <a:latin typeface="+mn-lt"/>
                          <a:cs typeface="Arial" panose="020B0604020202020204" pitchFamily="34" charset="0"/>
                        </a:rPr>
                        <a:t>BITE-01</a:t>
                      </a:r>
                    </a:p>
                  </a:txBody>
                  <a:tcPr/>
                </a:tc>
                <a:tc>
                  <a:txBody>
                    <a:bodyPr/>
                    <a:lstStyle/>
                    <a:p>
                      <a:r>
                        <a:rPr lang="en-IT" sz="1400" strike="noStrike" dirty="0">
                          <a:solidFill>
                            <a:srgbClr val="FF0000"/>
                          </a:solidFill>
                          <a:latin typeface="+mn-lt"/>
                          <a:cs typeface="Arial" panose="020B0604020202020204" pitchFamily="34" charset="0"/>
                        </a:rPr>
                        <a:t>School</a:t>
                      </a:r>
                    </a:p>
                  </a:txBody>
                  <a:tcPr/>
                </a:tc>
                <a:tc>
                  <a:txBody>
                    <a:bodyPr/>
                    <a:lstStyle/>
                    <a:p>
                      <a:r>
                        <a:rPr lang="en-IT" sz="1400" strike="noStrike" dirty="0">
                          <a:solidFill>
                            <a:srgbClr val="FF0000"/>
                          </a:solidFill>
                          <a:latin typeface="+mn-lt"/>
                          <a:cs typeface="Arial" panose="020B0604020202020204" pitchFamily="34" charset="0"/>
                        </a:rPr>
                        <a:t>OFF</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T" sz="1400" dirty="0">
                          <a:solidFill>
                            <a:srgbClr val="FF0000"/>
                          </a:solidFill>
                        </a:rPr>
                        <a:t>Installation during next school year</a:t>
                      </a:r>
                    </a:p>
                  </a:txBody>
                  <a:tcPr/>
                </a:tc>
                <a:extLst>
                  <a:ext uri="{0D108BD9-81ED-4DB2-BD59-A6C34878D82A}">
                    <a16:rowId xmlns:a16="http://schemas.microsoft.com/office/drawing/2014/main" val="1510112816"/>
                  </a:ext>
                </a:extLst>
              </a:tr>
            </a:tbl>
          </a:graphicData>
        </a:graphic>
      </p:graphicFrame>
    </p:spTree>
    <p:extLst>
      <p:ext uri="{BB962C8B-B14F-4D97-AF65-F5344CB8AC3E}">
        <p14:creationId xmlns:p14="http://schemas.microsoft.com/office/powerpoint/2010/main" val="3520675236"/>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34888</TotalTime>
  <Words>3395</Words>
  <Application>Microsoft Macintosh PowerPoint</Application>
  <PresentationFormat>On-screen Show (4:3)</PresentationFormat>
  <Paragraphs>571</Paragraphs>
  <Slides>33</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Arial</vt:lpstr>
      <vt:lpstr>Arial</vt:lpstr>
      <vt:lpstr>Calibri</vt:lpstr>
      <vt:lpstr>Calibri Light</vt:lpstr>
      <vt:lpstr>Exo 2 Extra</vt:lpstr>
      <vt:lpstr>Exo 2 Light</vt:lpstr>
      <vt:lpstr>Helvetica</vt:lpstr>
      <vt:lpstr>Wingdings</vt:lpstr>
      <vt:lpstr>Tema di Office</vt:lpstr>
      <vt:lpstr>Custom Design</vt:lpstr>
      <vt:lpstr>PowerPoint Presentation</vt:lpstr>
      <vt:lpstr>Overview</vt:lpstr>
      <vt:lpstr>Some numbers</vt:lpstr>
      <vt:lpstr>How to read the info</vt:lpstr>
      <vt:lpstr>Template</vt:lpstr>
      <vt:lpstr>Sicilia</vt:lpstr>
      <vt:lpstr>Sardegna</vt:lpstr>
      <vt:lpstr>Calabria</vt:lpstr>
      <vt:lpstr>Puglia 1 – Bari-BAT</vt:lpstr>
      <vt:lpstr>Puglia 2 – Lecce</vt:lpstr>
      <vt:lpstr>Campania&amp;Abruzzo</vt:lpstr>
      <vt:lpstr>Lazio</vt:lpstr>
      <vt:lpstr>TOSCANA</vt:lpstr>
      <vt:lpstr>Emilia Romagna e Marche</vt:lpstr>
      <vt:lpstr>Liguria&amp;Lombardia</vt:lpstr>
      <vt:lpstr>Piemonte</vt:lpstr>
      <vt:lpstr>Veneto &amp; Friuli</vt:lpstr>
      <vt:lpstr>CERN</vt:lpstr>
      <vt:lpstr>Countability</vt:lpstr>
      <vt:lpstr>What next?</vt:lpstr>
      <vt:lpstr>RUN 8</vt:lpstr>
      <vt:lpstr>Few numbers</vt:lpstr>
      <vt:lpstr>Good participation?</vt:lpstr>
      <vt:lpstr>General Overview of RUN8 Duty Cycles</vt:lpstr>
      <vt:lpstr>Some examples</vt:lpstr>
      <vt:lpstr>  </vt:lpstr>
      <vt:lpstr>RUN 9</vt:lpstr>
      <vt:lpstr>New coordinated RUN</vt:lpstr>
      <vt:lpstr>Status of  Hardware</vt:lpstr>
      <vt:lpstr>Please note that: </vt:lpstr>
      <vt:lpstr>Status</vt:lpstr>
      <vt:lpstr>Status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noferini</dc:creator>
  <cp:lastModifiedBy>Marco Garbini</cp:lastModifiedBy>
  <cp:revision>397</cp:revision>
  <cp:lastPrinted>2025-07-07T08:06:56Z</cp:lastPrinted>
  <dcterms:created xsi:type="dcterms:W3CDTF">2019-09-16T13:53:52Z</dcterms:created>
  <dcterms:modified xsi:type="dcterms:W3CDTF">2026-06-30T11:54:13Z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98124df-03f0-4cdf-b399-aaf54953b75a_Enabled">
    <vt:lpwstr>true</vt:lpwstr>
  </property>
  <property fmtid="{D5CDD505-2E9C-101B-9397-08002B2CF9AE}" pid="3" name="MSIP_Label_198124df-03f0-4cdf-b399-aaf54953b75a_SetDate">
    <vt:lpwstr>2024-05-29T17:56:08Z</vt:lpwstr>
  </property>
  <property fmtid="{D5CDD505-2E9C-101B-9397-08002B2CF9AE}" pid="4" name="MSIP_Label_198124df-03f0-4cdf-b399-aaf54953b75a_Method">
    <vt:lpwstr>Standard</vt:lpwstr>
  </property>
  <property fmtid="{D5CDD505-2E9C-101B-9397-08002B2CF9AE}" pid="5" name="MSIP_Label_198124df-03f0-4cdf-b399-aaf54953b75a_Name">
    <vt:lpwstr>Etichetta Digitale_0</vt:lpwstr>
  </property>
  <property fmtid="{D5CDD505-2E9C-101B-9397-08002B2CF9AE}" pid="6" name="MSIP_Label_198124df-03f0-4cdf-b399-aaf54953b75a_SiteId">
    <vt:lpwstr>9daa3517-cb58-496c-b5b4-f9ac2a30048b</vt:lpwstr>
  </property>
  <property fmtid="{D5CDD505-2E9C-101B-9397-08002B2CF9AE}" pid="7" name="MSIP_Label_198124df-03f0-4cdf-b399-aaf54953b75a_ActionId">
    <vt:lpwstr>f8ce8f8e-13a7-4dda-8ff0-d5988f18103f</vt:lpwstr>
  </property>
  <property fmtid="{D5CDD505-2E9C-101B-9397-08002B2CF9AE}" pid="8" name="MSIP_Label_198124df-03f0-4cdf-b399-aaf54953b75a_ContentBits">
    <vt:lpwstr>0</vt:lpwstr>
  </property>
</Properties>
</file>