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8" r:id="rId1"/>
  </p:sldMasterIdLst>
  <p:notesMasterIdLst>
    <p:notesMasterId r:id="rId28"/>
  </p:notesMasterIdLst>
  <p:sldIdLst>
    <p:sldId id="390" r:id="rId2"/>
    <p:sldId id="389" r:id="rId3"/>
    <p:sldId id="388" r:id="rId4"/>
    <p:sldId id="364" r:id="rId5"/>
    <p:sldId id="365" r:id="rId6"/>
    <p:sldId id="366" r:id="rId7"/>
    <p:sldId id="367" r:id="rId8"/>
    <p:sldId id="370" r:id="rId9"/>
    <p:sldId id="368" r:id="rId10"/>
    <p:sldId id="371" r:id="rId11"/>
    <p:sldId id="383" r:id="rId12"/>
    <p:sldId id="369" r:id="rId13"/>
    <p:sldId id="372" r:id="rId14"/>
    <p:sldId id="373" r:id="rId15"/>
    <p:sldId id="384" r:id="rId16"/>
    <p:sldId id="386" r:id="rId17"/>
    <p:sldId id="382" r:id="rId18"/>
    <p:sldId id="374" r:id="rId19"/>
    <p:sldId id="376" r:id="rId20"/>
    <p:sldId id="377" r:id="rId21"/>
    <p:sldId id="378" r:id="rId22"/>
    <p:sldId id="380" r:id="rId23"/>
    <p:sldId id="385" r:id="rId24"/>
    <p:sldId id="375" r:id="rId25"/>
    <p:sldId id="387" r:id="rId26"/>
    <p:sldId id="391"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F70C3-0A82-D544-AF25-DAF50836A1E2}" v="36" dt="2026-02-19T12:00:00.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3"/>
    <p:restoredTop sz="94694"/>
  </p:normalViewPr>
  <p:slideViewPr>
    <p:cSldViewPr snapToGrid="0">
      <p:cViewPr varScale="1">
        <p:scale>
          <a:sx n="73" d="100"/>
          <a:sy n="73" d="100"/>
        </p:scale>
        <p:origin x="344" y="3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Sylos Labini" userId="770a0ef6-c0b6-4631-9807-156629a26f6d" providerId="ADAL" clId="{DC633A0E-DB43-50EB-848F-A4ED4AB0A695}"/>
    <pc:docChg chg="custSel addSld delSld modSld sldOrd">
      <pc:chgData name="Francesco Sylos Labini" userId="770a0ef6-c0b6-4631-9807-156629a26f6d" providerId="ADAL" clId="{DC633A0E-DB43-50EB-848F-A4ED4AB0A695}" dt="2026-02-19T12:00:26.996" v="876" actId="1076"/>
      <pc:docMkLst>
        <pc:docMk/>
      </pc:docMkLst>
      <pc:sldChg chg="addSp delSp modSp del mod">
        <pc:chgData name="Francesco Sylos Labini" userId="770a0ef6-c0b6-4631-9807-156629a26f6d" providerId="ADAL" clId="{DC633A0E-DB43-50EB-848F-A4ED4AB0A695}" dt="2026-02-19T11:15:49.247" v="403" actId="2696"/>
        <pc:sldMkLst>
          <pc:docMk/>
          <pc:sldMk cId="1930407932" sldId="256"/>
        </pc:sldMkLst>
        <pc:spChg chg="mod">
          <ac:chgData name="Francesco Sylos Labini" userId="770a0ef6-c0b6-4631-9807-156629a26f6d" providerId="ADAL" clId="{DC633A0E-DB43-50EB-848F-A4ED4AB0A695}" dt="2026-02-19T11:12:17.400" v="371" actId="1076"/>
          <ac:spMkLst>
            <pc:docMk/>
            <pc:sldMk cId="1930407932" sldId="256"/>
            <ac:spMk id="2" creationId="{36126BD0-F6A2-0F30-901D-EF8C7271FDDC}"/>
          </ac:spMkLst>
        </pc:spChg>
        <pc:spChg chg="add mod">
          <ac:chgData name="Francesco Sylos Labini" userId="770a0ef6-c0b6-4631-9807-156629a26f6d" providerId="ADAL" clId="{DC633A0E-DB43-50EB-848F-A4ED4AB0A695}" dt="2026-02-19T11:14:31.922" v="389" actId="20577"/>
          <ac:spMkLst>
            <pc:docMk/>
            <pc:sldMk cId="1930407932" sldId="256"/>
            <ac:spMk id="3" creationId="{B9B955D7-AFDF-6687-2DA4-DA57AEE7CCE1}"/>
          </ac:spMkLst>
        </pc:spChg>
        <pc:spChg chg="add del mod">
          <ac:chgData name="Francesco Sylos Labini" userId="770a0ef6-c0b6-4631-9807-156629a26f6d" providerId="ADAL" clId="{DC633A0E-DB43-50EB-848F-A4ED4AB0A695}" dt="2026-02-19T10:25:03.419" v="346"/>
          <ac:spMkLst>
            <pc:docMk/>
            <pc:sldMk cId="1930407932" sldId="256"/>
            <ac:spMk id="4" creationId="{00C9E949-A9B5-F986-D470-1AFFD8C2F57E}"/>
          </ac:spMkLst>
        </pc:spChg>
        <pc:spChg chg="mod">
          <ac:chgData name="Francesco Sylos Labini" userId="770a0ef6-c0b6-4631-9807-156629a26f6d" providerId="ADAL" clId="{DC633A0E-DB43-50EB-848F-A4ED4AB0A695}" dt="2026-02-19T10:24:19.922" v="327" actId="1076"/>
          <ac:spMkLst>
            <pc:docMk/>
            <pc:sldMk cId="1930407932" sldId="256"/>
            <ac:spMk id="8" creationId="{1518802B-D301-EEB9-0302-A21F2C92B362}"/>
          </ac:spMkLst>
        </pc:spChg>
        <pc:picChg chg="del">
          <ac:chgData name="Francesco Sylos Labini" userId="770a0ef6-c0b6-4631-9807-156629a26f6d" providerId="ADAL" clId="{DC633A0E-DB43-50EB-848F-A4ED4AB0A695}" dt="2026-02-19T10:21:39.739" v="1" actId="478"/>
          <ac:picMkLst>
            <pc:docMk/>
            <pc:sldMk cId="1930407932" sldId="256"/>
            <ac:picMk id="5" creationId="{D0E16A3B-8D46-FECE-1584-30E09BB9BCCB}"/>
          </ac:picMkLst>
        </pc:picChg>
        <pc:picChg chg="mod">
          <ac:chgData name="Francesco Sylos Labini" userId="770a0ef6-c0b6-4631-9807-156629a26f6d" providerId="ADAL" clId="{DC633A0E-DB43-50EB-848F-A4ED4AB0A695}" dt="2026-02-19T11:11:31.852" v="360" actId="1076"/>
          <ac:picMkLst>
            <pc:docMk/>
            <pc:sldMk cId="1930407932" sldId="256"/>
            <ac:picMk id="7" creationId="{6A59598C-5ECE-03E7-278E-8687C7B92FB1}"/>
          </ac:picMkLst>
        </pc:picChg>
        <pc:picChg chg="add del mod">
          <ac:chgData name="Francesco Sylos Labini" userId="770a0ef6-c0b6-4631-9807-156629a26f6d" providerId="ADAL" clId="{DC633A0E-DB43-50EB-848F-A4ED4AB0A695}" dt="2026-02-19T11:13:36.411" v="386" actId="478"/>
          <ac:picMkLst>
            <pc:docMk/>
            <pc:sldMk cId="1930407932" sldId="256"/>
            <ac:picMk id="1026" creationId="{C1D1E1B3-224E-BF96-0229-1F56FCD5AFB8}"/>
          </ac:picMkLst>
        </pc:picChg>
      </pc:sldChg>
      <pc:sldChg chg="modSp mod">
        <pc:chgData name="Francesco Sylos Labini" userId="770a0ef6-c0b6-4631-9807-156629a26f6d" providerId="ADAL" clId="{DC633A0E-DB43-50EB-848F-A4ED4AB0A695}" dt="2026-02-19T10:26:24.171" v="348" actId="20577"/>
        <pc:sldMkLst>
          <pc:docMk/>
          <pc:sldMk cId="2915821678" sldId="374"/>
        </pc:sldMkLst>
        <pc:spChg chg="mod">
          <ac:chgData name="Francesco Sylos Labini" userId="770a0ef6-c0b6-4631-9807-156629a26f6d" providerId="ADAL" clId="{DC633A0E-DB43-50EB-848F-A4ED4AB0A695}" dt="2026-02-19T10:26:24.171" v="348" actId="20577"/>
          <ac:spMkLst>
            <pc:docMk/>
            <pc:sldMk cId="2915821678" sldId="374"/>
            <ac:spMk id="16" creationId="{E0AB7033-C395-EDAC-D0E9-3180CE02FE85}"/>
          </ac:spMkLst>
        </pc:spChg>
      </pc:sldChg>
      <pc:sldChg chg="modSp mod">
        <pc:chgData name="Francesco Sylos Labini" userId="770a0ef6-c0b6-4631-9807-156629a26f6d" providerId="ADAL" clId="{DC633A0E-DB43-50EB-848F-A4ED4AB0A695}" dt="2026-02-19T10:26:28.533" v="349" actId="20577"/>
        <pc:sldMkLst>
          <pc:docMk/>
          <pc:sldMk cId="4160723778" sldId="376"/>
        </pc:sldMkLst>
        <pc:spChg chg="mod">
          <ac:chgData name="Francesco Sylos Labini" userId="770a0ef6-c0b6-4631-9807-156629a26f6d" providerId="ADAL" clId="{DC633A0E-DB43-50EB-848F-A4ED4AB0A695}" dt="2026-02-19T10:26:28.533" v="349" actId="20577"/>
          <ac:spMkLst>
            <pc:docMk/>
            <pc:sldMk cId="4160723778" sldId="376"/>
            <ac:spMk id="9" creationId="{19852E52-1EFF-25D3-1B99-56FF56C29715}"/>
          </ac:spMkLst>
        </pc:spChg>
      </pc:sldChg>
      <pc:sldChg chg="modSp mod">
        <pc:chgData name="Francesco Sylos Labini" userId="770a0ef6-c0b6-4631-9807-156629a26f6d" providerId="ADAL" clId="{DC633A0E-DB43-50EB-848F-A4ED4AB0A695}" dt="2026-02-19T10:26:32.900" v="350" actId="20577"/>
        <pc:sldMkLst>
          <pc:docMk/>
          <pc:sldMk cId="1935516418" sldId="377"/>
        </pc:sldMkLst>
        <pc:spChg chg="mod">
          <ac:chgData name="Francesco Sylos Labini" userId="770a0ef6-c0b6-4631-9807-156629a26f6d" providerId="ADAL" clId="{DC633A0E-DB43-50EB-848F-A4ED4AB0A695}" dt="2026-02-19T10:26:32.900" v="350" actId="20577"/>
          <ac:spMkLst>
            <pc:docMk/>
            <pc:sldMk cId="1935516418" sldId="377"/>
            <ac:spMk id="2" creationId="{966E517A-2243-431B-E87C-5E0E65DB68D3}"/>
          </ac:spMkLst>
        </pc:spChg>
      </pc:sldChg>
      <pc:sldChg chg="modSp mod">
        <pc:chgData name="Francesco Sylos Labini" userId="770a0ef6-c0b6-4631-9807-156629a26f6d" providerId="ADAL" clId="{DC633A0E-DB43-50EB-848F-A4ED4AB0A695}" dt="2026-02-19T10:26:20.134" v="347" actId="20577"/>
        <pc:sldMkLst>
          <pc:docMk/>
          <pc:sldMk cId="263157982" sldId="382"/>
        </pc:sldMkLst>
        <pc:spChg chg="mod">
          <ac:chgData name="Francesco Sylos Labini" userId="770a0ef6-c0b6-4631-9807-156629a26f6d" providerId="ADAL" clId="{DC633A0E-DB43-50EB-848F-A4ED4AB0A695}" dt="2026-02-19T10:26:20.134" v="347" actId="20577"/>
          <ac:spMkLst>
            <pc:docMk/>
            <pc:sldMk cId="263157982" sldId="382"/>
            <ac:spMk id="5" creationId="{C9F15780-7E4A-5767-6FE2-DC10177F7C4C}"/>
          </ac:spMkLst>
        </pc:spChg>
      </pc:sldChg>
      <pc:sldChg chg="add">
        <pc:chgData name="Francesco Sylos Labini" userId="770a0ef6-c0b6-4631-9807-156629a26f6d" providerId="ADAL" clId="{DC633A0E-DB43-50EB-848F-A4ED4AB0A695}" dt="2026-02-19T10:21:36.871" v="0" actId="2890"/>
        <pc:sldMkLst>
          <pc:docMk/>
          <pc:sldMk cId="2100325950" sldId="388"/>
        </pc:sldMkLst>
      </pc:sldChg>
      <pc:sldChg chg="addSp delSp modSp add mod">
        <pc:chgData name="Francesco Sylos Labini" userId="770a0ef6-c0b6-4631-9807-156629a26f6d" providerId="ADAL" clId="{DC633A0E-DB43-50EB-848F-A4ED4AB0A695}" dt="2026-02-19T11:15:37.653" v="402" actId="14100"/>
        <pc:sldMkLst>
          <pc:docMk/>
          <pc:sldMk cId="299477607" sldId="389"/>
        </pc:sldMkLst>
        <pc:spChg chg="del">
          <ac:chgData name="Francesco Sylos Labini" userId="770a0ef6-c0b6-4631-9807-156629a26f6d" providerId="ADAL" clId="{DC633A0E-DB43-50EB-848F-A4ED4AB0A695}" dt="2026-02-19T11:13:20.325" v="381" actId="478"/>
          <ac:spMkLst>
            <pc:docMk/>
            <pc:sldMk cId="299477607" sldId="389"/>
            <ac:spMk id="3" creationId="{060C6663-BC25-9722-06B4-24499BA7CBF8}"/>
          </ac:spMkLst>
        </pc:spChg>
        <pc:spChg chg="del">
          <ac:chgData name="Francesco Sylos Labini" userId="770a0ef6-c0b6-4631-9807-156629a26f6d" providerId="ADAL" clId="{DC633A0E-DB43-50EB-848F-A4ED4AB0A695}" dt="2026-02-19T11:13:30.855" v="385" actId="478"/>
          <ac:spMkLst>
            <pc:docMk/>
            <pc:sldMk cId="299477607" sldId="389"/>
            <ac:spMk id="8" creationId="{3E3A7BA9-4212-C8B8-3E60-F8D731015B56}"/>
          </ac:spMkLst>
        </pc:spChg>
        <pc:picChg chg="mod">
          <ac:chgData name="Francesco Sylos Labini" userId="770a0ef6-c0b6-4631-9807-156629a26f6d" providerId="ADAL" clId="{DC633A0E-DB43-50EB-848F-A4ED4AB0A695}" dt="2026-02-19T11:15:32.817" v="400" actId="1076"/>
          <ac:picMkLst>
            <pc:docMk/>
            <pc:sldMk cId="299477607" sldId="389"/>
            <ac:picMk id="1026" creationId="{EC4F849D-200B-6DDE-169C-71112FC8E5BF}"/>
          </ac:picMkLst>
        </pc:picChg>
        <pc:picChg chg="add mod">
          <ac:chgData name="Francesco Sylos Labini" userId="770a0ef6-c0b6-4631-9807-156629a26f6d" providerId="ADAL" clId="{DC633A0E-DB43-50EB-848F-A4ED4AB0A695}" dt="2026-02-19T11:15:37.653" v="402" actId="14100"/>
          <ac:picMkLst>
            <pc:docMk/>
            <pc:sldMk cId="299477607" sldId="389"/>
            <ac:picMk id="5122" creationId="{C65A1835-DB94-0737-8C8F-D4D78FB947D6}"/>
          </ac:picMkLst>
        </pc:picChg>
      </pc:sldChg>
      <pc:sldChg chg="addSp modSp add mod">
        <pc:chgData name="Francesco Sylos Labini" userId="770a0ef6-c0b6-4631-9807-156629a26f6d" providerId="ADAL" clId="{DC633A0E-DB43-50EB-848F-A4ED4AB0A695}" dt="2026-02-19T11:16:05.298" v="407" actId="1076"/>
        <pc:sldMkLst>
          <pc:docMk/>
          <pc:sldMk cId="223963004" sldId="390"/>
        </pc:sldMkLst>
        <pc:spChg chg="mod">
          <ac:chgData name="Francesco Sylos Labini" userId="770a0ef6-c0b6-4631-9807-156629a26f6d" providerId="ADAL" clId="{DC633A0E-DB43-50EB-848F-A4ED4AB0A695}" dt="2026-02-19T11:15:56.635" v="404" actId="1076"/>
          <ac:spMkLst>
            <pc:docMk/>
            <pc:sldMk cId="223963004" sldId="390"/>
            <ac:spMk id="3" creationId="{71A1F617-EE29-A2A8-A590-1C54E9745C59}"/>
          </ac:spMkLst>
        </pc:spChg>
        <pc:picChg chg="add mod">
          <ac:chgData name="Francesco Sylos Labini" userId="770a0ef6-c0b6-4631-9807-156629a26f6d" providerId="ADAL" clId="{DC633A0E-DB43-50EB-848F-A4ED4AB0A695}" dt="2026-02-19T11:16:05.298" v="407" actId="1076"/>
          <ac:picMkLst>
            <pc:docMk/>
            <pc:sldMk cId="223963004" sldId="390"/>
            <ac:picMk id="4098" creationId="{11CAF478-0F76-7BBA-DC2E-95B39B114C15}"/>
          </ac:picMkLst>
        </pc:picChg>
      </pc:sldChg>
      <pc:sldChg chg="addSp delSp modSp add mod ord">
        <pc:chgData name="Francesco Sylos Labini" userId="770a0ef6-c0b6-4631-9807-156629a26f6d" providerId="ADAL" clId="{DC633A0E-DB43-50EB-848F-A4ED4AB0A695}" dt="2026-02-19T12:00:26.996" v="876" actId="1076"/>
        <pc:sldMkLst>
          <pc:docMk/>
          <pc:sldMk cId="3869054425" sldId="391"/>
        </pc:sldMkLst>
        <pc:spChg chg="del">
          <ac:chgData name="Francesco Sylos Labini" userId="770a0ef6-c0b6-4631-9807-156629a26f6d" providerId="ADAL" clId="{DC633A0E-DB43-50EB-848F-A4ED4AB0A695}" dt="2026-02-19T11:58:38.784" v="841" actId="478"/>
          <ac:spMkLst>
            <pc:docMk/>
            <pc:sldMk cId="3869054425" sldId="391"/>
            <ac:spMk id="2" creationId="{FB97D578-8A83-BD8F-335D-550C06594955}"/>
          </ac:spMkLst>
        </pc:spChg>
        <pc:spChg chg="mod">
          <ac:chgData name="Francesco Sylos Labini" userId="770a0ef6-c0b6-4631-9807-156629a26f6d" providerId="ADAL" clId="{DC633A0E-DB43-50EB-848F-A4ED4AB0A695}" dt="2026-02-19T12:00:26.996" v="876" actId="1076"/>
          <ac:spMkLst>
            <pc:docMk/>
            <pc:sldMk cId="3869054425" sldId="391"/>
            <ac:spMk id="3" creationId="{B9DF9FE6-3365-06C6-AA9D-8041433B5016}"/>
          </ac:spMkLst>
        </pc:spChg>
        <pc:spChg chg="add del mod">
          <ac:chgData name="Francesco Sylos Labini" userId="770a0ef6-c0b6-4631-9807-156629a26f6d" providerId="ADAL" clId="{DC633A0E-DB43-50EB-848F-A4ED4AB0A695}" dt="2026-02-19T11:59:04.715" v="853" actId="478"/>
          <ac:spMkLst>
            <pc:docMk/>
            <pc:sldMk cId="3869054425" sldId="391"/>
            <ac:spMk id="5" creationId="{5756B949-A2FC-925A-E7CE-576FE507C44D}"/>
          </ac:spMkLst>
        </pc:spChg>
        <pc:picChg chg="del">
          <ac:chgData name="Francesco Sylos Labini" userId="770a0ef6-c0b6-4631-9807-156629a26f6d" providerId="ADAL" clId="{DC633A0E-DB43-50EB-848F-A4ED4AB0A695}" dt="2026-02-19T11:58:40.596" v="842" actId="478"/>
          <ac:picMkLst>
            <pc:docMk/>
            <pc:sldMk cId="3869054425" sldId="391"/>
            <ac:picMk id="7" creationId="{172FEBAB-BDDC-D08E-6578-3F8ADB03023D}"/>
          </ac:picMkLst>
        </pc:picChg>
        <pc:picChg chg="del">
          <ac:chgData name="Francesco Sylos Labini" userId="770a0ef6-c0b6-4631-9807-156629a26f6d" providerId="ADAL" clId="{DC633A0E-DB43-50EB-848F-A4ED4AB0A695}" dt="2026-02-19T11:58:35.264" v="840" actId="478"/>
          <ac:picMkLst>
            <pc:docMk/>
            <pc:sldMk cId="3869054425" sldId="391"/>
            <ac:picMk id="4098" creationId="{2DDF1B00-6987-98AA-E6CD-B209511E230A}"/>
          </ac:picMkLst>
        </pc:picChg>
      </pc:sldChg>
    </pc:docChg>
  </pc:docChgLst>
  <pc:docChgLst>
    <pc:chgData name="Francesco Sylos Labini" userId="770a0ef6-c0b6-4631-9807-156629a26f6d" providerId="ADAL" clId="{613AFF33-9078-5520-A038-15BA2A5C6909}"/>
    <pc:docChg chg="custSel addSld modSld">
      <pc:chgData name="Francesco Sylos Labini" userId="770a0ef6-c0b6-4631-9807-156629a26f6d" providerId="ADAL" clId="{613AFF33-9078-5520-A038-15BA2A5C6909}" dt="2026-02-08T13:24:26.145" v="60" actId="1076"/>
      <pc:docMkLst>
        <pc:docMk/>
      </pc:docMkLst>
      <pc:sldChg chg="modSp mod">
        <pc:chgData name="Francesco Sylos Labini" userId="770a0ef6-c0b6-4631-9807-156629a26f6d" providerId="ADAL" clId="{613AFF33-9078-5520-A038-15BA2A5C6909}" dt="2026-02-03T07:20:29.502" v="29" actId="20577"/>
        <pc:sldMkLst>
          <pc:docMk/>
          <pc:sldMk cId="746734185" sldId="364"/>
        </pc:sldMkLst>
        <pc:spChg chg="mod">
          <ac:chgData name="Francesco Sylos Labini" userId="770a0ef6-c0b6-4631-9807-156629a26f6d" providerId="ADAL" clId="{613AFF33-9078-5520-A038-15BA2A5C6909}" dt="2026-02-03T07:20:29.502" v="29" actId="20577"/>
          <ac:spMkLst>
            <pc:docMk/>
            <pc:sldMk cId="746734185" sldId="364"/>
            <ac:spMk id="2" creationId="{992EF9BB-287F-5C57-FFE2-29820DCA2EE7}"/>
          </ac:spMkLst>
        </pc:spChg>
      </pc:sldChg>
      <pc:sldChg chg="modSp mod">
        <pc:chgData name="Francesco Sylos Labini" userId="770a0ef6-c0b6-4631-9807-156629a26f6d" providerId="ADAL" clId="{613AFF33-9078-5520-A038-15BA2A5C6909}" dt="2026-02-03T07:19:55.345" v="20" actId="20577"/>
        <pc:sldMkLst>
          <pc:docMk/>
          <pc:sldMk cId="226075628" sldId="365"/>
        </pc:sldMkLst>
        <pc:spChg chg="mod">
          <ac:chgData name="Francesco Sylos Labini" userId="770a0ef6-c0b6-4631-9807-156629a26f6d" providerId="ADAL" clId="{613AFF33-9078-5520-A038-15BA2A5C6909}" dt="2026-02-03T07:19:55.345" v="20" actId="20577"/>
          <ac:spMkLst>
            <pc:docMk/>
            <pc:sldMk cId="226075628" sldId="365"/>
            <ac:spMk id="12" creationId="{F4020938-9942-1391-AA0A-FC03CDCC418B}"/>
          </ac:spMkLst>
        </pc:spChg>
      </pc:sldChg>
      <pc:sldChg chg="modSp mod">
        <pc:chgData name="Francesco Sylos Labini" userId="770a0ef6-c0b6-4631-9807-156629a26f6d" providerId="ADAL" clId="{613AFF33-9078-5520-A038-15BA2A5C6909}" dt="2026-02-03T07:19:50.120" v="18" actId="20577"/>
        <pc:sldMkLst>
          <pc:docMk/>
          <pc:sldMk cId="1686807454" sldId="366"/>
        </pc:sldMkLst>
        <pc:spChg chg="mod">
          <ac:chgData name="Francesco Sylos Labini" userId="770a0ef6-c0b6-4631-9807-156629a26f6d" providerId="ADAL" clId="{613AFF33-9078-5520-A038-15BA2A5C6909}" dt="2026-02-03T07:19:50.120" v="18" actId="20577"/>
          <ac:spMkLst>
            <pc:docMk/>
            <pc:sldMk cId="1686807454" sldId="366"/>
            <ac:spMk id="2" creationId="{FC1B2567-8AC0-5567-1704-DB8CE8360265}"/>
          </ac:spMkLst>
        </pc:spChg>
      </pc:sldChg>
      <pc:sldChg chg="modSp mod">
        <pc:chgData name="Francesco Sylos Labini" userId="770a0ef6-c0b6-4631-9807-156629a26f6d" providerId="ADAL" clId="{613AFF33-9078-5520-A038-15BA2A5C6909}" dt="2026-02-03T07:19:42.120" v="16" actId="20577"/>
        <pc:sldMkLst>
          <pc:docMk/>
          <pc:sldMk cId="348385345" sldId="367"/>
        </pc:sldMkLst>
        <pc:spChg chg="mod">
          <ac:chgData name="Francesco Sylos Labini" userId="770a0ef6-c0b6-4631-9807-156629a26f6d" providerId="ADAL" clId="{613AFF33-9078-5520-A038-15BA2A5C6909}" dt="2026-02-03T07:19:42.120" v="16" actId="20577"/>
          <ac:spMkLst>
            <pc:docMk/>
            <pc:sldMk cId="348385345" sldId="367"/>
            <ac:spMk id="4" creationId="{FE60D223-ECDF-76C3-AB84-B29E7181A640}"/>
          </ac:spMkLst>
        </pc:spChg>
      </pc:sldChg>
      <pc:sldChg chg="modSp mod">
        <pc:chgData name="Francesco Sylos Labini" userId="770a0ef6-c0b6-4631-9807-156629a26f6d" providerId="ADAL" clId="{613AFF33-9078-5520-A038-15BA2A5C6909}" dt="2026-02-03T07:21:11.012" v="31" actId="20577"/>
        <pc:sldMkLst>
          <pc:docMk/>
          <pc:sldMk cId="2105516184" sldId="370"/>
        </pc:sldMkLst>
        <pc:spChg chg="mod">
          <ac:chgData name="Francesco Sylos Labini" userId="770a0ef6-c0b6-4631-9807-156629a26f6d" providerId="ADAL" clId="{613AFF33-9078-5520-A038-15BA2A5C6909}" dt="2026-02-03T07:21:11.012" v="31" actId="20577"/>
          <ac:spMkLst>
            <pc:docMk/>
            <pc:sldMk cId="2105516184" sldId="370"/>
            <ac:spMk id="6" creationId="{4454A0DC-11E5-E7DB-8991-6674AD969128}"/>
          </ac:spMkLst>
        </pc:spChg>
      </pc:sldChg>
      <pc:sldChg chg="modSp mod">
        <pc:chgData name="Francesco Sylos Labini" userId="770a0ef6-c0b6-4631-9807-156629a26f6d" providerId="ADAL" clId="{613AFF33-9078-5520-A038-15BA2A5C6909}" dt="2026-02-03T07:19:29.889" v="14" actId="20577"/>
        <pc:sldMkLst>
          <pc:docMk/>
          <pc:sldMk cId="239243691" sldId="372"/>
        </pc:sldMkLst>
        <pc:spChg chg="mod">
          <ac:chgData name="Francesco Sylos Labini" userId="770a0ef6-c0b6-4631-9807-156629a26f6d" providerId="ADAL" clId="{613AFF33-9078-5520-A038-15BA2A5C6909}" dt="2026-02-03T07:19:29.889" v="14" actId="20577"/>
          <ac:spMkLst>
            <pc:docMk/>
            <pc:sldMk cId="239243691" sldId="372"/>
            <ac:spMk id="2" creationId="{F23B7915-806F-BDA6-1B0F-01A0CB9A1BD7}"/>
          </ac:spMkLst>
        </pc:spChg>
      </pc:sldChg>
      <pc:sldChg chg="modSp mod">
        <pc:chgData name="Francesco Sylos Labini" userId="770a0ef6-c0b6-4631-9807-156629a26f6d" providerId="ADAL" clId="{613AFF33-9078-5520-A038-15BA2A5C6909}" dt="2026-02-03T07:19:23.914" v="12" actId="20577"/>
        <pc:sldMkLst>
          <pc:docMk/>
          <pc:sldMk cId="3219330881" sldId="373"/>
        </pc:sldMkLst>
        <pc:spChg chg="mod">
          <ac:chgData name="Francesco Sylos Labini" userId="770a0ef6-c0b6-4631-9807-156629a26f6d" providerId="ADAL" clId="{613AFF33-9078-5520-A038-15BA2A5C6909}" dt="2026-02-03T07:19:23.914" v="12" actId="20577"/>
          <ac:spMkLst>
            <pc:docMk/>
            <pc:sldMk cId="3219330881" sldId="373"/>
            <ac:spMk id="2" creationId="{FAB8E940-B7F6-0CD5-B4C7-CA6D33FF959B}"/>
          </ac:spMkLst>
        </pc:spChg>
      </pc:sldChg>
      <pc:sldChg chg="modSp mod">
        <pc:chgData name="Francesco Sylos Labini" userId="770a0ef6-c0b6-4631-9807-156629a26f6d" providerId="ADAL" clId="{613AFF33-9078-5520-A038-15BA2A5C6909}" dt="2026-02-03T07:19:06.740" v="7" actId="20577"/>
        <pc:sldMkLst>
          <pc:docMk/>
          <pc:sldMk cId="2915821678" sldId="374"/>
        </pc:sldMkLst>
        <pc:spChg chg="mod">
          <ac:chgData name="Francesco Sylos Labini" userId="770a0ef6-c0b6-4631-9807-156629a26f6d" providerId="ADAL" clId="{613AFF33-9078-5520-A038-15BA2A5C6909}" dt="2026-02-03T07:19:06.740" v="7" actId="20577"/>
          <ac:spMkLst>
            <pc:docMk/>
            <pc:sldMk cId="2915821678" sldId="374"/>
            <ac:spMk id="9" creationId="{84C323F2-645F-8F6E-170D-667D6352BCCE}"/>
          </ac:spMkLst>
        </pc:spChg>
      </pc:sldChg>
      <pc:sldChg chg="modSp mod">
        <pc:chgData name="Francesco Sylos Labini" userId="770a0ef6-c0b6-4631-9807-156629a26f6d" providerId="ADAL" clId="{613AFF33-9078-5520-A038-15BA2A5C6909}" dt="2026-02-03T07:18:43.177" v="0" actId="20577"/>
        <pc:sldMkLst>
          <pc:docMk/>
          <pc:sldMk cId="3185713768" sldId="375"/>
        </pc:sldMkLst>
        <pc:spChg chg="mod">
          <ac:chgData name="Francesco Sylos Labini" userId="770a0ef6-c0b6-4631-9807-156629a26f6d" providerId="ADAL" clId="{613AFF33-9078-5520-A038-15BA2A5C6909}" dt="2026-02-03T07:18:43.177" v="0" actId="20577"/>
          <ac:spMkLst>
            <pc:docMk/>
            <pc:sldMk cId="3185713768" sldId="375"/>
            <ac:spMk id="8" creationId="{DCAB6E14-A94E-A7AA-D200-68F3C925D9DA}"/>
          </ac:spMkLst>
        </pc:spChg>
      </pc:sldChg>
      <pc:sldChg chg="modSp mod">
        <pc:chgData name="Francesco Sylos Labini" userId="770a0ef6-c0b6-4631-9807-156629a26f6d" providerId="ADAL" clId="{613AFF33-9078-5520-A038-15BA2A5C6909}" dt="2026-02-03T07:19:02.259" v="5" actId="20577"/>
        <pc:sldMkLst>
          <pc:docMk/>
          <pc:sldMk cId="4160723778" sldId="376"/>
        </pc:sldMkLst>
        <pc:spChg chg="mod">
          <ac:chgData name="Francesco Sylos Labini" userId="770a0ef6-c0b6-4631-9807-156629a26f6d" providerId="ADAL" clId="{613AFF33-9078-5520-A038-15BA2A5C6909}" dt="2026-02-03T07:19:02.259" v="5" actId="20577"/>
          <ac:spMkLst>
            <pc:docMk/>
            <pc:sldMk cId="4160723778" sldId="376"/>
            <ac:spMk id="8" creationId="{82CFC86F-0DE9-21D5-8D6F-39B6CE48D140}"/>
          </ac:spMkLst>
        </pc:spChg>
      </pc:sldChg>
      <pc:sldChg chg="modSp mod">
        <pc:chgData name="Francesco Sylos Labini" userId="770a0ef6-c0b6-4631-9807-156629a26f6d" providerId="ADAL" clId="{613AFF33-9078-5520-A038-15BA2A5C6909}" dt="2026-02-03T07:18:57.763" v="4" actId="20577"/>
        <pc:sldMkLst>
          <pc:docMk/>
          <pc:sldMk cId="1935516418" sldId="377"/>
        </pc:sldMkLst>
        <pc:spChg chg="mod">
          <ac:chgData name="Francesco Sylos Labini" userId="770a0ef6-c0b6-4631-9807-156629a26f6d" providerId="ADAL" clId="{613AFF33-9078-5520-A038-15BA2A5C6909}" dt="2026-02-03T07:18:57.763" v="4" actId="20577"/>
          <ac:spMkLst>
            <pc:docMk/>
            <pc:sldMk cId="1935516418" sldId="377"/>
            <ac:spMk id="8" creationId="{E2AB70AC-905E-4B94-2B09-A78DF86F740E}"/>
          </ac:spMkLst>
        </pc:spChg>
      </pc:sldChg>
      <pc:sldChg chg="modSp mod">
        <pc:chgData name="Francesco Sylos Labini" userId="770a0ef6-c0b6-4631-9807-156629a26f6d" providerId="ADAL" clId="{613AFF33-9078-5520-A038-15BA2A5C6909}" dt="2026-02-03T07:18:54.612" v="3" actId="20577"/>
        <pc:sldMkLst>
          <pc:docMk/>
          <pc:sldMk cId="1538687384" sldId="378"/>
        </pc:sldMkLst>
        <pc:spChg chg="mod">
          <ac:chgData name="Francesco Sylos Labini" userId="770a0ef6-c0b6-4631-9807-156629a26f6d" providerId="ADAL" clId="{613AFF33-9078-5520-A038-15BA2A5C6909}" dt="2026-02-03T07:18:54.612" v="3" actId="20577"/>
          <ac:spMkLst>
            <pc:docMk/>
            <pc:sldMk cId="1538687384" sldId="378"/>
            <ac:spMk id="8" creationId="{47F8CF6B-916A-0FB2-63B3-2F3C27DA3AFA}"/>
          </ac:spMkLst>
        </pc:spChg>
      </pc:sldChg>
      <pc:sldChg chg="modSp mod">
        <pc:chgData name="Francesco Sylos Labini" userId="770a0ef6-c0b6-4631-9807-156629a26f6d" providerId="ADAL" clId="{613AFF33-9078-5520-A038-15BA2A5C6909}" dt="2026-02-03T07:18:50.164" v="2" actId="20577"/>
        <pc:sldMkLst>
          <pc:docMk/>
          <pc:sldMk cId="4053262066" sldId="380"/>
        </pc:sldMkLst>
        <pc:spChg chg="mod">
          <ac:chgData name="Francesco Sylos Labini" userId="770a0ef6-c0b6-4631-9807-156629a26f6d" providerId="ADAL" clId="{613AFF33-9078-5520-A038-15BA2A5C6909}" dt="2026-02-03T07:18:50.164" v="2" actId="20577"/>
          <ac:spMkLst>
            <pc:docMk/>
            <pc:sldMk cId="4053262066" sldId="380"/>
            <ac:spMk id="12" creationId="{483AEC99-0367-B4C8-BE79-3E97228C5242}"/>
          </ac:spMkLst>
        </pc:spChg>
      </pc:sldChg>
      <pc:sldChg chg="modSp mod">
        <pc:chgData name="Francesco Sylos Labini" userId="770a0ef6-c0b6-4631-9807-156629a26f6d" providerId="ADAL" clId="{613AFF33-9078-5520-A038-15BA2A5C6909}" dt="2026-02-03T07:19:13.290" v="9" actId="20577"/>
        <pc:sldMkLst>
          <pc:docMk/>
          <pc:sldMk cId="263157982" sldId="382"/>
        </pc:sldMkLst>
        <pc:spChg chg="mod">
          <ac:chgData name="Francesco Sylos Labini" userId="770a0ef6-c0b6-4631-9807-156629a26f6d" providerId="ADAL" clId="{613AFF33-9078-5520-A038-15BA2A5C6909}" dt="2026-02-03T07:19:13.290" v="9" actId="20577"/>
          <ac:spMkLst>
            <pc:docMk/>
            <pc:sldMk cId="263157982" sldId="382"/>
            <ac:spMk id="8" creationId="{149EA510-CC99-7880-356E-6501AB18A9BE}"/>
          </ac:spMkLst>
        </pc:spChg>
      </pc:sldChg>
      <pc:sldChg chg="modSp mod">
        <pc:chgData name="Francesco Sylos Labini" userId="770a0ef6-c0b6-4631-9807-156629a26f6d" providerId="ADAL" clId="{613AFF33-9078-5520-A038-15BA2A5C6909}" dt="2026-02-03T07:19:18.793" v="10" actId="20577"/>
        <pc:sldMkLst>
          <pc:docMk/>
          <pc:sldMk cId="171147876" sldId="384"/>
        </pc:sldMkLst>
        <pc:spChg chg="mod">
          <ac:chgData name="Francesco Sylos Labini" userId="770a0ef6-c0b6-4631-9807-156629a26f6d" providerId="ADAL" clId="{613AFF33-9078-5520-A038-15BA2A5C6909}" dt="2026-02-03T07:19:18.793" v="10" actId="20577"/>
          <ac:spMkLst>
            <pc:docMk/>
            <pc:sldMk cId="171147876" sldId="384"/>
            <ac:spMk id="8" creationId="{6102BDF7-F047-3B6D-1B0A-18AF952C7C00}"/>
          </ac:spMkLst>
        </pc:spChg>
      </pc:sldChg>
      <pc:sldChg chg="addSp delSp modSp add mod setBg">
        <pc:chgData name="Francesco Sylos Labini" userId="770a0ef6-c0b6-4631-9807-156629a26f6d" providerId="ADAL" clId="{613AFF33-9078-5520-A038-15BA2A5C6909}" dt="2026-02-08T13:24:26.145" v="60" actId="1076"/>
        <pc:sldMkLst>
          <pc:docMk/>
          <pc:sldMk cId="1713789973" sldId="387"/>
        </pc:sldMkLst>
        <pc:picChg chg="add mod">
          <ac:chgData name="Francesco Sylos Labini" userId="770a0ef6-c0b6-4631-9807-156629a26f6d" providerId="ADAL" clId="{613AFF33-9078-5520-A038-15BA2A5C6909}" dt="2026-02-08T13:24:22.377" v="59" actId="1076"/>
          <ac:picMkLst>
            <pc:docMk/>
            <pc:sldMk cId="1713789973" sldId="387"/>
            <ac:picMk id="2" creationId="{95F91BA0-7DDA-63EC-E707-12E3991AAF18}"/>
          </ac:picMkLst>
        </pc:picChg>
        <pc:picChg chg="add mod">
          <ac:chgData name="Francesco Sylos Labini" userId="770a0ef6-c0b6-4631-9807-156629a26f6d" providerId="ADAL" clId="{613AFF33-9078-5520-A038-15BA2A5C6909}" dt="2026-02-08T13:24:26.145" v="60" actId="1076"/>
          <ac:picMkLst>
            <pc:docMk/>
            <pc:sldMk cId="1713789973" sldId="387"/>
            <ac:picMk id="1026" creationId="{153CF5F7-8B01-BB7A-141C-94AE320E489B}"/>
          </ac:picMkLst>
        </pc:picChg>
      </pc:sldChg>
    </pc:docChg>
  </pc:docChgLst>
  <pc:docChgLst>
    <pc:chgData name="Francesco Sylos Labini" userId="770a0ef6-c0b6-4631-9807-156629a26f6d" providerId="ADAL" clId="{EE238752-04F0-5754-802B-1F5E76955A95}"/>
    <pc:docChg chg="undo custSel addSld modSld">
      <pc:chgData name="Francesco Sylos Labini" userId="770a0ef6-c0b6-4631-9807-156629a26f6d" providerId="ADAL" clId="{EE238752-04F0-5754-802B-1F5E76955A95}" dt="2026-02-03T10:21:03.264" v="652"/>
      <pc:docMkLst>
        <pc:docMk/>
      </pc:docMkLst>
      <pc:sldChg chg="modSp">
        <pc:chgData name="Francesco Sylos Labini" userId="770a0ef6-c0b6-4631-9807-156629a26f6d" providerId="ADAL" clId="{EE238752-04F0-5754-802B-1F5E76955A95}" dt="2026-02-03T09:55:00.756" v="3" actId="208"/>
        <pc:sldMkLst>
          <pc:docMk/>
          <pc:sldMk cId="746734185" sldId="364"/>
        </pc:sldMkLst>
        <pc:picChg chg="mod">
          <ac:chgData name="Francesco Sylos Labini" userId="770a0ef6-c0b6-4631-9807-156629a26f6d" providerId="ADAL" clId="{EE238752-04F0-5754-802B-1F5E76955A95}" dt="2026-02-03T09:55:00.756" v="3" actId="208"/>
          <ac:picMkLst>
            <pc:docMk/>
            <pc:sldMk cId="746734185" sldId="364"/>
            <ac:picMk id="1028" creationId="{3D03C2F3-239C-E9FF-BBA7-D7474A21CA81}"/>
          </ac:picMkLst>
        </pc:picChg>
      </pc:sldChg>
      <pc:sldChg chg="addSp delSp modSp mod">
        <pc:chgData name="Francesco Sylos Labini" userId="770a0ef6-c0b6-4631-9807-156629a26f6d" providerId="ADAL" clId="{EE238752-04F0-5754-802B-1F5E76955A95}" dt="2026-02-03T09:57:44.782" v="30" actId="1035"/>
        <pc:sldMkLst>
          <pc:docMk/>
          <pc:sldMk cId="3278115983" sldId="371"/>
        </pc:sldMkLst>
        <pc:spChg chg="add mod">
          <ac:chgData name="Francesco Sylos Labini" userId="770a0ef6-c0b6-4631-9807-156629a26f6d" providerId="ADAL" clId="{EE238752-04F0-5754-802B-1F5E76955A95}" dt="2026-02-03T09:57:15.281" v="24" actId="1076"/>
          <ac:spMkLst>
            <pc:docMk/>
            <pc:sldMk cId="3278115983" sldId="371"/>
            <ac:spMk id="4" creationId="{E8FBFD72-5DDC-5877-C6FE-3EE6D17832CF}"/>
          </ac:spMkLst>
        </pc:spChg>
        <pc:spChg chg="add mod">
          <ac:chgData name="Francesco Sylos Labini" userId="770a0ef6-c0b6-4631-9807-156629a26f6d" providerId="ADAL" clId="{EE238752-04F0-5754-802B-1F5E76955A95}" dt="2026-02-03T09:57:44.782" v="30" actId="1035"/>
          <ac:spMkLst>
            <pc:docMk/>
            <pc:sldMk cId="3278115983" sldId="371"/>
            <ac:spMk id="6" creationId="{0516973E-06C6-9093-AFEB-D6CFC2D24F1E}"/>
          </ac:spMkLst>
        </pc:spChg>
      </pc:sldChg>
      <pc:sldChg chg="modSp mod">
        <pc:chgData name="Francesco Sylos Labini" userId="770a0ef6-c0b6-4631-9807-156629a26f6d" providerId="ADAL" clId="{EE238752-04F0-5754-802B-1F5E76955A95}" dt="2026-02-03T10:19:08.247" v="638" actId="1076"/>
        <pc:sldMkLst>
          <pc:docMk/>
          <pc:sldMk cId="2915821678" sldId="374"/>
        </pc:sldMkLst>
        <pc:spChg chg="mod">
          <ac:chgData name="Francesco Sylos Labini" userId="770a0ef6-c0b6-4631-9807-156629a26f6d" providerId="ADAL" clId="{EE238752-04F0-5754-802B-1F5E76955A95}" dt="2026-02-03T10:19:08.247" v="638" actId="1076"/>
          <ac:spMkLst>
            <pc:docMk/>
            <pc:sldMk cId="2915821678" sldId="374"/>
            <ac:spMk id="9" creationId="{84C323F2-645F-8F6E-170D-667D6352BCCE}"/>
          </ac:spMkLst>
        </pc:spChg>
        <pc:picChg chg="mod modCrop">
          <ac:chgData name="Francesco Sylos Labini" userId="770a0ef6-c0b6-4631-9807-156629a26f6d" providerId="ADAL" clId="{EE238752-04F0-5754-802B-1F5E76955A95}" dt="2026-02-03T10:19:06.576" v="637" actId="1076"/>
          <ac:picMkLst>
            <pc:docMk/>
            <pc:sldMk cId="2915821678" sldId="374"/>
            <ac:picMk id="6" creationId="{436EAB55-B4A8-A9E5-6462-7F9EB0053094}"/>
          </ac:picMkLst>
        </pc:picChg>
      </pc:sldChg>
      <pc:sldChg chg="modSp mod">
        <pc:chgData name="Francesco Sylos Labini" userId="770a0ef6-c0b6-4631-9807-156629a26f6d" providerId="ADAL" clId="{EE238752-04F0-5754-802B-1F5E76955A95}" dt="2026-02-03T10:12:55.506" v="587" actId="20577"/>
        <pc:sldMkLst>
          <pc:docMk/>
          <pc:sldMk cId="3185713768" sldId="375"/>
        </pc:sldMkLst>
        <pc:spChg chg="mod">
          <ac:chgData name="Francesco Sylos Labini" userId="770a0ef6-c0b6-4631-9807-156629a26f6d" providerId="ADAL" clId="{EE238752-04F0-5754-802B-1F5E76955A95}" dt="2026-02-03T10:12:55.506" v="587" actId="20577"/>
          <ac:spMkLst>
            <pc:docMk/>
            <pc:sldMk cId="3185713768" sldId="375"/>
            <ac:spMk id="14" creationId="{8C9D83C2-5A94-943C-551C-CF23608A3D2B}"/>
          </ac:spMkLst>
        </pc:spChg>
      </pc:sldChg>
      <pc:sldChg chg="addSp modSp">
        <pc:chgData name="Francesco Sylos Labini" userId="770a0ef6-c0b6-4631-9807-156629a26f6d" providerId="ADAL" clId="{EE238752-04F0-5754-802B-1F5E76955A95}" dt="2026-02-03T10:19:24.470" v="639"/>
        <pc:sldMkLst>
          <pc:docMk/>
          <pc:sldMk cId="1935516418" sldId="377"/>
        </pc:sldMkLst>
        <pc:spChg chg="add mod">
          <ac:chgData name="Francesco Sylos Labini" userId="770a0ef6-c0b6-4631-9807-156629a26f6d" providerId="ADAL" clId="{EE238752-04F0-5754-802B-1F5E76955A95}" dt="2026-02-03T10:19:24.470" v="639"/>
          <ac:spMkLst>
            <pc:docMk/>
            <pc:sldMk cId="1935516418" sldId="377"/>
            <ac:spMk id="2" creationId="{966E517A-2243-431B-E87C-5E0E65DB68D3}"/>
          </ac:spMkLst>
        </pc:spChg>
      </pc:sldChg>
      <pc:sldChg chg="addSp delSp modSp mod">
        <pc:chgData name="Francesco Sylos Labini" userId="770a0ef6-c0b6-4631-9807-156629a26f6d" providerId="ADAL" clId="{EE238752-04F0-5754-802B-1F5E76955A95}" dt="2026-02-03T10:21:03.264" v="652"/>
        <pc:sldMkLst>
          <pc:docMk/>
          <pc:sldMk cId="4053262066" sldId="380"/>
        </pc:sldMkLst>
        <pc:spChg chg="add mod">
          <ac:chgData name="Francesco Sylos Labini" userId="770a0ef6-c0b6-4631-9807-156629a26f6d" providerId="ADAL" clId="{EE238752-04F0-5754-802B-1F5E76955A95}" dt="2026-02-03T10:08:04.841" v="544" actId="207"/>
          <ac:spMkLst>
            <pc:docMk/>
            <pc:sldMk cId="4053262066" sldId="380"/>
            <ac:spMk id="2" creationId="{D4D6AF6B-7DF5-8628-18F4-3764C1C529D9}"/>
          </ac:spMkLst>
        </pc:spChg>
        <pc:spChg chg="mod">
          <ac:chgData name="Francesco Sylos Labini" userId="770a0ef6-c0b6-4631-9807-156629a26f6d" providerId="ADAL" clId="{EE238752-04F0-5754-802B-1F5E76955A95}" dt="2026-02-03T10:03:18.360" v="394" actId="20577"/>
          <ac:spMkLst>
            <pc:docMk/>
            <pc:sldMk cId="4053262066" sldId="380"/>
            <ac:spMk id="12" creationId="{483AEC99-0367-B4C8-BE79-3E97228C5242}"/>
          </ac:spMkLst>
        </pc:spChg>
        <pc:picChg chg="add mod">
          <ac:chgData name="Francesco Sylos Labini" userId="770a0ef6-c0b6-4631-9807-156629a26f6d" providerId="ADAL" clId="{EE238752-04F0-5754-802B-1F5E76955A95}" dt="2026-02-03T10:21:03.264" v="652"/>
          <ac:picMkLst>
            <pc:docMk/>
            <pc:sldMk cId="4053262066" sldId="380"/>
            <ac:picMk id="4" creationId="{39E88F69-BB49-D9F5-2B64-DBAA94A3595E}"/>
          </ac:picMkLst>
        </pc:picChg>
        <pc:picChg chg="add mod">
          <ac:chgData name="Francesco Sylos Labini" userId="770a0ef6-c0b6-4631-9807-156629a26f6d" providerId="ADAL" clId="{EE238752-04F0-5754-802B-1F5E76955A95}" dt="2026-02-03T10:07:26.840" v="409" actId="14100"/>
          <ac:picMkLst>
            <pc:docMk/>
            <pc:sldMk cId="4053262066" sldId="380"/>
            <ac:picMk id="1026" creationId="{E566CFBD-7E62-094C-1D8C-CE702895B2C2}"/>
          </ac:picMkLst>
        </pc:picChg>
        <pc:picChg chg="add mod">
          <ac:chgData name="Francesco Sylos Labini" userId="770a0ef6-c0b6-4631-9807-156629a26f6d" providerId="ADAL" clId="{EE238752-04F0-5754-802B-1F5E76955A95}" dt="2026-02-03T10:07:29.881" v="410" actId="14100"/>
          <ac:picMkLst>
            <pc:docMk/>
            <pc:sldMk cId="4053262066" sldId="380"/>
            <ac:picMk id="1028" creationId="{49F9F0BB-EF20-4608-9101-5D03FDFA8DC2}"/>
          </ac:picMkLst>
        </pc:picChg>
      </pc:sldChg>
      <pc:sldChg chg="addSp delSp modSp mod">
        <pc:chgData name="Francesco Sylos Labini" userId="770a0ef6-c0b6-4631-9807-156629a26f6d" providerId="ADAL" clId="{EE238752-04F0-5754-802B-1F5E76955A95}" dt="2026-02-03T10:02:00.144" v="392"/>
        <pc:sldMkLst>
          <pc:docMk/>
          <pc:sldMk cId="2217369899" sldId="383"/>
        </pc:sldMkLst>
        <pc:spChg chg="add mod">
          <ac:chgData name="Francesco Sylos Labini" userId="770a0ef6-c0b6-4631-9807-156629a26f6d" providerId="ADAL" clId="{EE238752-04F0-5754-802B-1F5E76955A95}" dt="2026-02-03T10:00:58.390" v="385" actId="1076"/>
          <ac:spMkLst>
            <pc:docMk/>
            <pc:sldMk cId="2217369899" sldId="383"/>
            <ac:spMk id="4" creationId="{7D1629C5-AEC0-1374-FE0F-776519BF8330}"/>
          </ac:spMkLst>
        </pc:spChg>
        <pc:spChg chg="add del mod">
          <ac:chgData name="Francesco Sylos Labini" userId="770a0ef6-c0b6-4631-9807-156629a26f6d" providerId="ADAL" clId="{EE238752-04F0-5754-802B-1F5E76955A95}" dt="2026-02-03T09:59:16.489" v="45" actId="1076"/>
          <ac:spMkLst>
            <pc:docMk/>
            <pc:sldMk cId="2217369899" sldId="383"/>
            <ac:spMk id="10" creationId="{8FFB08CA-D71F-F5CF-9705-689E0CD2FBC1}"/>
          </ac:spMkLst>
        </pc:spChg>
        <pc:spChg chg="add mod">
          <ac:chgData name="Francesco Sylos Labini" userId="770a0ef6-c0b6-4631-9807-156629a26f6d" providerId="ADAL" clId="{EE238752-04F0-5754-802B-1F5E76955A95}" dt="2026-02-03T10:00:25.606" v="374" actId="207"/>
          <ac:spMkLst>
            <pc:docMk/>
            <pc:sldMk cId="2217369899" sldId="383"/>
            <ac:spMk id="11" creationId="{FAA1B841-E2D9-B2F3-8709-AC8AAAA5D7E2}"/>
          </ac:spMkLst>
        </pc:spChg>
        <pc:spChg chg="add mod">
          <ac:chgData name="Francesco Sylos Labini" userId="770a0ef6-c0b6-4631-9807-156629a26f6d" providerId="ADAL" clId="{EE238752-04F0-5754-802B-1F5E76955A95}" dt="2026-02-03T10:01:01.976" v="388" actId="1037"/>
          <ac:spMkLst>
            <pc:docMk/>
            <pc:sldMk cId="2217369899" sldId="383"/>
            <ac:spMk id="12" creationId="{8E382F82-3C7B-D24D-4265-DBD96D992524}"/>
          </ac:spMkLst>
        </pc:spChg>
        <pc:spChg chg="add mod">
          <ac:chgData name="Francesco Sylos Labini" userId="770a0ef6-c0b6-4631-9807-156629a26f6d" providerId="ADAL" clId="{EE238752-04F0-5754-802B-1F5E76955A95}" dt="2026-02-03T10:02:00.144" v="392"/>
          <ac:spMkLst>
            <pc:docMk/>
            <pc:sldMk cId="2217369899" sldId="383"/>
            <ac:spMk id="15" creationId="{8C98E206-5E6A-1767-FA35-EE9C6BE37B9C}"/>
          </ac:spMkLst>
        </pc:spChg>
        <pc:picChg chg="mod modCrop">
          <ac:chgData name="Francesco Sylos Labini" userId="770a0ef6-c0b6-4631-9807-156629a26f6d" providerId="ADAL" clId="{EE238752-04F0-5754-802B-1F5E76955A95}" dt="2026-02-03T09:58:07.594" v="33" actId="732"/>
          <ac:picMkLst>
            <pc:docMk/>
            <pc:sldMk cId="2217369899" sldId="383"/>
            <ac:picMk id="8" creationId="{55EB667C-626A-9420-7A2E-E9F62D2C68FE}"/>
          </ac:picMkLst>
        </pc:picChg>
        <pc:picChg chg="add mod">
          <ac:chgData name="Francesco Sylos Labini" userId="770a0ef6-c0b6-4631-9807-156629a26f6d" providerId="ADAL" clId="{EE238752-04F0-5754-802B-1F5E76955A95}" dt="2026-02-03T10:01:21.909" v="391" actId="1076"/>
          <ac:picMkLst>
            <pc:docMk/>
            <pc:sldMk cId="2217369899" sldId="383"/>
            <ac:picMk id="14" creationId="{D8AD4EB9-A4DF-8EFB-33C0-DF224C75F871}"/>
          </ac:picMkLst>
        </pc:picChg>
      </pc:sldChg>
      <pc:sldChg chg="addSp delSp modSp mod setBg">
        <pc:chgData name="Francesco Sylos Labini" userId="770a0ef6-c0b6-4631-9807-156629a26f6d" providerId="ADAL" clId="{EE238752-04F0-5754-802B-1F5E76955A95}" dt="2026-02-03T10:18:00.525" v="633" actId="1076"/>
        <pc:sldMkLst>
          <pc:docMk/>
          <pc:sldMk cId="171147876" sldId="384"/>
        </pc:sldMkLst>
        <pc:spChg chg="mod">
          <ac:chgData name="Francesco Sylos Labini" userId="770a0ef6-c0b6-4631-9807-156629a26f6d" providerId="ADAL" clId="{EE238752-04F0-5754-802B-1F5E76955A95}" dt="2026-02-03T10:14:54.302" v="592" actId="207"/>
          <ac:spMkLst>
            <pc:docMk/>
            <pc:sldMk cId="171147876" sldId="384"/>
            <ac:spMk id="3" creationId="{E20368E9-568D-45DF-2727-B2A4278EE506}"/>
          </ac:spMkLst>
        </pc:spChg>
        <pc:spChg chg="add mod">
          <ac:chgData name="Francesco Sylos Labini" userId="770a0ef6-c0b6-4631-9807-156629a26f6d" providerId="ADAL" clId="{EE238752-04F0-5754-802B-1F5E76955A95}" dt="2026-02-03T10:17:43.068" v="628" actId="692"/>
          <ac:spMkLst>
            <pc:docMk/>
            <pc:sldMk cId="171147876" sldId="384"/>
            <ac:spMk id="12" creationId="{157027F2-E5CD-35F3-0D87-6F6D9CD555A1}"/>
          </ac:spMkLst>
        </pc:spChg>
        <pc:picChg chg="add mod">
          <ac:chgData name="Francesco Sylos Labini" userId="770a0ef6-c0b6-4631-9807-156629a26f6d" providerId="ADAL" clId="{EE238752-04F0-5754-802B-1F5E76955A95}" dt="2026-02-03T10:17:01.574" v="608" actId="208"/>
          <ac:picMkLst>
            <pc:docMk/>
            <pc:sldMk cId="171147876" sldId="384"/>
            <ac:picMk id="5" creationId="{C544B340-1369-99B4-5CD2-585D2C39E76E}"/>
          </ac:picMkLst>
        </pc:picChg>
        <pc:picChg chg="add mod modCrop">
          <ac:chgData name="Francesco Sylos Labini" userId="770a0ef6-c0b6-4631-9807-156629a26f6d" providerId="ADAL" clId="{EE238752-04F0-5754-802B-1F5E76955A95}" dt="2026-02-03T10:17:08.080" v="611" actId="208"/>
          <ac:picMkLst>
            <pc:docMk/>
            <pc:sldMk cId="171147876" sldId="384"/>
            <ac:picMk id="6" creationId="{6B0F9333-1A66-BA83-D21A-6076FA21B976}"/>
          </ac:picMkLst>
        </pc:picChg>
        <pc:picChg chg="add mod">
          <ac:chgData name="Francesco Sylos Labini" userId="770a0ef6-c0b6-4631-9807-156629a26f6d" providerId="ADAL" clId="{EE238752-04F0-5754-802B-1F5E76955A95}" dt="2026-02-03T10:17:46.318" v="629" actId="1076"/>
          <ac:picMkLst>
            <pc:docMk/>
            <pc:sldMk cId="171147876" sldId="384"/>
            <ac:picMk id="7" creationId="{FF63FB2B-C900-8010-CEBF-9D03F4F706CB}"/>
          </ac:picMkLst>
        </pc:picChg>
        <pc:picChg chg="add mod">
          <ac:chgData name="Francesco Sylos Labini" userId="770a0ef6-c0b6-4631-9807-156629a26f6d" providerId="ADAL" clId="{EE238752-04F0-5754-802B-1F5E76955A95}" dt="2026-02-03T10:17:47.960" v="630" actId="1076"/>
          <ac:picMkLst>
            <pc:docMk/>
            <pc:sldMk cId="171147876" sldId="384"/>
            <ac:picMk id="9" creationId="{7BD0F808-0906-FEE0-0F3E-98EFC09CBCBE}"/>
          </ac:picMkLst>
        </pc:picChg>
        <pc:picChg chg="add mod">
          <ac:chgData name="Francesco Sylos Labini" userId="770a0ef6-c0b6-4631-9807-156629a26f6d" providerId="ADAL" clId="{EE238752-04F0-5754-802B-1F5E76955A95}" dt="2026-02-03T10:18:00.525" v="633" actId="1076"/>
          <ac:picMkLst>
            <pc:docMk/>
            <pc:sldMk cId="171147876" sldId="384"/>
            <ac:picMk id="10" creationId="{6A1FD388-11FA-4337-08F8-11308317956F}"/>
          </ac:picMkLst>
        </pc:picChg>
      </pc:sldChg>
      <pc:sldChg chg="modSp add mod">
        <pc:chgData name="Francesco Sylos Labini" userId="770a0ef6-c0b6-4631-9807-156629a26f6d" providerId="ADAL" clId="{EE238752-04F0-5754-802B-1F5E76955A95}" dt="2026-02-03T10:20:47.680" v="649" actId="20577"/>
        <pc:sldMkLst>
          <pc:docMk/>
          <pc:sldMk cId="1164423981" sldId="385"/>
        </pc:sldMkLst>
        <pc:spChg chg="mod">
          <ac:chgData name="Francesco Sylos Labini" userId="770a0ef6-c0b6-4631-9807-156629a26f6d" providerId="ADAL" clId="{EE238752-04F0-5754-802B-1F5E76955A95}" dt="2026-02-03T10:20:47.680" v="649" actId="20577"/>
          <ac:spMkLst>
            <pc:docMk/>
            <pc:sldMk cId="1164423981" sldId="385"/>
            <ac:spMk id="12" creationId="{BF7BB9E1-979E-20A9-F7E0-28FE0130E879}"/>
          </ac:spMkLst>
        </pc:spChg>
      </pc:sldChg>
      <pc:sldChg chg="add">
        <pc:chgData name="Francesco Sylos Labini" userId="770a0ef6-c0b6-4631-9807-156629a26f6d" providerId="ADAL" clId="{EE238752-04F0-5754-802B-1F5E76955A95}" dt="2026-02-03T10:14:36.711" v="588" actId="2890"/>
        <pc:sldMkLst>
          <pc:docMk/>
          <pc:sldMk cId="3645504629" sldId="3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A553A-90EF-AC45-8264-072F39ACB57D}" type="datetimeFigureOut">
              <a:rPr lang="en-GB" smtClean="0"/>
              <a:t>19/02/2026</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A24DC-A00F-9840-A999-2DBD34796499}" type="slidenum">
              <a:rPr lang="en-GB" smtClean="0"/>
              <a:t>‹N›</a:t>
            </a:fld>
            <a:endParaRPr lang="en-GB"/>
          </a:p>
        </p:txBody>
      </p:sp>
    </p:spTree>
    <p:extLst>
      <p:ext uri="{BB962C8B-B14F-4D97-AF65-F5344CB8AC3E}">
        <p14:creationId xmlns:p14="http://schemas.microsoft.com/office/powerpoint/2010/main" val="217848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58554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320012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393008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1854834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300815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292660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2091202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241563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232306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360567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fld id="{4CDE23C7-78A4-413A-A84B-93D4CC0A9EB1}" type="datetimeFigureOut">
              <a:rPr lang="en-US" smtClean="0"/>
              <a:t>2/19/2026</a:t>
            </a:fld>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433078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fld id="{4CDE23C7-78A4-413A-A84B-93D4CC0A9EB1}" type="datetimeFigureOut">
              <a:rPr lang="en-US" smtClean="0"/>
              <a:pPr/>
              <a:t>2/19/2026</a:t>
            </a:fld>
            <a:endParaRPr lang="en-US" dirty="0"/>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‹N›</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24018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7" r:id="rId6"/>
    <p:sldLayoutId id="2147483772" r:id="rId7"/>
    <p:sldLayoutId id="2147483773" r:id="rId8"/>
    <p:sldLayoutId id="2147483774" r:id="rId9"/>
    <p:sldLayoutId id="2147483776" r:id="rId10"/>
    <p:sldLayoutId id="2147483775" r:id="rId11"/>
  </p:sldLayoutIdLst>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124EB-C5B9-21A9-3C8F-0E2A1242F056}"/>
            </a:ext>
          </a:extLst>
        </p:cNvPr>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F3889B27-C97D-0A55-0E6B-6C8FFADC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C87E033-4294-3EE9-32C9-087AAAEEA1A4}"/>
              </a:ext>
            </a:extLst>
          </p:cNvPr>
          <p:cNvSpPr>
            <a:spLocks noGrp="1"/>
          </p:cNvSpPr>
          <p:nvPr>
            <p:ph type="ctrTitle"/>
          </p:nvPr>
        </p:nvSpPr>
        <p:spPr>
          <a:xfrm>
            <a:off x="1436651" y="5570460"/>
            <a:ext cx="7409166" cy="1217642"/>
          </a:xfrm>
          <a:solidFill>
            <a:schemeClr val="bg1"/>
          </a:solidFill>
        </p:spPr>
        <p:txBody>
          <a:bodyPr>
            <a:normAutofit/>
          </a:bodyPr>
          <a:lstStyle/>
          <a:p>
            <a:br>
              <a:rPr lang="en-GB" sz="2800" dirty="0">
                <a:latin typeface="American Typewriter" panose="02090604020004020304" pitchFamily="18" charset="77"/>
              </a:rPr>
            </a:br>
            <a:br>
              <a:rPr lang="en-GB" sz="2800" dirty="0">
                <a:latin typeface="American Typewriter" panose="02090604020004020304" pitchFamily="18" charset="77"/>
              </a:rPr>
            </a:br>
            <a:r>
              <a:rPr lang="en-GB" sz="2800" dirty="0">
                <a:latin typeface="American Typewriter" panose="02090604020004020304" pitchFamily="18" charset="77"/>
              </a:rPr>
              <a:t>Francesco  Sylos Labini</a:t>
            </a:r>
          </a:p>
        </p:txBody>
      </p:sp>
      <p:cxnSp>
        <p:nvCxnSpPr>
          <p:cNvPr id="1052" name="Straight Connector 1051">
            <a:extLst>
              <a:ext uri="{FF2B5EF4-FFF2-40B4-BE49-F238E27FC236}">
                <a16:creationId xmlns:a16="http://schemas.microsoft.com/office/drawing/2014/main" id="{782607D2-9770-06C6-C4CC-9923BD5C2F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16BA3B1A-7399-A1FE-1798-9BE0DA3956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magine 6" descr="Immagine che contiene Viso umano, testo, clipart, bianco&#10;&#10;Il contenuto generato dall'IA potrebbe non essere corretto.">
            <a:extLst>
              <a:ext uri="{FF2B5EF4-FFF2-40B4-BE49-F238E27FC236}">
                <a16:creationId xmlns:a16="http://schemas.microsoft.com/office/drawing/2014/main" id="{3933829D-F906-DDDD-DB8A-7AD329B0FDBE}"/>
              </a:ext>
            </a:extLst>
          </p:cNvPr>
          <p:cNvPicPr>
            <a:picLocks noChangeAspect="1"/>
          </p:cNvPicPr>
          <p:nvPr/>
        </p:nvPicPr>
        <p:blipFill>
          <a:blip r:embed="rId2"/>
          <a:stretch>
            <a:fillRect/>
          </a:stretch>
        </p:blipFill>
        <p:spPr>
          <a:xfrm>
            <a:off x="288617" y="5723865"/>
            <a:ext cx="879605" cy="879605"/>
          </a:xfrm>
          <a:prstGeom prst="rect">
            <a:avLst/>
          </a:prstGeom>
        </p:spPr>
      </p:pic>
      <p:sp>
        <p:nvSpPr>
          <p:cNvPr id="8" name="Titolo 1">
            <a:extLst>
              <a:ext uri="{FF2B5EF4-FFF2-40B4-BE49-F238E27FC236}">
                <a16:creationId xmlns:a16="http://schemas.microsoft.com/office/drawing/2014/main" id="{2A273885-E29D-7098-D34F-ADC3339DBA7A}"/>
              </a:ext>
            </a:extLst>
          </p:cNvPr>
          <p:cNvSpPr txBox="1">
            <a:spLocks/>
          </p:cNvSpPr>
          <p:nvPr/>
        </p:nvSpPr>
        <p:spPr>
          <a:xfrm>
            <a:off x="821303" y="139794"/>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r>
              <a:rPr lang="en-GB" dirty="0"/>
              <a:t>Galaxy kinematic and dynamics</a:t>
            </a:r>
          </a:p>
        </p:txBody>
      </p:sp>
      <p:sp>
        <p:nvSpPr>
          <p:cNvPr id="3" name="Titolo 1">
            <a:extLst>
              <a:ext uri="{FF2B5EF4-FFF2-40B4-BE49-F238E27FC236}">
                <a16:creationId xmlns:a16="http://schemas.microsoft.com/office/drawing/2014/main" id="{71A1F617-EE29-A2A8-A590-1C54E9745C59}"/>
              </a:ext>
            </a:extLst>
          </p:cNvPr>
          <p:cNvSpPr txBox="1">
            <a:spLocks/>
          </p:cNvSpPr>
          <p:nvPr/>
        </p:nvSpPr>
        <p:spPr>
          <a:xfrm>
            <a:off x="162701" y="918251"/>
            <a:ext cx="10905067" cy="509994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pPr marL="457200" indent="-457200">
              <a:buFont typeface="Arial" panose="020B0604020202020204" pitchFamily="34" charset="0"/>
              <a:buChar char="•"/>
            </a:pPr>
            <a:r>
              <a:rPr lang="en-GB" sz="2800" dirty="0">
                <a:solidFill>
                  <a:srgbClr val="002060"/>
                </a:solidFill>
                <a:latin typeface="American Typewriter" panose="02090604020004020304" pitchFamily="18" charset="77"/>
              </a:rPr>
              <a:t>Kinematics and dynamics of the Milky Way (Gaia data)</a:t>
            </a:r>
          </a:p>
          <a:p>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dirty="0">
                <a:solidFill>
                  <a:srgbClr val="002060"/>
                </a:solidFill>
                <a:latin typeface="American Typewriter" panose="02090604020004020304" pitchFamily="18" charset="77"/>
              </a:rPr>
              <a:t>Kinematics and dynamics of external data (HI data)</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dirty="0">
                <a:solidFill>
                  <a:srgbClr val="002060"/>
                </a:solidFill>
                <a:latin typeface="American Typewriter" panose="02090604020004020304" pitchFamily="18" charset="77"/>
              </a:rPr>
              <a:t>Self gravitating systems (</a:t>
            </a:r>
            <a:r>
              <a:rPr lang="en-GB" sz="2800" dirty="0" err="1">
                <a:solidFill>
                  <a:srgbClr val="002060"/>
                </a:solidFill>
                <a:latin typeface="American Typewriter" panose="02090604020004020304" pitchFamily="18" charset="77"/>
              </a:rPr>
              <a:t>Nbody</a:t>
            </a:r>
            <a:r>
              <a:rPr lang="en-GB" sz="2800" dirty="0">
                <a:solidFill>
                  <a:srgbClr val="002060"/>
                </a:solidFill>
                <a:latin typeface="American Typewriter" panose="02090604020004020304" pitchFamily="18" charset="77"/>
              </a:rPr>
              <a:t> simulations)</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b="1" dirty="0">
                <a:solidFill>
                  <a:srgbClr val="002060"/>
                </a:solidFill>
                <a:latin typeface="American Typewriter" panose="02090604020004020304" pitchFamily="18" charset="77"/>
              </a:rPr>
              <a:t> Large scale structure of Universe (DESI, Euclid)</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dirty="0">
                <a:solidFill>
                  <a:srgbClr val="002060"/>
                </a:solidFill>
                <a:latin typeface="American Typewriter" panose="02090604020004020304" pitchFamily="18" charset="77"/>
              </a:rPr>
              <a:t> Cosmological density fields (Large cosmological simulations)</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p:txBody>
      </p:sp>
      <p:pic>
        <p:nvPicPr>
          <p:cNvPr id="4098" name="Picture 2" descr="Sumatra Institute of Technology - Wikipedia">
            <a:extLst>
              <a:ext uri="{FF2B5EF4-FFF2-40B4-BE49-F238E27FC236}">
                <a16:creationId xmlns:a16="http://schemas.microsoft.com/office/drawing/2014/main" id="{11CAF478-0F76-7BBA-DC2E-95B39B114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962" y="5665822"/>
            <a:ext cx="749194" cy="74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63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DB125-61CD-4D48-899B-B274F0848B5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79EDC95-812D-DB9F-2532-872898AE7B11}"/>
              </a:ext>
            </a:extLst>
          </p:cNvPr>
          <p:cNvSpPr>
            <a:spLocks noGrp="1"/>
          </p:cNvSpPr>
          <p:nvPr>
            <p:ph type="title"/>
          </p:nvPr>
        </p:nvSpPr>
        <p:spPr>
          <a:xfrm>
            <a:off x="911894" y="146875"/>
            <a:ext cx="10995659" cy="1077849"/>
          </a:xfrm>
        </p:spPr>
        <p:txBody>
          <a:bodyPr/>
          <a:lstStyle/>
          <a:p>
            <a:r>
              <a:rPr lang="en-GB" dirty="0"/>
              <a:t>Long and important …</a:t>
            </a:r>
          </a:p>
        </p:txBody>
      </p:sp>
      <p:pic>
        <p:nvPicPr>
          <p:cNvPr id="5" name="Immagine 4">
            <a:extLst>
              <a:ext uri="{FF2B5EF4-FFF2-40B4-BE49-F238E27FC236}">
                <a16:creationId xmlns:a16="http://schemas.microsoft.com/office/drawing/2014/main" id="{99A796DB-29F6-CDAE-7807-0E55014D6E3B}"/>
              </a:ext>
            </a:extLst>
          </p:cNvPr>
          <p:cNvPicPr>
            <a:picLocks noChangeAspect="1"/>
          </p:cNvPicPr>
          <p:nvPr/>
        </p:nvPicPr>
        <p:blipFill rotWithShape="1">
          <a:blip r:embed="rId2"/>
          <a:srcRect t="5389" r="-2" b="-2"/>
          <a:stretch/>
        </p:blipFill>
        <p:spPr>
          <a:xfrm>
            <a:off x="284447" y="796920"/>
            <a:ext cx="3868616" cy="5588012"/>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F7E8EAF4-84C2-3970-FFAB-EABCA670C0F8}"/>
              </a:ext>
            </a:extLst>
          </p:cNvPr>
          <p:cNvPicPr>
            <a:picLocks noChangeAspect="1"/>
          </p:cNvPicPr>
          <p:nvPr/>
        </p:nvPicPr>
        <p:blipFill>
          <a:blip r:embed="rId3"/>
          <a:stretch>
            <a:fillRect/>
          </a:stretch>
        </p:blipFill>
        <p:spPr>
          <a:xfrm>
            <a:off x="4915063" y="904697"/>
            <a:ext cx="5655949" cy="1250120"/>
          </a:xfrm>
          <a:prstGeom prst="rect">
            <a:avLst/>
          </a:prstGeom>
          <a:ln>
            <a:solidFill>
              <a:schemeClr val="tx1"/>
            </a:solidFill>
          </a:ln>
        </p:spPr>
      </p:pic>
      <p:sp>
        <p:nvSpPr>
          <p:cNvPr id="4" name="CasellaDiTesto 3">
            <a:extLst>
              <a:ext uri="{FF2B5EF4-FFF2-40B4-BE49-F238E27FC236}">
                <a16:creationId xmlns:a16="http://schemas.microsoft.com/office/drawing/2014/main" id="{E8FBFD72-5DDC-5877-C6FE-3EE6D17832CF}"/>
              </a:ext>
            </a:extLst>
          </p:cNvPr>
          <p:cNvSpPr txBox="1"/>
          <p:nvPr/>
        </p:nvSpPr>
        <p:spPr>
          <a:xfrm>
            <a:off x="1116792" y="3590926"/>
            <a:ext cx="1101963" cy="369332"/>
          </a:xfrm>
          <a:prstGeom prst="rect">
            <a:avLst/>
          </a:prstGeom>
          <a:noFill/>
        </p:spPr>
        <p:txBody>
          <a:bodyPr wrap="square" rtlCol="0">
            <a:spAutoFit/>
          </a:bodyPr>
          <a:lstStyle/>
          <a:p>
            <a:r>
              <a:rPr lang="it-IT" dirty="0">
                <a:solidFill>
                  <a:schemeClr val="bg1"/>
                </a:solidFill>
              </a:rPr>
              <a:t>(2008)</a:t>
            </a:r>
          </a:p>
        </p:txBody>
      </p:sp>
      <p:sp>
        <p:nvSpPr>
          <p:cNvPr id="6" name="Rettangolo 5">
            <a:extLst>
              <a:ext uri="{FF2B5EF4-FFF2-40B4-BE49-F238E27FC236}">
                <a16:creationId xmlns:a16="http://schemas.microsoft.com/office/drawing/2014/main" id="{0516973E-06C6-9093-AFEB-D6CFC2D24F1E}"/>
              </a:ext>
            </a:extLst>
          </p:cNvPr>
          <p:cNvSpPr/>
          <p:nvPr/>
        </p:nvSpPr>
        <p:spPr>
          <a:xfrm>
            <a:off x="10189029" y="1937656"/>
            <a:ext cx="304800" cy="184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7811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53051-B42E-938B-5691-73EA6E83ED8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2AF0593-1BDB-9603-AF83-99D0C75072F6}"/>
              </a:ext>
            </a:extLst>
          </p:cNvPr>
          <p:cNvSpPr>
            <a:spLocks noGrp="1"/>
          </p:cNvSpPr>
          <p:nvPr>
            <p:ph type="title"/>
          </p:nvPr>
        </p:nvSpPr>
        <p:spPr>
          <a:xfrm>
            <a:off x="911894" y="146875"/>
            <a:ext cx="10995659" cy="1077849"/>
          </a:xfrm>
        </p:spPr>
        <p:txBody>
          <a:bodyPr/>
          <a:lstStyle/>
          <a:p>
            <a:r>
              <a:rPr lang="en-GB" dirty="0"/>
              <a:t>Long and important …</a:t>
            </a:r>
          </a:p>
        </p:txBody>
      </p:sp>
      <p:pic>
        <p:nvPicPr>
          <p:cNvPr id="5" name="Immagine 4">
            <a:extLst>
              <a:ext uri="{FF2B5EF4-FFF2-40B4-BE49-F238E27FC236}">
                <a16:creationId xmlns:a16="http://schemas.microsoft.com/office/drawing/2014/main" id="{0D40D808-E245-1CDA-DD5E-B4A40B685F2F}"/>
              </a:ext>
            </a:extLst>
          </p:cNvPr>
          <p:cNvPicPr>
            <a:picLocks noChangeAspect="1"/>
          </p:cNvPicPr>
          <p:nvPr/>
        </p:nvPicPr>
        <p:blipFill rotWithShape="1">
          <a:blip r:embed="rId2"/>
          <a:srcRect t="5389" r="-2" b="-2"/>
          <a:stretch/>
        </p:blipFill>
        <p:spPr>
          <a:xfrm>
            <a:off x="284447" y="796920"/>
            <a:ext cx="3868616" cy="5588012"/>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A4862F1F-178D-A8AF-D4B5-F39D027C7676}"/>
              </a:ext>
            </a:extLst>
          </p:cNvPr>
          <p:cNvPicPr>
            <a:picLocks noChangeAspect="1"/>
          </p:cNvPicPr>
          <p:nvPr/>
        </p:nvPicPr>
        <p:blipFill>
          <a:blip r:embed="rId3"/>
          <a:stretch>
            <a:fillRect/>
          </a:stretch>
        </p:blipFill>
        <p:spPr>
          <a:xfrm>
            <a:off x="4915063" y="904697"/>
            <a:ext cx="5655949" cy="1250120"/>
          </a:xfrm>
          <a:prstGeom prst="rect">
            <a:avLst/>
          </a:prstGeom>
          <a:ln>
            <a:solidFill>
              <a:schemeClr val="tx1"/>
            </a:solidFill>
          </a:ln>
        </p:spPr>
      </p:pic>
      <p:pic>
        <p:nvPicPr>
          <p:cNvPr id="8" name="Immagine 7" descr="Immagine che contiene testo&#10;&#10;Descrizione generata automaticamente">
            <a:extLst>
              <a:ext uri="{FF2B5EF4-FFF2-40B4-BE49-F238E27FC236}">
                <a16:creationId xmlns:a16="http://schemas.microsoft.com/office/drawing/2014/main" id="{55EB667C-626A-9420-7A2E-E9F62D2C68FE}"/>
              </a:ext>
            </a:extLst>
          </p:cNvPr>
          <p:cNvPicPr>
            <a:picLocks noChangeAspect="1"/>
          </p:cNvPicPr>
          <p:nvPr/>
        </p:nvPicPr>
        <p:blipFill>
          <a:blip r:embed="rId4"/>
          <a:srcRect t="14884" b="6030"/>
          <a:stretch>
            <a:fillRect/>
          </a:stretch>
        </p:blipFill>
        <p:spPr>
          <a:xfrm>
            <a:off x="4598538" y="4525108"/>
            <a:ext cx="7498487" cy="852436"/>
          </a:xfrm>
          <a:prstGeom prst="rect">
            <a:avLst/>
          </a:prstGeom>
          <a:ln>
            <a:solidFill>
              <a:schemeClr val="tx1"/>
            </a:solidFill>
          </a:ln>
        </p:spPr>
      </p:pic>
      <p:cxnSp>
        <p:nvCxnSpPr>
          <p:cNvPr id="3" name="Connettore 2 10">
            <a:extLst>
              <a:ext uri="{FF2B5EF4-FFF2-40B4-BE49-F238E27FC236}">
                <a16:creationId xmlns:a16="http://schemas.microsoft.com/office/drawing/2014/main" id="{04667336-9481-22F5-AF92-ADC92EBD718B}"/>
              </a:ext>
            </a:extLst>
          </p:cNvPr>
          <p:cNvCxnSpPr>
            <a:cxnSpLocks/>
          </p:cNvCxnSpPr>
          <p:nvPr/>
        </p:nvCxnSpPr>
        <p:spPr>
          <a:xfrm flipH="1">
            <a:off x="5076092" y="2076445"/>
            <a:ext cx="5012788" cy="2448663"/>
          </a:xfrm>
          <a:prstGeom prst="straightConnector1">
            <a:avLst/>
          </a:prstGeom>
          <a:ln w="5715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4" name="Rettangolo 3">
            <a:extLst>
              <a:ext uri="{FF2B5EF4-FFF2-40B4-BE49-F238E27FC236}">
                <a16:creationId xmlns:a16="http://schemas.microsoft.com/office/drawing/2014/main" id="{7D1629C5-AEC0-1374-FE0F-776519BF8330}"/>
              </a:ext>
            </a:extLst>
          </p:cNvPr>
          <p:cNvSpPr/>
          <p:nvPr/>
        </p:nvSpPr>
        <p:spPr>
          <a:xfrm>
            <a:off x="10189029" y="1937656"/>
            <a:ext cx="304800" cy="184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8FFB08CA-D71F-F5CF-9705-689E0CD2FBC1}"/>
              </a:ext>
            </a:extLst>
          </p:cNvPr>
          <p:cNvSpPr/>
          <p:nvPr/>
        </p:nvSpPr>
        <p:spPr>
          <a:xfrm>
            <a:off x="10221571" y="3590926"/>
            <a:ext cx="1657644" cy="184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FF00"/>
              </a:solidFill>
              <a:highlight>
                <a:srgbClr val="FFFF00"/>
              </a:highlight>
            </a:endParaRPr>
          </a:p>
        </p:txBody>
      </p:sp>
      <p:sp>
        <p:nvSpPr>
          <p:cNvPr id="11" name="Rettangolo 10">
            <a:extLst>
              <a:ext uri="{FF2B5EF4-FFF2-40B4-BE49-F238E27FC236}">
                <a16:creationId xmlns:a16="http://schemas.microsoft.com/office/drawing/2014/main" id="{FAA1B841-E2D9-B2F3-8709-AC8AAAA5D7E2}"/>
              </a:ext>
            </a:extLst>
          </p:cNvPr>
          <p:cNvSpPr/>
          <p:nvPr/>
        </p:nvSpPr>
        <p:spPr>
          <a:xfrm>
            <a:off x="10249909" y="4521019"/>
            <a:ext cx="1840069" cy="206828"/>
          </a:xfrm>
          <a:prstGeom prst="rect">
            <a:avLst/>
          </a:prstGeom>
          <a:solidFill>
            <a:srgbClr val="FFFF00">
              <a:alpha val="4865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8E382F82-3C7B-D24D-4265-DBD96D992524}"/>
              </a:ext>
            </a:extLst>
          </p:cNvPr>
          <p:cNvSpPr/>
          <p:nvPr/>
        </p:nvSpPr>
        <p:spPr>
          <a:xfrm>
            <a:off x="9953896" y="1882151"/>
            <a:ext cx="204651" cy="18450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8AD4EB9-A4DF-8EFB-33C0-DF224C75F871}"/>
              </a:ext>
            </a:extLst>
          </p:cNvPr>
          <p:cNvPicPr>
            <a:picLocks noChangeAspect="1"/>
          </p:cNvPicPr>
          <p:nvPr/>
        </p:nvPicPr>
        <p:blipFill>
          <a:blip r:embed="rId5"/>
          <a:stretch>
            <a:fillRect/>
          </a:stretch>
        </p:blipFill>
        <p:spPr>
          <a:xfrm>
            <a:off x="4814235" y="4458426"/>
            <a:ext cx="228600" cy="215900"/>
          </a:xfrm>
          <a:prstGeom prst="rect">
            <a:avLst/>
          </a:prstGeom>
        </p:spPr>
      </p:pic>
      <p:sp>
        <p:nvSpPr>
          <p:cNvPr id="15" name="CasellaDiTesto 14">
            <a:extLst>
              <a:ext uri="{FF2B5EF4-FFF2-40B4-BE49-F238E27FC236}">
                <a16:creationId xmlns:a16="http://schemas.microsoft.com/office/drawing/2014/main" id="{8C98E206-5E6A-1767-FA35-EE9C6BE37B9C}"/>
              </a:ext>
            </a:extLst>
          </p:cNvPr>
          <p:cNvSpPr txBox="1"/>
          <p:nvPr/>
        </p:nvSpPr>
        <p:spPr>
          <a:xfrm>
            <a:off x="1116792" y="3590926"/>
            <a:ext cx="1101963" cy="369332"/>
          </a:xfrm>
          <a:prstGeom prst="rect">
            <a:avLst/>
          </a:prstGeom>
          <a:noFill/>
        </p:spPr>
        <p:txBody>
          <a:bodyPr wrap="square" rtlCol="0">
            <a:spAutoFit/>
          </a:bodyPr>
          <a:lstStyle/>
          <a:p>
            <a:r>
              <a:rPr lang="it-IT" dirty="0">
                <a:solidFill>
                  <a:schemeClr val="bg1"/>
                </a:solidFill>
              </a:rPr>
              <a:t>(2008)</a:t>
            </a:r>
          </a:p>
        </p:txBody>
      </p:sp>
    </p:spTree>
    <p:extLst>
      <p:ext uri="{BB962C8B-B14F-4D97-AF65-F5344CB8AC3E}">
        <p14:creationId xmlns:p14="http://schemas.microsoft.com/office/powerpoint/2010/main" val="221736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1E0E2-56C2-15C5-8CFD-8121CC1C5DC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C334D8D-FE79-F38A-5E54-EAEB6A2A3048}"/>
              </a:ext>
            </a:extLst>
          </p:cNvPr>
          <p:cNvSpPr>
            <a:spLocks noGrp="1"/>
          </p:cNvSpPr>
          <p:nvPr>
            <p:ph type="title"/>
          </p:nvPr>
        </p:nvSpPr>
        <p:spPr>
          <a:xfrm>
            <a:off x="911894" y="146875"/>
            <a:ext cx="10995659" cy="1077849"/>
          </a:xfrm>
        </p:spPr>
        <p:txBody>
          <a:bodyPr/>
          <a:lstStyle/>
          <a:p>
            <a:r>
              <a:rPr lang="en-GB" dirty="0"/>
              <a:t>SDSS 2009-2011</a:t>
            </a:r>
          </a:p>
        </p:txBody>
      </p:sp>
      <p:pic>
        <p:nvPicPr>
          <p:cNvPr id="3" name="Picture 4" descr="gamma.jpg">
            <a:extLst>
              <a:ext uri="{FF2B5EF4-FFF2-40B4-BE49-F238E27FC236}">
                <a16:creationId xmlns:a16="http://schemas.microsoft.com/office/drawing/2014/main" id="{3AB4C348-0F17-DAE1-E8C8-3674238D2850}"/>
              </a:ext>
            </a:extLst>
          </p:cNvPr>
          <p:cNvPicPr>
            <a:picLocks noChangeAspect="1"/>
          </p:cNvPicPr>
          <p:nvPr/>
        </p:nvPicPr>
        <p:blipFill rotWithShape="1">
          <a:blip r:embed="rId2">
            <a:extLst>
              <a:ext uri="{28A0092B-C50C-407E-A947-70E740481C1C}">
                <a14:useLocalDpi xmlns:a14="http://schemas.microsoft.com/office/drawing/2010/main" val="0"/>
              </a:ext>
            </a:extLst>
          </a:blip>
          <a:srcRect l="2924" t="12675" r="8569" b="5300"/>
          <a:stretch>
            <a:fillRect/>
          </a:stretch>
        </p:blipFill>
        <p:spPr bwMode="auto">
          <a:xfrm>
            <a:off x="187890" y="1828798"/>
            <a:ext cx="5686273" cy="4425451"/>
          </a:xfrm>
          <a:custGeom>
            <a:avLst/>
            <a:gdLst/>
            <a:ahLst/>
            <a:cxnLst/>
            <a:rect l="l" t="t" r="r" b="b"/>
            <a:pathLst>
              <a:path w="7345363" h="5761037">
                <a:moveTo>
                  <a:pt x="0" y="0"/>
                </a:moveTo>
                <a:lnTo>
                  <a:pt x="7345363" y="0"/>
                </a:lnTo>
                <a:lnTo>
                  <a:pt x="7345363" y="5761037"/>
                </a:lnTo>
                <a:lnTo>
                  <a:pt x="0" y="5761037"/>
                </a:lnTo>
                <a:close/>
              </a:path>
            </a:pathLst>
          </a:cu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4" name="Immagine 3" descr="Immagine che contiene diagramma, linea, Diagramma, testo&#10;&#10;Descrizione generata automaticamente">
            <a:extLst>
              <a:ext uri="{FF2B5EF4-FFF2-40B4-BE49-F238E27FC236}">
                <a16:creationId xmlns:a16="http://schemas.microsoft.com/office/drawing/2014/main" id="{BDA000F6-5F00-3867-44D8-EEFE62C0D42C}"/>
              </a:ext>
            </a:extLst>
          </p:cNvPr>
          <p:cNvPicPr>
            <a:picLocks noChangeAspect="1"/>
          </p:cNvPicPr>
          <p:nvPr/>
        </p:nvPicPr>
        <p:blipFill>
          <a:blip r:embed="rId3"/>
          <a:stretch>
            <a:fillRect/>
          </a:stretch>
        </p:blipFill>
        <p:spPr>
          <a:xfrm>
            <a:off x="5938330" y="1828798"/>
            <a:ext cx="6253670" cy="4425451"/>
          </a:xfrm>
          <a:prstGeom prst="rect">
            <a:avLst/>
          </a:prstGeom>
          <a:ln>
            <a:solidFill>
              <a:schemeClr val="accent2"/>
            </a:solidFill>
          </a:ln>
        </p:spPr>
      </p:pic>
      <p:sp>
        <p:nvSpPr>
          <p:cNvPr id="6" name="CasellaDiTesto 5">
            <a:extLst>
              <a:ext uri="{FF2B5EF4-FFF2-40B4-BE49-F238E27FC236}">
                <a16:creationId xmlns:a16="http://schemas.microsoft.com/office/drawing/2014/main" id="{D7067A7E-5489-EA1B-3754-5B903C98DF27}"/>
              </a:ext>
            </a:extLst>
          </p:cNvPr>
          <p:cNvSpPr txBox="1"/>
          <p:nvPr/>
        </p:nvSpPr>
        <p:spPr>
          <a:xfrm>
            <a:off x="284447" y="808781"/>
            <a:ext cx="11623106" cy="646331"/>
          </a:xfrm>
          <a:prstGeom prst="rect">
            <a:avLst/>
          </a:prstGeom>
          <a:noFill/>
        </p:spPr>
        <p:txBody>
          <a:bodyPr wrap="square">
            <a:spAutoFit/>
          </a:bodyPr>
          <a:lstStyle/>
          <a:p>
            <a:pPr marL="285750" indent="-285750">
              <a:buFont typeface="Arial" panose="020B0604020202020204" pitchFamily="34" charset="0"/>
              <a:buChar char="•"/>
            </a:pPr>
            <a:r>
              <a:rPr lang="en-GB" dirty="0">
                <a:latin typeface="American Typewriter" panose="02090604020004020304" pitchFamily="18" charset="77"/>
              </a:rPr>
              <a:t>Antal, T. ; Sylos Labini, F. ; Vasilyev, N. L. ; Baryshev, Y. V. </a:t>
            </a:r>
            <a:r>
              <a:rPr lang="it-IT" dirty="0" err="1">
                <a:latin typeface="American Typewriter" panose="02090604020004020304" pitchFamily="18" charset="77"/>
              </a:rPr>
              <a:t>Europhysics</a:t>
            </a:r>
            <a:r>
              <a:rPr lang="it-IT" dirty="0">
                <a:latin typeface="American Typewriter" panose="02090604020004020304" pitchFamily="18" charset="77"/>
              </a:rPr>
              <a:t> </a:t>
            </a:r>
            <a:r>
              <a:rPr lang="it-IT" dirty="0" err="1">
                <a:latin typeface="American Typewriter" panose="02090604020004020304" pitchFamily="18" charset="77"/>
              </a:rPr>
              <a:t>Letters</a:t>
            </a:r>
            <a:r>
              <a:rPr lang="it-IT" dirty="0">
                <a:latin typeface="American Typewriter" panose="02090604020004020304" pitchFamily="18" charset="77"/>
              </a:rPr>
              <a:t>, 88, 59001 (2009)</a:t>
            </a:r>
          </a:p>
          <a:p>
            <a:pPr marL="285750" indent="-285750">
              <a:buFont typeface="Arial" panose="020B0604020202020204" pitchFamily="34" charset="0"/>
              <a:buChar char="•"/>
            </a:pPr>
            <a:r>
              <a:rPr lang="it-IT" b="0" i="0" dirty="0">
                <a:effectLst/>
                <a:latin typeface="American Typewriter" panose="02090604020004020304" pitchFamily="18" charset="77"/>
              </a:rPr>
              <a:t>Sylos Labini, </a:t>
            </a:r>
            <a:r>
              <a:rPr lang="it-IT" b="0" i="0" dirty="0" err="1">
                <a:effectLst/>
                <a:latin typeface="American Typewriter" panose="02090604020004020304" pitchFamily="18" charset="77"/>
              </a:rPr>
              <a:t>F</a:t>
            </a:r>
            <a:r>
              <a:rPr lang="it-IT" b="0" i="0" dirty="0">
                <a:effectLst/>
                <a:latin typeface="American Typewriter" panose="02090604020004020304" pitchFamily="18" charset="77"/>
              </a:rPr>
              <a:t>., </a:t>
            </a:r>
            <a:r>
              <a:rPr lang="it-IT" b="0" i="0" dirty="0" err="1">
                <a:effectLst/>
                <a:latin typeface="American Typewriter" panose="02090604020004020304" pitchFamily="18" charset="77"/>
              </a:rPr>
              <a:t>Classical</a:t>
            </a:r>
            <a:r>
              <a:rPr lang="it-IT" b="0" i="0" dirty="0">
                <a:effectLst/>
                <a:latin typeface="American Typewriter" panose="02090604020004020304" pitchFamily="18" charset="77"/>
              </a:rPr>
              <a:t> and Quantum </a:t>
            </a:r>
            <a:r>
              <a:rPr lang="it-IT" b="0" i="0" dirty="0" err="1">
                <a:effectLst/>
                <a:latin typeface="American Typewriter" panose="02090604020004020304" pitchFamily="18" charset="77"/>
              </a:rPr>
              <a:t>Gravity</a:t>
            </a:r>
            <a:r>
              <a:rPr lang="it-IT" b="0" i="0" dirty="0">
                <a:effectLst/>
                <a:latin typeface="American Typewriter" panose="02090604020004020304" pitchFamily="18" charset="77"/>
              </a:rPr>
              <a:t>, 28, 164003 (2011)</a:t>
            </a:r>
            <a:endParaRPr lang="en-GB" dirty="0">
              <a:latin typeface="American Typewriter" panose="02090604020004020304" pitchFamily="18" charset="77"/>
            </a:endParaRPr>
          </a:p>
        </p:txBody>
      </p:sp>
    </p:spTree>
    <p:extLst>
      <p:ext uri="{BB962C8B-B14F-4D97-AF65-F5344CB8AC3E}">
        <p14:creationId xmlns:p14="http://schemas.microsoft.com/office/powerpoint/2010/main" val="919966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D3590-D53F-5AF3-BEE6-546323884B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23B7915-806F-BDA6-1B0F-01A0CB9A1BD7}"/>
              </a:ext>
            </a:extLst>
          </p:cNvPr>
          <p:cNvSpPr>
            <a:spLocks noGrp="1"/>
          </p:cNvSpPr>
          <p:nvPr>
            <p:ph type="title"/>
          </p:nvPr>
        </p:nvSpPr>
        <p:spPr>
          <a:xfrm>
            <a:off x="911894" y="146875"/>
            <a:ext cx="10995659" cy="1077849"/>
          </a:xfrm>
        </p:spPr>
        <p:txBody>
          <a:bodyPr/>
          <a:lstStyle/>
          <a:p>
            <a:r>
              <a:rPr lang="en-GB" dirty="0"/>
              <a:t>DESI DR1</a:t>
            </a:r>
          </a:p>
        </p:txBody>
      </p:sp>
      <p:pic>
        <p:nvPicPr>
          <p:cNvPr id="6" name="Immagine 5" descr="Immagine che contiene testo, linea, Diagramma, diagramma&#10;&#10;Il contenuto generato dall'IA potrebbe non essere corretto.">
            <a:extLst>
              <a:ext uri="{FF2B5EF4-FFF2-40B4-BE49-F238E27FC236}">
                <a16:creationId xmlns:a16="http://schemas.microsoft.com/office/drawing/2014/main" id="{D2B14386-B09A-7A6E-A859-9CB08C042309}"/>
              </a:ext>
            </a:extLst>
          </p:cNvPr>
          <p:cNvPicPr>
            <a:picLocks noChangeAspect="1"/>
          </p:cNvPicPr>
          <p:nvPr/>
        </p:nvPicPr>
        <p:blipFill>
          <a:blip r:embed="rId2"/>
          <a:stretch>
            <a:fillRect/>
          </a:stretch>
        </p:blipFill>
        <p:spPr>
          <a:xfrm>
            <a:off x="574432" y="1090246"/>
            <a:ext cx="4079630" cy="5099538"/>
          </a:xfrm>
          <a:prstGeom prst="rect">
            <a:avLst/>
          </a:prstGeom>
          <a:ln>
            <a:solidFill>
              <a:schemeClr val="accent2"/>
            </a:solidFill>
          </a:ln>
        </p:spPr>
      </p:pic>
      <p:pic>
        <p:nvPicPr>
          <p:cNvPr id="12" name="Immagine 11" descr="Immagine che contiene linea, diagramma, Diagramma, testo&#10;&#10;Il contenuto generato dall'IA potrebbe non essere corretto.">
            <a:extLst>
              <a:ext uri="{FF2B5EF4-FFF2-40B4-BE49-F238E27FC236}">
                <a16:creationId xmlns:a16="http://schemas.microsoft.com/office/drawing/2014/main" id="{98C77ED7-5C78-3079-42F1-7ECA927409ED}"/>
              </a:ext>
            </a:extLst>
          </p:cNvPr>
          <p:cNvPicPr>
            <a:picLocks noChangeAspect="1"/>
          </p:cNvPicPr>
          <p:nvPr/>
        </p:nvPicPr>
        <p:blipFill>
          <a:blip r:embed="rId3"/>
          <a:stretch>
            <a:fillRect/>
          </a:stretch>
        </p:blipFill>
        <p:spPr>
          <a:xfrm>
            <a:off x="4991524" y="1090246"/>
            <a:ext cx="6754008" cy="5149761"/>
          </a:xfrm>
          <a:prstGeom prst="rect">
            <a:avLst/>
          </a:prstGeom>
          <a:ln>
            <a:solidFill>
              <a:schemeClr val="accent2"/>
            </a:solidFill>
          </a:ln>
        </p:spPr>
      </p:pic>
      <p:sp>
        <p:nvSpPr>
          <p:cNvPr id="13" name="CasellaDiTesto 12">
            <a:extLst>
              <a:ext uri="{FF2B5EF4-FFF2-40B4-BE49-F238E27FC236}">
                <a16:creationId xmlns:a16="http://schemas.microsoft.com/office/drawing/2014/main" id="{E1B4E3D7-45ED-01B4-A441-D76722BE6226}"/>
              </a:ext>
            </a:extLst>
          </p:cNvPr>
          <p:cNvSpPr txBox="1"/>
          <p:nvPr/>
        </p:nvSpPr>
        <p:spPr>
          <a:xfrm>
            <a:off x="3328153" y="146875"/>
            <a:ext cx="7143494" cy="646331"/>
          </a:xfrm>
          <a:prstGeom prst="rect">
            <a:avLst/>
          </a:prstGeom>
          <a:noFill/>
        </p:spPr>
        <p:txBody>
          <a:bodyPr wrap="none" rtlCol="0">
            <a:spAutoFit/>
          </a:bodyPr>
          <a:lstStyle/>
          <a:p>
            <a:r>
              <a:rPr lang="en-GB" dirty="0">
                <a:latin typeface="American Typewriter" panose="02090604020004020304" pitchFamily="18" charset="77"/>
              </a:rPr>
              <a:t>Sylos Labini, F ; Antal, T  </a:t>
            </a:r>
            <a:r>
              <a:rPr lang="en-GB" dirty="0" err="1">
                <a:latin typeface="American Typewriter" panose="02090604020004020304" pitchFamily="18" charset="77"/>
              </a:rPr>
              <a:t>Astron.Astrophys</a:t>
            </a:r>
            <a:r>
              <a:rPr lang="en-GB" dirty="0">
                <a:latin typeface="American Typewriter" panose="02090604020004020304" pitchFamily="18" charset="77"/>
              </a:rPr>
              <a:t>., 2026, in the press</a:t>
            </a:r>
          </a:p>
          <a:p>
            <a:endParaRPr lang="en-GB" dirty="0"/>
          </a:p>
        </p:txBody>
      </p:sp>
    </p:spTree>
    <p:extLst>
      <p:ext uri="{BB962C8B-B14F-4D97-AF65-F5344CB8AC3E}">
        <p14:creationId xmlns:p14="http://schemas.microsoft.com/office/powerpoint/2010/main" val="23924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E242-85EC-D5C2-2A10-2C637E1BADE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AB8E940-B7F6-0CD5-B4C7-CA6D33FF959B}"/>
              </a:ext>
            </a:extLst>
          </p:cNvPr>
          <p:cNvSpPr>
            <a:spLocks noGrp="1"/>
          </p:cNvSpPr>
          <p:nvPr>
            <p:ph type="title"/>
          </p:nvPr>
        </p:nvSpPr>
        <p:spPr>
          <a:xfrm>
            <a:off x="911894" y="146875"/>
            <a:ext cx="10995659" cy="1077849"/>
          </a:xfrm>
        </p:spPr>
        <p:txBody>
          <a:bodyPr/>
          <a:lstStyle/>
          <a:p>
            <a:r>
              <a:rPr lang="en-GB" dirty="0"/>
              <a:t>DESI DR1</a:t>
            </a:r>
          </a:p>
        </p:txBody>
      </p:sp>
      <p:pic>
        <p:nvPicPr>
          <p:cNvPr id="10" name="Immagine 9" descr="Immagine che contiene linea, testo, Diagramma, diagramma&#10;&#10;Il contenuto generato dall'IA potrebbe non essere corretto.">
            <a:extLst>
              <a:ext uri="{FF2B5EF4-FFF2-40B4-BE49-F238E27FC236}">
                <a16:creationId xmlns:a16="http://schemas.microsoft.com/office/drawing/2014/main" id="{4BF731F3-2366-0A0B-AE99-04FC36E46F41}"/>
              </a:ext>
            </a:extLst>
          </p:cNvPr>
          <p:cNvPicPr>
            <a:picLocks noChangeAspect="1"/>
          </p:cNvPicPr>
          <p:nvPr/>
        </p:nvPicPr>
        <p:blipFill>
          <a:blip r:embed="rId2"/>
          <a:stretch>
            <a:fillRect/>
          </a:stretch>
        </p:blipFill>
        <p:spPr>
          <a:xfrm>
            <a:off x="1547446" y="943708"/>
            <a:ext cx="6986954" cy="5240216"/>
          </a:xfrm>
          <a:prstGeom prst="rect">
            <a:avLst/>
          </a:prstGeom>
          <a:ln>
            <a:solidFill>
              <a:schemeClr val="accent2"/>
            </a:solidFill>
          </a:ln>
        </p:spPr>
      </p:pic>
      <p:sp>
        <p:nvSpPr>
          <p:cNvPr id="4" name="CasellaDiTesto 3">
            <a:extLst>
              <a:ext uri="{FF2B5EF4-FFF2-40B4-BE49-F238E27FC236}">
                <a16:creationId xmlns:a16="http://schemas.microsoft.com/office/drawing/2014/main" id="{E7C7F20A-B197-2607-26C5-1A3E127CE1ED}"/>
              </a:ext>
            </a:extLst>
          </p:cNvPr>
          <p:cNvSpPr txBox="1"/>
          <p:nvPr/>
        </p:nvSpPr>
        <p:spPr>
          <a:xfrm>
            <a:off x="3328153" y="146875"/>
            <a:ext cx="8579400" cy="646331"/>
          </a:xfrm>
          <a:prstGeom prst="rect">
            <a:avLst/>
          </a:prstGeom>
          <a:noFill/>
        </p:spPr>
        <p:txBody>
          <a:bodyPr wrap="none" rtlCol="0">
            <a:spAutoFit/>
          </a:bodyPr>
          <a:lstStyle/>
          <a:p>
            <a:r>
              <a:rPr lang="en-GB" dirty="0">
                <a:latin typeface="American Typewriter" panose="02090604020004020304" pitchFamily="18" charset="77"/>
              </a:rPr>
              <a:t>Sylos Labini, Francesco ; Antal, Tibor  </a:t>
            </a:r>
            <a:r>
              <a:rPr lang="en-GB" dirty="0" err="1">
                <a:latin typeface="American Typewriter" panose="02090604020004020304" pitchFamily="18" charset="77"/>
              </a:rPr>
              <a:t>Astron.Astrophys</a:t>
            </a:r>
            <a:r>
              <a:rPr lang="en-GB" dirty="0">
                <a:latin typeface="American Typewriter" panose="02090604020004020304" pitchFamily="18" charset="77"/>
              </a:rPr>
              <a:t>., 2026, in the press</a:t>
            </a:r>
          </a:p>
          <a:p>
            <a:endParaRPr lang="en-GB" dirty="0"/>
          </a:p>
        </p:txBody>
      </p:sp>
    </p:spTree>
    <p:extLst>
      <p:ext uri="{BB962C8B-B14F-4D97-AF65-F5344CB8AC3E}">
        <p14:creationId xmlns:p14="http://schemas.microsoft.com/office/powerpoint/2010/main" val="321933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17A30E-4E69-66FA-081C-9D704A311256}"/>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639C733-5C34-15B7-68D1-E8A338A415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83084B-7ED7-9334-813F-D764C7B1CE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4CF1BBB1-9D1D-D4BE-1AB7-D002B2B41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EBFF586-BBCE-CF41-67DA-BE2D28009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FF9A10-7733-B0AD-F646-91630414D6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olo 1">
            <a:extLst>
              <a:ext uri="{FF2B5EF4-FFF2-40B4-BE49-F238E27FC236}">
                <a16:creationId xmlns:a16="http://schemas.microsoft.com/office/drawing/2014/main" id="{6102BDF7-F047-3B6D-1B0A-18AF952C7C00}"/>
              </a:ext>
            </a:extLst>
          </p:cNvPr>
          <p:cNvSpPr>
            <a:spLocks noGrp="1"/>
          </p:cNvSpPr>
          <p:nvPr>
            <p:ph type="title"/>
          </p:nvPr>
        </p:nvSpPr>
        <p:spPr>
          <a:xfrm>
            <a:off x="911894" y="158598"/>
            <a:ext cx="10995659" cy="1077849"/>
          </a:xfrm>
        </p:spPr>
        <p:txBody>
          <a:bodyPr/>
          <a:lstStyle/>
          <a:p>
            <a:r>
              <a:rPr lang="en-GB" dirty="0"/>
              <a:t>DESI DR1</a:t>
            </a:r>
          </a:p>
        </p:txBody>
      </p:sp>
      <p:sp>
        <p:nvSpPr>
          <p:cNvPr id="3" name="CasellaDiTesto 2">
            <a:extLst>
              <a:ext uri="{FF2B5EF4-FFF2-40B4-BE49-F238E27FC236}">
                <a16:creationId xmlns:a16="http://schemas.microsoft.com/office/drawing/2014/main" id="{E20368E9-568D-45DF-2727-B2A4278EE506}"/>
              </a:ext>
            </a:extLst>
          </p:cNvPr>
          <p:cNvSpPr txBox="1"/>
          <p:nvPr/>
        </p:nvSpPr>
        <p:spPr>
          <a:xfrm>
            <a:off x="3588327" y="115897"/>
            <a:ext cx="8160327" cy="369332"/>
          </a:xfrm>
          <a:prstGeom prst="rect">
            <a:avLst/>
          </a:prstGeom>
          <a:noFill/>
        </p:spPr>
        <p:txBody>
          <a:bodyPr wrap="square">
            <a:spAutoFit/>
          </a:bodyPr>
          <a:lstStyle/>
          <a:p>
            <a:pPr marL="285750" indent="-285750">
              <a:buFont typeface="Arial" panose="020B0604020202020204" pitchFamily="34" charset="0"/>
              <a:buChar char="•"/>
            </a:pPr>
            <a:r>
              <a:rPr lang="en-GB" sz="1800" dirty="0">
                <a:solidFill>
                  <a:schemeClr val="bg1"/>
                </a:solidFill>
                <a:latin typeface="American Typewriter" panose="02090604020004020304" pitchFamily="18" charset="77"/>
              </a:rPr>
              <a:t>Sylos Labini, </a:t>
            </a:r>
            <a:r>
              <a:rPr lang="it-IT" sz="1800" dirty="0" err="1">
                <a:solidFill>
                  <a:schemeClr val="bg1"/>
                </a:solidFill>
                <a:latin typeface="American Typewriter" panose="02090604020004020304" pitchFamily="18" charset="77"/>
              </a:rPr>
              <a:t>Physical</a:t>
            </a:r>
            <a:r>
              <a:rPr lang="it-IT" sz="1800" dirty="0">
                <a:solidFill>
                  <a:schemeClr val="bg1"/>
                </a:solidFill>
                <a:latin typeface="American Typewriter" panose="02090604020004020304" pitchFamily="18" charset="77"/>
              </a:rPr>
              <a:t> Review D, 113, 2, id.023510, 22 pp., 2026 </a:t>
            </a:r>
          </a:p>
        </p:txBody>
      </p:sp>
      <p:pic>
        <p:nvPicPr>
          <p:cNvPr id="5" name="Immagine 4">
            <a:extLst>
              <a:ext uri="{FF2B5EF4-FFF2-40B4-BE49-F238E27FC236}">
                <a16:creationId xmlns:a16="http://schemas.microsoft.com/office/drawing/2014/main" id="{C544B340-1369-99B4-5CD2-585D2C39E76E}"/>
              </a:ext>
            </a:extLst>
          </p:cNvPr>
          <p:cNvPicPr>
            <a:picLocks noChangeAspect="1"/>
          </p:cNvPicPr>
          <p:nvPr/>
        </p:nvPicPr>
        <p:blipFill>
          <a:blip r:embed="rId2"/>
          <a:stretch>
            <a:fillRect/>
          </a:stretch>
        </p:blipFill>
        <p:spPr>
          <a:xfrm>
            <a:off x="995136" y="1039939"/>
            <a:ext cx="6400800" cy="635000"/>
          </a:xfrm>
          <a:prstGeom prst="rect">
            <a:avLst/>
          </a:prstGeom>
          <a:ln>
            <a:solidFill>
              <a:schemeClr val="accent2"/>
            </a:solidFill>
          </a:ln>
        </p:spPr>
      </p:pic>
      <p:pic>
        <p:nvPicPr>
          <p:cNvPr id="6" name="Immagine 5">
            <a:extLst>
              <a:ext uri="{FF2B5EF4-FFF2-40B4-BE49-F238E27FC236}">
                <a16:creationId xmlns:a16="http://schemas.microsoft.com/office/drawing/2014/main" id="{6B0F9333-1A66-BA83-D21A-6076FA21B976}"/>
              </a:ext>
            </a:extLst>
          </p:cNvPr>
          <p:cNvPicPr>
            <a:picLocks noChangeAspect="1"/>
          </p:cNvPicPr>
          <p:nvPr/>
        </p:nvPicPr>
        <p:blipFill>
          <a:blip r:embed="rId3"/>
          <a:srcRect r="4301"/>
          <a:stretch>
            <a:fillRect/>
          </a:stretch>
        </p:blipFill>
        <p:spPr>
          <a:xfrm>
            <a:off x="982189" y="2287725"/>
            <a:ext cx="4764315" cy="1193800"/>
          </a:xfrm>
          <a:prstGeom prst="rect">
            <a:avLst/>
          </a:prstGeom>
          <a:ln>
            <a:solidFill>
              <a:schemeClr val="accent2"/>
            </a:solidFill>
          </a:ln>
        </p:spPr>
      </p:pic>
      <p:pic>
        <p:nvPicPr>
          <p:cNvPr id="7" name="Immagine 6">
            <a:extLst>
              <a:ext uri="{FF2B5EF4-FFF2-40B4-BE49-F238E27FC236}">
                <a16:creationId xmlns:a16="http://schemas.microsoft.com/office/drawing/2014/main" id="{FF63FB2B-C900-8010-CEBF-9D03F4F706CB}"/>
              </a:ext>
            </a:extLst>
          </p:cNvPr>
          <p:cNvPicPr>
            <a:picLocks noChangeAspect="1"/>
          </p:cNvPicPr>
          <p:nvPr/>
        </p:nvPicPr>
        <p:blipFill>
          <a:blip r:embed="rId4"/>
          <a:stretch>
            <a:fillRect/>
          </a:stretch>
        </p:blipFill>
        <p:spPr>
          <a:xfrm>
            <a:off x="8183583" y="2192133"/>
            <a:ext cx="1371600" cy="508000"/>
          </a:xfrm>
          <a:prstGeom prst="rect">
            <a:avLst/>
          </a:prstGeom>
        </p:spPr>
      </p:pic>
      <p:pic>
        <p:nvPicPr>
          <p:cNvPr id="9" name="Immagine 8">
            <a:extLst>
              <a:ext uri="{FF2B5EF4-FFF2-40B4-BE49-F238E27FC236}">
                <a16:creationId xmlns:a16="http://schemas.microsoft.com/office/drawing/2014/main" id="{7BD0F808-0906-FEE0-0F3E-98EFC09CBCBE}"/>
              </a:ext>
            </a:extLst>
          </p:cNvPr>
          <p:cNvPicPr>
            <a:picLocks noChangeAspect="1"/>
          </p:cNvPicPr>
          <p:nvPr/>
        </p:nvPicPr>
        <p:blipFill>
          <a:blip r:embed="rId5"/>
          <a:stretch>
            <a:fillRect/>
          </a:stretch>
        </p:blipFill>
        <p:spPr>
          <a:xfrm>
            <a:off x="8153400" y="2927350"/>
            <a:ext cx="2921000" cy="1003300"/>
          </a:xfrm>
          <a:prstGeom prst="rect">
            <a:avLst/>
          </a:prstGeom>
        </p:spPr>
      </p:pic>
      <p:pic>
        <p:nvPicPr>
          <p:cNvPr id="10" name="Immagine 9">
            <a:extLst>
              <a:ext uri="{FF2B5EF4-FFF2-40B4-BE49-F238E27FC236}">
                <a16:creationId xmlns:a16="http://schemas.microsoft.com/office/drawing/2014/main" id="{6A1FD388-11FA-4337-08F8-11308317956F}"/>
              </a:ext>
            </a:extLst>
          </p:cNvPr>
          <p:cNvPicPr>
            <a:picLocks noChangeAspect="1"/>
          </p:cNvPicPr>
          <p:nvPr/>
        </p:nvPicPr>
        <p:blipFill>
          <a:blip r:embed="rId6"/>
          <a:stretch>
            <a:fillRect/>
          </a:stretch>
        </p:blipFill>
        <p:spPr>
          <a:xfrm>
            <a:off x="1153886" y="5003264"/>
            <a:ext cx="6083300" cy="1422400"/>
          </a:xfrm>
          <a:prstGeom prst="rect">
            <a:avLst/>
          </a:prstGeom>
          <a:ln>
            <a:solidFill>
              <a:schemeClr val="accent1"/>
            </a:solidFill>
          </a:ln>
        </p:spPr>
      </p:pic>
      <p:sp>
        <p:nvSpPr>
          <p:cNvPr id="12" name="Parentesi graffa aperta 11">
            <a:extLst>
              <a:ext uri="{FF2B5EF4-FFF2-40B4-BE49-F238E27FC236}">
                <a16:creationId xmlns:a16="http://schemas.microsoft.com/office/drawing/2014/main" id="{157027F2-E5CD-35F3-0D87-6F6D9CD555A1}"/>
              </a:ext>
            </a:extLst>
          </p:cNvPr>
          <p:cNvSpPr/>
          <p:nvPr/>
        </p:nvSpPr>
        <p:spPr>
          <a:xfrm>
            <a:off x="7668490" y="2024743"/>
            <a:ext cx="484910" cy="1861457"/>
          </a:xfrm>
          <a:prstGeom prst="leftBrace">
            <a:avLst/>
          </a:prstGeom>
          <a:ln w="444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71147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3B86A4-D1BE-7F8A-345B-35C66C4EE520}"/>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01E7F86-45F1-958A-962E-0AB0157A70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874B4A-6D8A-2100-24B5-53B9E9980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B87AF07-D0D2-F135-3195-0FB134EA1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41AF880-23D4-6675-4C58-8B2F77937C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73D0CE-73E4-88D7-6B02-3D194040B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olo 1">
            <a:extLst>
              <a:ext uri="{FF2B5EF4-FFF2-40B4-BE49-F238E27FC236}">
                <a16:creationId xmlns:a16="http://schemas.microsoft.com/office/drawing/2014/main" id="{BD3B33CB-44DB-C970-771C-16084369B1AF}"/>
              </a:ext>
            </a:extLst>
          </p:cNvPr>
          <p:cNvSpPr>
            <a:spLocks noGrp="1"/>
          </p:cNvSpPr>
          <p:nvPr>
            <p:ph type="title"/>
          </p:nvPr>
        </p:nvSpPr>
        <p:spPr>
          <a:xfrm>
            <a:off x="911894" y="158598"/>
            <a:ext cx="10995659" cy="1077849"/>
          </a:xfrm>
        </p:spPr>
        <p:txBody>
          <a:bodyPr/>
          <a:lstStyle/>
          <a:p>
            <a:r>
              <a:rPr lang="en-GB" dirty="0"/>
              <a:t>DESI DR1</a:t>
            </a:r>
          </a:p>
        </p:txBody>
      </p:sp>
      <p:pic>
        <p:nvPicPr>
          <p:cNvPr id="18" name="Immagine 17" descr="Immagine che contiene testo, schermata&#10;&#10;Il contenuto generato dall'IA potrebbe non essere corretto.">
            <a:extLst>
              <a:ext uri="{FF2B5EF4-FFF2-40B4-BE49-F238E27FC236}">
                <a16:creationId xmlns:a16="http://schemas.microsoft.com/office/drawing/2014/main" id="{2B1C6279-705F-D514-6C88-3DEF89E5D2B6}"/>
              </a:ext>
            </a:extLst>
          </p:cNvPr>
          <p:cNvPicPr>
            <a:picLocks noChangeAspect="1"/>
          </p:cNvPicPr>
          <p:nvPr/>
        </p:nvPicPr>
        <p:blipFill>
          <a:blip r:embed="rId2"/>
          <a:stretch>
            <a:fillRect/>
          </a:stretch>
        </p:blipFill>
        <p:spPr>
          <a:xfrm>
            <a:off x="376585" y="1452917"/>
            <a:ext cx="6537355" cy="4160135"/>
          </a:xfrm>
          <a:prstGeom prst="rect">
            <a:avLst/>
          </a:prstGeom>
          <a:ln>
            <a:solidFill>
              <a:schemeClr val="accent2"/>
            </a:solidFill>
          </a:ln>
        </p:spPr>
      </p:pic>
      <p:sp>
        <p:nvSpPr>
          <p:cNvPr id="3" name="CasellaDiTesto 2">
            <a:extLst>
              <a:ext uri="{FF2B5EF4-FFF2-40B4-BE49-F238E27FC236}">
                <a16:creationId xmlns:a16="http://schemas.microsoft.com/office/drawing/2014/main" id="{4B181ACB-B474-8C86-DEC6-9A802557E833}"/>
              </a:ext>
            </a:extLst>
          </p:cNvPr>
          <p:cNvSpPr txBox="1"/>
          <p:nvPr/>
        </p:nvSpPr>
        <p:spPr>
          <a:xfrm>
            <a:off x="3588327" y="115897"/>
            <a:ext cx="8160327" cy="369332"/>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American Typewriter" panose="02090604020004020304" pitchFamily="18" charset="77"/>
              </a:rPr>
              <a:t>Sylos Labini, </a:t>
            </a:r>
            <a:r>
              <a:rPr lang="it-IT" sz="1800" dirty="0" err="1">
                <a:latin typeface="American Typewriter" panose="02090604020004020304" pitchFamily="18" charset="77"/>
              </a:rPr>
              <a:t>Physical</a:t>
            </a:r>
            <a:r>
              <a:rPr lang="it-IT" sz="1800" dirty="0">
                <a:latin typeface="American Typewriter" panose="02090604020004020304" pitchFamily="18" charset="77"/>
              </a:rPr>
              <a:t> Review D, 113, 2, id.023510, 22 pp., 2026 </a:t>
            </a:r>
          </a:p>
        </p:txBody>
      </p:sp>
      <p:pic>
        <p:nvPicPr>
          <p:cNvPr id="4" name="Immagine 3" descr="Immagine che contiene diagramma, linea, testo, Diagramma&#10;&#10;Il contenuto generato dall'IA potrebbe non essere corretto.">
            <a:extLst>
              <a:ext uri="{FF2B5EF4-FFF2-40B4-BE49-F238E27FC236}">
                <a16:creationId xmlns:a16="http://schemas.microsoft.com/office/drawing/2014/main" id="{FA7ED46B-15DB-CF66-0F25-AF8EED3BF96E}"/>
              </a:ext>
            </a:extLst>
          </p:cNvPr>
          <p:cNvPicPr>
            <a:picLocks noChangeAspect="1"/>
          </p:cNvPicPr>
          <p:nvPr/>
        </p:nvPicPr>
        <p:blipFill>
          <a:blip r:embed="rId3"/>
          <a:stretch>
            <a:fillRect/>
          </a:stretch>
        </p:blipFill>
        <p:spPr>
          <a:xfrm>
            <a:off x="7469111" y="1455187"/>
            <a:ext cx="4167718" cy="4157865"/>
          </a:xfrm>
          <a:prstGeom prst="rect">
            <a:avLst/>
          </a:prstGeom>
          <a:ln>
            <a:solidFill>
              <a:schemeClr val="accent2"/>
            </a:solidFill>
          </a:ln>
        </p:spPr>
      </p:pic>
    </p:spTree>
    <p:extLst>
      <p:ext uri="{BB962C8B-B14F-4D97-AF65-F5344CB8AC3E}">
        <p14:creationId xmlns:p14="http://schemas.microsoft.com/office/powerpoint/2010/main" val="3645504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E0D751-F2C3-FF5D-5D43-AC88B61EFC93}"/>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C9CDC12-B9F3-A0B6-75A2-9C45C6A8DE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439674-A1F8-4615-BD3A-B20D8FB345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C8F92AE-C741-570E-B71F-CD50E05EC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AAB5C9A-0356-8330-C926-8F09DD185B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140597-CB8E-1E3D-C13C-350BB1CEE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testo, schermata, Policromia, giallo&#10;&#10;Il contenuto generato dall'IA potrebbe non essere corretto.">
            <a:extLst>
              <a:ext uri="{FF2B5EF4-FFF2-40B4-BE49-F238E27FC236}">
                <a16:creationId xmlns:a16="http://schemas.microsoft.com/office/drawing/2014/main" id="{26A0C7AC-93FF-B8C0-3BAA-05561C71E9D1}"/>
              </a:ext>
            </a:extLst>
          </p:cNvPr>
          <p:cNvPicPr>
            <a:picLocks noChangeAspect="1"/>
          </p:cNvPicPr>
          <p:nvPr/>
        </p:nvPicPr>
        <p:blipFill>
          <a:blip r:embed="rId2"/>
          <a:stretch>
            <a:fillRect/>
          </a:stretch>
        </p:blipFill>
        <p:spPr>
          <a:xfrm>
            <a:off x="139374" y="1770184"/>
            <a:ext cx="6122878" cy="3673727"/>
          </a:xfrm>
          <a:prstGeom prst="rect">
            <a:avLst/>
          </a:prstGeom>
          <a:ln>
            <a:solidFill>
              <a:schemeClr val="accent2"/>
            </a:solidFill>
          </a:ln>
        </p:spPr>
      </p:pic>
      <p:pic>
        <p:nvPicPr>
          <p:cNvPr id="7" name="Immagine 6" descr="Immagine che contiene schermata&#10;&#10;Il contenuto generato dall'IA potrebbe non essere corretto.">
            <a:extLst>
              <a:ext uri="{FF2B5EF4-FFF2-40B4-BE49-F238E27FC236}">
                <a16:creationId xmlns:a16="http://schemas.microsoft.com/office/drawing/2014/main" id="{EB6B6EE9-F91E-3876-3C09-1752CE1A3D30}"/>
              </a:ext>
            </a:extLst>
          </p:cNvPr>
          <p:cNvPicPr>
            <a:picLocks noChangeAspect="1"/>
          </p:cNvPicPr>
          <p:nvPr/>
        </p:nvPicPr>
        <p:blipFill>
          <a:blip r:embed="rId3"/>
          <a:stretch>
            <a:fillRect/>
          </a:stretch>
        </p:blipFill>
        <p:spPr>
          <a:xfrm>
            <a:off x="6393429" y="961149"/>
            <a:ext cx="5782551" cy="5059732"/>
          </a:xfrm>
          <a:prstGeom prst="rect">
            <a:avLst/>
          </a:prstGeom>
        </p:spPr>
      </p:pic>
      <p:sp>
        <p:nvSpPr>
          <p:cNvPr id="8" name="Titolo 1">
            <a:extLst>
              <a:ext uri="{FF2B5EF4-FFF2-40B4-BE49-F238E27FC236}">
                <a16:creationId xmlns:a16="http://schemas.microsoft.com/office/drawing/2014/main" id="{149EA510-CC99-7880-356E-6501AB18A9BE}"/>
              </a:ext>
            </a:extLst>
          </p:cNvPr>
          <p:cNvSpPr>
            <a:spLocks noGrp="1"/>
          </p:cNvSpPr>
          <p:nvPr>
            <p:ph type="title"/>
          </p:nvPr>
        </p:nvSpPr>
        <p:spPr>
          <a:xfrm>
            <a:off x="911894" y="158598"/>
            <a:ext cx="10995659" cy="1077849"/>
          </a:xfrm>
        </p:spPr>
        <p:txBody>
          <a:bodyPr/>
          <a:lstStyle/>
          <a:p>
            <a:r>
              <a:rPr lang="en-GB" dirty="0"/>
              <a:t>DESI DR1</a:t>
            </a:r>
          </a:p>
        </p:txBody>
      </p:sp>
      <p:sp>
        <p:nvSpPr>
          <p:cNvPr id="5" name="CasellaDiTesto 4">
            <a:extLst>
              <a:ext uri="{FF2B5EF4-FFF2-40B4-BE49-F238E27FC236}">
                <a16:creationId xmlns:a16="http://schemas.microsoft.com/office/drawing/2014/main" id="{C9F15780-7E4A-5767-6FE2-DC10177F7C4C}"/>
              </a:ext>
            </a:extLst>
          </p:cNvPr>
          <p:cNvSpPr txBox="1"/>
          <p:nvPr/>
        </p:nvSpPr>
        <p:spPr>
          <a:xfrm>
            <a:off x="3198234" y="-98027"/>
            <a:ext cx="9127980" cy="646331"/>
          </a:xfrm>
          <a:prstGeom prst="rect">
            <a:avLst/>
          </a:prstGeom>
          <a:noFill/>
        </p:spPr>
        <p:txBody>
          <a:bodyPr wrap="square">
            <a:spAutoFit/>
          </a:bodyPr>
          <a:lstStyle/>
          <a:p>
            <a:pPr marL="285750" indent="-285750">
              <a:buFont typeface="Arial" panose="020B0604020202020204" pitchFamily="34" charset="0"/>
              <a:buChar char="•"/>
            </a:pPr>
            <a:endParaRPr lang="en-GB" sz="1800" dirty="0">
              <a:latin typeface="American Typewriter" panose="02090604020004020304" pitchFamily="18" charset="77"/>
            </a:endParaRPr>
          </a:p>
          <a:p>
            <a:pPr marL="285750" indent="-285750">
              <a:buFont typeface="Arial" panose="020B0604020202020204" pitchFamily="34" charset="0"/>
              <a:buChar char="•"/>
            </a:pPr>
            <a:r>
              <a:rPr lang="en-GB" sz="1800" dirty="0">
                <a:latin typeface="American Typewriter" panose="02090604020004020304" pitchFamily="18" charset="77"/>
              </a:rPr>
              <a:t>Sylos Labini, F ; </a:t>
            </a:r>
            <a:r>
              <a:rPr lang="en-GB" sz="1800" dirty="0" err="1">
                <a:latin typeface="American Typewriter" panose="02090604020004020304" pitchFamily="18" charset="77"/>
              </a:rPr>
              <a:t>Galoppo</a:t>
            </a:r>
            <a:r>
              <a:rPr lang="en-GB" sz="1800" dirty="0">
                <a:latin typeface="American Typewriter" panose="02090604020004020304" pitchFamily="18" charset="77"/>
              </a:rPr>
              <a:t> M, 2026, submitted</a:t>
            </a:r>
          </a:p>
        </p:txBody>
      </p:sp>
    </p:spTree>
    <p:extLst>
      <p:ext uri="{BB962C8B-B14F-4D97-AF65-F5344CB8AC3E}">
        <p14:creationId xmlns:p14="http://schemas.microsoft.com/office/powerpoint/2010/main" val="26315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AA4788-8946-1DA3-61E2-81B8F63DB770}"/>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62919E4-C488-4107-9EF1-66152F8480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F79732-4088-424C-A653-4534E43894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C4B15E1-8643-4122-BC17-9DE123491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01D576B-3782-47A1-8847-9E731C48B6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Immagine 5" descr="Immagine che contiene testo, schermata, Policromia, linea&#10;&#10;Il contenuto generato dall'IA potrebbe non essere corretto.">
            <a:extLst>
              <a:ext uri="{FF2B5EF4-FFF2-40B4-BE49-F238E27FC236}">
                <a16:creationId xmlns:a16="http://schemas.microsoft.com/office/drawing/2014/main" id="{436EAB55-B4A8-A9E5-6462-7F9EB0053094}"/>
              </a:ext>
            </a:extLst>
          </p:cNvPr>
          <p:cNvPicPr>
            <a:picLocks noChangeAspect="1"/>
          </p:cNvPicPr>
          <p:nvPr/>
        </p:nvPicPr>
        <p:blipFill>
          <a:blip r:embed="rId2"/>
          <a:srcRect t="1307" r="-2" b="929"/>
          <a:stretch>
            <a:fillRect/>
          </a:stretch>
        </p:blipFill>
        <p:spPr>
          <a:xfrm>
            <a:off x="146468" y="1642580"/>
            <a:ext cx="6534432" cy="3832920"/>
          </a:xfrm>
          <a:prstGeom prst="rect">
            <a:avLst/>
          </a:prstGeom>
          <a:ln>
            <a:solidFill>
              <a:schemeClr val="accent2"/>
            </a:solidFill>
          </a:ln>
        </p:spPr>
      </p:pic>
      <p:cxnSp>
        <p:nvCxnSpPr>
          <p:cNvPr id="19" name="Straight Connector 18">
            <a:extLst>
              <a:ext uri="{FF2B5EF4-FFF2-40B4-BE49-F238E27FC236}">
                <a16:creationId xmlns:a16="http://schemas.microsoft.com/office/drawing/2014/main" id="{A14FB581-6A58-4B43-8121-6AA1567AC8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olo 1">
            <a:extLst>
              <a:ext uri="{FF2B5EF4-FFF2-40B4-BE49-F238E27FC236}">
                <a16:creationId xmlns:a16="http://schemas.microsoft.com/office/drawing/2014/main" id="{84C323F2-645F-8F6E-170D-667D6352BCCE}"/>
              </a:ext>
            </a:extLst>
          </p:cNvPr>
          <p:cNvSpPr>
            <a:spLocks noGrp="1"/>
          </p:cNvSpPr>
          <p:nvPr>
            <p:ph type="title"/>
          </p:nvPr>
        </p:nvSpPr>
        <p:spPr>
          <a:xfrm>
            <a:off x="874607" y="156736"/>
            <a:ext cx="10995659" cy="1077849"/>
          </a:xfrm>
        </p:spPr>
        <p:txBody>
          <a:bodyPr/>
          <a:lstStyle/>
          <a:p>
            <a:r>
              <a:rPr lang="en-GB" dirty="0"/>
              <a:t>DESI DR1</a:t>
            </a:r>
          </a:p>
        </p:txBody>
      </p:sp>
      <p:pic>
        <p:nvPicPr>
          <p:cNvPr id="14" name="Immagine 13" descr="Immagine che contiene schermata, testo, cerchio, astronomia&#10;&#10;Il contenuto generato dall'IA potrebbe non essere corretto.">
            <a:extLst>
              <a:ext uri="{FF2B5EF4-FFF2-40B4-BE49-F238E27FC236}">
                <a16:creationId xmlns:a16="http://schemas.microsoft.com/office/drawing/2014/main" id="{C31DEFFC-C9B4-E8F9-75CA-ED5E6F7DA023}"/>
              </a:ext>
            </a:extLst>
          </p:cNvPr>
          <p:cNvPicPr>
            <a:picLocks noChangeAspect="1"/>
          </p:cNvPicPr>
          <p:nvPr/>
        </p:nvPicPr>
        <p:blipFill>
          <a:blip r:embed="rId3"/>
          <a:stretch>
            <a:fillRect/>
          </a:stretch>
        </p:blipFill>
        <p:spPr>
          <a:xfrm>
            <a:off x="6761862" y="1210564"/>
            <a:ext cx="5349176" cy="4680529"/>
          </a:xfrm>
          <a:prstGeom prst="rect">
            <a:avLst/>
          </a:prstGeom>
        </p:spPr>
      </p:pic>
      <p:sp>
        <p:nvSpPr>
          <p:cNvPr id="16" name="CasellaDiTesto 15">
            <a:extLst>
              <a:ext uri="{FF2B5EF4-FFF2-40B4-BE49-F238E27FC236}">
                <a16:creationId xmlns:a16="http://schemas.microsoft.com/office/drawing/2014/main" id="{E0AB7033-C395-EDAC-D0E9-3180CE02FE85}"/>
              </a:ext>
            </a:extLst>
          </p:cNvPr>
          <p:cNvSpPr txBox="1"/>
          <p:nvPr/>
        </p:nvSpPr>
        <p:spPr>
          <a:xfrm>
            <a:off x="3198234" y="-98027"/>
            <a:ext cx="9127980" cy="646331"/>
          </a:xfrm>
          <a:prstGeom prst="rect">
            <a:avLst/>
          </a:prstGeom>
          <a:noFill/>
        </p:spPr>
        <p:txBody>
          <a:bodyPr wrap="square">
            <a:spAutoFit/>
          </a:bodyPr>
          <a:lstStyle/>
          <a:p>
            <a:pPr marL="285750" indent="-285750">
              <a:buFont typeface="Arial" panose="020B0604020202020204" pitchFamily="34" charset="0"/>
              <a:buChar char="•"/>
            </a:pPr>
            <a:endParaRPr lang="en-GB" sz="1800" dirty="0">
              <a:latin typeface="American Typewriter" panose="02090604020004020304" pitchFamily="18" charset="77"/>
            </a:endParaRPr>
          </a:p>
          <a:p>
            <a:pPr marL="285750" indent="-285750">
              <a:buFont typeface="Arial" panose="020B0604020202020204" pitchFamily="34" charset="0"/>
              <a:buChar char="•"/>
            </a:pPr>
            <a:r>
              <a:rPr lang="en-GB" sz="1800" dirty="0">
                <a:latin typeface="American Typewriter" panose="02090604020004020304" pitchFamily="18" charset="77"/>
              </a:rPr>
              <a:t>Sylos Labini, F ; </a:t>
            </a:r>
            <a:r>
              <a:rPr lang="en-GB" sz="1800" dirty="0" err="1">
                <a:latin typeface="American Typewriter" panose="02090604020004020304" pitchFamily="18" charset="77"/>
              </a:rPr>
              <a:t>Galoppo</a:t>
            </a:r>
            <a:r>
              <a:rPr lang="en-GB" sz="1800" dirty="0">
                <a:latin typeface="American Typewriter" panose="02090604020004020304" pitchFamily="18" charset="77"/>
              </a:rPr>
              <a:t> M, 2026, submitted</a:t>
            </a:r>
          </a:p>
        </p:txBody>
      </p:sp>
    </p:spTree>
    <p:extLst>
      <p:ext uri="{BB962C8B-B14F-4D97-AF65-F5344CB8AC3E}">
        <p14:creationId xmlns:p14="http://schemas.microsoft.com/office/powerpoint/2010/main" val="291582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690B80-EFCF-283F-1AE0-2F8EB73DFC62}"/>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5AC7102-87D1-62A9-4773-085975722F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BD2148-C32B-1CC7-EC3D-9CE7136A3D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7C55767-6493-ADC7-9CDD-1DD1A10A1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801C160-5733-078C-5F30-FD8461DE9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5F32EAB-3A9C-7A9F-713F-BF329AACC5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schermata, testo, astronomia&#10;&#10;Il contenuto generato dall'IA potrebbe non essere corretto.">
            <a:extLst>
              <a:ext uri="{FF2B5EF4-FFF2-40B4-BE49-F238E27FC236}">
                <a16:creationId xmlns:a16="http://schemas.microsoft.com/office/drawing/2014/main" id="{7A3B0535-F825-6294-4E06-CF6B7050462E}"/>
              </a:ext>
            </a:extLst>
          </p:cNvPr>
          <p:cNvPicPr>
            <a:picLocks noChangeAspect="1"/>
          </p:cNvPicPr>
          <p:nvPr/>
        </p:nvPicPr>
        <p:blipFill>
          <a:blip r:embed="rId2"/>
          <a:stretch>
            <a:fillRect/>
          </a:stretch>
        </p:blipFill>
        <p:spPr>
          <a:xfrm>
            <a:off x="6096000" y="928562"/>
            <a:ext cx="6000822" cy="5250719"/>
          </a:xfrm>
          <a:prstGeom prst="rect">
            <a:avLst/>
          </a:prstGeom>
        </p:spPr>
      </p:pic>
      <p:pic>
        <p:nvPicPr>
          <p:cNvPr id="7" name="Immagine 6" descr="Immagine che contiene testo, schermata&#10;&#10;Il contenuto generato dall'IA potrebbe non essere corretto.">
            <a:extLst>
              <a:ext uri="{FF2B5EF4-FFF2-40B4-BE49-F238E27FC236}">
                <a16:creationId xmlns:a16="http://schemas.microsoft.com/office/drawing/2014/main" id="{AC6C047F-B97C-A35E-FCC9-A7121388AF39}"/>
              </a:ext>
            </a:extLst>
          </p:cNvPr>
          <p:cNvPicPr>
            <a:picLocks noChangeAspect="1"/>
          </p:cNvPicPr>
          <p:nvPr/>
        </p:nvPicPr>
        <p:blipFill>
          <a:blip r:embed="rId3"/>
          <a:stretch>
            <a:fillRect/>
          </a:stretch>
        </p:blipFill>
        <p:spPr>
          <a:xfrm>
            <a:off x="95178" y="1903443"/>
            <a:ext cx="5946393" cy="3567836"/>
          </a:xfrm>
          <a:prstGeom prst="rect">
            <a:avLst/>
          </a:prstGeom>
          <a:ln>
            <a:solidFill>
              <a:schemeClr val="accent2"/>
            </a:solidFill>
          </a:ln>
        </p:spPr>
      </p:pic>
      <p:sp>
        <p:nvSpPr>
          <p:cNvPr id="8" name="Titolo 1">
            <a:extLst>
              <a:ext uri="{FF2B5EF4-FFF2-40B4-BE49-F238E27FC236}">
                <a16:creationId xmlns:a16="http://schemas.microsoft.com/office/drawing/2014/main" id="{82CFC86F-0DE9-21D5-8D6F-39B6CE48D140}"/>
              </a:ext>
            </a:extLst>
          </p:cNvPr>
          <p:cNvSpPr>
            <a:spLocks noGrp="1"/>
          </p:cNvSpPr>
          <p:nvPr>
            <p:ph type="title"/>
          </p:nvPr>
        </p:nvSpPr>
        <p:spPr>
          <a:xfrm>
            <a:off x="911894" y="146875"/>
            <a:ext cx="10995659" cy="1077849"/>
          </a:xfrm>
        </p:spPr>
        <p:txBody>
          <a:bodyPr/>
          <a:lstStyle/>
          <a:p>
            <a:r>
              <a:rPr lang="en-GB" dirty="0"/>
              <a:t>DESI DR1</a:t>
            </a:r>
          </a:p>
        </p:txBody>
      </p:sp>
      <p:sp>
        <p:nvSpPr>
          <p:cNvPr id="9" name="CasellaDiTesto 8">
            <a:extLst>
              <a:ext uri="{FF2B5EF4-FFF2-40B4-BE49-F238E27FC236}">
                <a16:creationId xmlns:a16="http://schemas.microsoft.com/office/drawing/2014/main" id="{19852E52-1EFF-25D3-1B99-56FF56C29715}"/>
              </a:ext>
            </a:extLst>
          </p:cNvPr>
          <p:cNvSpPr txBox="1"/>
          <p:nvPr/>
        </p:nvSpPr>
        <p:spPr>
          <a:xfrm>
            <a:off x="3198234" y="-98027"/>
            <a:ext cx="9127980" cy="646331"/>
          </a:xfrm>
          <a:prstGeom prst="rect">
            <a:avLst/>
          </a:prstGeom>
          <a:noFill/>
        </p:spPr>
        <p:txBody>
          <a:bodyPr wrap="square">
            <a:spAutoFit/>
          </a:bodyPr>
          <a:lstStyle/>
          <a:p>
            <a:pPr marL="285750" indent="-285750">
              <a:buFont typeface="Arial" panose="020B0604020202020204" pitchFamily="34" charset="0"/>
              <a:buChar char="•"/>
            </a:pPr>
            <a:endParaRPr lang="en-GB" sz="1800" dirty="0">
              <a:latin typeface="American Typewriter" panose="02090604020004020304" pitchFamily="18" charset="77"/>
            </a:endParaRPr>
          </a:p>
          <a:p>
            <a:pPr marL="285750" indent="-285750">
              <a:buFont typeface="Arial" panose="020B0604020202020204" pitchFamily="34" charset="0"/>
              <a:buChar char="•"/>
            </a:pPr>
            <a:r>
              <a:rPr lang="en-GB" sz="1800" dirty="0">
                <a:latin typeface="American Typewriter" panose="02090604020004020304" pitchFamily="18" charset="77"/>
              </a:rPr>
              <a:t>Sylos Labini, F ; </a:t>
            </a:r>
            <a:r>
              <a:rPr lang="en-GB" sz="1800" dirty="0" err="1">
                <a:latin typeface="American Typewriter" panose="02090604020004020304" pitchFamily="18" charset="77"/>
              </a:rPr>
              <a:t>Galoppo</a:t>
            </a:r>
            <a:r>
              <a:rPr lang="en-GB" sz="1800" dirty="0">
                <a:latin typeface="American Typewriter" panose="02090604020004020304" pitchFamily="18" charset="77"/>
              </a:rPr>
              <a:t> M, 2026, submitted</a:t>
            </a:r>
          </a:p>
        </p:txBody>
      </p:sp>
    </p:spTree>
    <p:extLst>
      <p:ext uri="{BB962C8B-B14F-4D97-AF65-F5344CB8AC3E}">
        <p14:creationId xmlns:p14="http://schemas.microsoft.com/office/powerpoint/2010/main" val="4160723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E94292-487A-245C-0E2A-65A32461F590}"/>
            </a:ext>
          </a:extLst>
        </p:cNvPr>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73F73E5E-578F-0C07-7BFF-56AEC71F3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9E11F8E-FEED-F1FC-FE22-70D14DF1B808}"/>
              </a:ext>
            </a:extLst>
          </p:cNvPr>
          <p:cNvSpPr>
            <a:spLocks noGrp="1"/>
          </p:cNvSpPr>
          <p:nvPr>
            <p:ph type="ctrTitle"/>
          </p:nvPr>
        </p:nvSpPr>
        <p:spPr>
          <a:xfrm>
            <a:off x="1436651" y="5570460"/>
            <a:ext cx="7409166" cy="1217642"/>
          </a:xfrm>
          <a:solidFill>
            <a:schemeClr val="bg1"/>
          </a:solidFill>
        </p:spPr>
        <p:txBody>
          <a:bodyPr>
            <a:normAutofit/>
          </a:bodyPr>
          <a:lstStyle/>
          <a:p>
            <a:br>
              <a:rPr lang="en-GB" sz="2800" dirty="0">
                <a:latin typeface="American Typewriter" panose="02090604020004020304" pitchFamily="18" charset="77"/>
              </a:rPr>
            </a:br>
            <a:br>
              <a:rPr lang="en-GB" sz="2800" dirty="0">
                <a:latin typeface="American Typewriter" panose="02090604020004020304" pitchFamily="18" charset="77"/>
              </a:rPr>
            </a:br>
            <a:r>
              <a:rPr lang="en-GB" sz="2800" dirty="0">
                <a:latin typeface="American Typewriter" panose="02090604020004020304" pitchFamily="18" charset="77"/>
              </a:rPr>
              <a:t>Francesco  Sylos Labini</a:t>
            </a:r>
          </a:p>
        </p:txBody>
      </p:sp>
      <p:cxnSp>
        <p:nvCxnSpPr>
          <p:cNvPr id="1052" name="Straight Connector 1051">
            <a:extLst>
              <a:ext uri="{FF2B5EF4-FFF2-40B4-BE49-F238E27FC236}">
                <a16:creationId xmlns:a16="http://schemas.microsoft.com/office/drawing/2014/main" id="{C8D6DC14-341F-139D-602F-662EF41694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416A32ED-CA3B-054B-483D-CD507EAB45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magine 6" descr="Immagine che contiene Viso umano, testo, clipart, bianco&#10;&#10;Il contenuto generato dall'IA potrebbe non essere corretto.">
            <a:extLst>
              <a:ext uri="{FF2B5EF4-FFF2-40B4-BE49-F238E27FC236}">
                <a16:creationId xmlns:a16="http://schemas.microsoft.com/office/drawing/2014/main" id="{441EB563-A82C-045F-B105-7F5A3DD9556F}"/>
              </a:ext>
            </a:extLst>
          </p:cNvPr>
          <p:cNvPicPr>
            <a:picLocks noChangeAspect="1"/>
          </p:cNvPicPr>
          <p:nvPr/>
        </p:nvPicPr>
        <p:blipFill>
          <a:blip r:embed="rId2"/>
          <a:stretch>
            <a:fillRect/>
          </a:stretch>
        </p:blipFill>
        <p:spPr>
          <a:xfrm>
            <a:off x="472091" y="5838601"/>
            <a:ext cx="879605" cy="879605"/>
          </a:xfrm>
          <a:prstGeom prst="rect">
            <a:avLst/>
          </a:prstGeom>
        </p:spPr>
      </p:pic>
      <p:pic>
        <p:nvPicPr>
          <p:cNvPr id="1026" name="Picture 2">
            <a:extLst>
              <a:ext uri="{FF2B5EF4-FFF2-40B4-BE49-F238E27FC236}">
                <a16:creationId xmlns:a16="http://schemas.microsoft.com/office/drawing/2014/main" id="{EC4F849D-200B-6DDE-169C-71112FC8E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200" y="717800"/>
            <a:ext cx="3648571" cy="54938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C65A1835-DB94-0737-8C8F-D4D78FB94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433" y="776772"/>
            <a:ext cx="3648571" cy="542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7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2CCD3B-DA1B-6612-79C0-F541D2D3E29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58B3C36-FB02-8F62-F14E-98E11C05A6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B55735-68A6-E8DA-7D1E-4DC88DF25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AADA6852-FC11-C76D-F32F-157D4AB43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E9EC555-91E6-309A-21BF-9661557703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8E7F8B-A609-5722-1460-D4312EA420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magine 3" descr="Immagine che contiene schermata, cerchio, astronomia&#10;&#10;Il contenuto generato dall'IA potrebbe non essere corretto.">
            <a:extLst>
              <a:ext uri="{FF2B5EF4-FFF2-40B4-BE49-F238E27FC236}">
                <a16:creationId xmlns:a16="http://schemas.microsoft.com/office/drawing/2014/main" id="{751F1E02-FD89-39FF-89B3-79BC1FAEA8C9}"/>
              </a:ext>
            </a:extLst>
          </p:cNvPr>
          <p:cNvPicPr>
            <a:picLocks noChangeAspect="1"/>
          </p:cNvPicPr>
          <p:nvPr/>
        </p:nvPicPr>
        <p:blipFill>
          <a:blip r:embed="rId2"/>
          <a:stretch>
            <a:fillRect/>
          </a:stretch>
        </p:blipFill>
        <p:spPr>
          <a:xfrm>
            <a:off x="6131238" y="993551"/>
            <a:ext cx="5926548" cy="5185730"/>
          </a:xfrm>
          <a:prstGeom prst="rect">
            <a:avLst/>
          </a:prstGeom>
        </p:spPr>
      </p:pic>
      <p:pic>
        <p:nvPicPr>
          <p:cNvPr id="6" name="Immagine 5" descr="Immagine che contiene testo, schermata, Policromia&#10;&#10;Il contenuto generato dall'IA potrebbe non essere corretto.">
            <a:extLst>
              <a:ext uri="{FF2B5EF4-FFF2-40B4-BE49-F238E27FC236}">
                <a16:creationId xmlns:a16="http://schemas.microsoft.com/office/drawing/2014/main" id="{3B27E65B-10BC-6BD2-5ABB-246F94A1B619}"/>
              </a:ext>
            </a:extLst>
          </p:cNvPr>
          <p:cNvPicPr>
            <a:picLocks noChangeAspect="1"/>
          </p:cNvPicPr>
          <p:nvPr/>
        </p:nvPicPr>
        <p:blipFill>
          <a:blip r:embed="rId3"/>
          <a:stretch>
            <a:fillRect/>
          </a:stretch>
        </p:blipFill>
        <p:spPr>
          <a:xfrm>
            <a:off x="134214" y="1903443"/>
            <a:ext cx="5862810" cy="3517686"/>
          </a:xfrm>
          <a:prstGeom prst="rect">
            <a:avLst/>
          </a:prstGeom>
          <a:ln>
            <a:solidFill>
              <a:schemeClr val="accent2"/>
            </a:solidFill>
          </a:ln>
        </p:spPr>
      </p:pic>
      <p:sp>
        <p:nvSpPr>
          <p:cNvPr id="8" name="Titolo 1">
            <a:extLst>
              <a:ext uri="{FF2B5EF4-FFF2-40B4-BE49-F238E27FC236}">
                <a16:creationId xmlns:a16="http://schemas.microsoft.com/office/drawing/2014/main" id="{E2AB70AC-905E-4B94-2B09-A78DF86F740E}"/>
              </a:ext>
            </a:extLst>
          </p:cNvPr>
          <p:cNvSpPr>
            <a:spLocks noGrp="1"/>
          </p:cNvSpPr>
          <p:nvPr>
            <p:ph type="title"/>
          </p:nvPr>
        </p:nvSpPr>
        <p:spPr>
          <a:xfrm>
            <a:off x="911894" y="146875"/>
            <a:ext cx="10995659" cy="1077849"/>
          </a:xfrm>
        </p:spPr>
        <p:txBody>
          <a:bodyPr/>
          <a:lstStyle/>
          <a:p>
            <a:r>
              <a:rPr lang="en-GB" dirty="0"/>
              <a:t>DESI DR1</a:t>
            </a:r>
          </a:p>
        </p:txBody>
      </p:sp>
      <p:sp>
        <p:nvSpPr>
          <p:cNvPr id="2" name="CasellaDiTesto 1">
            <a:extLst>
              <a:ext uri="{FF2B5EF4-FFF2-40B4-BE49-F238E27FC236}">
                <a16:creationId xmlns:a16="http://schemas.microsoft.com/office/drawing/2014/main" id="{966E517A-2243-431B-E87C-5E0E65DB68D3}"/>
              </a:ext>
            </a:extLst>
          </p:cNvPr>
          <p:cNvSpPr txBox="1"/>
          <p:nvPr/>
        </p:nvSpPr>
        <p:spPr>
          <a:xfrm>
            <a:off x="3198234" y="-98027"/>
            <a:ext cx="9127980" cy="646331"/>
          </a:xfrm>
          <a:prstGeom prst="rect">
            <a:avLst/>
          </a:prstGeom>
          <a:noFill/>
        </p:spPr>
        <p:txBody>
          <a:bodyPr wrap="square">
            <a:spAutoFit/>
          </a:bodyPr>
          <a:lstStyle/>
          <a:p>
            <a:pPr marL="285750" indent="-285750">
              <a:buFont typeface="Arial" panose="020B0604020202020204" pitchFamily="34" charset="0"/>
              <a:buChar char="•"/>
            </a:pPr>
            <a:endParaRPr lang="en-GB" sz="1800" dirty="0">
              <a:latin typeface="American Typewriter" panose="02090604020004020304" pitchFamily="18" charset="77"/>
            </a:endParaRPr>
          </a:p>
          <a:p>
            <a:pPr marL="285750" indent="-285750">
              <a:buFont typeface="Arial" panose="020B0604020202020204" pitchFamily="34" charset="0"/>
              <a:buChar char="•"/>
            </a:pPr>
            <a:r>
              <a:rPr lang="en-GB" sz="1800" dirty="0">
                <a:latin typeface="American Typewriter" panose="02090604020004020304" pitchFamily="18" charset="77"/>
              </a:rPr>
              <a:t>Sylos Labini, F ; </a:t>
            </a:r>
            <a:r>
              <a:rPr lang="en-GB" sz="1800" dirty="0" err="1">
                <a:latin typeface="American Typewriter" panose="02090604020004020304" pitchFamily="18" charset="77"/>
              </a:rPr>
              <a:t>Galoppo</a:t>
            </a:r>
            <a:r>
              <a:rPr lang="en-GB" sz="1800" dirty="0">
                <a:latin typeface="American Typewriter" panose="02090604020004020304" pitchFamily="18" charset="77"/>
              </a:rPr>
              <a:t> M, 2026, submitted</a:t>
            </a:r>
          </a:p>
        </p:txBody>
      </p:sp>
    </p:spTree>
    <p:extLst>
      <p:ext uri="{BB962C8B-B14F-4D97-AF65-F5344CB8AC3E}">
        <p14:creationId xmlns:p14="http://schemas.microsoft.com/office/powerpoint/2010/main" val="1935516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79996A-D3B6-A8DA-24C6-C89A2F0C4709}"/>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971CFF1-5D84-3663-6B8E-2B286B0F5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F7AFE3-CA54-688A-53E3-7E6FDEFA4A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F1B0547-0DFF-BD76-47B6-4710DAE07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2AA7C71-5E6A-B092-AC9A-D23D614187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8CED5B-6F4E-51EE-217E-21D97173E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Diagramma, linea, diagramma, schermata&#10;&#10;Il contenuto generato dall'IA potrebbe non essere corretto.">
            <a:extLst>
              <a:ext uri="{FF2B5EF4-FFF2-40B4-BE49-F238E27FC236}">
                <a16:creationId xmlns:a16="http://schemas.microsoft.com/office/drawing/2014/main" id="{8E6D9B14-6666-29EA-9745-F03CFB72513A}"/>
              </a:ext>
            </a:extLst>
          </p:cNvPr>
          <p:cNvPicPr>
            <a:picLocks noChangeAspect="1"/>
          </p:cNvPicPr>
          <p:nvPr/>
        </p:nvPicPr>
        <p:blipFill>
          <a:blip r:embed="rId2"/>
          <a:stretch>
            <a:fillRect/>
          </a:stretch>
        </p:blipFill>
        <p:spPr>
          <a:xfrm>
            <a:off x="222439" y="1460148"/>
            <a:ext cx="5850413" cy="3510248"/>
          </a:xfrm>
          <a:prstGeom prst="rect">
            <a:avLst/>
          </a:prstGeom>
          <a:ln>
            <a:solidFill>
              <a:schemeClr val="accent2"/>
            </a:solidFill>
          </a:ln>
        </p:spPr>
      </p:pic>
      <p:sp>
        <p:nvSpPr>
          <p:cNvPr id="8" name="Titolo 1">
            <a:extLst>
              <a:ext uri="{FF2B5EF4-FFF2-40B4-BE49-F238E27FC236}">
                <a16:creationId xmlns:a16="http://schemas.microsoft.com/office/drawing/2014/main" id="{47F8CF6B-916A-0FB2-63B3-2F3C27DA3AFA}"/>
              </a:ext>
            </a:extLst>
          </p:cNvPr>
          <p:cNvSpPr>
            <a:spLocks noGrp="1"/>
          </p:cNvSpPr>
          <p:nvPr>
            <p:ph type="title"/>
          </p:nvPr>
        </p:nvSpPr>
        <p:spPr>
          <a:xfrm>
            <a:off x="911894" y="146875"/>
            <a:ext cx="10995659" cy="1077849"/>
          </a:xfrm>
        </p:spPr>
        <p:txBody>
          <a:bodyPr/>
          <a:lstStyle/>
          <a:p>
            <a:r>
              <a:rPr lang="en-GB" dirty="0"/>
              <a:t>DESI DR1</a:t>
            </a:r>
          </a:p>
        </p:txBody>
      </p:sp>
      <p:sp>
        <p:nvSpPr>
          <p:cNvPr id="9" name="CasellaDiTesto 8">
            <a:extLst>
              <a:ext uri="{FF2B5EF4-FFF2-40B4-BE49-F238E27FC236}">
                <a16:creationId xmlns:a16="http://schemas.microsoft.com/office/drawing/2014/main" id="{C9349D7E-1DBF-11B2-D902-A546B0DEFD10}"/>
              </a:ext>
            </a:extLst>
          </p:cNvPr>
          <p:cNvSpPr txBox="1"/>
          <p:nvPr/>
        </p:nvSpPr>
        <p:spPr>
          <a:xfrm>
            <a:off x="3198234" y="-98027"/>
            <a:ext cx="9127980" cy="646331"/>
          </a:xfrm>
          <a:prstGeom prst="rect">
            <a:avLst/>
          </a:prstGeom>
          <a:noFill/>
        </p:spPr>
        <p:txBody>
          <a:bodyPr wrap="square">
            <a:spAutoFit/>
          </a:bodyPr>
          <a:lstStyle/>
          <a:p>
            <a:pPr marL="285750" indent="-285750">
              <a:buFont typeface="Arial" panose="020B0604020202020204" pitchFamily="34" charset="0"/>
              <a:buChar char="•"/>
            </a:pPr>
            <a:endParaRPr lang="en-GB" sz="1800" dirty="0">
              <a:latin typeface="American Typewriter" panose="02090604020004020304" pitchFamily="18" charset="77"/>
            </a:endParaRPr>
          </a:p>
          <a:p>
            <a:pPr marL="285750" indent="-285750">
              <a:buFont typeface="Arial" panose="020B0604020202020204" pitchFamily="34" charset="0"/>
              <a:buChar char="•"/>
            </a:pPr>
            <a:r>
              <a:rPr lang="en-GB" sz="1800" dirty="0">
                <a:latin typeface="American Typewriter" panose="02090604020004020304" pitchFamily="18" charset="77"/>
              </a:rPr>
              <a:t>Sylos Labini, F ; </a:t>
            </a:r>
            <a:r>
              <a:rPr lang="en-GB" sz="1800" dirty="0" err="1">
                <a:latin typeface="American Typewriter" panose="02090604020004020304" pitchFamily="18" charset="77"/>
              </a:rPr>
              <a:t>Galoppo</a:t>
            </a:r>
            <a:r>
              <a:rPr lang="en-GB" sz="1800" dirty="0">
                <a:latin typeface="American Typewriter" panose="02090604020004020304" pitchFamily="18" charset="77"/>
              </a:rPr>
              <a:t> M, Nature 2026, submitted</a:t>
            </a:r>
          </a:p>
        </p:txBody>
      </p:sp>
      <p:pic>
        <p:nvPicPr>
          <p:cNvPr id="10" name="Immagine 9" descr="Immagine che contiene Diagramma, linea, testo, diagramma&#10;&#10;Il contenuto generato dall'IA potrebbe non essere corretto.">
            <a:extLst>
              <a:ext uri="{FF2B5EF4-FFF2-40B4-BE49-F238E27FC236}">
                <a16:creationId xmlns:a16="http://schemas.microsoft.com/office/drawing/2014/main" id="{111860B5-D0DA-436E-C143-720B8DC823D2}"/>
              </a:ext>
            </a:extLst>
          </p:cNvPr>
          <p:cNvPicPr>
            <a:picLocks noChangeAspect="1"/>
          </p:cNvPicPr>
          <p:nvPr/>
        </p:nvPicPr>
        <p:blipFill>
          <a:blip r:embed="rId3"/>
          <a:stretch>
            <a:fillRect/>
          </a:stretch>
        </p:blipFill>
        <p:spPr>
          <a:xfrm>
            <a:off x="6207263" y="1460147"/>
            <a:ext cx="5850412" cy="3510247"/>
          </a:xfrm>
          <a:prstGeom prst="rect">
            <a:avLst/>
          </a:prstGeom>
          <a:ln>
            <a:solidFill>
              <a:schemeClr val="accent2"/>
            </a:solidFill>
          </a:ln>
        </p:spPr>
      </p:pic>
    </p:spTree>
    <p:extLst>
      <p:ext uri="{BB962C8B-B14F-4D97-AF65-F5344CB8AC3E}">
        <p14:creationId xmlns:p14="http://schemas.microsoft.com/office/powerpoint/2010/main" val="1538687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2B90BC-7D22-64F9-513F-E0025ABAF793}"/>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0129F99-E430-CB08-86B9-FC8A90166C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15E4D0-9DC1-5D03-E9D3-C98F4FD30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BA32024-FA50-8470-4925-EC95343F8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3D7BF29-4F08-39E5-9A14-5E61C7DF0F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BB64D2-5AA2-737F-ADB2-CC9CDD5BE6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4" descr="undefined">
            <a:extLst>
              <a:ext uri="{FF2B5EF4-FFF2-40B4-BE49-F238E27FC236}">
                <a16:creationId xmlns:a16="http://schemas.microsoft.com/office/drawing/2014/main" id="{827E4AB4-B2C2-CBE1-D9DF-A1499B0D0F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itolo 1">
            <a:extLst>
              <a:ext uri="{FF2B5EF4-FFF2-40B4-BE49-F238E27FC236}">
                <a16:creationId xmlns:a16="http://schemas.microsoft.com/office/drawing/2014/main" id="{483AEC99-0367-B4C8-BE79-3E97228C5242}"/>
              </a:ext>
            </a:extLst>
          </p:cNvPr>
          <p:cNvSpPr>
            <a:spLocks noGrp="1"/>
          </p:cNvSpPr>
          <p:nvPr>
            <p:ph type="title"/>
          </p:nvPr>
        </p:nvSpPr>
        <p:spPr>
          <a:xfrm>
            <a:off x="911894" y="146875"/>
            <a:ext cx="10995659" cy="1077849"/>
          </a:xfrm>
        </p:spPr>
        <p:txBody>
          <a:bodyPr/>
          <a:lstStyle/>
          <a:p>
            <a:r>
              <a:rPr lang="en-GB" dirty="0"/>
              <a:t>From DESI DR1 to DESI DR2</a:t>
            </a:r>
          </a:p>
        </p:txBody>
      </p:sp>
      <p:pic>
        <p:nvPicPr>
          <p:cNvPr id="1026" name="Picture 2">
            <a:extLst>
              <a:ext uri="{FF2B5EF4-FFF2-40B4-BE49-F238E27FC236}">
                <a16:creationId xmlns:a16="http://schemas.microsoft.com/office/drawing/2014/main" id="{E566CFBD-7E62-094C-1D8C-CE702895B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7" y="925302"/>
            <a:ext cx="4249360" cy="248171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28" name="Picture 4" descr="DR1_progress">
            <a:extLst>
              <a:ext uri="{FF2B5EF4-FFF2-40B4-BE49-F238E27FC236}">
                <a16:creationId xmlns:a16="http://schemas.microsoft.com/office/drawing/2014/main" id="{49F9F0BB-EF20-4608-9101-5D03FDFA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67" y="3489869"/>
            <a:ext cx="4249360" cy="2650013"/>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4D6AF6B-7DF5-8628-18F4-3764C1C529D9}"/>
              </a:ext>
            </a:extLst>
          </p:cNvPr>
          <p:cNvSpPr/>
          <p:nvPr/>
        </p:nvSpPr>
        <p:spPr>
          <a:xfrm>
            <a:off x="1262743" y="4814875"/>
            <a:ext cx="1926771" cy="334068"/>
          </a:xfrm>
          <a:prstGeom prst="rect">
            <a:avLst/>
          </a:prstGeom>
          <a:solidFill>
            <a:schemeClr val="accent1">
              <a:alpha val="3009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Minerale, natura&#10;&#10;Il contenuto generato dall'IA potrebbe non essere corretto.">
            <a:extLst>
              <a:ext uri="{FF2B5EF4-FFF2-40B4-BE49-F238E27FC236}">
                <a16:creationId xmlns:a16="http://schemas.microsoft.com/office/drawing/2014/main" id="{39E88F69-BB49-D9F5-2B64-DBAA94A3595E}"/>
              </a:ext>
            </a:extLst>
          </p:cNvPr>
          <p:cNvPicPr>
            <a:picLocks noChangeAspect="1"/>
          </p:cNvPicPr>
          <p:nvPr/>
        </p:nvPicPr>
        <p:blipFill>
          <a:blip r:embed="rId4"/>
          <a:stretch>
            <a:fillRect/>
          </a:stretch>
        </p:blipFill>
        <p:spPr>
          <a:xfrm>
            <a:off x="6096000" y="2690408"/>
            <a:ext cx="5938496" cy="3488866"/>
          </a:xfrm>
          <a:prstGeom prst="rect">
            <a:avLst/>
          </a:prstGeom>
        </p:spPr>
      </p:pic>
    </p:spTree>
    <p:extLst>
      <p:ext uri="{BB962C8B-B14F-4D97-AF65-F5344CB8AC3E}">
        <p14:creationId xmlns:p14="http://schemas.microsoft.com/office/powerpoint/2010/main" val="4053262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C6C842-9CF0-6FD3-7079-E1DD1A95A0D3}"/>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371070D-9DDD-A1CF-47A1-6E2F1A53EF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EE0062-6B7B-8E8C-B2FE-B276CE965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0843E85-64B8-757E-8F56-82A665A4C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4061EA8-7717-56E1-F486-1EF34E368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1853B8D-C842-1EB3-D7FD-5C35B791A8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4" descr="undefined">
            <a:extLst>
              <a:ext uri="{FF2B5EF4-FFF2-40B4-BE49-F238E27FC236}">
                <a16:creationId xmlns:a16="http://schemas.microsoft.com/office/drawing/2014/main" id="{5831B613-1D06-C3E8-4831-3F98E78154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Immagine 5" descr="Immagine che contiene sfera, pianeta, Policromia, arte&#10;&#10;Il contenuto generato dall'IA potrebbe non essere corretto.">
            <a:extLst>
              <a:ext uri="{FF2B5EF4-FFF2-40B4-BE49-F238E27FC236}">
                <a16:creationId xmlns:a16="http://schemas.microsoft.com/office/drawing/2014/main" id="{5907EF8C-1CB4-1908-7FBC-3E439B2CAEB9}"/>
              </a:ext>
            </a:extLst>
          </p:cNvPr>
          <p:cNvPicPr>
            <a:picLocks noChangeAspect="1"/>
          </p:cNvPicPr>
          <p:nvPr/>
        </p:nvPicPr>
        <p:blipFill>
          <a:blip r:embed="rId2"/>
          <a:stretch>
            <a:fillRect/>
          </a:stretch>
        </p:blipFill>
        <p:spPr>
          <a:xfrm>
            <a:off x="284447" y="888654"/>
            <a:ext cx="4829908" cy="2414954"/>
          </a:xfrm>
          <a:prstGeom prst="rect">
            <a:avLst/>
          </a:prstGeom>
        </p:spPr>
      </p:pic>
      <p:pic>
        <p:nvPicPr>
          <p:cNvPr id="7" name="Immagine 6" descr="Immagine che contiene Minerale, natura&#10;&#10;Il contenuto generato dall'IA potrebbe non essere corretto.">
            <a:extLst>
              <a:ext uri="{FF2B5EF4-FFF2-40B4-BE49-F238E27FC236}">
                <a16:creationId xmlns:a16="http://schemas.microsoft.com/office/drawing/2014/main" id="{0760BB95-3A37-3BBB-AEB2-9E4FEA896F86}"/>
              </a:ext>
            </a:extLst>
          </p:cNvPr>
          <p:cNvPicPr>
            <a:picLocks noChangeAspect="1"/>
          </p:cNvPicPr>
          <p:nvPr/>
        </p:nvPicPr>
        <p:blipFill>
          <a:blip r:embed="rId3"/>
          <a:stretch>
            <a:fillRect/>
          </a:stretch>
        </p:blipFill>
        <p:spPr>
          <a:xfrm>
            <a:off x="6096000" y="2690408"/>
            <a:ext cx="5938496" cy="3488866"/>
          </a:xfrm>
          <a:prstGeom prst="rect">
            <a:avLst/>
          </a:prstGeom>
        </p:spPr>
      </p:pic>
      <p:sp>
        <p:nvSpPr>
          <p:cNvPr id="12" name="Titolo 1">
            <a:extLst>
              <a:ext uri="{FF2B5EF4-FFF2-40B4-BE49-F238E27FC236}">
                <a16:creationId xmlns:a16="http://schemas.microsoft.com/office/drawing/2014/main" id="{BF7BB9E1-979E-20A9-F7E0-28FE0130E879}"/>
              </a:ext>
            </a:extLst>
          </p:cNvPr>
          <p:cNvSpPr>
            <a:spLocks noGrp="1"/>
          </p:cNvSpPr>
          <p:nvPr>
            <p:ph type="title"/>
          </p:nvPr>
        </p:nvSpPr>
        <p:spPr>
          <a:xfrm>
            <a:off x="911894" y="146875"/>
            <a:ext cx="10995659" cy="1077849"/>
          </a:xfrm>
        </p:spPr>
        <p:txBody>
          <a:bodyPr/>
          <a:lstStyle/>
          <a:p>
            <a:r>
              <a:rPr lang="en-GB" dirty="0"/>
              <a:t>From DESI DR1 to theory ……. </a:t>
            </a:r>
          </a:p>
        </p:txBody>
      </p:sp>
      <p:sp>
        <p:nvSpPr>
          <p:cNvPr id="14" name="Freccia curva 13">
            <a:extLst>
              <a:ext uri="{FF2B5EF4-FFF2-40B4-BE49-F238E27FC236}">
                <a16:creationId xmlns:a16="http://schemas.microsoft.com/office/drawing/2014/main" id="{F9D9BCC8-026F-B5FB-D3BD-A2C09A19BDB2}"/>
              </a:ext>
            </a:extLst>
          </p:cNvPr>
          <p:cNvSpPr/>
          <p:nvPr/>
        </p:nvSpPr>
        <p:spPr>
          <a:xfrm flipV="1">
            <a:off x="2507674" y="3443945"/>
            <a:ext cx="3588326" cy="1091239"/>
          </a:xfrm>
          <a:prstGeom prst="bentArrow">
            <a:avLst>
              <a:gd name="adj1" fmla="val 25000"/>
              <a:gd name="adj2" fmla="val 15915"/>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ttangolo 17">
            <a:extLst>
              <a:ext uri="{FF2B5EF4-FFF2-40B4-BE49-F238E27FC236}">
                <a16:creationId xmlns:a16="http://schemas.microsoft.com/office/drawing/2014/main" id="{9636AA65-CF06-C299-2CB6-76058B3B07B9}"/>
              </a:ext>
            </a:extLst>
          </p:cNvPr>
          <p:cNvSpPr/>
          <p:nvPr/>
        </p:nvSpPr>
        <p:spPr>
          <a:xfrm>
            <a:off x="3247008" y="4535184"/>
            <a:ext cx="2358169" cy="1569660"/>
          </a:xfrm>
          <a:prstGeom prst="rect">
            <a:avLst/>
          </a:prstGeom>
          <a:noFill/>
        </p:spPr>
        <p:txBody>
          <a:bodyPr wrap="square" lIns="91440" tIns="45720" rIns="91440" bIns="45720">
            <a:spAutoFit/>
          </a:bodyPr>
          <a:lstStyle/>
          <a:p>
            <a:pPr algn="ctr"/>
            <a:r>
              <a:rPr lang="it-IT" sz="96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1164423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C6955D-8CB6-CDD2-0E02-DAA24B81A072}"/>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F821FC7-0A69-B8D9-8241-492924A79F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AA4DFB2-6FA4-23F6-6B11-F31F17FAB5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DEF5981-6919-F41D-B009-1BE79A205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D667893-34B9-A200-3A0A-F768B2CCC3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523953-712F-22B4-33B3-60EEB7C4F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olo 1">
            <a:extLst>
              <a:ext uri="{FF2B5EF4-FFF2-40B4-BE49-F238E27FC236}">
                <a16:creationId xmlns:a16="http://schemas.microsoft.com/office/drawing/2014/main" id="{DCAB6E14-A94E-A7AA-D200-68F3C925D9DA}"/>
              </a:ext>
            </a:extLst>
          </p:cNvPr>
          <p:cNvSpPr>
            <a:spLocks noGrp="1"/>
          </p:cNvSpPr>
          <p:nvPr>
            <p:ph type="title"/>
          </p:nvPr>
        </p:nvSpPr>
        <p:spPr>
          <a:xfrm>
            <a:off x="911894" y="158598"/>
            <a:ext cx="10995659" cy="1077849"/>
          </a:xfrm>
        </p:spPr>
        <p:txBody>
          <a:bodyPr/>
          <a:lstStyle/>
          <a:p>
            <a:r>
              <a:rPr lang="en-GB" dirty="0"/>
              <a:t>DESI DR1 and …..</a:t>
            </a:r>
          </a:p>
        </p:txBody>
      </p:sp>
      <p:sp>
        <p:nvSpPr>
          <p:cNvPr id="14" name="CasellaDiTesto 13">
            <a:extLst>
              <a:ext uri="{FF2B5EF4-FFF2-40B4-BE49-F238E27FC236}">
                <a16:creationId xmlns:a16="http://schemas.microsoft.com/office/drawing/2014/main" id="{8C9D83C2-5A94-943C-551C-CF23608A3D2B}"/>
              </a:ext>
            </a:extLst>
          </p:cNvPr>
          <p:cNvSpPr txBox="1"/>
          <p:nvPr/>
        </p:nvSpPr>
        <p:spPr>
          <a:xfrm>
            <a:off x="94786" y="916302"/>
            <a:ext cx="12002428" cy="5262979"/>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American Typewriter" panose="02090604020004020304" pitchFamily="18" charset="77"/>
              </a:rPr>
              <a:t>Sylos Labini, F., </a:t>
            </a:r>
            <a:r>
              <a:rPr lang="en-GB" sz="2400" i="1" dirty="0">
                <a:latin typeface="American Typewriter" panose="02090604020004020304" pitchFamily="18" charset="77"/>
              </a:rPr>
              <a:t>Hidden role of anisotropies in shaping structure formation in cosmological N-body simulations</a:t>
            </a:r>
            <a:r>
              <a:rPr lang="en-GB" sz="2400" b="1" dirty="0">
                <a:latin typeface="American Typewriter" panose="02090604020004020304" pitchFamily="18" charset="77"/>
              </a:rPr>
              <a:t>, </a:t>
            </a:r>
            <a:r>
              <a:rPr lang="it-IT" sz="2400" b="1" dirty="0" err="1">
                <a:latin typeface="American Typewriter" panose="02090604020004020304" pitchFamily="18" charset="77"/>
              </a:rPr>
              <a:t>Physical</a:t>
            </a:r>
            <a:r>
              <a:rPr lang="it-IT" sz="2400" b="1" dirty="0">
                <a:latin typeface="American Typewriter" panose="02090604020004020304" pitchFamily="18" charset="77"/>
              </a:rPr>
              <a:t> Review D</a:t>
            </a:r>
            <a:r>
              <a:rPr lang="it-IT" sz="2400" dirty="0">
                <a:latin typeface="American Typewriter" panose="02090604020004020304" pitchFamily="18" charset="77"/>
              </a:rPr>
              <a:t>, Volume 113, </a:t>
            </a:r>
            <a:r>
              <a:rPr lang="it-IT" sz="2400" dirty="0" err="1">
                <a:latin typeface="American Typewriter" panose="02090604020004020304" pitchFamily="18" charset="77"/>
              </a:rPr>
              <a:t>Issue</a:t>
            </a:r>
            <a:r>
              <a:rPr lang="it-IT" sz="2400" dirty="0">
                <a:latin typeface="American Typewriter" panose="02090604020004020304" pitchFamily="18" charset="77"/>
              </a:rPr>
              <a:t> 2, id.023510, 22 pp., </a:t>
            </a:r>
            <a:r>
              <a:rPr lang="it-IT" sz="2400" b="1" dirty="0">
                <a:latin typeface="American Typewriter" panose="02090604020004020304" pitchFamily="18" charset="77"/>
              </a:rPr>
              <a:t>2026</a:t>
            </a:r>
            <a:r>
              <a:rPr lang="it-IT" sz="2400" dirty="0">
                <a:latin typeface="American Typewriter" panose="02090604020004020304" pitchFamily="18" charset="77"/>
              </a:rPr>
              <a:t> </a:t>
            </a:r>
          </a:p>
          <a:p>
            <a:pPr marL="285750" indent="-285750">
              <a:buFont typeface="Arial" panose="020B0604020202020204" pitchFamily="34" charset="0"/>
              <a:buChar char="•"/>
            </a:pPr>
            <a:endParaRPr lang="it-IT" sz="2400" dirty="0">
              <a:latin typeface="American Typewriter" panose="02090604020004020304" pitchFamily="18" charset="77"/>
            </a:endParaRPr>
          </a:p>
          <a:p>
            <a:pPr marL="285750" indent="-285750">
              <a:buFont typeface="Arial" panose="020B0604020202020204" pitchFamily="34" charset="0"/>
              <a:buChar char="•"/>
            </a:pPr>
            <a:r>
              <a:rPr lang="en-GB" sz="2400" dirty="0">
                <a:latin typeface="American Typewriter" panose="02090604020004020304" pitchFamily="18" charset="77"/>
              </a:rPr>
              <a:t>Sylos Labini, F., Antal, T.  </a:t>
            </a:r>
            <a:r>
              <a:rPr lang="en-GB" sz="2400" i="1" dirty="0">
                <a:latin typeface="American Typewriter" panose="02090604020004020304" pitchFamily="18" charset="77"/>
              </a:rPr>
              <a:t>Large-Scale Galaxy Correlations from the DESI First Data Release</a:t>
            </a:r>
            <a:r>
              <a:rPr lang="en-GB" sz="2400" dirty="0">
                <a:latin typeface="American Typewriter" panose="02090604020004020304" pitchFamily="18" charset="77"/>
              </a:rPr>
              <a:t>, </a:t>
            </a:r>
            <a:r>
              <a:rPr lang="en-GB" sz="2400" b="1" dirty="0" err="1">
                <a:latin typeface="American Typewriter" panose="02090604020004020304" pitchFamily="18" charset="77"/>
              </a:rPr>
              <a:t>Astron.Astrophys</a:t>
            </a:r>
            <a:r>
              <a:rPr lang="en-GB" sz="2400" b="1" dirty="0">
                <a:latin typeface="American Typewriter" panose="02090604020004020304" pitchFamily="18" charset="77"/>
              </a:rPr>
              <a:t>., 2026</a:t>
            </a:r>
            <a:r>
              <a:rPr lang="en-GB" sz="2400" dirty="0">
                <a:latin typeface="American Typewriter" panose="02090604020004020304" pitchFamily="18" charset="77"/>
              </a:rPr>
              <a:t>, </a:t>
            </a:r>
            <a:r>
              <a:rPr lang="en-GB" sz="2400" b="1" dirty="0">
                <a:latin typeface="American Typewriter" panose="02090604020004020304" pitchFamily="18" charset="77"/>
              </a:rPr>
              <a:t>in the press</a:t>
            </a:r>
            <a:endParaRPr lang="it-IT" sz="2400" b="1" dirty="0">
              <a:latin typeface="American Typewriter" panose="02090604020004020304" pitchFamily="18" charset="77"/>
            </a:endParaRPr>
          </a:p>
          <a:p>
            <a:pPr marL="285750" indent="-285750">
              <a:buFont typeface="Arial" panose="020B0604020202020204" pitchFamily="34" charset="0"/>
              <a:buChar char="•"/>
            </a:pPr>
            <a:endParaRPr lang="it-IT" sz="2400" dirty="0">
              <a:latin typeface="American Typewriter" panose="02090604020004020304" pitchFamily="18" charset="77"/>
            </a:endParaRPr>
          </a:p>
          <a:p>
            <a:pPr marL="285750" indent="-285750">
              <a:buFont typeface="Arial" panose="020B0604020202020204" pitchFamily="34" charset="0"/>
              <a:buChar char="•"/>
            </a:pPr>
            <a:r>
              <a:rPr lang="en-GB" sz="2400" dirty="0">
                <a:latin typeface="American Typewriter" panose="02090604020004020304" pitchFamily="18" charset="77"/>
              </a:rPr>
              <a:t>Sylos Labini, F., </a:t>
            </a:r>
            <a:r>
              <a:rPr lang="en-GB" sz="2400" dirty="0" err="1">
                <a:latin typeface="American Typewriter" panose="02090604020004020304" pitchFamily="18" charset="77"/>
              </a:rPr>
              <a:t>Galoppo</a:t>
            </a:r>
            <a:r>
              <a:rPr lang="en-GB" sz="2400" dirty="0">
                <a:latin typeface="American Typewriter" panose="02090604020004020304" pitchFamily="18" charset="77"/>
              </a:rPr>
              <a:t> M., </a:t>
            </a:r>
            <a:r>
              <a:rPr lang="en-GB" sz="2400" i="1" dirty="0">
                <a:latin typeface="American Typewriter" panose="02090604020004020304" pitchFamily="18" charset="77"/>
              </a:rPr>
              <a:t>Morphology at Fixed Power Spectrum: Zel’dovich Versus Non–ZA Constructions of Correlated Initial Conditions</a:t>
            </a:r>
            <a:r>
              <a:rPr lang="en-GB" sz="2400" dirty="0">
                <a:latin typeface="American Typewriter" panose="02090604020004020304" pitchFamily="18" charset="77"/>
              </a:rPr>
              <a:t>, </a:t>
            </a:r>
            <a:r>
              <a:rPr lang="it-IT" sz="2400" b="1" dirty="0" err="1">
                <a:latin typeface="American Typewriter" panose="02090604020004020304" pitchFamily="18" charset="77"/>
              </a:rPr>
              <a:t>Physical</a:t>
            </a:r>
            <a:r>
              <a:rPr lang="it-IT" sz="2400" b="1" dirty="0">
                <a:latin typeface="American Typewriter" panose="02090604020004020304" pitchFamily="18" charset="77"/>
              </a:rPr>
              <a:t> Review D, 2026, </a:t>
            </a:r>
            <a:r>
              <a:rPr lang="it-IT" sz="2400" b="1" dirty="0" err="1">
                <a:latin typeface="American Typewriter" panose="02090604020004020304" pitchFamily="18" charset="77"/>
              </a:rPr>
              <a:t>submitted</a:t>
            </a:r>
            <a:r>
              <a:rPr lang="it-IT" sz="2400" b="1" dirty="0">
                <a:latin typeface="American Typewriter" panose="02090604020004020304" pitchFamily="18" charset="77"/>
              </a:rPr>
              <a:t> </a:t>
            </a:r>
            <a:endParaRPr lang="en-GB" sz="2400" b="1" dirty="0">
              <a:latin typeface="American Typewriter" panose="02090604020004020304" pitchFamily="18" charset="77"/>
            </a:endParaRPr>
          </a:p>
          <a:p>
            <a:pPr marL="285750" indent="-285750">
              <a:buFont typeface="Arial" panose="020B0604020202020204" pitchFamily="34" charset="0"/>
              <a:buChar char="•"/>
            </a:pPr>
            <a:endParaRPr lang="en-GB" sz="2400" dirty="0">
              <a:latin typeface="American Typewriter" panose="02090604020004020304" pitchFamily="18" charset="77"/>
            </a:endParaRPr>
          </a:p>
          <a:p>
            <a:pPr marL="285750" indent="-285750">
              <a:buFont typeface="Arial" panose="020B0604020202020204" pitchFamily="34" charset="0"/>
              <a:buChar char="•"/>
            </a:pPr>
            <a:r>
              <a:rPr lang="en-GB" sz="2400" dirty="0">
                <a:latin typeface="American Typewriter" panose="02090604020004020304" pitchFamily="18" charset="77"/>
              </a:rPr>
              <a:t>Sylos Labini, F., </a:t>
            </a:r>
            <a:r>
              <a:rPr lang="en-GB" sz="2400" dirty="0" err="1">
                <a:latin typeface="American Typewriter" panose="02090604020004020304" pitchFamily="18" charset="77"/>
              </a:rPr>
              <a:t>Galoppo</a:t>
            </a:r>
            <a:r>
              <a:rPr lang="en-GB" sz="2400" dirty="0">
                <a:latin typeface="American Typewriter" panose="02090604020004020304" pitchFamily="18" charset="77"/>
              </a:rPr>
              <a:t> M., </a:t>
            </a:r>
            <a:r>
              <a:rPr lang="en-GB" sz="2400" i="1" dirty="0">
                <a:latin typeface="American Typewriter" panose="02090604020004020304" pitchFamily="18" charset="77"/>
              </a:rPr>
              <a:t>Anisotropic Structures on </a:t>
            </a:r>
            <a:r>
              <a:rPr lang="en-GB" sz="2400" i="1" dirty="0" err="1">
                <a:latin typeface="American Typewriter" panose="02090604020004020304" pitchFamily="18" charset="77"/>
              </a:rPr>
              <a:t>Gpc</a:t>
            </a:r>
            <a:r>
              <a:rPr lang="en-GB" sz="2400" i="1" dirty="0">
                <a:latin typeface="American Typewriter" panose="02090604020004020304" pitchFamily="18" charset="77"/>
              </a:rPr>
              <a:t> Scales in DESI DR1: Implications for Cosmology</a:t>
            </a:r>
            <a:r>
              <a:rPr lang="en-GB" sz="2400" dirty="0">
                <a:latin typeface="American Typewriter" panose="02090604020004020304" pitchFamily="18" charset="77"/>
              </a:rPr>
              <a:t>, </a:t>
            </a:r>
            <a:r>
              <a:rPr lang="en-GB" sz="2400" b="1" dirty="0">
                <a:latin typeface="American Typewriter" panose="02090604020004020304" pitchFamily="18" charset="77"/>
              </a:rPr>
              <a:t>Nature 2026</a:t>
            </a:r>
            <a:r>
              <a:rPr lang="en-GB" sz="2400" dirty="0">
                <a:latin typeface="American Typewriter" panose="02090604020004020304" pitchFamily="18" charset="77"/>
              </a:rPr>
              <a:t>, </a:t>
            </a:r>
            <a:r>
              <a:rPr lang="en-GB" sz="2400" b="1" dirty="0">
                <a:latin typeface="American Typewriter" panose="02090604020004020304" pitchFamily="18" charset="77"/>
              </a:rPr>
              <a:t>submitted</a:t>
            </a:r>
            <a:endParaRPr lang="en-GB" sz="2400" dirty="0">
              <a:latin typeface="American Typewriter" panose="02090604020004020304" pitchFamily="18" charset="77"/>
            </a:endParaRPr>
          </a:p>
          <a:p>
            <a:pPr marL="285750" indent="-285750">
              <a:buFont typeface="Arial" panose="020B0604020202020204" pitchFamily="34" charset="0"/>
              <a:buChar char="•"/>
            </a:pPr>
            <a:endParaRPr lang="en-GB" sz="2400" dirty="0">
              <a:latin typeface="American Typewriter" panose="02090604020004020304" pitchFamily="18" charset="77"/>
            </a:endParaRPr>
          </a:p>
        </p:txBody>
      </p:sp>
    </p:spTree>
    <p:extLst>
      <p:ext uri="{BB962C8B-B14F-4D97-AF65-F5344CB8AC3E}">
        <p14:creationId xmlns:p14="http://schemas.microsoft.com/office/powerpoint/2010/main" val="3185713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03B7DC-071F-911D-6320-E1D45CCBAEEA}"/>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173EA02-52A7-79AE-9B3D-6BBA1CF7F3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C79BB1-72A2-55E5-F534-5F49055C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B1E7A51-9AA0-4F61-E19B-A584B8A94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A347891-F230-EEE8-A1B1-BD9F7383C0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937F3D-6251-65E0-3EC5-E51B684D2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53CF5F7-8B01-BB7A-141C-94AE320E4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113" b="25728"/>
          <a:stretch>
            <a:fillRect/>
          </a:stretch>
        </p:blipFill>
        <p:spPr bwMode="auto">
          <a:xfrm>
            <a:off x="1512115" y="1789551"/>
            <a:ext cx="9622221" cy="47942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5F91BA0-7DDA-63EC-E707-12E3991AAF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8" b="87327"/>
          <a:stretch>
            <a:fillRect/>
          </a:stretch>
        </p:blipFill>
        <p:spPr bwMode="auto">
          <a:xfrm>
            <a:off x="643467" y="33324"/>
            <a:ext cx="11047988" cy="148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89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388D93-19EF-717F-5B0A-D642BD4F4A35}"/>
            </a:ext>
          </a:extLst>
        </p:cNvPr>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1481B5C8-1E09-DCF3-B802-5E3F5A8DA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2" name="Straight Connector 1051">
            <a:extLst>
              <a:ext uri="{FF2B5EF4-FFF2-40B4-BE49-F238E27FC236}">
                <a16:creationId xmlns:a16="http://schemas.microsoft.com/office/drawing/2014/main" id="{2A0646FF-A3FE-B7AA-8387-1D5053D22F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73BA071D-576A-42B2-BF0C-CD5D194FD1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olo 1">
            <a:extLst>
              <a:ext uri="{FF2B5EF4-FFF2-40B4-BE49-F238E27FC236}">
                <a16:creationId xmlns:a16="http://schemas.microsoft.com/office/drawing/2014/main" id="{05DEE41F-18C8-C22C-A8FE-891644CEA76F}"/>
              </a:ext>
            </a:extLst>
          </p:cNvPr>
          <p:cNvSpPr txBox="1">
            <a:spLocks/>
          </p:cNvSpPr>
          <p:nvPr/>
        </p:nvSpPr>
        <p:spPr>
          <a:xfrm>
            <a:off x="821303" y="139794"/>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r>
              <a:rPr lang="en-GB" dirty="0"/>
              <a:t>Galaxy kinematic and dynamics</a:t>
            </a:r>
          </a:p>
        </p:txBody>
      </p:sp>
      <p:sp>
        <p:nvSpPr>
          <p:cNvPr id="3" name="Titolo 1">
            <a:extLst>
              <a:ext uri="{FF2B5EF4-FFF2-40B4-BE49-F238E27FC236}">
                <a16:creationId xmlns:a16="http://schemas.microsoft.com/office/drawing/2014/main" id="{B9DF9FE6-3365-06C6-AA9D-8041433B5016}"/>
              </a:ext>
            </a:extLst>
          </p:cNvPr>
          <p:cNvSpPr txBox="1">
            <a:spLocks/>
          </p:cNvSpPr>
          <p:nvPr/>
        </p:nvSpPr>
        <p:spPr>
          <a:xfrm>
            <a:off x="446265" y="1217643"/>
            <a:ext cx="10794622" cy="5335488"/>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pPr marL="457200" indent="-457200">
              <a:buFont typeface="Arial" panose="020B0604020202020204" pitchFamily="34" charset="0"/>
              <a:buChar char="•"/>
            </a:pPr>
            <a:r>
              <a:rPr lang="en-GB" sz="2800" b="1" dirty="0">
                <a:solidFill>
                  <a:srgbClr val="002060"/>
                </a:solidFill>
                <a:latin typeface="American Typewriter" panose="02090604020004020304" pitchFamily="18" charset="77"/>
              </a:rPr>
              <a:t>Kinematics and dynamics of the Milky Way </a:t>
            </a:r>
          </a:p>
          <a:p>
            <a:r>
              <a:rPr lang="en-GB" sz="2800" dirty="0">
                <a:solidFill>
                  <a:srgbClr val="002060"/>
                </a:solidFill>
                <a:latin typeface="American Typewriter" panose="02090604020004020304" pitchFamily="18" charset="77"/>
              </a:rPr>
              <a:t>Roberto Capuzzo Dolcetta (Roma 1), Martin Lopez Corredoira (IAC, Spain) </a:t>
            </a:r>
          </a:p>
          <a:p>
            <a:endParaRPr lang="en-GB" sz="2800" dirty="0">
              <a:solidFill>
                <a:srgbClr val="002060"/>
              </a:solidFill>
              <a:latin typeface="American Typewriter" panose="02090604020004020304" pitchFamily="18" charset="77"/>
            </a:endParaRPr>
          </a:p>
          <a:p>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b="1" dirty="0">
                <a:solidFill>
                  <a:srgbClr val="002060"/>
                </a:solidFill>
                <a:latin typeface="American Typewriter" panose="02090604020004020304" pitchFamily="18" charset="77"/>
              </a:rPr>
              <a:t>Kinematics and dynamics of external data</a:t>
            </a:r>
          </a:p>
          <a:p>
            <a:r>
              <a:rPr lang="en-GB" sz="2800" dirty="0">
                <a:solidFill>
                  <a:srgbClr val="002060"/>
                </a:solidFill>
                <a:latin typeface="American Typewriter" panose="02090604020004020304" pitchFamily="18" charset="77"/>
              </a:rPr>
              <a:t> Giordano de Marzo (Cref), Matteo </a:t>
            </a:r>
            <a:r>
              <a:rPr lang="en-GB" sz="2800" dirty="0" err="1">
                <a:solidFill>
                  <a:srgbClr val="002060"/>
                </a:solidFill>
                <a:latin typeface="American Typewriter" panose="02090604020004020304" pitchFamily="18" charset="77"/>
              </a:rPr>
              <a:t>Straccamore</a:t>
            </a:r>
            <a:r>
              <a:rPr lang="en-GB" sz="2800" dirty="0">
                <a:solidFill>
                  <a:srgbClr val="002060"/>
                </a:solidFill>
                <a:latin typeface="American Typewriter" panose="02090604020004020304" pitchFamily="18" charset="77"/>
              </a:rPr>
              <a:t> (Cref, Sony) Sebastian </a:t>
            </a:r>
            <a:r>
              <a:rPr lang="en-GB" sz="2800" dirty="0" err="1">
                <a:solidFill>
                  <a:srgbClr val="002060"/>
                </a:solidFill>
                <a:latin typeface="American Typewriter" panose="02090604020004020304" pitchFamily="18" charset="77"/>
              </a:rPr>
              <a:t>Còmoron</a:t>
            </a:r>
            <a:r>
              <a:rPr lang="en-GB" sz="2800" dirty="0">
                <a:solidFill>
                  <a:srgbClr val="002060"/>
                </a:solidFill>
                <a:latin typeface="American Typewriter" panose="02090604020004020304" pitchFamily="18" charset="77"/>
              </a:rPr>
              <a:t> (IAC Spain) </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b="1" dirty="0">
                <a:solidFill>
                  <a:srgbClr val="002060"/>
                </a:solidFill>
                <a:latin typeface="American Typewriter" panose="02090604020004020304" pitchFamily="18" charset="77"/>
              </a:rPr>
              <a:t>Self gravitating systems </a:t>
            </a:r>
          </a:p>
          <a:p>
            <a:r>
              <a:rPr lang="en-GB" sz="2800" dirty="0">
                <a:solidFill>
                  <a:srgbClr val="002060"/>
                </a:solidFill>
                <a:latin typeface="American Typewriter" panose="02090604020004020304" pitchFamily="18" charset="77"/>
              </a:rPr>
              <a:t>Michael Joyce (Paris), Capuzzo Dolcetta (Roma), Marco </a:t>
            </a:r>
            <a:r>
              <a:rPr lang="en-GB" sz="2800" dirty="0" err="1">
                <a:solidFill>
                  <a:srgbClr val="002060"/>
                </a:solidFill>
                <a:latin typeface="American Typewriter" panose="02090604020004020304" pitchFamily="18" charset="77"/>
              </a:rPr>
              <a:t>Galoppo</a:t>
            </a:r>
            <a:r>
              <a:rPr lang="en-GB" sz="2800" dirty="0">
                <a:solidFill>
                  <a:srgbClr val="002060"/>
                </a:solidFill>
                <a:latin typeface="American Typewriter" panose="02090604020004020304" pitchFamily="18" charset="77"/>
              </a:rPr>
              <a:t> (Christchurch, NZ) </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dirty="0">
                <a:solidFill>
                  <a:srgbClr val="002060"/>
                </a:solidFill>
                <a:latin typeface="American Typewriter" panose="02090604020004020304" pitchFamily="18" charset="77"/>
              </a:rPr>
              <a:t> </a:t>
            </a:r>
            <a:r>
              <a:rPr lang="en-GB" sz="2800" b="1" dirty="0">
                <a:solidFill>
                  <a:srgbClr val="002060"/>
                </a:solidFill>
                <a:latin typeface="American Typewriter" panose="02090604020004020304" pitchFamily="18" charset="77"/>
              </a:rPr>
              <a:t>Large scale structure of Universe</a:t>
            </a:r>
            <a:endParaRPr lang="en-GB" sz="2800" dirty="0">
              <a:solidFill>
                <a:srgbClr val="002060"/>
              </a:solidFill>
              <a:latin typeface="American Typewriter" panose="02090604020004020304" pitchFamily="18" charset="77"/>
            </a:endParaRPr>
          </a:p>
          <a:p>
            <a:r>
              <a:rPr lang="en-GB" sz="2800" dirty="0">
                <a:solidFill>
                  <a:srgbClr val="002060"/>
                </a:solidFill>
                <a:latin typeface="American Typewriter" panose="02090604020004020304" pitchFamily="18" charset="77"/>
              </a:rPr>
              <a:t>Tibor Antal (Edinburg),  M. </a:t>
            </a:r>
            <a:r>
              <a:rPr lang="en-GB" sz="2800" dirty="0" err="1">
                <a:solidFill>
                  <a:srgbClr val="002060"/>
                </a:solidFill>
                <a:latin typeface="American Typewriter" panose="02090604020004020304" pitchFamily="18" charset="77"/>
              </a:rPr>
              <a:t>Galoppo</a:t>
            </a:r>
            <a:r>
              <a:rPr lang="en-GB" sz="2800" dirty="0">
                <a:solidFill>
                  <a:srgbClr val="002060"/>
                </a:solidFill>
                <a:latin typeface="American Typewriter" panose="02090604020004020304" pitchFamily="18" charset="77"/>
              </a:rPr>
              <a:t> (Christchurch, NZ) </a:t>
            </a:r>
          </a:p>
          <a:p>
            <a:pPr marL="457200" indent="-457200">
              <a:buFont typeface="Arial" panose="020B0604020202020204" pitchFamily="34" charset="0"/>
              <a:buChar char="•"/>
            </a:pPr>
            <a:endParaRPr lang="en-GB" sz="2800" dirty="0">
              <a:solidFill>
                <a:srgbClr val="002060"/>
              </a:solidFill>
              <a:latin typeface="American Typewriter" panose="02090604020004020304" pitchFamily="18" charset="77"/>
            </a:endParaRPr>
          </a:p>
          <a:p>
            <a:pPr marL="457200" indent="-457200">
              <a:buFont typeface="Arial" panose="020B0604020202020204" pitchFamily="34" charset="0"/>
              <a:buChar char="•"/>
            </a:pPr>
            <a:r>
              <a:rPr lang="en-GB" sz="2800" dirty="0">
                <a:solidFill>
                  <a:srgbClr val="002060"/>
                </a:solidFill>
                <a:latin typeface="American Typewriter" panose="02090604020004020304" pitchFamily="18" charset="77"/>
              </a:rPr>
              <a:t> </a:t>
            </a:r>
            <a:r>
              <a:rPr lang="en-GB" sz="2800" b="1" dirty="0">
                <a:solidFill>
                  <a:srgbClr val="002060"/>
                </a:solidFill>
                <a:latin typeface="American Typewriter" panose="02090604020004020304" pitchFamily="18" charset="77"/>
              </a:rPr>
              <a:t>Cosmological density fields </a:t>
            </a:r>
            <a:r>
              <a:rPr lang="en-GB" sz="2800" dirty="0">
                <a:solidFill>
                  <a:srgbClr val="002060"/>
                </a:solidFill>
                <a:latin typeface="American Typewriter" panose="02090604020004020304" pitchFamily="18" charset="77"/>
              </a:rPr>
              <a:t>Michael Joyce (Paris), M. </a:t>
            </a:r>
            <a:r>
              <a:rPr lang="en-GB" sz="2800" dirty="0" err="1">
                <a:solidFill>
                  <a:srgbClr val="002060"/>
                </a:solidFill>
                <a:latin typeface="American Typewriter" panose="02090604020004020304" pitchFamily="18" charset="77"/>
              </a:rPr>
              <a:t>Galoppo</a:t>
            </a:r>
            <a:r>
              <a:rPr lang="en-GB" sz="2800" dirty="0">
                <a:solidFill>
                  <a:srgbClr val="002060"/>
                </a:solidFill>
                <a:latin typeface="American Typewriter" panose="02090604020004020304" pitchFamily="18" charset="77"/>
              </a:rPr>
              <a:t> (Christchurch, NZ) </a:t>
            </a:r>
          </a:p>
        </p:txBody>
      </p:sp>
    </p:spTree>
    <p:extLst>
      <p:ext uri="{BB962C8B-B14F-4D97-AF65-F5344CB8AC3E}">
        <p14:creationId xmlns:p14="http://schemas.microsoft.com/office/powerpoint/2010/main" val="386905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796D2F-123B-E248-BB46-639880A702DB}"/>
            </a:ext>
          </a:extLst>
        </p:cNvPr>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368CA22C-4B35-71CE-DA6E-C52041364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3CF7A9A-D590-88C2-4A59-0DCF3FA4F4BC}"/>
              </a:ext>
            </a:extLst>
          </p:cNvPr>
          <p:cNvSpPr>
            <a:spLocks noGrp="1"/>
          </p:cNvSpPr>
          <p:nvPr>
            <p:ph type="ctrTitle"/>
          </p:nvPr>
        </p:nvSpPr>
        <p:spPr>
          <a:xfrm>
            <a:off x="203664" y="1079334"/>
            <a:ext cx="4644434" cy="5099947"/>
          </a:xfrm>
        </p:spPr>
        <p:txBody>
          <a:bodyPr>
            <a:normAutofit/>
          </a:bodyPr>
          <a:lstStyle/>
          <a:p>
            <a:pPr algn="ctr"/>
            <a:r>
              <a:rPr lang="en-GB" sz="3600" dirty="0">
                <a:latin typeface="American Typewriter" panose="02090604020004020304" pitchFamily="18" charset="77"/>
              </a:rPr>
              <a:t>Large scale inhomogeneities and </a:t>
            </a:r>
            <a:br>
              <a:rPr lang="en-GB" sz="3600" dirty="0">
                <a:latin typeface="American Typewriter" panose="02090604020004020304" pitchFamily="18" charset="77"/>
              </a:rPr>
            </a:br>
            <a:r>
              <a:rPr lang="en-GB" sz="3600" dirty="0">
                <a:latin typeface="American Typewriter" panose="02090604020004020304" pitchFamily="18" charset="77"/>
              </a:rPr>
              <a:t>anisotropies </a:t>
            </a:r>
            <a:br>
              <a:rPr lang="en-GB" sz="3600" dirty="0">
                <a:latin typeface="American Typewriter" panose="02090604020004020304" pitchFamily="18" charset="77"/>
              </a:rPr>
            </a:br>
            <a:r>
              <a:rPr lang="en-GB" sz="3600" dirty="0">
                <a:latin typeface="American Typewriter" panose="02090604020004020304" pitchFamily="18" charset="77"/>
              </a:rPr>
              <a:t>with </a:t>
            </a:r>
            <a:br>
              <a:rPr lang="en-GB" sz="3600" dirty="0">
                <a:latin typeface="American Typewriter" panose="02090604020004020304" pitchFamily="18" charset="77"/>
              </a:rPr>
            </a:br>
            <a:r>
              <a:rPr lang="en-GB" sz="3600" dirty="0">
                <a:latin typeface="American Typewriter" panose="02090604020004020304" pitchFamily="18" charset="77"/>
              </a:rPr>
              <a:t>DESI DR1</a:t>
            </a:r>
            <a:br>
              <a:rPr lang="en-GB" sz="2800" dirty="0"/>
            </a:br>
            <a:br>
              <a:rPr lang="en-GB" sz="2800" dirty="0"/>
            </a:br>
            <a:br>
              <a:rPr lang="en-GB" sz="2800" dirty="0"/>
            </a:br>
            <a:br>
              <a:rPr lang="en-GB" sz="2800" dirty="0"/>
            </a:br>
            <a:br>
              <a:rPr lang="en-GB" sz="2800" dirty="0"/>
            </a:br>
            <a:r>
              <a:rPr lang="en-GB" sz="2800" dirty="0">
                <a:latin typeface="American Typewriter" panose="02090604020004020304" pitchFamily="18" charset="77"/>
              </a:rPr>
              <a:t>Francesco </a:t>
            </a:r>
            <a:br>
              <a:rPr lang="en-GB" sz="2800" dirty="0">
                <a:latin typeface="American Typewriter" panose="02090604020004020304" pitchFamily="18" charset="77"/>
              </a:rPr>
            </a:br>
            <a:r>
              <a:rPr lang="en-GB" sz="2800" dirty="0">
                <a:latin typeface="American Typewriter" panose="02090604020004020304" pitchFamily="18" charset="77"/>
              </a:rPr>
              <a:t>Sylos Labini</a:t>
            </a:r>
          </a:p>
        </p:txBody>
      </p:sp>
      <p:cxnSp>
        <p:nvCxnSpPr>
          <p:cNvPr id="1052" name="Straight Connector 1051">
            <a:extLst>
              <a:ext uri="{FF2B5EF4-FFF2-40B4-BE49-F238E27FC236}">
                <a16:creationId xmlns:a16="http://schemas.microsoft.com/office/drawing/2014/main" id="{A3F7811A-D4F8-775A-3BEC-9C2880070F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Immagine 4" descr="Immagine che contiene Minerale, natura&#10;&#10;Il contenuto generato dall'IA potrebbe non essere corretto.">
            <a:extLst>
              <a:ext uri="{FF2B5EF4-FFF2-40B4-BE49-F238E27FC236}">
                <a16:creationId xmlns:a16="http://schemas.microsoft.com/office/drawing/2014/main" id="{1DF676B2-AFD9-738F-422D-7A9A604E5B85}"/>
              </a:ext>
            </a:extLst>
          </p:cNvPr>
          <p:cNvPicPr>
            <a:picLocks noChangeAspect="1"/>
          </p:cNvPicPr>
          <p:nvPr/>
        </p:nvPicPr>
        <p:blipFill>
          <a:blip r:embed="rId2"/>
          <a:stretch>
            <a:fillRect/>
          </a:stretch>
        </p:blipFill>
        <p:spPr>
          <a:xfrm>
            <a:off x="4468888" y="948920"/>
            <a:ext cx="7519448" cy="4968717"/>
          </a:xfrm>
          <a:prstGeom prst="rect">
            <a:avLst/>
          </a:prstGeom>
        </p:spPr>
      </p:pic>
      <p:cxnSp>
        <p:nvCxnSpPr>
          <p:cNvPr id="1054" name="Straight Connector 1053">
            <a:extLst>
              <a:ext uri="{FF2B5EF4-FFF2-40B4-BE49-F238E27FC236}">
                <a16:creationId xmlns:a16="http://schemas.microsoft.com/office/drawing/2014/main" id="{4896F563-B89B-B937-09CA-E0C5EE4BF5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magine 6" descr="Immagine che contiene Viso umano, testo, clipart, bianco&#10;&#10;Il contenuto generato dall'IA potrebbe non essere corretto.">
            <a:extLst>
              <a:ext uri="{FF2B5EF4-FFF2-40B4-BE49-F238E27FC236}">
                <a16:creationId xmlns:a16="http://schemas.microsoft.com/office/drawing/2014/main" id="{95E4F87F-405C-3810-2E61-3BA26A0F37AF}"/>
              </a:ext>
            </a:extLst>
          </p:cNvPr>
          <p:cNvPicPr>
            <a:picLocks noChangeAspect="1"/>
          </p:cNvPicPr>
          <p:nvPr/>
        </p:nvPicPr>
        <p:blipFill>
          <a:blip r:embed="rId3"/>
          <a:stretch>
            <a:fillRect/>
          </a:stretch>
        </p:blipFill>
        <p:spPr>
          <a:xfrm>
            <a:off x="472091" y="5264441"/>
            <a:ext cx="879605" cy="879605"/>
          </a:xfrm>
          <a:prstGeom prst="rect">
            <a:avLst/>
          </a:prstGeom>
        </p:spPr>
      </p:pic>
      <p:sp>
        <p:nvSpPr>
          <p:cNvPr id="8" name="Titolo 1">
            <a:extLst>
              <a:ext uri="{FF2B5EF4-FFF2-40B4-BE49-F238E27FC236}">
                <a16:creationId xmlns:a16="http://schemas.microsoft.com/office/drawing/2014/main" id="{320AAB3B-7396-D8F5-C785-F35AFDF32B25}"/>
              </a:ext>
            </a:extLst>
          </p:cNvPr>
          <p:cNvSpPr txBox="1">
            <a:spLocks/>
          </p:cNvSpPr>
          <p:nvPr/>
        </p:nvSpPr>
        <p:spPr>
          <a:xfrm>
            <a:off x="911894" y="146875"/>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r>
              <a:rPr lang="en-GB" dirty="0"/>
              <a:t>DESI DR1</a:t>
            </a:r>
          </a:p>
        </p:txBody>
      </p:sp>
    </p:spTree>
    <p:extLst>
      <p:ext uri="{BB962C8B-B14F-4D97-AF65-F5344CB8AC3E}">
        <p14:creationId xmlns:p14="http://schemas.microsoft.com/office/powerpoint/2010/main" val="210032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8BC03-834F-B174-6576-422ADB6648B3}"/>
            </a:ext>
          </a:extLst>
        </p:cNvPr>
        <p:cNvGrpSpPr/>
        <p:nvPr/>
      </p:nvGrpSpPr>
      <p:grpSpPr>
        <a:xfrm>
          <a:off x="0" y="0"/>
          <a:ext cx="0" cy="0"/>
          <a:chOff x="0" y="0"/>
          <a:chExt cx="0" cy="0"/>
        </a:xfrm>
      </p:grpSpPr>
      <p:pic>
        <p:nvPicPr>
          <p:cNvPr id="1026" name="Picture 2" descr="A 3D map of space, with streams of light pointing in different directions from a central focal point. Researchers took detailed images in 20 different directions on the sky, creating a 3D map of 700,000 objects and covering roughly 1% of the total volume DESI will study.">
            <a:extLst>
              <a:ext uri="{FF2B5EF4-FFF2-40B4-BE49-F238E27FC236}">
                <a16:creationId xmlns:a16="http://schemas.microsoft.com/office/drawing/2014/main" id="{89596BE2-6B46-4759-311D-4A14C7E9F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564" y="909485"/>
            <a:ext cx="5555147" cy="3676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small slice of DESI data has Earth on the left and looks back in time to the right. Every dot represents a galaxy (blue) or quasar (red). The farther to the right an object is, the farther away it is. The upper wedge includes objects all the way back to about 12 billion years ago. The bottom wedge zooms in on the closer galaxies in more detail. The clumps, strands, and blank spots are real structures in the universe, showing how galaxies group together or leave voids on gigantic scales.">
            <a:extLst>
              <a:ext uri="{FF2B5EF4-FFF2-40B4-BE49-F238E27FC236}">
                <a16:creationId xmlns:a16="http://schemas.microsoft.com/office/drawing/2014/main" id="{3D03C2F3-239C-E9FF-BBA7-D7474A21C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57" y="3638812"/>
            <a:ext cx="5308980" cy="245594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Dark Energy results from the first year of DESI operations – Space Sciences  Lab">
            <a:extLst>
              <a:ext uri="{FF2B5EF4-FFF2-40B4-BE49-F238E27FC236}">
                <a16:creationId xmlns:a16="http://schemas.microsoft.com/office/drawing/2014/main" id="{CA14EFCE-1303-6FBB-4448-BAA5D95C4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71" y="909485"/>
            <a:ext cx="3109557" cy="247924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992EF9BB-287F-5C57-FFE2-29820DCA2EE7}"/>
              </a:ext>
            </a:extLst>
          </p:cNvPr>
          <p:cNvSpPr>
            <a:spLocks noGrp="1"/>
          </p:cNvSpPr>
          <p:nvPr>
            <p:ph type="title"/>
          </p:nvPr>
        </p:nvSpPr>
        <p:spPr>
          <a:xfrm>
            <a:off x="911894" y="146875"/>
            <a:ext cx="10995659" cy="1077849"/>
          </a:xfrm>
        </p:spPr>
        <p:txBody>
          <a:bodyPr/>
          <a:lstStyle/>
          <a:p>
            <a:r>
              <a:rPr lang="en-GB" dirty="0"/>
              <a:t>DESI EDR</a:t>
            </a:r>
          </a:p>
        </p:txBody>
      </p:sp>
    </p:spTree>
    <p:extLst>
      <p:ext uri="{BB962C8B-B14F-4D97-AF65-F5344CB8AC3E}">
        <p14:creationId xmlns:p14="http://schemas.microsoft.com/office/powerpoint/2010/main" val="74673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schizzo, diagramma&#10;&#10;Il contenuto generato dall'IA potrebbe non essere corretto.">
            <a:extLst>
              <a:ext uri="{FF2B5EF4-FFF2-40B4-BE49-F238E27FC236}">
                <a16:creationId xmlns:a16="http://schemas.microsoft.com/office/drawing/2014/main" id="{0E392E21-D674-4A06-5544-C6D9EC7784ED}"/>
              </a:ext>
            </a:extLst>
          </p:cNvPr>
          <p:cNvPicPr>
            <a:picLocks noGrp="1" noChangeAspect="1"/>
          </p:cNvPicPr>
          <p:nvPr>
            <p:ph idx="1"/>
          </p:nvPr>
        </p:nvPicPr>
        <p:blipFill>
          <a:blip r:embed="rId2"/>
          <a:stretch>
            <a:fillRect/>
          </a:stretch>
        </p:blipFill>
        <p:spPr>
          <a:xfrm>
            <a:off x="145744" y="1014217"/>
            <a:ext cx="5950256" cy="5206474"/>
          </a:xfrm>
        </p:spPr>
      </p:pic>
      <p:pic>
        <p:nvPicPr>
          <p:cNvPr id="9" name="Immagine 8" descr="Immagine che contiene Diagramma, schermata, diagramma, linea&#10;&#10;Il contenuto generato dall'IA potrebbe non essere corretto.">
            <a:extLst>
              <a:ext uri="{FF2B5EF4-FFF2-40B4-BE49-F238E27FC236}">
                <a16:creationId xmlns:a16="http://schemas.microsoft.com/office/drawing/2014/main" id="{6AA7189D-33F0-4775-9B98-4FDA9EEFE791}"/>
              </a:ext>
            </a:extLst>
          </p:cNvPr>
          <p:cNvPicPr>
            <a:picLocks noChangeAspect="1"/>
          </p:cNvPicPr>
          <p:nvPr/>
        </p:nvPicPr>
        <p:blipFill>
          <a:blip r:embed="rId3"/>
          <a:stretch>
            <a:fillRect/>
          </a:stretch>
        </p:blipFill>
        <p:spPr>
          <a:xfrm>
            <a:off x="6547292" y="1648691"/>
            <a:ext cx="5126966" cy="3845225"/>
          </a:xfrm>
          <a:prstGeom prst="rect">
            <a:avLst/>
          </a:prstGeom>
          <a:ln>
            <a:solidFill>
              <a:schemeClr val="accent2"/>
            </a:solidFill>
          </a:ln>
        </p:spPr>
      </p:pic>
      <p:sp>
        <p:nvSpPr>
          <p:cNvPr id="12" name="Titolo 1">
            <a:extLst>
              <a:ext uri="{FF2B5EF4-FFF2-40B4-BE49-F238E27FC236}">
                <a16:creationId xmlns:a16="http://schemas.microsoft.com/office/drawing/2014/main" id="{F4020938-9942-1391-AA0A-FC03CDCC418B}"/>
              </a:ext>
            </a:extLst>
          </p:cNvPr>
          <p:cNvSpPr>
            <a:spLocks noGrp="1"/>
          </p:cNvSpPr>
          <p:nvPr>
            <p:ph type="title"/>
          </p:nvPr>
        </p:nvSpPr>
        <p:spPr>
          <a:xfrm>
            <a:off x="911894" y="146875"/>
            <a:ext cx="10995659" cy="1077849"/>
          </a:xfrm>
        </p:spPr>
        <p:txBody>
          <a:bodyPr/>
          <a:lstStyle/>
          <a:p>
            <a:r>
              <a:rPr lang="en-GB" dirty="0"/>
              <a:t>DESI DR1</a:t>
            </a:r>
          </a:p>
        </p:txBody>
      </p:sp>
      <p:sp>
        <p:nvSpPr>
          <p:cNvPr id="13" name="Rettangolo 12">
            <a:extLst>
              <a:ext uri="{FF2B5EF4-FFF2-40B4-BE49-F238E27FC236}">
                <a16:creationId xmlns:a16="http://schemas.microsoft.com/office/drawing/2014/main" id="{B2D69D7F-26A3-9653-B4F5-442773FBC454}"/>
              </a:ext>
            </a:extLst>
          </p:cNvPr>
          <p:cNvSpPr/>
          <p:nvPr/>
        </p:nvSpPr>
        <p:spPr>
          <a:xfrm>
            <a:off x="2286000" y="4059382"/>
            <a:ext cx="2272145" cy="1274618"/>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075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29687-E6E5-6B91-C1FB-961146996F1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C1B2567-8AC0-5567-1704-DB8CE8360265}"/>
              </a:ext>
            </a:extLst>
          </p:cNvPr>
          <p:cNvSpPr>
            <a:spLocks noGrp="1"/>
          </p:cNvSpPr>
          <p:nvPr>
            <p:ph type="title"/>
          </p:nvPr>
        </p:nvSpPr>
        <p:spPr>
          <a:xfrm>
            <a:off x="911894" y="146875"/>
            <a:ext cx="10995659" cy="1077849"/>
          </a:xfrm>
        </p:spPr>
        <p:txBody>
          <a:bodyPr/>
          <a:lstStyle/>
          <a:p>
            <a:r>
              <a:rPr lang="en-GB" dirty="0"/>
              <a:t>DESI DR1</a:t>
            </a:r>
          </a:p>
        </p:txBody>
      </p:sp>
      <p:pic>
        <p:nvPicPr>
          <p:cNvPr id="10" name="Immagine 9" descr="Immagine che contiene testo, mappa, diagramma&#10;&#10;Il contenuto generato dall'IA potrebbe non essere corretto.">
            <a:extLst>
              <a:ext uri="{FF2B5EF4-FFF2-40B4-BE49-F238E27FC236}">
                <a16:creationId xmlns:a16="http://schemas.microsoft.com/office/drawing/2014/main" id="{DD18A031-93E7-0DC1-5088-4B0A85336C27}"/>
              </a:ext>
            </a:extLst>
          </p:cNvPr>
          <p:cNvPicPr>
            <a:picLocks noChangeAspect="1"/>
          </p:cNvPicPr>
          <p:nvPr/>
        </p:nvPicPr>
        <p:blipFill>
          <a:blip r:embed="rId2"/>
          <a:stretch>
            <a:fillRect/>
          </a:stretch>
        </p:blipFill>
        <p:spPr>
          <a:xfrm>
            <a:off x="462891" y="865861"/>
            <a:ext cx="5633109" cy="5126277"/>
          </a:xfrm>
          <a:prstGeom prst="rect">
            <a:avLst/>
          </a:prstGeom>
          <a:ln>
            <a:solidFill>
              <a:schemeClr val="accent2"/>
            </a:solidFill>
          </a:ln>
        </p:spPr>
      </p:pic>
      <p:pic>
        <p:nvPicPr>
          <p:cNvPr id="12" name="Immagine 11" descr="Immagine che contiene testo, diagramma&#10;&#10;Il contenuto generato dall'IA potrebbe non essere corretto.">
            <a:extLst>
              <a:ext uri="{FF2B5EF4-FFF2-40B4-BE49-F238E27FC236}">
                <a16:creationId xmlns:a16="http://schemas.microsoft.com/office/drawing/2014/main" id="{96A36B8F-D8E9-D822-BCE6-E4B5E5C4F0B0}"/>
              </a:ext>
            </a:extLst>
          </p:cNvPr>
          <p:cNvPicPr>
            <a:picLocks noChangeAspect="1"/>
          </p:cNvPicPr>
          <p:nvPr/>
        </p:nvPicPr>
        <p:blipFill>
          <a:blip r:embed="rId3"/>
          <a:stretch>
            <a:fillRect/>
          </a:stretch>
        </p:blipFill>
        <p:spPr>
          <a:xfrm>
            <a:off x="6185222" y="865860"/>
            <a:ext cx="5633109" cy="5126277"/>
          </a:xfrm>
          <a:prstGeom prst="rect">
            <a:avLst/>
          </a:prstGeom>
          <a:ln>
            <a:solidFill>
              <a:schemeClr val="accent2"/>
            </a:solidFill>
          </a:ln>
        </p:spPr>
      </p:pic>
    </p:spTree>
    <p:extLst>
      <p:ext uri="{BB962C8B-B14F-4D97-AF65-F5344CB8AC3E}">
        <p14:creationId xmlns:p14="http://schemas.microsoft.com/office/powerpoint/2010/main" val="1686807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E60D223-ECDF-76C3-AB84-B29E7181A640}"/>
              </a:ext>
            </a:extLst>
          </p:cNvPr>
          <p:cNvSpPr txBox="1">
            <a:spLocks/>
          </p:cNvSpPr>
          <p:nvPr/>
        </p:nvSpPr>
        <p:spPr>
          <a:xfrm>
            <a:off x="911894" y="146875"/>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dirty="0"/>
              <a:t>DESI DR1</a:t>
            </a:r>
          </a:p>
        </p:txBody>
      </p:sp>
      <p:pic>
        <p:nvPicPr>
          <p:cNvPr id="5" name="Immagine 4">
            <a:extLst>
              <a:ext uri="{FF2B5EF4-FFF2-40B4-BE49-F238E27FC236}">
                <a16:creationId xmlns:a16="http://schemas.microsoft.com/office/drawing/2014/main" id="{4EA2A566-C296-68E5-5DAE-D3A45A25B763}"/>
              </a:ext>
            </a:extLst>
          </p:cNvPr>
          <p:cNvPicPr>
            <a:picLocks noChangeAspect="1"/>
          </p:cNvPicPr>
          <p:nvPr/>
        </p:nvPicPr>
        <p:blipFill>
          <a:blip r:embed="rId2"/>
          <a:stretch>
            <a:fillRect/>
          </a:stretch>
        </p:blipFill>
        <p:spPr>
          <a:xfrm>
            <a:off x="1089694" y="1414600"/>
            <a:ext cx="7772400" cy="1286080"/>
          </a:xfrm>
          <a:prstGeom prst="rect">
            <a:avLst/>
          </a:prstGeom>
          <a:ln>
            <a:solidFill>
              <a:schemeClr val="accent1"/>
            </a:solidFill>
          </a:ln>
        </p:spPr>
      </p:pic>
      <p:pic>
        <p:nvPicPr>
          <p:cNvPr id="6" name="Immagine 5">
            <a:extLst>
              <a:ext uri="{FF2B5EF4-FFF2-40B4-BE49-F238E27FC236}">
                <a16:creationId xmlns:a16="http://schemas.microsoft.com/office/drawing/2014/main" id="{79FA2A84-4217-2E37-19CA-3DDB660E26DC}"/>
              </a:ext>
            </a:extLst>
          </p:cNvPr>
          <p:cNvPicPr>
            <a:picLocks noChangeAspect="1"/>
          </p:cNvPicPr>
          <p:nvPr/>
        </p:nvPicPr>
        <p:blipFill>
          <a:blip r:embed="rId3"/>
          <a:stretch>
            <a:fillRect/>
          </a:stretch>
        </p:blipFill>
        <p:spPr>
          <a:xfrm>
            <a:off x="1106980" y="3612376"/>
            <a:ext cx="3327400" cy="558800"/>
          </a:xfrm>
          <a:prstGeom prst="rect">
            <a:avLst/>
          </a:prstGeom>
          <a:ln>
            <a:solidFill>
              <a:schemeClr val="accent2"/>
            </a:solidFill>
          </a:ln>
        </p:spPr>
      </p:pic>
      <p:pic>
        <p:nvPicPr>
          <p:cNvPr id="9" name="Immagine 8">
            <a:extLst>
              <a:ext uri="{FF2B5EF4-FFF2-40B4-BE49-F238E27FC236}">
                <a16:creationId xmlns:a16="http://schemas.microsoft.com/office/drawing/2014/main" id="{B63EA714-5737-AAA4-02CC-A3081E97D0B1}"/>
              </a:ext>
            </a:extLst>
          </p:cNvPr>
          <p:cNvPicPr>
            <a:picLocks noChangeAspect="1"/>
          </p:cNvPicPr>
          <p:nvPr/>
        </p:nvPicPr>
        <p:blipFill>
          <a:blip r:embed="rId4"/>
          <a:stretch>
            <a:fillRect/>
          </a:stretch>
        </p:blipFill>
        <p:spPr>
          <a:xfrm>
            <a:off x="1106980" y="5189400"/>
            <a:ext cx="5803900" cy="508000"/>
          </a:xfrm>
          <a:prstGeom prst="rect">
            <a:avLst/>
          </a:prstGeom>
          <a:ln>
            <a:solidFill>
              <a:schemeClr val="accent2"/>
            </a:solidFill>
          </a:ln>
        </p:spPr>
      </p:pic>
    </p:spTree>
    <p:extLst>
      <p:ext uri="{BB962C8B-B14F-4D97-AF65-F5344CB8AC3E}">
        <p14:creationId xmlns:p14="http://schemas.microsoft.com/office/powerpoint/2010/main" val="348385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7D5D-466C-EAB1-ACE9-2A63523EC48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C5DF810-FEEF-EBCA-E9D1-A1FEFC8C97BB}"/>
              </a:ext>
            </a:extLst>
          </p:cNvPr>
          <p:cNvSpPr>
            <a:spLocks noGrp="1"/>
          </p:cNvSpPr>
          <p:nvPr>
            <p:ph type="title"/>
          </p:nvPr>
        </p:nvSpPr>
        <p:spPr>
          <a:xfrm>
            <a:off x="911894" y="146875"/>
            <a:ext cx="10995659" cy="1077849"/>
          </a:xfrm>
        </p:spPr>
        <p:txBody>
          <a:bodyPr/>
          <a:lstStyle/>
          <a:p>
            <a:r>
              <a:rPr lang="en-GB" dirty="0"/>
              <a:t>Long story …. </a:t>
            </a:r>
          </a:p>
        </p:txBody>
      </p:sp>
      <p:sp>
        <p:nvSpPr>
          <p:cNvPr id="6" name="CasellaDiTesto 5">
            <a:extLst>
              <a:ext uri="{FF2B5EF4-FFF2-40B4-BE49-F238E27FC236}">
                <a16:creationId xmlns:a16="http://schemas.microsoft.com/office/drawing/2014/main" id="{4454A0DC-11E5-E7DB-8991-6674AD969128}"/>
              </a:ext>
            </a:extLst>
          </p:cNvPr>
          <p:cNvSpPr txBox="1"/>
          <p:nvPr/>
        </p:nvSpPr>
        <p:spPr>
          <a:xfrm>
            <a:off x="284447" y="785335"/>
            <a:ext cx="11347939" cy="5262979"/>
          </a:xfrm>
          <a:prstGeom prst="rect">
            <a:avLst/>
          </a:prstGeom>
          <a:noFill/>
        </p:spPr>
        <p:txBody>
          <a:bodyPr wrap="square">
            <a:spAutoFit/>
          </a:bodyPr>
          <a:lstStyle/>
          <a:p>
            <a:r>
              <a:rPr lang="it-IT" sz="2800" b="0" i="0" dirty="0">
                <a:solidFill>
                  <a:srgbClr val="5D5D5D"/>
                </a:solidFill>
                <a:effectLst/>
                <a:latin typeface="Helvetica Neue" panose="02000503000000020004" pitchFamily="2" charset="0"/>
              </a:rPr>
              <a:t>de Vaucouleurs 1970; Mandelbrot 1982; Pietronero 1987; Coleman</a:t>
            </a:r>
            <a:r>
              <a:rPr lang="it-IT" sz="2800" dirty="0">
                <a:solidFill>
                  <a:srgbClr val="5D5D5D"/>
                </a:solidFill>
                <a:latin typeface="Helvetica Neue" panose="02000503000000020004" pitchFamily="2" charset="0"/>
              </a:rPr>
              <a:t> </a:t>
            </a:r>
            <a:r>
              <a:rPr lang="it-IT" sz="2800" b="0" i="0" dirty="0">
                <a:solidFill>
                  <a:srgbClr val="5D5D5D"/>
                </a:solidFill>
                <a:effectLst/>
                <a:latin typeface="Helvetica Neue" panose="02000503000000020004" pitchFamily="2" charset="0"/>
              </a:rPr>
              <a:t>Pietronero 1992; Davis 1997; Pietronero et al. 1997; Sylos Labini et al. 1998; </a:t>
            </a:r>
            <a:r>
              <a:rPr lang="it-IT" sz="2800" b="0" i="0" dirty="0" err="1">
                <a:solidFill>
                  <a:srgbClr val="5D5D5D"/>
                </a:solidFill>
                <a:effectLst/>
                <a:latin typeface="Helvetica Neue" panose="02000503000000020004" pitchFamily="2" charset="0"/>
              </a:rPr>
              <a:t>Wu</a:t>
            </a:r>
            <a:r>
              <a:rPr lang="it-IT" sz="2800" b="0" i="0" dirty="0">
                <a:solidFill>
                  <a:srgbClr val="5D5D5D"/>
                </a:solidFill>
                <a:effectLst/>
                <a:latin typeface="Helvetica Neue" panose="02000503000000020004" pitchFamily="2" charset="0"/>
              </a:rPr>
              <a:t> et al. 1999; Joyce et al. 2005; Hogg et al.</a:t>
            </a:r>
            <a:r>
              <a:rPr lang="it-IT" sz="2800" dirty="0">
                <a:solidFill>
                  <a:srgbClr val="5D5D5D"/>
                </a:solidFill>
                <a:latin typeface="Helvetica Neue" panose="02000503000000020004" pitchFamily="2" charset="0"/>
              </a:rPr>
              <a:t> </a:t>
            </a:r>
            <a:r>
              <a:rPr lang="it-IT" sz="2800" b="0" i="0" dirty="0">
                <a:solidFill>
                  <a:srgbClr val="5D5D5D"/>
                </a:solidFill>
                <a:effectLst/>
                <a:latin typeface="Helvetica Neue" panose="02000503000000020004" pitchFamily="2" charset="0"/>
              </a:rPr>
              <a:t>2005; Sylos Labini et al. 2007; </a:t>
            </a:r>
            <a:r>
              <a:rPr lang="it-IT" sz="2800" b="0" i="0" dirty="0" err="1">
                <a:solidFill>
                  <a:srgbClr val="5D5D5D"/>
                </a:solidFill>
                <a:effectLst/>
                <a:latin typeface="Helvetica Neue" panose="02000503000000020004" pitchFamily="2" charset="0"/>
              </a:rPr>
              <a:t>Sarkar</a:t>
            </a:r>
            <a:r>
              <a:rPr lang="it-IT" sz="2800" b="0" i="0" dirty="0">
                <a:solidFill>
                  <a:srgbClr val="5D5D5D"/>
                </a:solidFill>
                <a:effectLst/>
                <a:latin typeface="Helvetica Neue" panose="02000503000000020004" pitchFamily="2" charset="0"/>
              </a:rPr>
              <a:t> et al. 2009; Sylos Labini 2011; </a:t>
            </a:r>
            <a:r>
              <a:rPr lang="it-IT" sz="2800" b="0" i="0" dirty="0" err="1">
                <a:solidFill>
                  <a:srgbClr val="5D5D5D"/>
                </a:solidFill>
                <a:effectLst/>
                <a:latin typeface="Helvetica Neue" panose="02000503000000020004" pitchFamily="2" charset="0"/>
              </a:rPr>
              <a:t>Scrimgeour</a:t>
            </a:r>
            <a:r>
              <a:rPr lang="it-IT" sz="2800" b="0" i="0" dirty="0">
                <a:solidFill>
                  <a:srgbClr val="5D5D5D"/>
                </a:solidFill>
                <a:effectLst/>
                <a:latin typeface="Helvetica Neue" panose="02000503000000020004" pitchFamily="2" charset="0"/>
              </a:rPr>
              <a:t> et al. 2012; Pandey 2013; Alonso et al. 2014; Whitbourn &amp; Shanks 2014; Sylos Labini et al. 2014; Conde Saavedra et al. 2015; Alonso et al. 2015; </a:t>
            </a:r>
            <a:r>
              <a:rPr lang="it-IT" sz="2800" b="0" i="0" dirty="0" err="1">
                <a:solidFill>
                  <a:srgbClr val="5D5D5D"/>
                </a:solidFill>
                <a:effectLst/>
                <a:latin typeface="Helvetica Neue" panose="02000503000000020004" pitchFamily="2" charset="0"/>
              </a:rPr>
              <a:t>Sarkar</a:t>
            </a:r>
            <a:r>
              <a:rPr lang="it-IT" sz="2800" b="0" i="0" dirty="0">
                <a:solidFill>
                  <a:srgbClr val="5D5D5D"/>
                </a:solidFill>
                <a:effectLst/>
                <a:latin typeface="Helvetica Neue" panose="02000503000000020004" pitchFamily="2" charset="0"/>
              </a:rPr>
              <a:t> &amp; Pandey 2016; Pandey &amp; </a:t>
            </a:r>
            <a:r>
              <a:rPr lang="it-IT" sz="2800" b="0" i="0" dirty="0" err="1">
                <a:solidFill>
                  <a:srgbClr val="5D5D5D"/>
                </a:solidFill>
                <a:effectLst/>
                <a:latin typeface="Helvetica Neue" panose="02000503000000020004" pitchFamily="2" charset="0"/>
              </a:rPr>
              <a:t>Sarkar</a:t>
            </a:r>
            <a:r>
              <a:rPr lang="it-IT" sz="2800" b="0" i="0" dirty="0">
                <a:solidFill>
                  <a:srgbClr val="5D5D5D"/>
                </a:solidFill>
                <a:effectLst/>
                <a:latin typeface="Helvetica Neue" panose="02000503000000020004" pitchFamily="2" charset="0"/>
              </a:rPr>
              <a:t> 2015; </a:t>
            </a:r>
            <a:r>
              <a:rPr lang="it-IT" sz="2800" b="0" i="0" dirty="0" err="1">
                <a:solidFill>
                  <a:srgbClr val="5D5D5D"/>
                </a:solidFill>
                <a:effectLst/>
                <a:latin typeface="Helvetica Neue" panose="02000503000000020004" pitchFamily="2" charset="0"/>
              </a:rPr>
              <a:t>Shirokov</a:t>
            </a:r>
            <a:r>
              <a:rPr lang="it-IT" sz="2800" b="0" i="0" dirty="0">
                <a:solidFill>
                  <a:srgbClr val="5D5D5D"/>
                </a:solidFill>
                <a:effectLst/>
                <a:latin typeface="Helvetica Neue" panose="02000503000000020004" pitchFamily="2" charset="0"/>
              </a:rPr>
              <a:t> et al. 2016; Laurent et al. 2016; Park et al. 2017; </a:t>
            </a:r>
            <a:r>
              <a:rPr lang="it-IT" sz="2800" b="0" i="0" dirty="0" err="1">
                <a:solidFill>
                  <a:srgbClr val="5D5D5D"/>
                </a:solidFill>
                <a:effectLst/>
                <a:latin typeface="Helvetica Neue" panose="02000503000000020004" pitchFamily="2" charset="0"/>
              </a:rPr>
              <a:t>Ntelis</a:t>
            </a:r>
            <a:r>
              <a:rPr lang="it-IT" sz="2800" b="0" i="0" dirty="0">
                <a:solidFill>
                  <a:srgbClr val="5D5D5D"/>
                </a:solidFill>
                <a:effectLst/>
                <a:latin typeface="Helvetica Neue" panose="02000503000000020004" pitchFamily="2" charset="0"/>
              </a:rPr>
              <a:t> et al. 2017; Gonçalves et al. 2018a,b,c; </a:t>
            </a:r>
            <a:r>
              <a:rPr lang="it-IT" sz="2800" b="0" i="0" dirty="0" err="1">
                <a:solidFill>
                  <a:srgbClr val="5D5D5D"/>
                </a:solidFill>
                <a:effectLst/>
                <a:latin typeface="Helvetica Neue" panose="02000503000000020004" pitchFamily="2" charset="0"/>
              </a:rPr>
              <a:t>Heinesen</a:t>
            </a:r>
            <a:r>
              <a:rPr lang="it-IT" sz="2800" b="0" i="0" dirty="0">
                <a:solidFill>
                  <a:srgbClr val="5D5D5D"/>
                </a:solidFill>
                <a:effectLst/>
                <a:latin typeface="Helvetica Neue" panose="02000503000000020004" pitchFamily="2" charset="0"/>
              </a:rPr>
              <a:t> 2020; </a:t>
            </a:r>
            <a:r>
              <a:rPr lang="it-IT" sz="2800" b="0" i="0" dirty="0" err="1">
                <a:solidFill>
                  <a:srgbClr val="5D5D5D"/>
                </a:solidFill>
                <a:effectLst/>
                <a:latin typeface="Helvetica Neue" panose="02000503000000020004" pitchFamily="2" charset="0"/>
              </a:rPr>
              <a:t>Teles</a:t>
            </a:r>
            <a:r>
              <a:rPr lang="it-IT" sz="2800" b="0" i="0" dirty="0">
                <a:solidFill>
                  <a:srgbClr val="5D5D5D"/>
                </a:solidFill>
                <a:effectLst/>
                <a:latin typeface="Helvetica Neue" panose="02000503000000020004" pitchFamily="2" charset="0"/>
              </a:rPr>
              <a:t> et al. 2021; De Marzo et al 2021; Kim et al. 2022; Andrade et al. 2022; Dias et al. 2023; </a:t>
            </a:r>
            <a:r>
              <a:rPr lang="it-IT" sz="2800" b="0" i="0" dirty="0" err="1">
                <a:solidFill>
                  <a:srgbClr val="5D5D5D"/>
                </a:solidFill>
                <a:effectLst/>
                <a:latin typeface="Helvetica Neue" panose="02000503000000020004" pitchFamily="2" charset="0"/>
              </a:rPr>
              <a:t>Valade</a:t>
            </a:r>
            <a:r>
              <a:rPr lang="it-IT" sz="2800" b="0" i="0" dirty="0">
                <a:solidFill>
                  <a:srgbClr val="5D5D5D"/>
                </a:solidFill>
                <a:effectLst/>
                <a:latin typeface="Helvetica Neue" panose="02000503000000020004" pitchFamily="2" charset="0"/>
              </a:rPr>
              <a:t> et al. 2024; </a:t>
            </a:r>
            <a:r>
              <a:rPr lang="it-IT" sz="2800" b="0" i="0" dirty="0" err="1">
                <a:solidFill>
                  <a:srgbClr val="5D5D5D"/>
                </a:solidFill>
                <a:effectLst/>
                <a:latin typeface="Helvetica Neue" panose="02000503000000020004" pitchFamily="2" charset="0"/>
              </a:rPr>
              <a:t>Pashapour-Ahmadabadi</a:t>
            </a:r>
            <a:r>
              <a:rPr lang="it-IT" sz="2800" b="0" i="0" dirty="0">
                <a:solidFill>
                  <a:srgbClr val="5D5D5D"/>
                </a:solidFill>
                <a:effectLst/>
                <a:latin typeface="Helvetica Neue" panose="02000503000000020004" pitchFamily="2" charset="0"/>
              </a:rPr>
              <a:t> et al. 2025; </a:t>
            </a:r>
            <a:r>
              <a:rPr lang="it-IT" sz="2800" b="0" i="0" dirty="0" err="1">
                <a:solidFill>
                  <a:srgbClr val="5D5D5D"/>
                </a:solidFill>
                <a:effectLst/>
                <a:latin typeface="Helvetica Neue" panose="02000503000000020004" pitchFamily="2" charset="0"/>
              </a:rPr>
              <a:t>Einasto</a:t>
            </a:r>
            <a:r>
              <a:rPr lang="it-IT" sz="2800" b="0" i="0" dirty="0">
                <a:solidFill>
                  <a:srgbClr val="5D5D5D"/>
                </a:solidFill>
                <a:effectLst/>
                <a:latin typeface="Helvetica Neue" panose="02000503000000020004" pitchFamily="2" charset="0"/>
              </a:rPr>
              <a:t> 2025a,b……</a:t>
            </a:r>
            <a:endParaRPr lang="en-GB" sz="2800" dirty="0"/>
          </a:p>
        </p:txBody>
      </p:sp>
    </p:spTree>
    <p:extLst>
      <p:ext uri="{BB962C8B-B14F-4D97-AF65-F5344CB8AC3E}">
        <p14:creationId xmlns:p14="http://schemas.microsoft.com/office/powerpoint/2010/main" val="210551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55F7-19D6-23BB-B359-A1B90641FA7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A9E4695-C443-DB52-74B8-50FCB33A2514}"/>
              </a:ext>
            </a:extLst>
          </p:cNvPr>
          <p:cNvSpPr>
            <a:spLocks noGrp="1"/>
          </p:cNvSpPr>
          <p:nvPr>
            <p:ph type="title"/>
          </p:nvPr>
        </p:nvSpPr>
        <p:spPr>
          <a:xfrm>
            <a:off x="911894" y="146875"/>
            <a:ext cx="10995659" cy="1077849"/>
          </a:xfrm>
        </p:spPr>
        <p:txBody>
          <a:bodyPr/>
          <a:lstStyle/>
          <a:p>
            <a:r>
              <a:rPr lang="en-GB" dirty="0"/>
              <a:t>&lt;2010</a:t>
            </a:r>
          </a:p>
        </p:txBody>
      </p:sp>
      <p:pic>
        <p:nvPicPr>
          <p:cNvPr id="3074" name="Picture 2" descr="spcs">
            <a:extLst>
              <a:ext uri="{FF2B5EF4-FFF2-40B4-BE49-F238E27FC236}">
                <a16:creationId xmlns:a16="http://schemas.microsoft.com/office/drawing/2014/main" id="{D8711C50-D49C-19FF-39C3-AD9EDEE47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2212" y="1404005"/>
            <a:ext cx="3345341" cy="47287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F05970E-2582-8D58-D7CE-723BFEAEE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972" y="1404004"/>
            <a:ext cx="3661502" cy="47287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C6A6AA8-E464-0DE6-37A4-FA31664CC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35" y="1404004"/>
            <a:ext cx="3601299" cy="47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48536"/>
      </p:ext>
    </p:extLst>
  </p:cSld>
  <p:clrMapOvr>
    <a:masterClrMapping/>
  </p:clrMapOvr>
</p:sld>
</file>

<file path=ppt/theme/theme1.xml><?xml version="1.0" encoding="utf-8"?>
<a:theme xmlns:a="http://schemas.openxmlformats.org/drawingml/2006/main" name="TribuneVTI">
  <a:themeElements>
    <a:clrScheme name="amasis">
      <a:dk1>
        <a:sysClr val="windowText" lastClr="000000"/>
      </a:dk1>
      <a:lt1>
        <a:sysClr val="window" lastClr="FFFFFF"/>
      </a:lt1>
      <a:dk2>
        <a:srgbClr val="470401"/>
      </a:dk2>
      <a:lt2>
        <a:srgbClr val="EBE2E2"/>
      </a:lt2>
      <a:accent1>
        <a:srgbClr val="BD1209"/>
      </a:accent1>
      <a:accent2>
        <a:srgbClr val="F40600"/>
      </a:accent2>
      <a:accent3>
        <a:srgbClr val="F26216"/>
      </a:accent3>
      <a:accent4>
        <a:srgbClr val="F0800D"/>
      </a:accent4>
      <a:accent5>
        <a:srgbClr val="3EA8B6"/>
      </a:accent5>
      <a:accent6>
        <a:srgbClr val="005B6B"/>
      </a:accent6>
      <a:hlink>
        <a:srgbClr val="F40600"/>
      </a:hlink>
      <a:folHlink>
        <a:srgbClr val="1C7E8E"/>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194</TotalTime>
  <Words>753</Words>
  <Application>Microsoft Office PowerPoint</Application>
  <PresentationFormat>Widescreen</PresentationFormat>
  <Paragraphs>78</Paragraphs>
  <Slides>26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Amasis MT Pro Medium</vt:lpstr>
      <vt:lpstr>American Typewriter</vt:lpstr>
      <vt:lpstr>Aptos</vt:lpstr>
      <vt:lpstr>Arial</vt:lpstr>
      <vt:lpstr>Helvetica Neue</vt:lpstr>
      <vt:lpstr>Univers Light</vt:lpstr>
      <vt:lpstr>TribuneVTI</vt:lpstr>
      <vt:lpstr>  Francesco  Sylos Labini</vt:lpstr>
      <vt:lpstr>  Francesco  Sylos Labini</vt:lpstr>
      <vt:lpstr>Large scale inhomogeneities and  anisotropies  with  DESI DR1     Francesco  Sylos Labini</vt:lpstr>
      <vt:lpstr>DESI EDR</vt:lpstr>
      <vt:lpstr>DESI DR1</vt:lpstr>
      <vt:lpstr>DESI DR1</vt:lpstr>
      <vt:lpstr>Presentazione standard di PowerPoint</vt:lpstr>
      <vt:lpstr>Long story …. </vt:lpstr>
      <vt:lpstr>&lt;2010</vt:lpstr>
      <vt:lpstr>Long and important …</vt:lpstr>
      <vt:lpstr>Long and important …</vt:lpstr>
      <vt:lpstr>SDSS 2009-2011</vt:lpstr>
      <vt:lpstr>DESI DR1</vt:lpstr>
      <vt:lpstr>DESI DR1</vt:lpstr>
      <vt:lpstr>DESI DR1</vt:lpstr>
      <vt:lpstr>DESI DR1</vt:lpstr>
      <vt:lpstr>DESI DR1</vt:lpstr>
      <vt:lpstr>DESI DR1</vt:lpstr>
      <vt:lpstr>DESI DR1</vt:lpstr>
      <vt:lpstr>DESI DR1</vt:lpstr>
      <vt:lpstr>DESI DR1</vt:lpstr>
      <vt:lpstr>From DESI DR1 to DESI DR2</vt:lpstr>
      <vt:lpstr>From DESI DR1 to theory ……. </vt:lpstr>
      <vt:lpstr>DESI DR1 and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Francesco Sylos Labini</dc:creator>
  <cp:lastModifiedBy>Enrico Fermi</cp:lastModifiedBy>
  <cp:revision>2</cp:revision>
  <dcterms:created xsi:type="dcterms:W3CDTF">2026-02-02T18:41:26Z</dcterms:created>
  <dcterms:modified xsi:type="dcterms:W3CDTF">2026-02-19T12:21:42Z</dcterms:modified>
</cp:coreProperties>
</file>