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9.png" ContentType="image/png"/>
  <Override PartName="/ppt/media/image1.png" ContentType="image/png"/>
  <Override PartName="/ppt/media/image13.wmf" ContentType="image/x-wmf"/>
  <Override PartName="/ppt/media/image2.png" ContentType="image/png"/>
  <Override PartName="/ppt/media/image14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5.png" ContentType="image/png"/>
  <Override PartName="/ppt/media/image17.wmf" ContentType="image/x-wmf"/>
  <Override PartName="/ppt/media/image6.png" ContentType="image/png"/>
  <Override PartName="/ppt/media/image18.wmf" ContentType="image/x-wmf"/>
  <Override PartName="/ppt/media/image7.png" ContentType="image/png"/>
  <Override PartName="/ppt/media/image19.wmf" ContentType="image/x-wmf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6.png" ContentType="image/png"/>
  <Override PartName="/ppt/media/image20.wmf" ContentType="image/x-wmf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png"/><Relationship Id="rId5" Type="http://schemas.openxmlformats.org/officeDocument/2006/relationships/image" Target="../media/image17.wmf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4000" y="3013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504000" y="1769040"/>
            <a:ext cx="906768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 3 operation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(ITIS Galilei AREZZO)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03640" y="301320"/>
            <a:ext cx="906732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Flux Chamber Inversion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503640" y="1159560"/>
            <a:ext cx="9067320" cy="15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3"/>
          <p:cNvSpPr/>
          <p:nvPr/>
        </p:nvSpPr>
        <p:spPr>
          <a:xfrm>
            <a:off x="5976360" y="2670480"/>
            <a:ext cx="3594600" cy="91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6713280" y="5436000"/>
            <a:ext cx="2686320" cy="3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Immagine 217" descr=""/>
          <p:cNvPicPr/>
          <p:nvPr/>
        </p:nvPicPr>
        <p:blipFill>
          <a:blip r:embed="rId1"/>
          <a:stretch/>
        </p:blipFill>
        <p:spPr>
          <a:xfrm>
            <a:off x="720000" y="1993680"/>
            <a:ext cx="8696880" cy="5275800"/>
          </a:xfrm>
          <a:prstGeom prst="rect">
            <a:avLst/>
          </a:prstGeom>
          <a:ln>
            <a:noFill/>
          </a:ln>
        </p:spPr>
      </p:pic>
      <p:sp>
        <p:nvSpPr>
          <p:cNvPr id="225" name="CustomShape 5"/>
          <p:cNvSpPr/>
          <p:nvPr/>
        </p:nvSpPr>
        <p:spPr>
          <a:xfrm>
            <a:off x="1296000" y="1440000"/>
            <a:ext cx="7701840" cy="3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Changing their order in the flux line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451880" y="7128000"/>
            <a:ext cx="8406720" cy="32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                                                                 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Immagine 198" descr=""/>
          <p:cNvPicPr/>
          <p:nvPr/>
        </p:nvPicPr>
        <p:blipFill>
          <a:blip r:embed="rId1"/>
          <a:stretch/>
        </p:blipFill>
        <p:spPr>
          <a:xfrm>
            <a:off x="791640" y="1224000"/>
            <a:ext cx="8321400" cy="582804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1368000" y="576000"/>
            <a:ext cx="6188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After flux chamber inversion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Immagine 222" descr=""/>
          <p:cNvPicPr/>
          <p:nvPr/>
        </p:nvPicPr>
        <p:blipFill>
          <a:blip r:embed="rId2"/>
          <a:stretch/>
        </p:blipFill>
        <p:spPr>
          <a:xfrm>
            <a:off x="5400000" y="4104000"/>
            <a:ext cx="3554640" cy="243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503640" y="301320"/>
            <a:ext cx="906732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After the flux inversion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503640" y="1768680"/>
            <a:ext cx="906732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After the inversion, a small correlation between indoor temperature and rate has been found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Waiting to return to normal operation (re-sealing operation performed few days ago).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Immagine 81" descr=""/>
          <p:cNvPicPr/>
          <p:nvPr/>
        </p:nvPicPr>
        <p:blipFill>
          <a:blip r:embed="rId1"/>
          <a:stretch/>
        </p:blipFill>
        <p:spPr>
          <a:xfrm>
            <a:off x="195480" y="1428840"/>
            <a:ext cx="9665640" cy="591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04000" y="176904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Sharp increase in rate of the events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Immagine 79" descr=""/>
          <p:cNvPicPr/>
          <p:nvPr/>
        </p:nvPicPr>
        <p:blipFill>
          <a:blip r:embed="rId1"/>
          <a:stretch/>
        </p:blipFill>
        <p:spPr>
          <a:xfrm>
            <a:off x="2556360" y="2787480"/>
            <a:ext cx="5288040" cy="361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76000" y="130536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Multiplicity before 16/2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Immagine 84" descr=""/>
          <p:cNvPicPr/>
          <p:nvPr/>
        </p:nvPicPr>
        <p:blipFill>
          <a:blip r:embed="rId1"/>
          <a:stretch/>
        </p:blipFill>
        <p:spPr>
          <a:xfrm>
            <a:off x="5472000" y="1152000"/>
            <a:ext cx="4424760" cy="3026160"/>
          </a:xfrm>
          <a:prstGeom prst="rect">
            <a:avLst/>
          </a:prstGeom>
          <a:ln>
            <a:noFill/>
          </a:ln>
        </p:spPr>
      </p:pic>
      <p:pic>
        <p:nvPicPr>
          <p:cNvPr id="240" name="Immagine 85" descr=""/>
          <p:cNvPicPr/>
          <p:nvPr/>
        </p:nvPicPr>
        <p:blipFill>
          <a:blip r:embed="rId2"/>
          <a:stretch/>
        </p:blipFill>
        <p:spPr>
          <a:xfrm>
            <a:off x="5457600" y="4264200"/>
            <a:ext cx="4397040" cy="3007080"/>
          </a:xfrm>
          <a:prstGeom prst="rect">
            <a:avLst/>
          </a:prstGeom>
          <a:ln>
            <a:noFill/>
          </a:ln>
        </p:spPr>
      </p:pic>
      <p:pic>
        <p:nvPicPr>
          <p:cNvPr id="241" name="Immagine 86" descr=""/>
          <p:cNvPicPr/>
          <p:nvPr/>
        </p:nvPicPr>
        <p:blipFill>
          <a:blip r:embed="rId3"/>
          <a:stretch/>
        </p:blipFill>
        <p:spPr>
          <a:xfrm>
            <a:off x="432000" y="4248000"/>
            <a:ext cx="4388400" cy="300132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532800" y="1411200"/>
            <a:ext cx="17892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3" name="Immagine 240" descr=""/>
          <p:cNvPicPr/>
          <p:nvPr/>
        </p:nvPicPr>
        <p:blipFill>
          <a:blip r:embed="rId4"/>
          <a:stretch/>
        </p:blipFill>
        <p:spPr>
          <a:xfrm>
            <a:off x="821520" y="1728000"/>
            <a:ext cx="3856680" cy="232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04000" y="122400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Multiplicity after 16/2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Immagine 89" descr=""/>
          <p:cNvPicPr/>
          <p:nvPr/>
        </p:nvPicPr>
        <p:blipFill>
          <a:blip r:embed="rId1"/>
          <a:stretch/>
        </p:blipFill>
        <p:spPr>
          <a:xfrm>
            <a:off x="792000" y="4431600"/>
            <a:ext cx="4042440" cy="2764800"/>
          </a:xfrm>
          <a:prstGeom prst="rect">
            <a:avLst/>
          </a:prstGeom>
          <a:ln>
            <a:noFill/>
          </a:ln>
        </p:spPr>
      </p:pic>
      <p:pic>
        <p:nvPicPr>
          <p:cNvPr id="247" name="Immagine 90" descr=""/>
          <p:cNvPicPr/>
          <p:nvPr/>
        </p:nvPicPr>
        <p:blipFill>
          <a:blip r:embed="rId2"/>
          <a:stretch/>
        </p:blipFill>
        <p:spPr>
          <a:xfrm>
            <a:off x="5399640" y="4392000"/>
            <a:ext cx="4172400" cy="2853720"/>
          </a:xfrm>
          <a:prstGeom prst="rect">
            <a:avLst/>
          </a:prstGeom>
          <a:ln>
            <a:noFill/>
          </a:ln>
        </p:spPr>
      </p:pic>
      <p:pic>
        <p:nvPicPr>
          <p:cNvPr id="248" name="Immagine 91" descr=""/>
          <p:cNvPicPr/>
          <p:nvPr/>
        </p:nvPicPr>
        <p:blipFill>
          <a:blip r:embed="rId3"/>
          <a:stretch/>
        </p:blipFill>
        <p:spPr>
          <a:xfrm>
            <a:off x="5400000" y="1296000"/>
            <a:ext cx="4205520" cy="2876400"/>
          </a:xfrm>
          <a:prstGeom prst="rect">
            <a:avLst/>
          </a:prstGeom>
          <a:ln>
            <a:noFill/>
          </a:ln>
        </p:spPr>
      </p:pic>
      <p:pic>
        <p:nvPicPr>
          <p:cNvPr id="249" name="Immagine 246" descr=""/>
          <p:cNvPicPr/>
          <p:nvPr/>
        </p:nvPicPr>
        <p:blipFill>
          <a:blip r:embed="rId4"/>
          <a:stretch/>
        </p:blipFill>
        <p:spPr>
          <a:xfrm>
            <a:off x="1261440" y="1728000"/>
            <a:ext cx="4085280" cy="259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146160" y="114372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Cluster Multiplicity ante 10/4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Immagine 94" descr=""/>
          <p:cNvPicPr/>
          <p:nvPr/>
        </p:nvPicPr>
        <p:blipFill>
          <a:blip r:embed="rId1"/>
          <a:stretch/>
        </p:blipFill>
        <p:spPr>
          <a:xfrm>
            <a:off x="648000" y="4163400"/>
            <a:ext cx="4224240" cy="2889000"/>
          </a:xfrm>
          <a:prstGeom prst="rect">
            <a:avLst/>
          </a:prstGeom>
          <a:ln>
            <a:noFill/>
          </a:ln>
        </p:spPr>
      </p:pic>
      <p:pic>
        <p:nvPicPr>
          <p:cNvPr id="253" name="Immagine 95" descr=""/>
          <p:cNvPicPr/>
          <p:nvPr/>
        </p:nvPicPr>
        <p:blipFill>
          <a:blip r:embed="rId2"/>
          <a:stretch/>
        </p:blipFill>
        <p:spPr>
          <a:xfrm>
            <a:off x="5366520" y="4177800"/>
            <a:ext cx="4205520" cy="2876400"/>
          </a:xfrm>
          <a:prstGeom prst="rect">
            <a:avLst/>
          </a:prstGeom>
          <a:ln>
            <a:noFill/>
          </a:ln>
        </p:spPr>
      </p:pic>
      <p:pic>
        <p:nvPicPr>
          <p:cNvPr id="254" name="Immagine 96" descr=""/>
          <p:cNvPicPr/>
          <p:nvPr/>
        </p:nvPicPr>
        <p:blipFill>
          <a:blip r:embed="rId3"/>
          <a:stretch/>
        </p:blipFill>
        <p:spPr>
          <a:xfrm>
            <a:off x="5255640" y="1224000"/>
            <a:ext cx="4316400" cy="2952000"/>
          </a:xfrm>
          <a:prstGeom prst="rect">
            <a:avLst/>
          </a:prstGeom>
          <a:ln>
            <a:noFill/>
          </a:ln>
        </p:spPr>
      </p:pic>
      <p:pic>
        <p:nvPicPr>
          <p:cNvPr id="255" name="Immagine 252" descr=""/>
          <p:cNvPicPr/>
          <p:nvPr/>
        </p:nvPicPr>
        <p:blipFill>
          <a:blip r:embed="rId4"/>
          <a:stretch/>
        </p:blipFill>
        <p:spPr>
          <a:xfrm>
            <a:off x="1224000" y="1697400"/>
            <a:ext cx="3502440" cy="221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288000" y="122400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Cluster multiplicity after 13/4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Immagine 99" descr=""/>
          <p:cNvPicPr/>
          <p:nvPr/>
        </p:nvPicPr>
        <p:blipFill>
          <a:blip r:embed="rId1"/>
          <a:stretch/>
        </p:blipFill>
        <p:spPr>
          <a:xfrm>
            <a:off x="804240" y="4170240"/>
            <a:ext cx="4244400" cy="2902680"/>
          </a:xfrm>
          <a:prstGeom prst="rect">
            <a:avLst/>
          </a:prstGeom>
          <a:ln>
            <a:noFill/>
          </a:ln>
        </p:spPr>
      </p:pic>
      <p:pic>
        <p:nvPicPr>
          <p:cNvPr id="259" name="Immagine 100" descr=""/>
          <p:cNvPicPr/>
          <p:nvPr/>
        </p:nvPicPr>
        <p:blipFill>
          <a:blip r:embed="rId2"/>
          <a:stretch/>
        </p:blipFill>
        <p:spPr>
          <a:xfrm>
            <a:off x="5121000" y="4248000"/>
            <a:ext cx="4235400" cy="2896560"/>
          </a:xfrm>
          <a:prstGeom prst="rect">
            <a:avLst/>
          </a:prstGeom>
          <a:ln>
            <a:noFill/>
          </a:ln>
        </p:spPr>
      </p:pic>
      <p:pic>
        <p:nvPicPr>
          <p:cNvPr id="260" name="Immagine 101" descr=""/>
          <p:cNvPicPr/>
          <p:nvPr/>
        </p:nvPicPr>
        <p:blipFill>
          <a:blip r:embed="rId3"/>
          <a:stretch/>
        </p:blipFill>
        <p:spPr>
          <a:xfrm>
            <a:off x="5049360" y="1224000"/>
            <a:ext cx="4235040" cy="2896920"/>
          </a:xfrm>
          <a:prstGeom prst="rect">
            <a:avLst/>
          </a:prstGeom>
          <a:ln>
            <a:noFill/>
          </a:ln>
        </p:spPr>
      </p:pic>
      <p:pic>
        <p:nvPicPr>
          <p:cNvPr id="261" name="Immagine 258" descr=""/>
          <p:cNvPicPr/>
          <p:nvPr/>
        </p:nvPicPr>
        <p:blipFill>
          <a:blip r:embed="rId4"/>
          <a:stretch/>
        </p:blipFill>
        <p:spPr>
          <a:xfrm>
            <a:off x="1296000" y="1772640"/>
            <a:ext cx="3614760" cy="225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SF6 end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504000" y="176904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File dimension increase (about 300%!)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Disk space problem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4000" y="3013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 3 operations and issues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04000" y="1769040"/>
            <a:ext cx="906768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Polarity change before the start of the RUN3 (10/2016)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 of the gas flux chamber order:</a:t>
            </a: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from “Bottom- Mid-Top” to “Top-Mid-Bottom”</a:t>
            </a: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(6/2/2017)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End of SF6 (16/2/2017)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Voltage reduction (13/5/2017)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04000" y="301320"/>
            <a:ext cx="906804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Temporary Solution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504000" y="1769040"/>
            <a:ext cx="9068040" cy="43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HV voltage reduction (~400 V)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Strong reduction of clusters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Consequent file dimension reduction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Lower rate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Immagine 263" descr=""/>
          <p:cNvPicPr/>
          <p:nvPr/>
        </p:nvPicPr>
        <p:blipFill>
          <a:blip r:embed="rId1"/>
          <a:stretch/>
        </p:blipFill>
        <p:spPr>
          <a:xfrm>
            <a:off x="637920" y="4464000"/>
            <a:ext cx="3752280" cy="2566800"/>
          </a:xfrm>
          <a:prstGeom prst="rect">
            <a:avLst/>
          </a:prstGeom>
          <a:ln>
            <a:noFill/>
          </a:ln>
        </p:spPr>
      </p:pic>
      <p:pic>
        <p:nvPicPr>
          <p:cNvPr id="267" name="Immagine 264" descr=""/>
          <p:cNvPicPr/>
          <p:nvPr/>
        </p:nvPicPr>
        <p:blipFill>
          <a:blip r:embed="rId2"/>
          <a:stretch/>
        </p:blipFill>
        <p:spPr>
          <a:xfrm>
            <a:off x="5112000" y="4536000"/>
            <a:ext cx="3670200" cy="251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3013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Temperature and rate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152000" y="1768680"/>
            <a:ext cx="791712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During RUN2 it was observed a correlation between indoor temperature and rate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so good reconstruction parameters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MRPC3 found with half of the strips with inverted polarity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Intervention performed at the beginning of RUN3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935640" y="7056000"/>
            <a:ext cx="8406720" cy="32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" name="Immagine 192" descr=""/>
          <p:cNvPicPr/>
          <p:nvPr/>
        </p:nvPicPr>
        <p:blipFill>
          <a:blip r:embed="rId1"/>
          <a:stretch/>
        </p:blipFill>
        <p:spPr>
          <a:xfrm>
            <a:off x="1296000" y="1421640"/>
            <a:ext cx="7411320" cy="555840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>
            <a:off x="1368000" y="576000"/>
            <a:ext cx="6188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Channel distribution before polarity change in MRPC3 with correspondent  Chi2 plot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mmagine 188" descr=""/>
          <p:cNvPicPr/>
          <p:nvPr/>
        </p:nvPicPr>
        <p:blipFill>
          <a:blip r:embed="rId2"/>
          <a:stretch/>
        </p:blipFill>
        <p:spPr>
          <a:xfrm>
            <a:off x="5616000" y="4172760"/>
            <a:ext cx="3410640" cy="233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4000" y="301320"/>
            <a:ext cx="906768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MRPC3 current vs temperature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Immagine 186" descr=""/>
          <p:cNvPicPr/>
          <p:nvPr/>
        </p:nvPicPr>
        <p:blipFill>
          <a:blip r:embed="rId1"/>
          <a:stretch/>
        </p:blipFill>
        <p:spPr>
          <a:xfrm>
            <a:off x="720000" y="1368000"/>
            <a:ext cx="8309880" cy="489060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3396240" y="6660000"/>
            <a:ext cx="3818880" cy="66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1083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Immagine 192" descr=""/>
          <p:cNvPicPr/>
          <p:nvPr/>
        </p:nvPicPr>
        <p:blipFill>
          <a:blip r:embed="rId2"/>
          <a:stretch/>
        </p:blipFill>
        <p:spPr>
          <a:xfrm>
            <a:off x="779400" y="3756240"/>
            <a:ext cx="8532720" cy="51840"/>
          </a:xfrm>
          <a:prstGeom prst="rect">
            <a:avLst/>
          </a:prstGeom>
          <a:ln>
            <a:noFill/>
          </a:ln>
        </p:spPr>
      </p:pic>
      <p:pic>
        <p:nvPicPr>
          <p:cNvPr id="194" name="Immagine 193" descr=""/>
          <p:cNvPicPr/>
          <p:nvPr/>
        </p:nvPicPr>
        <p:blipFill>
          <a:blip r:embed="rId3"/>
          <a:stretch/>
        </p:blipFill>
        <p:spPr>
          <a:xfrm>
            <a:off x="4101120" y="6406560"/>
            <a:ext cx="1224000" cy="25092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2170440" y="2267640"/>
            <a:ext cx="198288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F(x) = 0,1 x +0,97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2160000" y="2267640"/>
            <a:ext cx="2004120" cy="921960"/>
          </a:xfrm>
          <a:prstGeom prst="rect">
            <a:avLst/>
          </a:prstGeom>
          <a:blipFill>
            <a:blip r:embed="rId4"/>
            <a:stretch>
              <a:fillRect l="-2369" t="-3180" r="-206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1008000" y="2267640"/>
            <a:ext cx="718560" cy="358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" descr=""/>
          <p:cNvPicPr/>
          <p:nvPr/>
        </p:nvPicPr>
        <p:blipFill>
          <a:blip r:embed="rId5"/>
          <a:stretch/>
        </p:blipFill>
        <p:spPr>
          <a:xfrm>
            <a:off x="216000" y="2376000"/>
            <a:ext cx="292320" cy="14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369080" y="3060000"/>
            <a:ext cx="708444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49960" y="7260120"/>
            <a:ext cx="8406720" cy="32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                                                                                 </a:t>
            </a:r>
            <a:r>
              <a:rPr b="0" lang="it-IT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Arezzo, 16 marzo 2017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168000" y="936000"/>
            <a:ext cx="640404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Rate in function of temperature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Immagine 198" descr=""/>
          <p:cNvPicPr/>
          <p:nvPr/>
        </p:nvPicPr>
        <p:blipFill>
          <a:blip r:embed="rId1"/>
          <a:stretch/>
        </p:blipFill>
        <p:spPr>
          <a:xfrm>
            <a:off x="1440000" y="1512000"/>
            <a:ext cx="7067520" cy="4790160"/>
          </a:xfrm>
          <a:prstGeom prst="rect">
            <a:avLst/>
          </a:prstGeom>
          <a:ln>
            <a:noFill/>
          </a:ln>
        </p:spPr>
      </p:pic>
      <p:pic>
        <p:nvPicPr>
          <p:cNvPr id="203" name="Immagine 199" descr=""/>
          <p:cNvPicPr/>
          <p:nvPr/>
        </p:nvPicPr>
        <p:blipFill>
          <a:blip r:embed="rId2"/>
          <a:stretch/>
        </p:blipFill>
        <p:spPr>
          <a:xfrm>
            <a:off x="4101120" y="6406200"/>
            <a:ext cx="1224000" cy="250920"/>
          </a:xfrm>
          <a:prstGeom prst="rect">
            <a:avLst/>
          </a:prstGeom>
          <a:ln>
            <a:noFill/>
          </a:ln>
        </p:spPr>
      </p:pic>
      <p:pic>
        <p:nvPicPr>
          <p:cNvPr id="204" name="Immagine 200" descr=""/>
          <p:cNvPicPr/>
          <p:nvPr/>
        </p:nvPicPr>
        <p:blipFill>
          <a:blip r:embed="rId3"/>
          <a:stretch/>
        </p:blipFill>
        <p:spPr>
          <a:xfrm>
            <a:off x="864000" y="3312000"/>
            <a:ext cx="250920" cy="719280"/>
          </a:xfrm>
          <a:prstGeom prst="rect">
            <a:avLst/>
          </a:prstGeom>
          <a:ln>
            <a:noFill/>
          </a:ln>
        </p:spPr>
      </p:pic>
      <p:sp>
        <p:nvSpPr>
          <p:cNvPr id="205" name="CustomShape 4"/>
          <p:cNvSpPr/>
          <p:nvPr/>
        </p:nvSpPr>
        <p:spPr>
          <a:xfrm>
            <a:off x="3168000" y="3419640"/>
            <a:ext cx="1544400" cy="358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3014280" y="3144600"/>
            <a:ext cx="230004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F(x) = 0,78 x + 27,75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3002040" y="3144600"/>
            <a:ext cx="2324880" cy="921960"/>
          </a:xfrm>
          <a:prstGeom prst="rect">
            <a:avLst/>
          </a:prstGeom>
          <a:blipFill>
            <a:blip r:embed="rId4"/>
            <a:stretch>
              <a:fillRect l="-2042" t="-3180" r="-1521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03640" y="301320"/>
            <a:ext cx="906732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After the intervention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03640" y="1768680"/>
            <a:ext cx="9067320" cy="43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There is a decise improvement in the reconstruction parameters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During RUN3 it is still present a correlation between indoor temperature and rate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it possible that a gas flux problem is the cause?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235880" y="7015680"/>
            <a:ext cx="8406720" cy="32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"/>
          <p:cNvSpPr/>
          <p:nvPr/>
        </p:nvSpPr>
        <p:spPr>
          <a:xfrm>
            <a:off x="432000" y="303840"/>
            <a:ext cx="86382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Channel distribution in MRPC3 with correspondent  Chi2 plot after  polarity change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Immagine 205" descr=""/>
          <p:cNvPicPr/>
          <p:nvPr/>
        </p:nvPicPr>
        <p:blipFill>
          <a:blip r:embed="rId1"/>
          <a:stretch/>
        </p:blipFill>
        <p:spPr>
          <a:xfrm>
            <a:off x="222840" y="864000"/>
            <a:ext cx="9423360" cy="6363720"/>
          </a:xfrm>
          <a:prstGeom prst="rect">
            <a:avLst/>
          </a:prstGeom>
          <a:ln>
            <a:noFill/>
          </a:ln>
        </p:spPr>
      </p:pic>
      <p:pic>
        <p:nvPicPr>
          <p:cNvPr id="213" name="Immagine 206" descr=""/>
          <p:cNvPicPr/>
          <p:nvPr/>
        </p:nvPicPr>
        <p:blipFill>
          <a:blip r:embed="rId2"/>
          <a:stretch/>
        </p:blipFill>
        <p:spPr>
          <a:xfrm>
            <a:off x="5120640" y="4136400"/>
            <a:ext cx="4506480" cy="28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3640" y="301320"/>
            <a:ext cx="906732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Leak search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503640" y="1159560"/>
            <a:ext cx="9067320" cy="15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Students using a leakseeker to discover possible leakage of MRPC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Immagine 202" descr=""/>
          <p:cNvPicPr/>
          <p:nvPr/>
        </p:nvPicPr>
        <p:blipFill>
          <a:blip r:embed="rId1"/>
          <a:stretch/>
        </p:blipFill>
        <p:spPr>
          <a:xfrm>
            <a:off x="417240" y="2448000"/>
            <a:ext cx="4991040" cy="495036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5976360" y="2670480"/>
            <a:ext cx="3594600" cy="91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leaks in MRPC3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leak in MRPC1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0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Small leaks in MRPC2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7343640" y="3744000"/>
            <a:ext cx="360" cy="106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>
            <a:off x="5735520" y="4100400"/>
            <a:ext cx="3550320" cy="12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Inversion of the flux line in order to place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leaking chamber in first position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Application>LibreOffice/5.1.4.2$Windows_x86 LibreOffice_project/f99d75f39f1c57ebdd7ffc5f42867c12031db97a</Application>
  <Words>350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2017-04-11T18:16:29Z</dcterms:created>
  <dc:creator/>
  <dc:description/>
  <dc:language>it-IT</dc:language>
  <cp:lastModifiedBy/>
  <dcterms:modified xsi:type="dcterms:W3CDTF">2017-05-31T01:01:22Z</dcterms:modified>
  <cp:revision>37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