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1" r:id="rId7"/>
    <p:sldId id="262" r:id="rId8"/>
    <p:sldId id="263" r:id="rId9"/>
    <p:sldId id="267" r:id="rId10"/>
    <p:sldId id="270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1" autoAdjust="0"/>
    <p:restoredTop sz="94881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2E97-9C39-49B6-8220-ED9DBEA54A0F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B80B9-E710-4CA4-A7A9-5247F695FCA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DOTT</a:t>
            </a:r>
            <a:r>
              <a:rPr lang="it-IT" dirty="0" smtClean="0"/>
              <a:t>. AL</a:t>
            </a:r>
            <a:r>
              <a:rPr lang="it-IT" baseline="0" dirty="0" smtClean="0"/>
              <a:t> POSTO </a:t>
            </a:r>
            <a:r>
              <a:rPr lang="it-IT" baseline="0" dirty="0" err="1" smtClean="0"/>
              <a:t>DI</a:t>
            </a:r>
            <a:r>
              <a:rPr lang="it-IT" baseline="0" dirty="0" smtClean="0"/>
              <a:t> PROF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B80B9-E710-4CA4-A7A9-5247F695FCA8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05/06/2017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04874" cy="10032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4290"/>
            <a:ext cx="952500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14290"/>
            <a:ext cx="1000132" cy="1000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57158" y="1785926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E</a:t>
            </a:r>
            <a:r>
              <a:rPr lang="it-IT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XTREME </a:t>
            </a:r>
            <a:r>
              <a:rPr lang="it-IT" sz="6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E</a:t>
            </a:r>
            <a:r>
              <a:rPr lang="it-IT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NERGY </a:t>
            </a:r>
            <a:r>
              <a:rPr lang="it-IT" sz="6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E</a:t>
            </a:r>
            <a:r>
              <a:rPr lang="it-IT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VENTS</a:t>
            </a:r>
          </a:p>
          <a:p>
            <a:endParaRPr lang="it-IT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endParaRPr lang="it-IT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endParaRPr lang="it-IT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endParaRPr lang="it-IT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endParaRPr lang="it-IT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Kenneth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Abalu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–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Giammarco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Cafaggi, 3 H</a:t>
            </a:r>
          </a:p>
          <a:p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Scientific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High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School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“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A.BAFILE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”, L’Aquila  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a.s.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  2016-17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321468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UNIVERSE TO SCHOOLS, THE LONG WAY OF COSMIC RAYS.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 descr="Risultati immagini per centrofermi immagi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14290"/>
            <a:ext cx="2505075" cy="1000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Immagine 11" descr="http://eee.centrofermi.it/images/loghi_istituzioni/logo_miur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14290"/>
            <a:ext cx="1857388" cy="1000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640" y="116633"/>
            <a:ext cx="6480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April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shool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are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working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them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daily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report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activity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the angle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telescope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measured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tx2"/>
                </a:solidFill>
              </a:rPr>
              <a:t>.</a:t>
            </a:r>
          </a:p>
          <a:p>
            <a:endParaRPr lang="it-IT" sz="2400" b="1" dirty="0" smtClean="0">
              <a:solidFill>
                <a:schemeClr val="bg1"/>
              </a:solidFill>
            </a:endParaRPr>
          </a:p>
          <a:p>
            <a:endParaRPr lang="it-IT" sz="2400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Mariarosa\Desktop\Eric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28596" y="1785926"/>
            <a:ext cx="4000528" cy="300039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3" name="Picture 5" descr="C:\Users\Mariarosa\Desktop\Eric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4572000" y="1785926"/>
            <a:ext cx="4000528" cy="300039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6" name="Rettangolo 5"/>
          <p:cNvSpPr/>
          <p:nvPr/>
        </p:nvSpPr>
        <p:spPr>
          <a:xfrm>
            <a:off x="428596" y="521495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occasion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also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conference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explain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cosmic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rays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and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watch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video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detector’s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construction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isultati immagini per raggi cosmici immagini"/>
          <p:cNvPicPr>
            <a:picLocks noChangeAspect="1" noChangeArrowheads="1"/>
          </p:cNvPicPr>
          <p:nvPr/>
        </p:nvPicPr>
        <p:blipFill>
          <a:blip r:embed="rId2" cstate="print"/>
          <a:srcRect l="1271" r="2848"/>
          <a:stretch>
            <a:fillRect/>
          </a:stretch>
        </p:blipFill>
        <p:spPr bwMode="auto">
          <a:xfrm>
            <a:off x="5399932" y="3000372"/>
            <a:ext cx="3132508" cy="275003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CasellaDiTesto 2"/>
          <p:cNvSpPr txBox="1"/>
          <p:nvPr/>
        </p:nvSpPr>
        <p:spPr>
          <a:xfrm>
            <a:off x="785786" y="107154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research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activity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increases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interest in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physics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part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bigger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research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project,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help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future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choices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39752" y="26064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FEELINGS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Risultati immagini per muoni"/>
          <p:cNvPicPr>
            <a:picLocks noChangeAspect="1" noChangeArrowheads="1"/>
          </p:cNvPicPr>
          <p:nvPr/>
        </p:nvPicPr>
        <p:blipFill>
          <a:blip r:embed="rId3" cstate="print"/>
          <a:srcRect l="7101"/>
          <a:stretch>
            <a:fillRect/>
          </a:stretch>
        </p:blipFill>
        <p:spPr bwMode="auto">
          <a:xfrm>
            <a:off x="755576" y="2983523"/>
            <a:ext cx="3173482" cy="2755117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5720" y="0"/>
            <a:ext cx="86067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b="1" dirty="0" smtClean="0">
              <a:solidFill>
                <a:schemeClr val="tx2"/>
              </a:solidFill>
            </a:endParaRPr>
          </a:p>
          <a:p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SPECIAL THANKS TO 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Prof. Sabina ADACHER, 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Headteacher</a:t>
            </a: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Prof. Antonella MATARESE,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Physics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teacher</a:t>
            </a: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Dott.Daniele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GRUTTOLA, Fermi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referent</a:t>
            </a: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Prof. Antonino ZICHICHI</a:t>
            </a:r>
          </a:p>
          <a:p>
            <a:endParaRPr lang="it-IT" sz="2800" b="1" dirty="0" smtClean="0"/>
          </a:p>
          <a:p>
            <a:endParaRPr lang="it-IT" sz="2800" b="1" dirty="0" smtClean="0"/>
          </a:p>
          <a:p>
            <a:endParaRPr lang="it-IT" sz="2800" b="1" dirty="0" smtClean="0">
              <a:solidFill>
                <a:srgbClr val="C00000"/>
              </a:solidFill>
            </a:endParaRPr>
          </a:p>
          <a:p>
            <a:endParaRPr lang="it-IT" sz="2000" b="1" dirty="0" smtClean="0">
              <a:solidFill>
                <a:schemeClr val="tx2"/>
              </a:solidFill>
            </a:endParaRPr>
          </a:p>
          <a:p>
            <a:endParaRPr lang="it-IT" sz="2000" b="1" dirty="0" smtClean="0">
              <a:solidFill>
                <a:schemeClr val="tx2"/>
              </a:solidFill>
            </a:endParaRPr>
          </a:p>
          <a:p>
            <a:endParaRPr lang="it-IT" sz="2000" b="1" dirty="0" smtClean="0">
              <a:solidFill>
                <a:schemeClr val="tx2"/>
              </a:solidFill>
            </a:endParaRPr>
          </a:p>
          <a:p>
            <a:endParaRPr lang="it-IT" sz="2000" b="1" dirty="0" smtClean="0">
              <a:solidFill>
                <a:schemeClr val="tx2"/>
              </a:solidFill>
            </a:endParaRPr>
          </a:p>
          <a:p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Acknowledgement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- prof. Gabriella Di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Lellio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English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teacher</a:t>
            </a: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attention</a:t>
            </a:r>
            <a:endParaRPr lang="it-IT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Risultati immagini per centrofermi immag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2505075" cy="1066801"/>
          </a:xfrm>
          <a:prstGeom prst="rect">
            <a:avLst/>
          </a:prstGeom>
          <a:noFill/>
        </p:spPr>
      </p:pic>
      <p:pic>
        <p:nvPicPr>
          <p:cNvPr id="5" name="Immagine 4" descr="http://eee.centrofermi.it/images/loghi_istituzioni/CERN-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645024"/>
            <a:ext cx="100013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://eee.centrofermi.it/images/loghi_istituzioni/logo_inf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9525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://eee.centrofermi.it/images/loghi_istituzioni/logo_miur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89040"/>
            <a:ext cx="18573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http://eee.centrofermi.it/images/loghi_istituzioni/logo_EE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645024"/>
            <a:ext cx="1023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846" r="735" b="11733"/>
          <a:stretch>
            <a:fillRect/>
          </a:stretch>
        </p:blipFill>
        <p:spPr bwMode="auto">
          <a:xfrm>
            <a:off x="4860032" y="3068960"/>
            <a:ext cx="3888432" cy="29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PROJECT IN OUR SCHOOL</a:t>
            </a: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5429256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Working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group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142984"/>
            <a:ext cx="8248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2004-2005: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Participation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the project and MRPC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detectors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construction</a:t>
            </a: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accent4"/>
              </a:buClr>
              <a:buFont typeface="Arial" pitchFamily="34" charset="0"/>
              <a:buChar char="•"/>
            </a:pP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2005: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Installation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telescope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anc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start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acquisition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2910" y="585789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MRPC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detectors</a:t>
            </a: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construction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CERN - Ginevra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DETECTOR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63888" y="1052736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Each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telescope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multigap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Resistive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Chambers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(MRPC)</a:t>
            </a:r>
          </a:p>
          <a:p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also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gas station and a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small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weather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station.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04048" y="4077072"/>
            <a:ext cx="3600400" cy="24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500" b="21436"/>
          <a:stretch>
            <a:fillRect/>
          </a:stretch>
        </p:blipFill>
        <p:spPr bwMode="auto">
          <a:xfrm rot="5400000">
            <a:off x="146843" y="869381"/>
            <a:ext cx="3441425" cy="222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640" t="3997" r="38728"/>
          <a:stretch>
            <a:fillRect/>
          </a:stretch>
        </p:blipFill>
        <p:spPr bwMode="auto">
          <a:xfrm rot="5400000">
            <a:off x="860235" y="3468357"/>
            <a:ext cx="2433453" cy="36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25802" cy="526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INTERNAL STRUCTURE OF OUR DETECTOR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ACTIVITY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052736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started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2015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students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last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year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shown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their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activity</a:t>
            </a:r>
            <a:endParaRPr lang="it-IT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consists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daily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report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values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provided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3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chambers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detector</a:t>
            </a:r>
          </a:p>
          <a:p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also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check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gas, LV, HV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values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rate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acquisition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stable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During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last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years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measured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efficiency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central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chamber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detector.  </a:t>
            </a:r>
          </a:p>
          <a:p>
            <a:endParaRPr lang="it-IT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gas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bottles</a:t>
            </a:r>
            <a:r>
              <a:rPr lang="it-IT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endParaRPr lang="it-IT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t-IT" sz="2800" b="1" dirty="0" smtClean="0">
              <a:solidFill>
                <a:srgbClr val="A50021"/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DAILY REPORT</a:t>
            </a: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611560" y="980728"/>
            <a:ext cx="371477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4929190" y="928670"/>
            <a:ext cx="31683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</a:rPr>
              <a:t>Every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day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we</a:t>
            </a:r>
            <a:r>
              <a:rPr lang="it-IT" sz="2400" b="1" dirty="0" smtClean="0">
                <a:solidFill>
                  <a:schemeClr val="bg1"/>
                </a:solidFill>
              </a:rPr>
              <a:t> report  </a:t>
            </a:r>
            <a:r>
              <a:rPr lang="it-IT" sz="2400" b="1" dirty="0" err="1" smtClean="0">
                <a:solidFill>
                  <a:schemeClr val="bg1"/>
                </a:solidFill>
              </a:rPr>
              <a:t>our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telescope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parameters</a:t>
            </a:r>
            <a:r>
              <a:rPr lang="it-IT" sz="2400" b="1" dirty="0" smtClean="0">
                <a:solidFill>
                  <a:schemeClr val="bg1"/>
                </a:solidFill>
              </a:rPr>
              <a:t> in a </a:t>
            </a:r>
            <a:r>
              <a:rPr lang="it-IT" sz="2400" b="1" dirty="0" err="1" smtClean="0">
                <a:solidFill>
                  <a:schemeClr val="bg1"/>
                </a:solidFill>
              </a:rPr>
              <a:t>dedicated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e-logbook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Freon and SF6 mixer; set and </a:t>
            </a:r>
            <a:r>
              <a:rPr lang="it-IT" sz="2400" b="1" dirty="0" err="1" smtClean="0">
                <a:solidFill>
                  <a:schemeClr val="bg1"/>
                </a:solidFill>
              </a:rPr>
              <a:t>check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of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pressure</a:t>
            </a:r>
            <a:r>
              <a:rPr lang="it-IT" sz="2400" b="1" dirty="0" smtClean="0">
                <a:solidFill>
                  <a:schemeClr val="bg1"/>
                </a:solidFill>
              </a:rPr>
              <a:t> and flow </a:t>
            </a:r>
          </a:p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endParaRPr lang="it-IT" sz="2400" b="1" dirty="0" smtClean="0">
              <a:solidFill>
                <a:schemeClr val="bg1"/>
              </a:solidFill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</a:rPr>
              <a:t>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7061" r="24992" b="17134"/>
          <a:stretch>
            <a:fillRect/>
          </a:stretch>
        </p:blipFill>
        <p:spPr bwMode="auto">
          <a:xfrm>
            <a:off x="642910" y="3643314"/>
            <a:ext cx="3725205" cy="245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55576" y="83671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Each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year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measured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angle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telescope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it-IT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082" b="6112"/>
          <a:stretch>
            <a:fillRect/>
          </a:stretch>
        </p:blipFill>
        <p:spPr bwMode="auto">
          <a:xfrm rot="16200000">
            <a:off x="3207111" y="2489633"/>
            <a:ext cx="2924924" cy="46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5508104" y="980728"/>
            <a:ext cx="2862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’re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many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ways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measure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angle.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’ve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chosen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referred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magnetic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north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2606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ANGLE OF THE TELESCOPE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L'Aquila Nel Mondo\Downloads\LAQUILApreliminary 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00372"/>
            <a:ext cx="5919120" cy="358052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85786" y="35716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COINCIDENCES BETWEEN SCHOOLS</a:t>
            </a:r>
            <a:endParaRPr lang="it-IT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20" y="928670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plot shows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number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coincidences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between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muons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showerin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telescope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town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(“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A.Bafile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”- “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A.D’Aosta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”). </a:t>
            </a:r>
          </a:p>
          <a:p>
            <a:pPr algn="just"/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possible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GPS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provided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telescope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Italy; the CNAF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allows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robust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 transfer and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reconstruction</a:t>
            </a:r>
            <a:endParaRPr lang="it-I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PARTNERSHIP</a:t>
            </a:r>
            <a:r>
              <a:rPr lang="it-IT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it-IT" sz="27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Scientific</a:t>
            </a:r>
            <a:r>
              <a:rPr lang="it-IT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High </a:t>
            </a:r>
            <a:r>
              <a:rPr lang="it-IT" sz="27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</a:t>
            </a:r>
            <a:r>
              <a:rPr lang="it-IT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</a:t>
            </a:r>
            <a:r>
              <a:rPr lang="it-IT" sz="27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G.Galilei</a:t>
            </a:r>
            <a:r>
              <a:rPr lang="it-IT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”- Lanciano, Chieti</a:t>
            </a:r>
            <a:r>
              <a:rPr lang="it-IT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it-IT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797152"/>
            <a:ext cx="87154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After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meeting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carried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out in Bari (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October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2016)  a new partnership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born</a:t>
            </a: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between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the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Scientific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High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G.Galilei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, Lanciano (CH).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still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waiting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receive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their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telescope</a:t>
            </a: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it-IT" sz="2400" b="1" dirty="0" smtClean="0">
              <a:solidFill>
                <a:schemeClr val="bg1"/>
              </a:solidFill>
            </a:endParaRPr>
          </a:p>
          <a:p>
            <a:endParaRPr lang="it-IT" sz="2400" b="1" dirty="0" smtClean="0">
              <a:solidFill>
                <a:schemeClr val="tx2"/>
              </a:solidFill>
            </a:endParaRPr>
          </a:p>
          <a:p>
            <a:endParaRPr lang="it-IT" b="1" dirty="0" smtClean="0">
              <a:solidFill>
                <a:srgbClr val="A50021"/>
              </a:solidFill>
            </a:endParaRPr>
          </a:p>
        </p:txBody>
      </p:sp>
      <p:pic>
        <p:nvPicPr>
          <p:cNvPr id="1026" name="Picture 2" descr="C:\Users\Mariarosa\Desktop\Erice 3.jpg"/>
          <p:cNvPicPr>
            <a:picLocks noChangeAspect="1" noChangeArrowheads="1"/>
          </p:cNvPicPr>
          <p:nvPr/>
        </p:nvPicPr>
        <p:blipFill>
          <a:blip r:embed="rId2" cstate="print"/>
          <a:srcRect b="28728"/>
          <a:stretch>
            <a:fillRect/>
          </a:stretch>
        </p:blipFill>
        <p:spPr bwMode="auto">
          <a:xfrm>
            <a:off x="1115616" y="1412776"/>
            <a:ext cx="6667375" cy="356400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478</Words>
  <Application>Microsoft Office PowerPoint</Application>
  <PresentationFormat>Presentazione su schermo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THE PROJECT IN OUR SCHOOL</vt:lpstr>
      <vt:lpstr>OUR DETECTOR</vt:lpstr>
      <vt:lpstr>Diapositiva 4</vt:lpstr>
      <vt:lpstr>OUR ACTIVITY</vt:lpstr>
      <vt:lpstr>DAILY REPORT</vt:lpstr>
      <vt:lpstr>Diapositiva 7</vt:lpstr>
      <vt:lpstr>Diapositiva 8</vt:lpstr>
      <vt:lpstr>NEW PARTNERSHIP Scientific High School “G.Galilei”- Lanciano, Chieti 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Geom. Carlo Cafaggi</dc:creator>
  <cp:lastModifiedBy>Carlo Cafaggi</cp:lastModifiedBy>
  <cp:revision>85</cp:revision>
  <dcterms:created xsi:type="dcterms:W3CDTF">2017-04-01T16:10:04Z</dcterms:created>
  <dcterms:modified xsi:type="dcterms:W3CDTF">2017-06-05T12:38:37Z</dcterms:modified>
</cp:coreProperties>
</file>