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3" r:id="rId1"/>
    <p:sldMasterId id="2147483721" r:id="rId2"/>
    <p:sldMasterId id="2147483711" r:id="rId3"/>
    <p:sldMasterId id="2147483735" r:id="rId4"/>
    <p:sldMasterId id="2147483739" r:id="rId5"/>
    <p:sldMasterId id="2147483743" r:id="rId6"/>
  </p:sldMasterIdLst>
  <p:notesMasterIdLst>
    <p:notesMasterId r:id="rId37"/>
  </p:notesMasterIdLst>
  <p:handoutMasterIdLst>
    <p:handoutMasterId r:id="rId38"/>
  </p:handoutMasterIdLst>
  <p:sldIdLst>
    <p:sldId id="824" r:id="rId7"/>
    <p:sldId id="825" r:id="rId8"/>
    <p:sldId id="826" r:id="rId9"/>
    <p:sldId id="829" r:id="rId10"/>
    <p:sldId id="830" r:id="rId11"/>
    <p:sldId id="831" r:id="rId12"/>
    <p:sldId id="832" r:id="rId13"/>
    <p:sldId id="833" r:id="rId14"/>
    <p:sldId id="834" r:id="rId15"/>
    <p:sldId id="827" r:id="rId16"/>
    <p:sldId id="852" r:id="rId17"/>
    <p:sldId id="835" r:id="rId18"/>
    <p:sldId id="836" r:id="rId19"/>
    <p:sldId id="837" r:id="rId20"/>
    <p:sldId id="838" r:id="rId21"/>
    <p:sldId id="839" r:id="rId22"/>
    <p:sldId id="840" r:id="rId23"/>
    <p:sldId id="841" r:id="rId24"/>
    <p:sldId id="842" r:id="rId25"/>
    <p:sldId id="843" r:id="rId26"/>
    <p:sldId id="844" r:id="rId27"/>
    <p:sldId id="845" r:id="rId28"/>
    <p:sldId id="846" r:id="rId29"/>
    <p:sldId id="847" r:id="rId30"/>
    <p:sldId id="848" r:id="rId31"/>
    <p:sldId id="849" r:id="rId32"/>
    <p:sldId id="850" r:id="rId33"/>
    <p:sldId id="851" r:id="rId34"/>
    <p:sldId id="853" r:id="rId35"/>
    <p:sldId id="854" r:id="rId36"/>
  </p:sldIdLst>
  <p:sldSz cx="12190413" cy="6858000"/>
  <p:notesSz cx="6669088" cy="9926638"/>
  <p:defaultTextStyle>
    <a:defPPr>
      <a:defRPr lang="de-DE"/>
    </a:defPPr>
    <a:lvl1pPr algn="l" defTabSz="9128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1pPr>
    <a:lvl2pPr marL="455613" indent="1588" algn="l" defTabSz="9128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2pPr>
    <a:lvl3pPr marL="912813" indent="1588" algn="l" defTabSz="9128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3pPr>
    <a:lvl4pPr marL="1370013" indent="1588" algn="l" defTabSz="9128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4pPr>
    <a:lvl5pPr marL="1827213" indent="1588" algn="l" defTabSz="912813" rtl="0" eaLnBrk="0" fontAlgn="base" hangingPunct="0">
      <a:spcBef>
        <a:spcPct val="0"/>
      </a:spcBef>
      <a:spcAft>
        <a:spcPct val="0"/>
      </a:spcAft>
      <a:defRPr sz="19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9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7">
          <p15:clr>
            <a:srgbClr val="A4A3A4"/>
          </p15:clr>
        </p15:guide>
        <p15:guide id="2" orient="horz" pos="4178">
          <p15:clr>
            <a:srgbClr val="A4A3A4"/>
          </p15:clr>
        </p15:guide>
        <p15:guide id="3" orient="horz" pos="73" userDrawn="1">
          <p15:clr>
            <a:srgbClr val="A4A3A4"/>
          </p15:clr>
        </p15:guide>
        <p15:guide id="4" pos="324">
          <p15:clr>
            <a:srgbClr val="A4A3A4"/>
          </p15:clr>
        </p15:guide>
        <p15:guide id="5" pos="7339">
          <p15:clr>
            <a:srgbClr val="A4A3A4"/>
          </p15:clr>
        </p15:guide>
        <p15:guide id="6">
          <p15:clr>
            <a:srgbClr val="A4A3A4"/>
          </p15:clr>
        </p15:guide>
        <p15:guide id="7"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EFEA"/>
    <a:srgbClr val="E9E9E0"/>
    <a:srgbClr val="718585"/>
    <a:srgbClr val="95A5A5"/>
    <a:srgbClr val="FBBF0D"/>
    <a:srgbClr val="D7E4BE"/>
    <a:srgbClr val="9CBC5A"/>
    <a:srgbClr val="506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506" autoAdjust="0"/>
  </p:normalViewPr>
  <p:slideViewPr>
    <p:cSldViewPr snapToGrid="0" snapToObjects="1" showGuides="1">
      <p:cViewPr varScale="1">
        <p:scale>
          <a:sx n="58" d="100"/>
          <a:sy n="58" d="100"/>
        </p:scale>
        <p:origin x="1194" y="78"/>
      </p:cViewPr>
      <p:guideLst>
        <p:guide orient="horz" pos="2137"/>
        <p:guide orient="horz" pos="4178"/>
        <p:guide orient="horz" pos="73"/>
        <p:guide pos="324"/>
        <p:guide pos="7339"/>
        <p:guide/>
        <p:guide pos="3840"/>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200" noProof="1"/>
            </a:lvl1pPr>
          </a:lstStyle>
          <a:p>
            <a:pPr>
              <a:defRPr/>
            </a:pPr>
            <a:endParaRPr/>
          </a:p>
        </p:txBody>
      </p:sp>
      <p:sp>
        <p:nvSpPr>
          <p:cNvPr id="3" name="Datumsplatzhalter 2"/>
          <p:cNvSpPr>
            <a:spLocks noGrp="1"/>
          </p:cNvSpPr>
          <p:nvPr>
            <p:ph type="dt" sz="quarter" idx="1"/>
          </p:nvPr>
        </p:nvSpPr>
        <p:spPr>
          <a:xfrm>
            <a:off x="3778250" y="0"/>
            <a:ext cx="2889250" cy="4968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a:defRPr/>
            </a:pPr>
            <a:endParaRPr/>
          </a:p>
        </p:txBody>
      </p:sp>
      <p:sp>
        <p:nvSpPr>
          <p:cNvPr id="4" name="Fußzeilenplatzhalter 3"/>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lstStyle>
            <a:lvl1pPr eaLnBrk="1" hangingPunct="1">
              <a:buFont typeface="Arial" panose="020B0604020202020204" pitchFamily="34" charset="0"/>
              <a:buNone/>
              <a:defRPr sz="1200" noProof="1"/>
            </a:lvl1pPr>
          </a:lstStyle>
          <a:p>
            <a:pPr>
              <a:defRPr/>
            </a:pPr>
            <a:endParaRPr/>
          </a:p>
        </p:txBody>
      </p:sp>
      <p:sp>
        <p:nvSpPr>
          <p:cNvPr id="5" name="Foliennummernplatzhalt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atin typeface="Calibri" panose="020F0502020204030204" charset="0"/>
                <a:ea typeface="MS PGothic" panose="020B0600070205080204" charset="-128"/>
                <a:cs typeface="+mn-ea"/>
              </a:defRPr>
            </a:lvl1pPr>
          </a:lstStyle>
          <a:p>
            <a:pPr>
              <a:defRPr/>
            </a:pPr>
            <a:fld id="{08ECF652-313B-4D53-B4BA-847DBD78BD28}" type="slidenum">
              <a:rPr lang="de-DE"/>
              <a:pPr>
                <a:defRPr/>
              </a:pPr>
              <a:t>‹N›</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3989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lstStyle>
            <a:lvl1pPr eaLnBrk="1" hangingPunct="1">
              <a:buFont typeface="Arial" panose="020B0604020202020204" pitchFamily="34" charset="0"/>
              <a:buNone/>
              <a:defRPr sz="1200" noProof="1"/>
            </a:lvl1pPr>
          </a:lstStyle>
          <a:p>
            <a:pPr>
              <a:defRPr/>
            </a:pPr>
            <a:endParaRPr/>
          </a:p>
        </p:txBody>
      </p:sp>
      <p:sp>
        <p:nvSpPr>
          <p:cNvPr id="3" name="Datumsplatzhalt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sz="1200" noProof="1"/>
            </a:lvl1pPr>
          </a:lstStyle>
          <a:p>
            <a:pPr>
              <a:defRPr/>
            </a:pPr>
            <a:endParaRPr/>
          </a:p>
        </p:txBody>
      </p:sp>
      <p:sp>
        <p:nvSpPr>
          <p:cNvPr id="27652" name="Folienbildplatzhalter 3"/>
          <p:cNvSpPr>
            <a:spLocks noGrp="1" noRot="1" noChangeAspect="1" noChangeArrowheads="1"/>
          </p:cNvSpPr>
          <p:nvPr>
            <p:ph type="sldImg" idx="4294967295"/>
          </p:nvPr>
        </p:nvSpPr>
        <p:spPr bwMode="auto">
          <a:xfrm>
            <a:off x="25400" y="744538"/>
            <a:ext cx="6618288" cy="3722687"/>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22533" name="Notizenplatzhalter 4"/>
          <p:cNvSpPr>
            <a:spLocks noGrp="1" noChangeArrowheads="1"/>
          </p:cNvSpPr>
          <p:nvPr>
            <p:ph type="body" sz="quarter" idx="4294967295"/>
          </p:nvPr>
        </p:nvSpPr>
        <p:spPr bwMode="auto">
          <a:xfrm>
            <a:off x="666750" y="4714875"/>
            <a:ext cx="5335588"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noProof="0" smtClean="0"/>
              <a:t>Textmasterformate durch Klicken bearbeiten</a:t>
            </a:r>
          </a:p>
          <a:p>
            <a:pPr lvl="1"/>
            <a:r>
              <a:rPr lang="de-DE" altLang="en-US" noProof="0" smtClean="0"/>
              <a:t>Zweite Ebene</a:t>
            </a:r>
          </a:p>
          <a:p>
            <a:pPr lvl="2"/>
            <a:r>
              <a:rPr lang="de-DE" altLang="en-US" noProof="0" smtClean="0"/>
              <a:t>Dritte Ebene</a:t>
            </a:r>
          </a:p>
          <a:p>
            <a:pPr lvl="3"/>
            <a:r>
              <a:rPr lang="de-DE" altLang="en-US" noProof="0" smtClean="0"/>
              <a:t>Vierte Ebene</a:t>
            </a:r>
          </a:p>
          <a:p>
            <a:pPr lvl="4"/>
            <a:r>
              <a:rPr lang="de-DE" altLang="en-US" noProof="0" smtClean="0"/>
              <a:t>Fünfte Ebene</a:t>
            </a:r>
          </a:p>
        </p:txBody>
      </p:sp>
      <p:sp>
        <p:nvSpPr>
          <p:cNvPr id="6" name="Fußzeilenplatzhalter 5"/>
          <p:cNvSpPr>
            <a:spLocks noGrp="1"/>
          </p:cNvSpPr>
          <p:nvPr>
            <p:ph type="ftr" sz="quarter" idx="4"/>
          </p:nvPr>
        </p:nvSpPr>
        <p:spPr>
          <a:xfrm>
            <a:off x="0" y="9428163"/>
            <a:ext cx="2889250" cy="496887"/>
          </a:xfrm>
          <a:prstGeom prst="rect">
            <a:avLst/>
          </a:prstGeom>
        </p:spPr>
        <p:txBody>
          <a:bodyPr vert="horz" wrap="square" lIns="91440" tIns="45720" rIns="91440" bIns="45720" numCol="1" anchor="b" anchorCtr="0" compatLnSpc="1"/>
          <a:lstStyle>
            <a:lvl1pPr eaLnBrk="1" hangingPunct="1">
              <a:buFont typeface="Arial" panose="020B0604020202020204" pitchFamily="34" charset="0"/>
              <a:buNone/>
              <a:defRPr sz="1200" noProof="1"/>
            </a:lvl1pPr>
          </a:lstStyle>
          <a:p>
            <a:pPr>
              <a:defRPr/>
            </a:pPr>
            <a:endParaRPr/>
          </a:p>
        </p:txBody>
      </p:sp>
      <p:sp>
        <p:nvSpPr>
          <p:cNvPr id="7" name="Foliennummernplatzhalt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atin typeface="Calibri" panose="020F0502020204030204" charset="0"/>
                <a:ea typeface="MS PGothic" panose="020B0600070205080204" charset="-128"/>
                <a:cs typeface="+mn-ea"/>
              </a:defRPr>
            </a:lvl1pPr>
          </a:lstStyle>
          <a:p>
            <a:pPr>
              <a:defRPr/>
            </a:pPr>
            <a:fld id="{D455E4DA-55DB-4DE4-A342-F9A21191B36D}" type="slidenum">
              <a:rPr lang="de-DE"/>
              <a:pPr>
                <a:defRPr/>
              </a:pPr>
              <a:t>‹N›</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135956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1pPr>
    <a:lvl2pPr marL="455613" algn="l" defTabSz="912813"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2pPr>
    <a:lvl3pPr marL="912813" algn="l" defTabSz="912813"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3pPr>
    <a:lvl4pPr marL="1370013" algn="l" defTabSz="912813"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4pPr>
    <a:lvl5pPr marL="1827213" algn="l" defTabSz="912813"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nchor="b"/>
          <a:lstStyle/>
          <a:p>
            <a:pPr algn="r" eaLnBrk="1" hangingPunct="1">
              <a:buFont typeface="Arial" panose="020B0604020202020204" pitchFamily="34" charset="0"/>
              <a:buNone/>
            </a:pPr>
            <a:fld id="{2E4F1C19-3465-4F53-A581-1D950582E373}" type="slidenum">
              <a:rPr altLang="it-IT" sz="1200" noProof="1"/>
              <a:pPr algn="r" eaLnBrk="1" hangingPunct="1">
                <a:buFont typeface="Arial" panose="020B0604020202020204" pitchFamily="34" charset="0"/>
                <a:buNone/>
              </a:pPr>
              <a:t>1</a:t>
            </a:fld>
            <a:endParaRPr lang="it-IT" altLang="it-IT" sz="1200" noProof="1"/>
          </a:p>
        </p:txBody>
      </p:sp>
      <p:sp>
        <p:nvSpPr>
          <p:cNvPr id="30723" name="Rectangle 7"/>
          <p:cNvSpPr txBox="1">
            <a:spLocks noGrp="1" noChangeArrowheads="1"/>
          </p:cNvSpPr>
          <p:nvPr/>
        </p:nvSpPr>
        <p:spPr bwMode="auto">
          <a:xfrm>
            <a:off x="3781425" y="9434513"/>
            <a:ext cx="288766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09" tIns="47409" rIns="94809" bIns="47409" anchor="b"/>
          <a:lstStyle>
            <a:lvl1pPr defTabSz="946150">
              <a:defRPr sz="1900">
                <a:solidFill>
                  <a:schemeClr val="tx1"/>
                </a:solidFill>
                <a:latin typeface="Calibri" panose="020F0502020204030204" pitchFamily="34" charset="0"/>
                <a:ea typeface="MS PGothic" panose="020B0600070205080204" pitchFamily="34" charset="-128"/>
              </a:defRPr>
            </a:lvl1pPr>
            <a:lvl2pPr defTabSz="946150">
              <a:defRPr sz="1900">
                <a:solidFill>
                  <a:schemeClr val="tx1"/>
                </a:solidFill>
                <a:latin typeface="Calibri" panose="020F0502020204030204" pitchFamily="34" charset="0"/>
                <a:ea typeface="MS PGothic" panose="020B0600070205080204" pitchFamily="34" charset="-128"/>
              </a:defRPr>
            </a:lvl2pPr>
            <a:lvl3pPr defTabSz="946150">
              <a:defRPr sz="1900">
                <a:solidFill>
                  <a:schemeClr val="tx1"/>
                </a:solidFill>
                <a:latin typeface="Calibri" panose="020F0502020204030204" pitchFamily="34" charset="0"/>
                <a:ea typeface="MS PGothic" panose="020B0600070205080204" pitchFamily="34" charset="-128"/>
              </a:defRPr>
            </a:lvl3pPr>
            <a:lvl4pPr defTabSz="946150">
              <a:defRPr sz="1900">
                <a:solidFill>
                  <a:schemeClr val="tx1"/>
                </a:solidFill>
                <a:latin typeface="Calibri" panose="020F0502020204030204" pitchFamily="34" charset="0"/>
                <a:ea typeface="MS PGothic" panose="020B0600070205080204" pitchFamily="34" charset="-128"/>
              </a:defRPr>
            </a:lvl4pPr>
            <a:lvl5pPr defTabSz="946150">
              <a:defRPr sz="1900">
                <a:solidFill>
                  <a:schemeClr val="tx1"/>
                </a:solidFill>
                <a:latin typeface="Calibri" panose="020F0502020204030204" pitchFamily="34" charset="0"/>
                <a:ea typeface="MS PGothic" panose="020B0600070205080204" pitchFamily="34" charset="-128"/>
              </a:defRPr>
            </a:lvl5pPr>
            <a:lvl6pPr marL="22844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6pPr>
            <a:lvl7pPr marL="27416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7pPr>
            <a:lvl8pPr marL="31988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8pPr>
            <a:lvl9pPr marL="36560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9pPr>
          </a:lstStyle>
          <a:p>
            <a:pPr algn="r" eaLnBrk="1" hangingPunct="1">
              <a:buFont typeface="Arial" panose="020B0604020202020204" pitchFamily="34" charset="0"/>
              <a:buNone/>
            </a:pPr>
            <a:fld id="{19D848B0-EF6E-495D-9E3B-8DDFF4C590CD}" type="slidenum">
              <a:rPr lang="en-US" altLang="it-IT" sz="1300"/>
              <a:pPr algn="r" eaLnBrk="1" hangingPunct="1">
                <a:buFont typeface="Arial" panose="020B0604020202020204" pitchFamily="34" charset="0"/>
                <a:buNone/>
              </a:pPr>
              <a:t>1</a:t>
            </a:fld>
            <a:endParaRPr lang="en-US" altLang="it-IT" sz="1300"/>
          </a:p>
        </p:txBody>
      </p:sp>
      <p:sp>
        <p:nvSpPr>
          <p:cNvPr id="30724" name="Rectangle 2"/>
          <p:cNvSpPr>
            <a:spLocks noGrp="1" noRot="1" noChangeAspect="1" noChangeArrowheads="1" noTextEdit="1"/>
          </p:cNvSpPr>
          <p:nvPr>
            <p:ph type="sldImg" idx="4294967295"/>
          </p:nvPr>
        </p:nvSpPr>
        <p:spPr>
          <a:xfrm>
            <a:off x="25400" y="744538"/>
            <a:ext cx="6619875" cy="3724275"/>
          </a:xfrm>
          <a:ln>
            <a:miter lim="800000"/>
          </a:ln>
        </p:spPr>
      </p:sp>
      <p:sp>
        <p:nvSpPr>
          <p:cNvPr id="30725" name="Rectangle 3"/>
          <p:cNvSpPr>
            <a:spLocks noGrp="1" noChangeArrowheads="1"/>
          </p:cNvSpPr>
          <p:nvPr>
            <p:ph type="body" idx="4294967295"/>
          </p:nvPr>
        </p:nvSpPr>
        <p:spPr>
          <a:xfrm>
            <a:off x="889000" y="4714875"/>
            <a:ext cx="4891088" cy="4467225"/>
          </a:xfrm>
        </p:spPr>
        <p:txBody>
          <a:bodyPr lIns="94809" tIns="47409" rIns="94809" bIns="47409"/>
          <a:lstStyle/>
          <a:p>
            <a:pPr eaLnBrk="1" hangingPunct="1">
              <a:spcBef>
                <a:spcPct val="0"/>
              </a:spcBef>
            </a:pPr>
            <a:endParaRPr lang="it-IT" altLang="it-IT" noProof="1" smtClean="0">
              <a:ea typeface="MS PGothic"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p:spPr>
        <p:txBody>
          <a:bodyPr/>
          <a:lstStyle/>
          <a:p>
            <a:r>
              <a:rPr lang="it-IT" altLang="it-IT" dirty="0" err="1" smtClean="0">
                <a:ea typeface="MS PGothic" panose="020B0600070205080204" pitchFamily="34" charset="-128"/>
              </a:rPr>
              <a:t>Any</a:t>
            </a:r>
            <a:r>
              <a:rPr lang="it-IT" altLang="it-IT" dirty="0" smtClean="0">
                <a:ea typeface="MS PGothic" panose="020B0600070205080204" pitchFamily="34" charset="-128"/>
              </a:rPr>
              <a:t> </a:t>
            </a:r>
            <a:r>
              <a:rPr lang="it-IT" altLang="it-IT" dirty="0" err="1" smtClean="0">
                <a:ea typeface="MS PGothic" panose="020B0600070205080204" pitchFamily="34" charset="-128"/>
              </a:rPr>
              <a:t>questions</a:t>
            </a:r>
            <a:r>
              <a:rPr lang="it-IT" altLang="it-IT" dirty="0" smtClean="0">
                <a:ea typeface="MS PGothic" panose="020B0600070205080204" pitchFamily="34" charset="-128"/>
              </a:rPr>
              <a:t>? - DOMANDE</a:t>
            </a:r>
          </a:p>
        </p:txBody>
      </p:sp>
      <p:sp>
        <p:nvSpPr>
          <p:cNvPr id="4" name="Segnaposto numero diapositiva 3"/>
          <p:cNvSpPr>
            <a:spLocks noGrp="1"/>
          </p:cNvSpPr>
          <p:nvPr>
            <p:ph type="sldNum" sz="quarter" idx="5"/>
          </p:nvPr>
        </p:nvSpPr>
        <p:spPr/>
        <p:txBody>
          <a:bodyPr/>
          <a:lstStyle/>
          <a:p>
            <a:pPr>
              <a:defRPr/>
            </a:pPr>
            <a:fld id="{BADAA192-18AA-4886-9530-ED405A96CE88}" type="slidenum">
              <a:rPr lang="de-DE" smtClean="0"/>
              <a:pPr>
                <a:defRPr/>
              </a:pPr>
              <a:t>10</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p:spPr>
        <p:txBody>
          <a:bodyPr/>
          <a:lstStyle/>
          <a:p>
            <a:r>
              <a:rPr lang="en-AU" altLang="it-IT" smtClean="0">
                <a:ea typeface="MS PGothic" panose="020B0600070205080204" pitchFamily="34" charset="-128"/>
              </a:rPr>
              <a:t>I’m Fabio Pinciroli from IIS Volta and I’m here to present my software, EEE Analyser, which provides data conversion and analysis features for the data produced by the E.E.E. project telescopes.</a:t>
            </a:r>
          </a:p>
          <a:p>
            <a:r>
              <a:rPr lang="en-AU" altLang="it-IT" smtClean="0">
                <a:ea typeface="MS PGothic" panose="020B0600070205080204" pitchFamily="34" charset="-128"/>
              </a:rPr>
              <a:t>ATTACCO: SPECIFICALLY</a:t>
            </a:r>
          </a:p>
        </p:txBody>
      </p:sp>
      <p:sp>
        <p:nvSpPr>
          <p:cNvPr id="4" name="Segnaposto numero diapositiva 3"/>
          <p:cNvSpPr>
            <a:spLocks noGrp="1"/>
          </p:cNvSpPr>
          <p:nvPr>
            <p:ph type="sldNum" sz="quarter" idx="5"/>
          </p:nvPr>
        </p:nvSpPr>
        <p:spPr/>
        <p:txBody>
          <a:bodyPr/>
          <a:lstStyle/>
          <a:p>
            <a:pPr>
              <a:defRPr/>
            </a:pPr>
            <a:fld id="{F9A74C09-F65D-4B52-9E61-58A109826D0C}" type="slidenum">
              <a:rPr lang="de-DE" smtClean="0"/>
              <a:pPr>
                <a:defRPr/>
              </a:pPr>
              <a:t>11</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2761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ChangeArrowheads="1"/>
          </p:cNvSpPr>
          <p:nvPr>
            <p:ph type="sldImg" idx="4294967295"/>
          </p:nvPr>
        </p:nvSpPr>
        <p:spPr>
          <a:ln>
            <a:miter lim="800000"/>
          </a:ln>
        </p:spPr>
      </p:sp>
      <p:sp>
        <p:nvSpPr>
          <p:cNvPr id="45058" name="Text Placeholder 2"/>
          <p:cNvSpPr>
            <a:spLocks noGrp="1" noChangeArrowheads="1"/>
          </p:cNvSpPr>
          <p:nvPr>
            <p:ph type="body" idx="4294967295"/>
          </p:nvPr>
        </p:nvSpPr>
        <p:spPr/>
        <p:txBody>
          <a:bodyPr/>
          <a:lstStyle/>
          <a:p>
            <a:endParaRPr lang="en-US" altLang="it-IT" smtClean="0">
              <a:ea typeface="MS PGothic" panose="020B0600070205080204" pitchFamily="34" charset="-128"/>
            </a:endParaRPr>
          </a:p>
        </p:txBody>
      </p:sp>
    </p:spTree>
    <p:extLst>
      <p:ext uri="{BB962C8B-B14F-4D97-AF65-F5344CB8AC3E}">
        <p14:creationId xmlns:p14="http://schemas.microsoft.com/office/powerpoint/2010/main" val="386817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a:ln/>
        </p:spPr>
      </p:sp>
      <p:sp>
        <p:nvSpPr>
          <p:cNvPr id="46083" name="Segnaposto note 2"/>
          <p:cNvSpPr>
            <a:spLocks noGrp="1"/>
          </p:cNvSpPr>
          <p:nvPr>
            <p:ph type="body" idx="1"/>
          </p:nvPr>
        </p:nvSpPr>
        <p:spPr>
          <a:noFill/>
        </p:spPr>
        <p:txBody>
          <a:bodyPr/>
          <a:lstStyle/>
          <a:p>
            <a:r>
              <a:rPr lang="it-IT" altLang="it-IT" dirty="0" err="1" smtClean="0">
                <a:ea typeface="MS PGothic" panose="020B0600070205080204" pitchFamily="34" charset="-128"/>
              </a:rPr>
              <a:t>Any</a:t>
            </a:r>
            <a:r>
              <a:rPr lang="it-IT" altLang="it-IT" dirty="0" smtClean="0">
                <a:ea typeface="MS PGothic" panose="020B0600070205080204" pitchFamily="34" charset="-128"/>
              </a:rPr>
              <a:t> </a:t>
            </a:r>
            <a:r>
              <a:rPr lang="it-IT" altLang="it-IT" dirty="0" err="1" smtClean="0">
                <a:ea typeface="MS PGothic" panose="020B0600070205080204" pitchFamily="34" charset="-128"/>
              </a:rPr>
              <a:t>questions</a:t>
            </a:r>
            <a:r>
              <a:rPr lang="it-IT" altLang="it-IT" dirty="0" smtClean="0">
                <a:ea typeface="MS PGothic" panose="020B0600070205080204" pitchFamily="34" charset="-128"/>
              </a:rPr>
              <a:t>? - DOMANDE</a:t>
            </a:r>
          </a:p>
        </p:txBody>
      </p:sp>
      <p:sp>
        <p:nvSpPr>
          <p:cNvPr id="4" name="Segnaposto numero diapositiva 3"/>
          <p:cNvSpPr>
            <a:spLocks noGrp="1"/>
          </p:cNvSpPr>
          <p:nvPr>
            <p:ph type="sldNum" sz="quarter" idx="5"/>
          </p:nvPr>
        </p:nvSpPr>
        <p:spPr/>
        <p:txBody>
          <a:bodyPr/>
          <a:lstStyle/>
          <a:p>
            <a:pPr>
              <a:defRPr/>
            </a:pPr>
            <a:fld id="{BADAA192-18AA-4886-9530-ED405A96CE88}" type="slidenum">
              <a:rPr lang="de-DE" smtClean="0"/>
              <a:pPr>
                <a:defRPr/>
              </a:pPr>
              <a:t>29</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378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nchor="b"/>
          <a:lstStyle/>
          <a:p>
            <a:pPr algn="r" eaLnBrk="1" hangingPunct="1">
              <a:buFont typeface="Arial" panose="020B0604020202020204" pitchFamily="34" charset="0"/>
              <a:buNone/>
            </a:pPr>
            <a:fld id="{2E4F1C19-3465-4F53-A581-1D950582E373}" type="slidenum">
              <a:rPr altLang="it-IT" sz="1200" noProof="1"/>
              <a:pPr algn="r" eaLnBrk="1" hangingPunct="1">
                <a:buFont typeface="Arial" panose="020B0604020202020204" pitchFamily="34" charset="0"/>
                <a:buNone/>
              </a:pPr>
              <a:t>30</a:t>
            </a:fld>
            <a:endParaRPr lang="it-IT" altLang="it-IT" sz="1200" noProof="1"/>
          </a:p>
        </p:txBody>
      </p:sp>
      <p:sp>
        <p:nvSpPr>
          <p:cNvPr id="30723" name="Rectangle 7"/>
          <p:cNvSpPr txBox="1">
            <a:spLocks noGrp="1" noChangeArrowheads="1"/>
          </p:cNvSpPr>
          <p:nvPr/>
        </p:nvSpPr>
        <p:spPr bwMode="auto">
          <a:xfrm>
            <a:off x="3781425" y="9434513"/>
            <a:ext cx="288766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09" tIns="47409" rIns="94809" bIns="47409" anchor="b"/>
          <a:lstStyle>
            <a:lvl1pPr defTabSz="946150">
              <a:defRPr sz="1900">
                <a:solidFill>
                  <a:schemeClr val="tx1"/>
                </a:solidFill>
                <a:latin typeface="Calibri" panose="020F0502020204030204" pitchFamily="34" charset="0"/>
                <a:ea typeface="MS PGothic" panose="020B0600070205080204" pitchFamily="34" charset="-128"/>
              </a:defRPr>
            </a:lvl1pPr>
            <a:lvl2pPr defTabSz="946150">
              <a:defRPr sz="1900">
                <a:solidFill>
                  <a:schemeClr val="tx1"/>
                </a:solidFill>
                <a:latin typeface="Calibri" panose="020F0502020204030204" pitchFamily="34" charset="0"/>
                <a:ea typeface="MS PGothic" panose="020B0600070205080204" pitchFamily="34" charset="-128"/>
              </a:defRPr>
            </a:lvl2pPr>
            <a:lvl3pPr defTabSz="946150">
              <a:defRPr sz="1900">
                <a:solidFill>
                  <a:schemeClr val="tx1"/>
                </a:solidFill>
                <a:latin typeface="Calibri" panose="020F0502020204030204" pitchFamily="34" charset="0"/>
                <a:ea typeface="MS PGothic" panose="020B0600070205080204" pitchFamily="34" charset="-128"/>
              </a:defRPr>
            </a:lvl3pPr>
            <a:lvl4pPr defTabSz="946150">
              <a:defRPr sz="1900">
                <a:solidFill>
                  <a:schemeClr val="tx1"/>
                </a:solidFill>
                <a:latin typeface="Calibri" panose="020F0502020204030204" pitchFamily="34" charset="0"/>
                <a:ea typeface="MS PGothic" panose="020B0600070205080204" pitchFamily="34" charset="-128"/>
              </a:defRPr>
            </a:lvl4pPr>
            <a:lvl5pPr defTabSz="946150">
              <a:defRPr sz="1900">
                <a:solidFill>
                  <a:schemeClr val="tx1"/>
                </a:solidFill>
                <a:latin typeface="Calibri" panose="020F0502020204030204" pitchFamily="34" charset="0"/>
                <a:ea typeface="MS PGothic" panose="020B0600070205080204" pitchFamily="34" charset="-128"/>
              </a:defRPr>
            </a:lvl5pPr>
            <a:lvl6pPr marL="22844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6pPr>
            <a:lvl7pPr marL="27416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7pPr>
            <a:lvl8pPr marL="31988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8pPr>
            <a:lvl9pPr marL="3656013" indent="1588" defTabSz="946150" eaLnBrk="0" fontAlgn="base" hangingPunct="0">
              <a:spcBef>
                <a:spcPct val="0"/>
              </a:spcBef>
              <a:spcAft>
                <a:spcPct val="0"/>
              </a:spcAft>
              <a:defRPr sz="1900">
                <a:solidFill>
                  <a:schemeClr val="tx1"/>
                </a:solidFill>
                <a:latin typeface="Calibri" panose="020F0502020204030204" pitchFamily="34" charset="0"/>
                <a:ea typeface="MS PGothic" panose="020B0600070205080204" pitchFamily="34" charset="-128"/>
              </a:defRPr>
            </a:lvl9pPr>
          </a:lstStyle>
          <a:p>
            <a:pPr algn="r" eaLnBrk="1" hangingPunct="1">
              <a:buFont typeface="Arial" panose="020B0604020202020204" pitchFamily="34" charset="0"/>
              <a:buNone/>
            </a:pPr>
            <a:fld id="{19D848B0-EF6E-495D-9E3B-8DDFF4C590CD}" type="slidenum">
              <a:rPr lang="en-US" altLang="it-IT" sz="1300"/>
              <a:pPr algn="r" eaLnBrk="1" hangingPunct="1">
                <a:buFont typeface="Arial" panose="020B0604020202020204" pitchFamily="34" charset="0"/>
                <a:buNone/>
              </a:pPr>
              <a:t>30</a:t>
            </a:fld>
            <a:endParaRPr lang="en-US" altLang="it-IT" sz="1300"/>
          </a:p>
        </p:txBody>
      </p:sp>
      <p:sp>
        <p:nvSpPr>
          <p:cNvPr id="30724" name="Rectangle 2"/>
          <p:cNvSpPr>
            <a:spLocks noGrp="1" noRot="1" noChangeAspect="1" noChangeArrowheads="1" noTextEdit="1"/>
          </p:cNvSpPr>
          <p:nvPr>
            <p:ph type="sldImg" idx="4294967295"/>
          </p:nvPr>
        </p:nvSpPr>
        <p:spPr>
          <a:xfrm>
            <a:off x="25400" y="744538"/>
            <a:ext cx="6619875" cy="3724275"/>
          </a:xfrm>
          <a:ln>
            <a:miter lim="800000"/>
          </a:ln>
        </p:spPr>
      </p:sp>
      <p:sp>
        <p:nvSpPr>
          <p:cNvPr id="30725" name="Rectangle 3"/>
          <p:cNvSpPr>
            <a:spLocks noGrp="1" noChangeArrowheads="1"/>
          </p:cNvSpPr>
          <p:nvPr>
            <p:ph type="body" idx="4294967295"/>
          </p:nvPr>
        </p:nvSpPr>
        <p:spPr>
          <a:xfrm>
            <a:off x="889000" y="4714875"/>
            <a:ext cx="4891088" cy="4467225"/>
          </a:xfrm>
        </p:spPr>
        <p:txBody>
          <a:bodyPr lIns="94809" tIns="47409" rIns="94809" bIns="47409"/>
          <a:lstStyle/>
          <a:p>
            <a:pPr eaLnBrk="1" hangingPunct="1">
              <a:spcBef>
                <a:spcPct val="0"/>
              </a:spcBef>
            </a:pPr>
            <a:endParaRPr lang="it-IT" altLang="it-IT" noProof="1" smtClean="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6755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p:spPr>
        <p:txBody>
          <a:bodyPr/>
          <a:lstStyle/>
          <a:p>
            <a:r>
              <a:rPr lang="en-AU" altLang="it-IT" smtClean="0">
                <a:ea typeface="MS PGothic" panose="020B0600070205080204" pitchFamily="34" charset="-128"/>
              </a:rPr>
              <a:t>I’m Fabio Pinciroli from IIS Volta and I’m here to present my software, EEE Analyser, which provides data conversion and analysis features for the data produced by the E.E.E. project telescopes.</a:t>
            </a:r>
          </a:p>
          <a:p>
            <a:r>
              <a:rPr lang="en-AU" altLang="it-IT" smtClean="0">
                <a:ea typeface="MS PGothic" panose="020B0600070205080204" pitchFamily="34" charset="-128"/>
              </a:rPr>
              <a:t>ATTACCO: SPECIFICALLY</a:t>
            </a:r>
          </a:p>
        </p:txBody>
      </p:sp>
      <p:sp>
        <p:nvSpPr>
          <p:cNvPr id="4" name="Segnaposto numero diapositiva 3"/>
          <p:cNvSpPr>
            <a:spLocks noGrp="1"/>
          </p:cNvSpPr>
          <p:nvPr>
            <p:ph type="sldNum" sz="quarter" idx="5"/>
          </p:nvPr>
        </p:nvSpPr>
        <p:spPr/>
        <p:txBody>
          <a:bodyPr/>
          <a:lstStyle/>
          <a:p>
            <a:pPr>
              <a:defRPr/>
            </a:pPr>
            <a:fld id="{F9A74C09-F65D-4B52-9E61-58A109826D0C}" type="slidenum">
              <a:rPr lang="de-DE" smtClean="0"/>
              <a:pPr>
                <a:defRPr/>
              </a:pPr>
              <a:t>2</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p:spPr>
        <p:txBody>
          <a:bodyPr/>
          <a:lstStyle/>
          <a:p>
            <a:r>
              <a:rPr lang="it-IT" altLang="it-IT" dirty="0" smtClean="0">
                <a:ea typeface="MS PGothic" panose="020B0600070205080204" pitchFamily="34" charset="-128"/>
              </a:rPr>
              <a:t>From .BIN to:</a:t>
            </a:r>
          </a:p>
          <a:p>
            <a:r>
              <a:rPr lang="it-IT" altLang="it-IT" dirty="0" smtClean="0">
                <a:ea typeface="MS PGothic" panose="020B0600070205080204" pitchFamily="34" charset="-128"/>
              </a:rPr>
              <a:t>-ANGULAR DISTRIBUTION GRAPHS</a:t>
            </a:r>
          </a:p>
          <a:p>
            <a:r>
              <a:rPr lang="it-IT" altLang="it-IT" dirty="0" smtClean="0">
                <a:ea typeface="MS PGothic" panose="020B0600070205080204" pitchFamily="34" charset="-128"/>
              </a:rPr>
              <a:t>-RAW DATA IN .XLS FORMAT</a:t>
            </a:r>
          </a:p>
          <a:p>
            <a:r>
              <a:rPr lang="it-IT" altLang="it-IT" dirty="0" smtClean="0">
                <a:ea typeface="MS PGothic" panose="020B0600070205080204" pitchFamily="34" charset="-128"/>
              </a:rPr>
              <a:t>-STATISTICS</a:t>
            </a:r>
          </a:p>
          <a:p>
            <a:r>
              <a:rPr lang="it-IT" altLang="it-IT" dirty="0" smtClean="0">
                <a:ea typeface="MS PGothic" panose="020B0600070205080204" pitchFamily="34" charset="-128"/>
              </a:rPr>
              <a:t>-DQM DATA FOR THE DAY</a:t>
            </a:r>
          </a:p>
          <a:p>
            <a:r>
              <a:rPr lang="it-IT" altLang="it-IT" dirty="0" smtClean="0">
                <a:ea typeface="MS PGothic" panose="020B0600070205080204" pitchFamily="34" charset="-128"/>
              </a:rPr>
              <a:t>ATTACCO: IN MORE DETAIL…</a:t>
            </a:r>
          </a:p>
        </p:txBody>
      </p:sp>
      <p:sp>
        <p:nvSpPr>
          <p:cNvPr id="4" name="Segnaposto numero diapositiva 3"/>
          <p:cNvSpPr>
            <a:spLocks noGrp="1"/>
          </p:cNvSpPr>
          <p:nvPr>
            <p:ph type="sldNum" sz="quarter" idx="5"/>
          </p:nvPr>
        </p:nvSpPr>
        <p:spPr/>
        <p:txBody>
          <a:bodyPr/>
          <a:lstStyle/>
          <a:p>
            <a:pPr>
              <a:defRPr/>
            </a:pPr>
            <a:fld id="{5424BE32-0B49-4911-B54A-1084E62FE14A}" type="slidenum">
              <a:rPr lang="de-DE" smtClean="0"/>
              <a:pPr>
                <a:defRPr/>
              </a:pPr>
              <a:t>3</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ln/>
        </p:spPr>
      </p:sp>
      <p:sp>
        <p:nvSpPr>
          <p:cNvPr id="36867" name="Segnaposto note 2"/>
          <p:cNvSpPr>
            <a:spLocks noGrp="1"/>
          </p:cNvSpPr>
          <p:nvPr>
            <p:ph type="body" idx="1"/>
          </p:nvPr>
        </p:nvSpPr>
        <p:spPr>
          <a:noFill/>
        </p:spPr>
        <p:txBody>
          <a:bodyPr/>
          <a:lstStyle/>
          <a:p>
            <a:r>
              <a:rPr lang="it-IT" altLang="it-IT" smtClean="0">
                <a:ea typeface="MS PGothic" panose="020B0600070205080204" pitchFamily="34" charset="-128"/>
              </a:rPr>
              <a:t>The angular distribution graphs are plotted in both cartesian and polar form and already corrected for anisotropy as my collegue said. Plots are made for filtered and unfiltered data, more on this later.</a:t>
            </a:r>
          </a:p>
          <a:p>
            <a:r>
              <a:rPr lang="it-IT" altLang="it-IT" smtClean="0">
                <a:ea typeface="MS PGothic" panose="020B0600070205080204" pitchFamily="34" charset="-128"/>
              </a:rPr>
              <a:t>ATTACCO: NEXT UP</a:t>
            </a:r>
          </a:p>
        </p:txBody>
      </p:sp>
      <p:sp>
        <p:nvSpPr>
          <p:cNvPr id="4" name="Segnaposto numero diapositiva 3"/>
          <p:cNvSpPr>
            <a:spLocks noGrp="1"/>
          </p:cNvSpPr>
          <p:nvPr>
            <p:ph type="sldNum" sz="quarter" idx="5"/>
          </p:nvPr>
        </p:nvSpPr>
        <p:spPr/>
        <p:txBody>
          <a:bodyPr/>
          <a:lstStyle/>
          <a:p>
            <a:pPr>
              <a:defRPr/>
            </a:pPr>
            <a:fld id="{3C280332-ABFF-4D6E-B5C0-41413D0663C9}" type="slidenum">
              <a:rPr lang="de-DE" smtClean="0"/>
              <a:pPr>
                <a:defRPr/>
              </a:pPr>
              <a:t>4</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p:spPr>
        <p:txBody>
          <a:bodyPr/>
          <a:lstStyle/>
          <a:p>
            <a:r>
              <a:rPr lang="it-IT" altLang="it-IT" dirty="0" smtClean="0">
                <a:ea typeface="MS PGothic" panose="020B0600070205080204" pitchFamily="34" charset="-128"/>
              </a:rPr>
              <a:t>The </a:t>
            </a:r>
            <a:r>
              <a:rPr lang="it-IT" altLang="it-IT" dirty="0" err="1" smtClean="0">
                <a:ea typeface="MS PGothic" panose="020B0600070205080204" pitchFamily="34" charset="-128"/>
              </a:rPr>
              <a:t>main</a:t>
            </a:r>
            <a:r>
              <a:rPr lang="it-IT" altLang="it-IT" dirty="0" smtClean="0">
                <a:ea typeface="MS PGothic" panose="020B0600070205080204" pitchFamily="34" charset="-128"/>
              </a:rPr>
              <a:t> </a:t>
            </a:r>
            <a:r>
              <a:rPr lang="it-IT" altLang="it-IT" dirty="0" err="1" smtClean="0">
                <a:ea typeface="MS PGothic" panose="020B0600070205080204" pitchFamily="34" charset="-128"/>
              </a:rPr>
              <a:t>functionality</a:t>
            </a:r>
            <a:r>
              <a:rPr lang="it-IT" altLang="it-IT" dirty="0" smtClean="0">
                <a:ea typeface="MS PGothic" panose="020B0600070205080204" pitchFamily="34" charset="-128"/>
              </a:rPr>
              <a:t> </a:t>
            </a:r>
            <a:r>
              <a:rPr lang="it-IT" altLang="it-IT" dirty="0" err="1" smtClean="0">
                <a:ea typeface="MS PGothic" panose="020B0600070205080204" pitchFamily="34" charset="-128"/>
              </a:rPr>
              <a:t>bof</a:t>
            </a:r>
            <a:r>
              <a:rPr lang="it-IT" altLang="it-IT" dirty="0" smtClean="0">
                <a:ea typeface="MS PGothic" panose="020B0600070205080204" pitchFamily="34" charset="-128"/>
              </a:rPr>
              <a:t> the software, the </a:t>
            </a:r>
            <a:r>
              <a:rPr lang="it-IT" altLang="it-IT" dirty="0" err="1" smtClean="0">
                <a:ea typeface="MS PGothic" panose="020B0600070205080204" pitchFamily="34" charset="-128"/>
              </a:rPr>
              <a:t>excel</a:t>
            </a:r>
            <a:r>
              <a:rPr lang="it-IT" altLang="it-IT" dirty="0" smtClean="0">
                <a:ea typeface="MS PGothic" panose="020B0600070205080204" pitchFamily="34" charset="-128"/>
              </a:rPr>
              <a:t> </a:t>
            </a:r>
            <a:r>
              <a:rPr lang="it-IT" altLang="it-IT" dirty="0" err="1" smtClean="0">
                <a:ea typeface="MS PGothic" panose="020B0600070205080204" pitchFamily="34" charset="-128"/>
              </a:rPr>
              <a:t>exports</a:t>
            </a:r>
            <a:r>
              <a:rPr lang="it-IT" altLang="it-IT" dirty="0" smtClean="0">
                <a:ea typeface="MS PGothic" panose="020B0600070205080204" pitchFamily="34" charset="-128"/>
              </a:rPr>
              <a:t>. The data </a:t>
            </a:r>
            <a:r>
              <a:rPr lang="it-IT" altLang="it-IT" dirty="0" err="1" smtClean="0">
                <a:ea typeface="MS PGothic" panose="020B0600070205080204" pitchFamily="34" charset="-128"/>
              </a:rPr>
              <a:t>extracted</a:t>
            </a:r>
            <a:r>
              <a:rPr lang="it-IT" altLang="it-IT" dirty="0" smtClean="0">
                <a:ea typeface="MS PGothic" panose="020B0600070205080204" pitchFamily="34" charset="-128"/>
              </a:rPr>
              <a:t> from the .bin file </a:t>
            </a:r>
            <a:r>
              <a:rPr lang="it-IT" altLang="it-IT" dirty="0" err="1" smtClean="0">
                <a:ea typeface="MS PGothic" panose="020B0600070205080204" pitchFamily="34" charset="-128"/>
              </a:rPr>
              <a:t>is</a:t>
            </a:r>
            <a:r>
              <a:rPr lang="it-IT" altLang="it-IT" dirty="0" smtClean="0">
                <a:ea typeface="MS PGothic" panose="020B0600070205080204" pitchFamily="34" charset="-128"/>
              </a:rPr>
              <a:t> </a:t>
            </a:r>
            <a:r>
              <a:rPr lang="it-IT" altLang="it-IT" dirty="0" err="1" smtClean="0">
                <a:ea typeface="MS PGothic" panose="020B0600070205080204" pitchFamily="34" charset="-128"/>
              </a:rPr>
              <a:t>saved</a:t>
            </a:r>
            <a:r>
              <a:rPr lang="it-IT" altLang="it-IT" dirty="0" smtClean="0">
                <a:ea typeface="MS PGothic" panose="020B0600070205080204" pitchFamily="34" charset="-128"/>
              </a:rPr>
              <a:t> </a:t>
            </a:r>
            <a:r>
              <a:rPr lang="it-IT" altLang="it-IT" dirty="0" err="1" smtClean="0">
                <a:ea typeface="MS PGothic" panose="020B0600070205080204" pitchFamily="34" charset="-128"/>
              </a:rPr>
              <a:t>as</a:t>
            </a:r>
            <a:r>
              <a:rPr lang="it-IT" altLang="it-IT" dirty="0" smtClean="0">
                <a:ea typeface="MS PGothic" panose="020B0600070205080204" pitchFamily="34" charset="-128"/>
              </a:rPr>
              <a:t> .</a:t>
            </a:r>
            <a:r>
              <a:rPr lang="it-IT" altLang="it-IT" dirty="0" err="1" smtClean="0">
                <a:ea typeface="MS PGothic" panose="020B0600070205080204" pitchFamily="34" charset="-128"/>
              </a:rPr>
              <a:t>xls</a:t>
            </a:r>
            <a:r>
              <a:rPr lang="it-IT" altLang="it-IT" dirty="0" smtClean="0">
                <a:ea typeface="MS PGothic" panose="020B0600070205080204" pitchFamily="34" charset="-128"/>
              </a:rPr>
              <a:t> </a:t>
            </a:r>
            <a:r>
              <a:rPr lang="it-IT" altLang="it-IT" dirty="0" err="1" smtClean="0">
                <a:ea typeface="MS PGothic" panose="020B0600070205080204" pitchFamily="34" charset="-128"/>
              </a:rPr>
              <a:t>files</a:t>
            </a:r>
            <a:r>
              <a:rPr lang="it-IT" altLang="it-IT" dirty="0" smtClean="0">
                <a:ea typeface="MS PGothic" panose="020B0600070205080204" pitchFamily="34" charset="-128"/>
              </a:rPr>
              <a:t> for </a:t>
            </a:r>
            <a:r>
              <a:rPr lang="it-IT" altLang="it-IT" dirty="0" err="1" smtClean="0">
                <a:ea typeface="MS PGothic" panose="020B0600070205080204" pitchFamily="34" charset="-128"/>
              </a:rPr>
              <a:t>compatibility</a:t>
            </a:r>
            <a:r>
              <a:rPr lang="it-IT" altLang="it-IT" dirty="0" smtClean="0">
                <a:ea typeface="MS PGothic" panose="020B0600070205080204" pitchFamily="34" charset="-128"/>
              </a:rPr>
              <a:t>, and </a:t>
            </a:r>
            <a:r>
              <a:rPr lang="it-IT" altLang="it-IT" dirty="0" err="1" smtClean="0">
                <a:ea typeface="MS PGothic" panose="020B0600070205080204" pitchFamily="34" charset="-128"/>
              </a:rPr>
              <a:t>is</a:t>
            </a:r>
            <a:r>
              <a:rPr lang="it-IT" altLang="it-IT" dirty="0" smtClean="0">
                <a:ea typeface="MS PGothic" panose="020B0600070205080204" pitchFamily="34" charset="-128"/>
              </a:rPr>
              <a:t> </a:t>
            </a:r>
            <a:r>
              <a:rPr lang="it-IT" altLang="it-IT" dirty="0" err="1" smtClean="0">
                <a:ea typeface="MS PGothic" panose="020B0600070205080204" pitchFamily="34" charset="-128"/>
              </a:rPr>
              <a:t>provided</a:t>
            </a:r>
            <a:r>
              <a:rPr lang="it-IT" altLang="it-IT" dirty="0" smtClean="0">
                <a:ea typeface="MS PGothic" panose="020B0600070205080204" pitchFamily="34" charset="-128"/>
              </a:rPr>
              <a:t> </a:t>
            </a:r>
            <a:r>
              <a:rPr lang="it-IT" altLang="it-IT" dirty="0" err="1" smtClean="0">
                <a:ea typeface="MS PGothic" panose="020B0600070205080204" pitchFamily="34" charset="-128"/>
              </a:rPr>
              <a:t>both</a:t>
            </a:r>
            <a:r>
              <a:rPr lang="it-IT" altLang="it-IT" dirty="0" smtClean="0">
                <a:ea typeface="MS PGothic" panose="020B0600070205080204" pitchFamily="34" charset="-128"/>
              </a:rPr>
              <a:t> </a:t>
            </a:r>
            <a:r>
              <a:rPr lang="it-IT" altLang="it-IT" dirty="0" err="1" smtClean="0">
                <a:ea typeface="MS PGothic" panose="020B0600070205080204" pitchFamily="34" charset="-128"/>
              </a:rPr>
              <a:t>as</a:t>
            </a:r>
            <a:r>
              <a:rPr lang="it-IT" altLang="it-IT" dirty="0" smtClean="0">
                <a:ea typeface="MS PGothic" panose="020B0600070205080204" pitchFamily="34" charset="-128"/>
              </a:rPr>
              <a:t> </a:t>
            </a:r>
            <a:r>
              <a:rPr lang="it-IT" altLang="it-IT" dirty="0" err="1" smtClean="0">
                <a:ea typeface="MS PGothic" panose="020B0600070205080204" pitchFamily="34" charset="-128"/>
              </a:rPr>
              <a:t>raw</a:t>
            </a:r>
            <a:r>
              <a:rPr lang="it-IT" altLang="it-IT" dirty="0" smtClean="0">
                <a:ea typeface="MS PGothic" panose="020B0600070205080204" pitchFamily="34" charset="-128"/>
              </a:rPr>
              <a:t> data and </a:t>
            </a:r>
            <a:r>
              <a:rPr lang="it-IT" altLang="it-IT" dirty="0" err="1" smtClean="0">
                <a:ea typeface="MS PGothic" panose="020B0600070205080204" pitchFamily="34" charset="-128"/>
              </a:rPr>
              <a:t>filtered</a:t>
            </a:r>
            <a:r>
              <a:rPr lang="it-IT" altLang="it-IT" dirty="0" smtClean="0">
                <a:ea typeface="MS PGothic" panose="020B0600070205080204" pitchFamily="34" charset="-128"/>
              </a:rPr>
              <a:t> for chi^2 </a:t>
            </a:r>
            <a:r>
              <a:rPr lang="it-IT" altLang="it-IT" dirty="0" err="1" smtClean="0">
                <a:ea typeface="MS PGothic" panose="020B0600070205080204" pitchFamily="34" charset="-128"/>
              </a:rPr>
              <a:t>bigger</a:t>
            </a:r>
            <a:r>
              <a:rPr lang="it-IT" altLang="it-IT" dirty="0" smtClean="0">
                <a:ea typeface="MS PGothic" panose="020B0600070205080204" pitchFamily="34" charset="-128"/>
              </a:rPr>
              <a:t> </a:t>
            </a:r>
            <a:r>
              <a:rPr lang="it-IT" altLang="it-IT" dirty="0" err="1" smtClean="0">
                <a:ea typeface="MS PGothic" panose="020B0600070205080204" pitchFamily="34" charset="-128"/>
              </a:rPr>
              <a:t>than</a:t>
            </a:r>
            <a:r>
              <a:rPr lang="it-IT" altLang="it-IT" dirty="0" smtClean="0">
                <a:ea typeface="MS PGothic" panose="020B0600070205080204" pitchFamily="34" charset="-128"/>
              </a:rPr>
              <a:t> 10 and negative time of </a:t>
            </a:r>
            <a:r>
              <a:rPr lang="it-IT" altLang="it-IT" dirty="0" err="1" smtClean="0">
                <a:ea typeface="MS PGothic" panose="020B0600070205080204" pitchFamily="34" charset="-128"/>
              </a:rPr>
              <a:t>flight</a:t>
            </a:r>
            <a:r>
              <a:rPr lang="it-IT" altLang="it-IT" dirty="0" smtClean="0">
                <a:ea typeface="MS PGothic" panose="020B0600070205080204" pitchFamily="34" charset="-128"/>
              </a:rPr>
              <a:t>.</a:t>
            </a:r>
          </a:p>
          <a:p>
            <a:r>
              <a:rPr lang="it-IT" altLang="it-IT" dirty="0" smtClean="0">
                <a:ea typeface="MS PGothic" panose="020B0600070205080204" pitchFamily="34" charset="-128"/>
              </a:rPr>
              <a:t>ATTACCO: THEN</a:t>
            </a:r>
          </a:p>
        </p:txBody>
      </p:sp>
      <p:sp>
        <p:nvSpPr>
          <p:cNvPr id="4" name="Segnaposto numero diapositiva 3"/>
          <p:cNvSpPr>
            <a:spLocks noGrp="1"/>
          </p:cNvSpPr>
          <p:nvPr>
            <p:ph type="sldNum" sz="quarter" idx="5"/>
          </p:nvPr>
        </p:nvSpPr>
        <p:spPr/>
        <p:txBody>
          <a:bodyPr/>
          <a:lstStyle/>
          <a:p>
            <a:pPr>
              <a:defRPr/>
            </a:pPr>
            <a:fld id="{881354B9-A9B0-493E-81AD-4358539A251D}" type="slidenum">
              <a:rPr lang="de-DE" smtClean="0"/>
              <a:pPr>
                <a:defRPr/>
              </a:pPr>
              <a:t>5</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p:spPr>
        <p:txBody>
          <a:bodyPr/>
          <a:lstStyle/>
          <a:p>
            <a:r>
              <a:rPr lang="it-IT" altLang="it-IT" noProof="1" smtClean="0">
                <a:ea typeface="MS PGothic" panose="020B0600070205080204" pitchFamily="34" charset="-128"/>
              </a:rPr>
              <a:t>The statistics, convenience data derived from the file such as the date and time, number of hits, etc</a:t>
            </a:r>
          </a:p>
          <a:p>
            <a:r>
              <a:rPr lang="it-IT" altLang="it-IT" noProof="1" smtClean="0">
                <a:ea typeface="MS PGothic" panose="020B0600070205080204" pitchFamily="34" charset="-128"/>
              </a:rPr>
              <a:t>ATTACCO: ALSO</a:t>
            </a:r>
          </a:p>
        </p:txBody>
      </p:sp>
      <p:sp>
        <p:nvSpPr>
          <p:cNvPr id="4" name="Segnaposto numero diapositiva 3"/>
          <p:cNvSpPr>
            <a:spLocks noGrp="1"/>
          </p:cNvSpPr>
          <p:nvPr>
            <p:ph type="sldNum" sz="quarter" idx="5"/>
          </p:nvPr>
        </p:nvSpPr>
        <p:spPr/>
        <p:txBody>
          <a:bodyPr/>
          <a:lstStyle/>
          <a:p>
            <a:pPr>
              <a:defRPr/>
            </a:pPr>
            <a:fld id="{5F2A3DFE-A467-435C-8A27-A9ED38370B90}" type="slidenum">
              <a:rPr lang="de-DE" smtClean="0"/>
              <a:pPr>
                <a:defRPr/>
              </a:pPr>
              <a:t>6</a:t>
            </a:fld>
            <a:endParaRPr lang="de-DE">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The software</a:t>
            </a:r>
            <a:r>
              <a:rPr lang="it-IT" baseline="0" dirty="0" smtClean="0"/>
              <a:t> can download the </a:t>
            </a:r>
            <a:r>
              <a:rPr lang="it-IT" baseline="0" dirty="0" err="1" smtClean="0"/>
              <a:t>dqm</a:t>
            </a:r>
            <a:r>
              <a:rPr lang="it-IT" baseline="0" dirty="0" smtClean="0"/>
              <a:t> data for the </a:t>
            </a:r>
            <a:r>
              <a:rPr lang="it-IT" baseline="0" dirty="0" err="1" smtClean="0"/>
              <a:t>day</a:t>
            </a:r>
            <a:r>
              <a:rPr lang="it-IT" baseline="0" dirty="0" smtClean="0"/>
              <a:t> of the </a:t>
            </a:r>
            <a:r>
              <a:rPr lang="it-IT" baseline="0" dirty="0" err="1" smtClean="0"/>
              <a:t>acquisition</a:t>
            </a:r>
            <a:r>
              <a:rPr lang="it-IT" baseline="0" dirty="0" smtClean="0"/>
              <a:t> </a:t>
            </a:r>
            <a:r>
              <a:rPr lang="it-IT" baseline="0" dirty="0" err="1" smtClean="0"/>
              <a:t>directly</a:t>
            </a:r>
            <a:r>
              <a:rPr lang="it-IT" baseline="0" dirty="0" smtClean="0"/>
              <a:t> from the I.N.F.N. website, the page </a:t>
            </a:r>
            <a:r>
              <a:rPr lang="it-IT" baseline="0" dirty="0" err="1" smtClean="0"/>
              <a:t>is</a:t>
            </a:r>
            <a:r>
              <a:rPr lang="it-IT" baseline="0" dirty="0" smtClean="0"/>
              <a:t> </a:t>
            </a:r>
            <a:r>
              <a:rPr lang="it-IT" baseline="0" dirty="0" err="1" smtClean="0"/>
              <a:t>then</a:t>
            </a:r>
            <a:r>
              <a:rPr lang="it-IT" baseline="0" dirty="0" smtClean="0"/>
              <a:t> </a:t>
            </a:r>
            <a:r>
              <a:rPr lang="it-IT" baseline="0" dirty="0" err="1" smtClean="0"/>
              <a:t>readable</a:t>
            </a:r>
            <a:r>
              <a:rPr lang="it-IT" baseline="0" dirty="0" smtClean="0"/>
              <a:t> offline.</a:t>
            </a:r>
            <a:endParaRPr lang="it-IT" dirty="0"/>
          </a:p>
        </p:txBody>
      </p:sp>
      <p:sp>
        <p:nvSpPr>
          <p:cNvPr id="4" name="Segnaposto numero diapositiva 3"/>
          <p:cNvSpPr>
            <a:spLocks noGrp="1"/>
          </p:cNvSpPr>
          <p:nvPr>
            <p:ph type="sldNum" sz="quarter" idx="10"/>
          </p:nvPr>
        </p:nvSpPr>
        <p:spPr/>
        <p:txBody>
          <a:bodyPr/>
          <a:lstStyle/>
          <a:p>
            <a:pPr>
              <a:defRPr/>
            </a:pPr>
            <a:fld id="{D455E4DA-55DB-4DE4-A342-F9A21191B36D}" type="slidenum">
              <a:rPr lang="de-DE" smtClean="0"/>
              <a:pPr>
                <a:defRPr/>
              </a:pPr>
              <a:t>7</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591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The software </a:t>
            </a:r>
            <a:r>
              <a:rPr lang="it-IT" dirty="0" err="1" smtClean="0"/>
              <a:t>is</a:t>
            </a:r>
            <a:r>
              <a:rPr lang="it-IT" dirty="0" smtClean="0"/>
              <a:t> easy</a:t>
            </a:r>
            <a:r>
              <a:rPr lang="it-IT" baseline="0" dirty="0" smtClean="0"/>
              <a:t> to use and fast: </a:t>
            </a:r>
            <a:r>
              <a:rPr lang="it-IT" baseline="0" dirty="0" err="1" smtClean="0"/>
              <a:t>it</a:t>
            </a:r>
            <a:r>
              <a:rPr lang="it-IT" baseline="0" dirty="0" smtClean="0"/>
              <a:t> </a:t>
            </a:r>
            <a:r>
              <a:rPr lang="it-IT" baseline="0" dirty="0" err="1" smtClean="0"/>
              <a:t>has</a:t>
            </a:r>
            <a:r>
              <a:rPr lang="it-IT" baseline="0" dirty="0" smtClean="0"/>
              <a:t> a </a:t>
            </a:r>
            <a:r>
              <a:rPr lang="it-IT" baseline="0" dirty="0" err="1" smtClean="0"/>
              <a:t>simple</a:t>
            </a:r>
            <a:r>
              <a:rPr lang="it-IT" baseline="0" dirty="0" smtClean="0"/>
              <a:t> GUI and can </a:t>
            </a:r>
            <a:r>
              <a:rPr lang="it-IT" baseline="0" dirty="0" err="1" smtClean="0"/>
              <a:t>convert</a:t>
            </a:r>
            <a:r>
              <a:rPr lang="it-IT" baseline="0" dirty="0" smtClean="0"/>
              <a:t> a file in </a:t>
            </a:r>
            <a:r>
              <a:rPr lang="it-IT" baseline="0" dirty="0" err="1" smtClean="0"/>
              <a:t>less</a:t>
            </a:r>
            <a:r>
              <a:rPr lang="it-IT" baseline="0" dirty="0" smtClean="0"/>
              <a:t> </a:t>
            </a:r>
            <a:r>
              <a:rPr lang="it-IT" baseline="0" dirty="0" err="1" smtClean="0"/>
              <a:t>than</a:t>
            </a:r>
            <a:r>
              <a:rPr lang="it-IT" baseline="0" dirty="0" smtClean="0"/>
              <a:t> 22 </a:t>
            </a:r>
            <a:r>
              <a:rPr lang="it-IT" baseline="0" dirty="0" err="1" smtClean="0"/>
              <a:t>seconds</a:t>
            </a:r>
            <a:r>
              <a:rPr lang="it-IT" baseline="0" dirty="0" smtClean="0"/>
              <a:t>. Full </a:t>
            </a:r>
            <a:r>
              <a:rPr lang="it-IT" baseline="0" dirty="0" err="1" smtClean="0"/>
              <a:t>user</a:t>
            </a:r>
            <a:r>
              <a:rPr lang="it-IT" baseline="0" dirty="0" smtClean="0"/>
              <a:t> and </a:t>
            </a:r>
            <a:r>
              <a:rPr lang="it-IT" baseline="0" dirty="0" err="1" smtClean="0"/>
              <a:t>developer</a:t>
            </a:r>
            <a:r>
              <a:rPr lang="it-IT" baseline="0" dirty="0" smtClean="0"/>
              <a:t> </a:t>
            </a:r>
            <a:r>
              <a:rPr lang="it-IT" baseline="0" dirty="0" err="1" smtClean="0"/>
              <a:t>documentation</a:t>
            </a:r>
            <a:r>
              <a:rPr lang="it-IT" baseline="0" dirty="0" smtClean="0"/>
              <a:t> </a:t>
            </a:r>
            <a:r>
              <a:rPr lang="it-IT" baseline="0" dirty="0" err="1" smtClean="0"/>
              <a:t>will</a:t>
            </a:r>
            <a:r>
              <a:rPr lang="it-IT" baseline="0" dirty="0" smtClean="0"/>
              <a:t> </a:t>
            </a:r>
            <a:r>
              <a:rPr lang="it-IT" baseline="0" dirty="0" err="1" smtClean="0"/>
              <a:t>soon</a:t>
            </a:r>
            <a:r>
              <a:rPr lang="it-IT" baseline="0" dirty="0" smtClean="0"/>
              <a:t> be </a:t>
            </a:r>
            <a:r>
              <a:rPr lang="it-IT" baseline="0" dirty="0" err="1" smtClean="0"/>
              <a:t>available</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D455E4DA-55DB-4DE4-A342-F9A21191B36D}" type="slidenum">
              <a:rPr lang="de-DE" smtClean="0"/>
              <a:pPr>
                <a:defRPr/>
              </a:pPr>
              <a:t>8</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2954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The software</a:t>
            </a:r>
            <a:r>
              <a:rPr lang="it-IT" baseline="0" dirty="0" smtClean="0"/>
              <a:t> </a:t>
            </a:r>
            <a:r>
              <a:rPr lang="it-IT" baseline="0" dirty="0" err="1" smtClean="0"/>
              <a:t>is</a:t>
            </a:r>
            <a:r>
              <a:rPr lang="it-IT" baseline="0" dirty="0" smtClean="0"/>
              <a:t> open source, the source code and </a:t>
            </a:r>
            <a:r>
              <a:rPr lang="it-IT" baseline="0" dirty="0" err="1" smtClean="0"/>
              <a:t>precompiled</a:t>
            </a:r>
            <a:r>
              <a:rPr lang="it-IT" baseline="0" dirty="0" smtClean="0"/>
              <a:t> </a:t>
            </a:r>
            <a:r>
              <a:rPr lang="it-IT" baseline="0" dirty="0" err="1" smtClean="0"/>
              <a:t>binaries</a:t>
            </a:r>
            <a:r>
              <a:rPr lang="it-IT" baseline="0" dirty="0" smtClean="0"/>
              <a:t> are </a:t>
            </a:r>
            <a:r>
              <a:rPr lang="it-IT" baseline="0" dirty="0" err="1" smtClean="0"/>
              <a:t>available</a:t>
            </a:r>
            <a:r>
              <a:rPr lang="it-IT" baseline="0" dirty="0" smtClean="0"/>
              <a:t> </a:t>
            </a:r>
            <a:r>
              <a:rPr lang="it-IT" baseline="0" dirty="0" err="1" smtClean="0"/>
              <a:t>at</a:t>
            </a:r>
            <a:r>
              <a:rPr lang="it-IT" baseline="0" dirty="0" smtClean="0"/>
              <a:t> </a:t>
            </a:r>
            <a:r>
              <a:rPr lang="it-IT" baseline="0" dirty="0" err="1" smtClean="0"/>
              <a:t>this</a:t>
            </a:r>
            <a:r>
              <a:rPr lang="it-IT" baseline="0" dirty="0" smtClean="0"/>
              <a:t> </a:t>
            </a:r>
            <a:r>
              <a:rPr lang="it-IT" baseline="0" dirty="0" err="1" smtClean="0"/>
              <a:t>adress</a:t>
            </a:r>
            <a:r>
              <a:rPr lang="it-IT" baseline="0" dirty="0" smtClean="0"/>
              <a:t>, </a:t>
            </a:r>
            <a:r>
              <a:rPr lang="it-IT" baseline="0" dirty="0" err="1" smtClean="0"/>
              <a:t>soon</a:t>
            </a:r>
            <a:r>
              <a:rPr lang="it-IT" baseline="0" dirty="0" smtClean="0"/>
              <a:t> </a:t>
            </a:r>
            <a:r>
              <a:rPr lang="it-IT" baseline="0" dirty="0" err="1" smtClean="0"/>
              <a:t>along</a:t>
            </a:r>
            <a:r>
              <a:rPr lang="it-IT" baseline="0" dirty="0" smtClean="0"/>
              <a:t> with the full </a:t>
            </a:r>
            <a:r>
              <a:rPr lang="it-IT" baseline="0" dirty="0" err="1" smtClean="0"/>
              <a:t>documentation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pPr>
              <a:defRPr/>
            </a:pPr>
            <a:fld id="{D455E4DA-55DB-4DE4-A342-F9A21191B36D}" type="slidenum">
              <a:rPr lang="de-DE" smtClean="0"/>
              <a:pPr>
                <a:defRPr/>
              </a:pPr>
              <a:t>9</a:t>
            </a:fld>
            <a:endParaRPr lang="de-DE">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09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4" name="Gruppieren 7"/>
          <p:cNvGrpSpPr>
            <a:grpSpLocks/>
          </p:cNvGrpSpPr>
          <p:nvPr userDrawn="1"/>
        </p:nvGrpSpPr>
        <p:grpSpPr bwMode="auto">
          <a:xfrm>
            <a:off x="8805863" y="-431800"/>
            <a:ext cx="3603625" cy="5111750"/>
            <a:chOff x="8805890" y="-432057"/>
            <a:chExt cx="3604315" cy="5111900"/>
          </a:xfrm>
        </p:grpSpPr>
        <p:sp>
          <p:nvSpPr>
            <p:cNvPr id="5" name="Gleichschenkliges Dreieck 46"/>
            <p:cNvSpPr/>
            <p:nvPr/>
          </p:nvSpPr>
          <p:spPr>
            <a:xfrm rot="1800000">
              <a:off x="10951013" y="737965"/>
              <a:ext cx="782788"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47"/>
            <p:cNvSpPr/>
            <p:nvPr/>
          </p:nvSpPr>
          <p:spPr>
            <a:xfrm rot="19800000">
              <a:off x="11289215" y="737965"/>
              <a:ext cx="782787"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48"/>
            <p:cNvSpPr/>
            <p:nvPr/>
          </p:nvSpPr>
          <p:spPr>
            <a:xfrm rot="16200000">
              <a:off x="11459173" y="442627"/>
              <a:ext cx="782660"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49"/>
            <p:cNvSpPr/>
            <p:nvPr/>
          </p:nvSpPr>
          <p:spPr>
            <a:xfrm rot="12600000">
              <a:off x="11289215" y="150573"/>
              <a:ext cx="782787"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50"/>
            <p:cNvSpPr/>
            <p:nvPr/>
          </p:nvSpPr>
          <p:spPr>
            <a:xfrm rot="5400000">
              <a:off x="10781182" y="442627"/>
              <a:ext cx="782660" cy="674816"/>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0" name="Gleichschenkliges Dreieck 51"/>
            <p:cNvSpPr/>
            <p:nvPr/>
          </p:nvSpPr>
          <p:spPr>
            <a:xfrm rot="9000000">
              <a:off x="10951013" y="150573"/>
              <a:ext cx="782788" cy="67470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1" name="Gleichschenkliges Dreieck 74"/>
            <p:cNvSpPr/>
            <p:nvPr/>
          </p:nvSpPr>
          <p:spPr>
            <a:xfrm rot="1800000">
              <a:off x="9598204" y="737965"/>
              <a:ext cx="782788"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75"/>
            <p:cNvSpPr/>
            <p:nvPr/>
          </p:nvSpPr>
          <p:spPr>
            <a:xfrm rot="19800000">
              <a:off x="9937994" y="737965"/>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76"/>
            <p:cNvSpPr/>
            <p:nvPr/>
          </p:nvSpPr>
          <p:spPr>
            <a:xfrm rot="16200000">
              <a:off x="10107159" y="443421"/>
              <a:ext cx="782660"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77"/>
            <p:cNvSpPr/>
            <p:nvPr/>
          </p:nvSpPr>
          <p:spPr>
            <a:xfrm rot="12600000">
              <a:off x="9937994" y="150573"/>
              <a:ext cx="781200"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78"/>
            <p:cNvSpPr/>
            <p:nvPr/>
          </p:nvSpPr>
          <p:spPr>
            <a:xfrm rot="5400000">
              <a:off x="9428373" y="442627"/>
              <a:ext cx="782660" cy="674816"/>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81"/>
            <p:cNvSpPr/>
            <p:nvPr/>
          </p:nvSpPr>
          <p:spPr>
            <a:xfrm rot="1800000">
              <a:off x="10274608" y="1906400"/>
              <a:ext cx="781200" cy="673120"/>
            </a:xfrm>
            <a:prstGeom prst="triangl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7" name="Gleichschenkliges Dreieck 82"/>
            <p:cNvSpPr/>
            <p:nvPr/>
          </p:nvSpPr>
          <p:spPr>
            <a:xfrm rot="19800000">
              <a:off x="10612811" y="1907987"/>
              <a:ext cx="781200" cy="674708"/>
            </a:xfrm>
            <a:prstGeom prst="triangle">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8" name="Gleichschenkliges Dreieck 83"/>
            <p:cNvSpPr/>
            <p:nvPr/>
          </p:nvSpPr>
          <p:spPr>
            <a:xfrm rot="16200000">
              <a:off x="10783563" y="1613442"/>
              <a:ext cx="781073" cy="674817"/>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9" name="Gleichschenkliges Dreieck 84"/>
            <p:cNvSpPr/>
            <p:nvPr/>
          </p:nvSpPr>
          <p:spPr>
            <a:xfrm rot="12600000">
              <a:off x="10612811" y="1322182"/>
              <a:ext cx="781200" cy="673120"/>
            </a:xfrm>
            <a:prstGeom prst="triangle">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0" name="Gleichschenkliges Dreieck 85"/>
            <p:cNvSpPr/>
            <p:nvPr/>
          </p:nvSpPr>
          <p:spPr>
            <a:xfrm rot="5400000">
              <a:off x="10104777" y="1614236"/>
              <a:ext cx="781073" cy="673229"/>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86"/>
            <p:cNvSpPr/>
            <p:nvPr/>
          </p:nvSpPr>
          <p:spPr>
            <a:xfrm rot="9000000">
              <a:off x="10274608" y="1322182"/>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88"/>
            <p:cNvSpPr/>
            <p:nvPr/>
          </p:nvSpPr>
          <p:spPr>
            <a:xfrm rot="1800000">
              <a:off x="8921799" y="1907987"/>
              <a:ext cx="781200" cy="674708"/>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89"/>
            <p:cNvSpPr/>
            <p:nvPr/>
          </p:nvSpPr>
          <p:spPr>
            <a:xfrm rot="19800000">
              <a:off x="9260002" y="1907987"/>
              <a:ext cx="782787"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90"/>
            <p:cNvSpPr/>
            <p:nvPr/>
          </p:nvSpPr>
          <p:spPr>
            <a:xfrm rot="16200000">
              <a:off x="9430754" y="1613442"/>
              <a:ext cx="781073" cy="674817"/>
            </a:xfrm>
            <a:prstGeom prst="triangle">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93"/>
            <p:cNvSpPr/>
            <p:nvPr/>
          </p:nvSpPr>
          <p:spPr>
            <a:xfrm rot="5400000">
              <a:off x="8751968" y="1614236"/>
              <a:ext cx="781073" cy="673229"/>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94"/>
            <p:cNvSpPr/>
            <p:nvPr/>
          </p:nvSpPr>
          <p:spPr>
            <a:xfrm rot="9000000">
              <a:off x="8921799" y="1322182"/>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97"/>
            <p:cNvSpPr/>
            <p:nvPr/>
          </p:nvSpPr>
          <p:spPr>
            <a:xfrm rot="1800000">
              <a:off x="10277784" y="-432057"/>
              <a:ext cx="781200" cy="674708"/>
            </a:xfrm>
            <a:prstGeom prst="triangle">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99"/>
            <p:cNvSpPr/>
            <p:nvPr/>
          </p:nvSpPr>
          <p:spPr>
            <a:xfrm rot="19800000">
              <a:off x="10615987" y="-432057"/>
              <a:ext cx="781200" cy="674708"/>
            </a:xfrm>
            <a:prstGeom prst="triangle">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106"/>
            <p:cNvSpPr/>
            <p:nvPr/>
          </p:nvSpPr>
          <p:spPr>
            <a:xfrm rot="1800000">
              <a:off x="8924975" y="-432057"/>
              <a:ext cx="781200" cy="674708"/>
            </a:xfrm>
            <a:prstGeom prst="triangle">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107"/>
            <p:cNvSpPr/>
            <p:nvPr/>
          </p:nvSpPr>
          <p:spPr>
            <a:xfrm rot="19800000">
              <a:off x="9263178" y="-432057"/>
              <a:ext cx="781200" cy="674708"/>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118"/>
            <p:cNvSpPr/>
            <p:nvPr/>
          </p:nvSpPr>
          <p:spPr>
            <a:xfrm rot="1800000">
              <a:off x="11627417" y="-432057"/>
              <a:ext cx="782788"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124"/>
            <p:cNvSpPr/>
            <p:nvPr/>
          </p:nvSpPr>
          <p:spPr>
            <a:xfrm rot="1800000">
              <a:off x="11629005" y="1907987"/>
              <a:ext cx="781200" cy="674708"/>
            </a:xfrm>
            <a:prstGeom prst="triangl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126"/>
            <p:cNvSpPr/>
            <p:nvPr/>
          </p:nvSpPr>
          <p:spPr>
            <a:xfrm rot="5400000">
              <a:off x="11459173" y="1614236"/>
              <a:ext cx="781073" cy="673229"/>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127"/>
            <p:cNvSpPr/>
            <p:nvPr/>
          </p:nvSpPr>
          <p:spPr>
            <a:xfrm rot="9000000">
              <a:off x="11629005" y="1322182"/>
              <a:ext cx="781200" cy="673120"/>
            </a:xfrm>
            <a:prstGeom prst="triangle">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128"/>
            <p:cNvSpPr/>
            <p:nvPr/>
          </p:nvSpPr>
          <p:spPr>
            <a:xfrm rot="1800000">
              <a:off x="10951013" y="2296936"/>
              <a:ext cx="782788" cy="673120"/>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129"/>
            <p:cNvSpPr/>
            <p:nvPr/>
          </p:nvSpPr>
          <p:spPr>
            <a:xfrm rot="19800000">
              <a:off x="11289215" y="2296936"/>
              <a:ext cx="782787" cy="673120"/>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130"/>
            <p:cNvSpPr/>
            <p:nvPr/>
          </p:nvSpPr>
          <p:spPr>
            <a:xfrm rot="19800000">
              <a:off x="10612811" y="3466957"/>
              <a:ext cx="781200" cy="674708"/>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132"/>
            <p:cNvSpPr/>
            <p:nvPr/>
          </p:nvSpPr>
          <p:spPr>
            <a:xfrm rot="12600000">
              <a:off x="10612811" y="2881153"/>
              <a:ext cx="781200" cy="673120"/>
            </a:xfrm>
            <a:prstGeom prst="triangl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134"/>
            <p:cNvSpPr/>
            <p:nvPr/>
          </p:nvSpPr>
          <p:spPr>
            <a:xfrm rot="1800000">
              <a:off x="11629005" y="3465370"/>
              <a:ext cx="781200" cy="673120"/>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135"/>
            <p:cNvSpPr/>
            <p:nvPr/>
          </p:nvSpPr>
          <p:spPr>
            <a:xfrm rot="5400000">
              <a:off x="11459173" y="3173207"/>
              <a:ext cx="781073" cy="673229"/>
            </a:xfrm>
            <a:prstGeom prst="triangle">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1" name="Gleichschenkliges Dreieck 136"/>
            <p:cNvSpPr/>
            <p:nvPr/>
          </p:nvSpPr>
          <p:spPr>
            <a:xfrm rot="9000000">
              <a:off x="11629005" y="2881153"/>
              <a:ext cx="781200" cy="673120"/>
            </a:xfrm>
            <a:prstGeom prst="triangle">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2" name="Gleichschenkliges Dreieck 137"/>
            <p:cNvSpPr/>
            <p:nvPr/>
          </p:nvSpPr>
          <p:spPr>
            <a:xfrm rot="5400000">
              <a:off x="11459173" y="3952692"/>
              <a:ext cx="781073" cy="673229"/>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43" name="Gruppieren 6"/>
          <p:cNvGrpSpPr>
            <a:grpSpLocks/>
          </p:cNvGrpSpPr>
          <p:nvPr userDrawn="1"/>
        </p:nvGrpSpPr>
        <p:grpSpPr bwMode="auto">
          <a:xfrm>
            <a:off x="-223838" y="5448300"/>
            <a:ext cx="3486151" cy="1844675"/>
            <a:chOff x="-223190" y="5448410"/>
            <a:chExt cx="3485131" cy="1843863"/>
          </a:xfrm>
        </p:grpSpPr>
        <p:sp>
          <p:nvSpPr>
            <p:cNvPr id="44" name="Gleichschenkliges Dreieck 138"/>
            <p:cNvSpPr/>
            <p:nvPr/>
          </p:nvSpPr>
          <p:spPr>
            <a:xfrm rot="12600000">
              <a:off x="452888" y="5448410"/>
              <a:ext cx="782408" cy="674391"/>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5" name="Gleichschenkliges Dreieck 140"/>
            <p:cNvSpPr/>
            <p:nvPr/>
          </p:nvSpPr>
          <p:spPr>
            <a:xfrm rot="5400000">
              <a:off x="-54113" y="5742712"/>
              <a:ext cx="780706" cy="6744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6" name="Gleichschenkliges Dreieck 141"/>
            <p:cNvSpPr/>
            <p:nvPr/>
          </p:nvSpPr>
          <p:spPr>
            <a:xfrm rot="1800000">
              <a:off x="114849"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142"/>
            <p:cNvSpPr/>
            <p:nvPr/>
          </p:nvSpPr>
          <p:spPr>
            <a:xfrm rot="16200000">
              <a:off x="623552" y="5742712"/>
              <a:ext cx="780706" cy="674491"/>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143"/>
            <p:cNvSpPr/>
            <p:nvPr/>
          </p:nvSpPr>
          <p:spPr>
            <a:xfrm rot="19800000">
              <a:off x="452888" y="6035526"/>
              <a:ext cx="782408" cy="6743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147"/>
            <p:cNvSpPr/>
            <p:nvPr/>
          </p:nvSpPr>
          <p:spPr>
            <a:xfrm rot="1800000">
              <a:off x="1467003"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148"/>
            <p:cNvSpPr/>
            <p:nvPr/>
          </p:nvSpPr>
          <p:spPr>
            <a:xfrm rot="16200000">
              <a:off x="1976500" y="5743505"/>
              <a:ext cx="780706" cy="672903"/>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164"/>
            <p:cNvSpPr/>
            <p:nvPr/>
          </p:nvSpPr>
          <p:spPr>
            <a:xfrm rot="12600000">
              <a:off x="1127378" y="6617883"/>
              <a:ext cx="782409" cy="674390"/>
            </a:xfrm>
            <a:prstGeom prst="triangle">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166"/>
            <p:cNvSpPr/>
            <p:nvPr/>
          </p:nvSpPr>
          <p:spPr>
            <a:xfrm rot="9000000">
              <a:off x="789340" y="6617883"/>
              <a:ext cx="782408" cy="674390"/>
            </a:xfrm>
            <a:prstGeom prst="triangle">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167"/>
            <p:cNvSpPr/>
            <p:nvPr/>
          </p:nvSpPr>
          <p:spPr>
            <a:xfrm rot="12600000">
              <a:off x="2479532" y="6617883"/>
              <a:ext cx="782409" cy="674390"/>
            </a:xfrm>
            <a:prstGeom prst="triangle">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168"/>
            <p:cNvSpPr/>
            <p:nvPr/>
          </p:nvSpPr>
          <p:spPr>
            <a:xfrm rot="9000000">
              <a:off x="2141494" y="6617883"/>
              <a:ext cx="782408" cy="674390"/>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170"/>
            <p:cNvSpPr/>
            <p:nvPr/>
          </p:nvSpPr>
          <p:spPr>
            <a:xfrm rot="12600000">
              <a:off x="-223190" y="6617883"/>
              <a:ext cx="782409" cy="67439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114" name="Titel 1"/>
          <p:cNvSpPr>
            <a:spLocks noGrp="1"/>
          </p:cNvSpPr>
          <p:nvPr>
            <p:ph type="title"/>
          </p:nvPr>
        </p:nvSpPr>
        <p:spPr>
          <a:xfrm>
            <a:off x="1044376" y="4"/>
            <a:ext cx="10101664" cy="3741441"/>
          </a:xfrm>
        </p:spPr>
        <p:txBody>
          <a:bodyPr rIns="3598920" anchor="b">
            <a:noAutofit/>
          </a:bodyPr>
          <a:lstStyle>
            <a:lvl1pPr algn="l">
              <a:lnSpc>
                <a:spcPct val="80000"/>
              </a:lnSpc>
              <a:defRPr sz="8800" b="0" cap="all">
                <a:solidFill>
                  <a:schemeClr val="tx1"/>
                </a:solidFill>
                <a:latin typeface="Bebas Neue" charset="0"/>
              </a:defRPr>
            </a:lvl1pPr>
          </a:lstStyle>
          <a:p>
            <a:r>
              <a:rPr lang="it-IT" noProof="1" smtClean="0"/>
              <a:t>Fare clic per modificare lo stile del titolo</a:t>
            </a:r>
            <a:endParaRPr lang="en-US" noProof="1"/>
          </a:p>
        </p:txBody>
      </p:sp>
      <p:sp>
        <p:nvSpPr>
          <p:cNvPr id="115" name="Textplatzhalter 2"/>
          <p:cNvSpPr>
            <a:spLocks noGrp="1"/>
          </p:cNvSpPr>
          <p:nvPr>
            <p:ph type="body" idx="1"/>
          </p:nvPr>
        </p:nvSpPr>
        <p:spPr>
          <a:xfrm>
            <a:off x="1044376" y="3741445"/>
            <a:ext cx="10101664" cy="2061759"/>
          </a:xfrm>
        </p:spPr>
        <p:txBody>
          <a:bodyPr rIns="3598920"/>
          <a:lstStyle>
            <a:lvl1pPr marL="0" marR="0" indent="0" algn="l" defTabSz="913765" rtl="0" eaLnBrk="1" fontAlgn="auto" latinLnBrk="0" hangingPunct="1">
              <a:lnSpc>
                <a:spcPct val="80000"/>
              </a:lnSpc>
              <a:spcBef>
                <a:spcPts val="0"/>
              </a:spcBef>
              <a:spcAft>
                <a:spcPts val="1000"/>
              </a:spcAft>
              <a:buClrTx/>
              <a:buSzTx/>
              <a:buFont typeface="Wingdings" panose="05000000000000000000" pitchFamily="2" charset="2"/>
              <a:buNone/>
              <a:defRPr sz="4400">
                <a:solidFill>
                  <a:schemeClr val="tx1"/>
                </a:solidFill>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p:txBody>
      </p:sp>
    </p:spTree>
    <p:extLst>
      <p:ext uri="{BB962C8B-B14F-4D97-AF65-F5344CB8AC3E}">
        <p14:creationId xmlns:p14="http://schemas.microsoft.com/office/powerpoint/2010/main" val="328807084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p:spTree>
      <p:nvGrpSpPr>
        <p:cNvPr id="1" name=""/>
        <p:cNvGrpSpPr/>
        <p:nvPr/>
      </p:nvGrpSpPr>
      <p:grpSpPr>
        <a:xfrm>
          <a:off x="0" y="0"/>
          <a:ext cx="0" cy="0"/>
          <a:chOff x="0" y="0"/>
          <a:chExt cx="0" cy="0"/>
        </a:xfrm>
      </p:grpSpPr>
      <p:sp>
        <p:nvSpPr>
          <p:cNvPr id="5" name="Rechteck 8"/>
          <p:cNvSpPr>
            <a:spLocks noChangeArrowheads="1"/>
          </p:cNvSpPr>
          <p:nvPr userDrawn="1"/>
        </p:nvSpPr>
        <p:spPr bwMode="auto">
          <a:xfrm>
            <a:off x="0" y="0"/>
            <a:ext cx="12190413" cy="6858000"/>
          </a:xfrm>
          <a:prstGeom prst="rect">
            <a:avLst/>
          </a:prstGeom>
          <a:solidFill>
            <a:srgbClr val="C8303F"/>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91406" tIns="45702" rIns="91406" bIns="45702"/>
          <a:lstStyle>
            <a:lvl1pPr>
              <a:defRPr sz="1900">
                <a:solidFill>
                  <a:schemeClr val="tx1"/>
                </a:solidFill>
                <a:latin typeface="Calibri" panose="020F0502020204030204" pitchFamily="34" charset="0"/>
                <a:ea typeface="MS PGothic" panose="020B0600070205080204" pitchFamily="34" charset="-128"/>
              </a:defRPr>
            </a:lvl1pPr>
            <a:lvl2pPr>
              <a:defRPr sz="1900">
                <a:solidFill>
                  <a:schemeClr val="tx1"/>
                </a:solidFill>
                <a:latin typeface="Calibri" panose="020F0502020204030204" pitchFamily="34" charset="0"/>
                <a:ea typeface="MS PGothic" panose="020B0600070205080204" pitchFamily="34" charset="-128"/>
              </a:defRPr>
            </a:lvl2pPr>
            <a:lvl3pPr>
              <a:defRPr sz="1900">
                <a:solidFill>
                  <a:schemeClr val="tx1"/>
                </a:solidFill>
                <a:latin typeface="Calibri" panose="020F0502020204030204" pitchFamily="34" charset="0"/>
                <a:ea typeface="MS PGothic" panose="020B0600070205080204" pitchFamily="34" charset="-128"/>
              </a:defRPr>
            </a:lvl3pPr>
            <a:lvl4pPr>
              <a:defRPr sz="1900">
                <a:solidFill>
                  <a:schemeClr val="tx1"/>
                </a:solidFill>
                <a:latin typeface="Calibri" panose="020F0502020204030204" pitchFamily="34" charset="0"/>
                <a:ea typeface="MS PGothic" panose="020B0600070205080204" pitchFamily="34" charset="-128"/>
              </a:defRPr>
            </a:lvl4pPr>
            <a:lvl5pPr>
              <a:defRPr sz="1900">
                <a:solidFill>
                  <a:schemeClr val="tx1"/>
                </a:solidFill>
                <a:latin typeface="Calibri" panose="020F0502020204030204" pitchFamily="34" charset="0"/>
                <a:ea typeface="MS PGothic" panose="020B0600070205080204" pitchFamily="34" charset="-128"/>
              </a:defRPr>
            </a:lvl5pPr>
            <a:lvl6pPr marL="2284413" indent="1588" defTabSz="9128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9128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9128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9128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en-US" altLang="it-IT" smtClean="0"/>
          </a:p>
        </p:txBody>
      </p:sp>
      <p:sp>
        <p:nvSpPr>
          <p:cNvPr id="2" name="Titel 1"/>
          <p:cNvSpPr>
            <a:spLocks noGrp="1"/>
          </p:cNvSpPr>
          <p:nvPr>
            <p:ph type="title"/>
          </p:nvPr>
        </p:nvSpPr>
        <p:spPr/>
        <p:txBody>
          <a:bodyPr/>
          <a:lstStyle>
            <a:lvl1pPr>
              <a:defRPr>
                <a:solidFill>
                  <a:srgbClr val="FFFFFF"/>
                </a:solidFill>
              </a:defRPr>
            </a:lvl1pPr>
          </a:lstStyle>
          <a:p>
            <a:r>
              <a:rPr lang="it-IT" noProof="1" smtClean="0"/>
              <a:t>Fare clic per modificare lo stile del titolo</a:t>
            </a:r>
            <a:endParaRPr lang="en-US" noProof="1"/>
          </a:p>
        </p:txBody>
      </p:sp>
      <p:sp>
        <p:nvSpPr>
          <p:cNvPr id="6" name="Textplatzhalter 12"/>
          <p:cNvSpPr>
            <a:spLocks noGrp="1"/>
          </p:cNvSpPr>
          <p:nvPr>
            <p:ph type="body" sz="quarter" idx="13"/>
          </p:nvPr>
        </p:nvSpPr>
        <p:spPr>
          <a:xfrm>
            <a:off x="516253" y="942477"/>
            <a:ext cx="11133137" cy="541475"/>
          </a:xfrm>
        </p:spPr>
        <p:txBody>
          <a:bodyPr/>
          <a:lstStyle>
            <a:lvl1pPr marL="0" indent="0">
              <a:buNone/>
              <a:defRPr>
                <a:solidFill>
                  <a:srgbClr val="FFFFFF"/>
                </a:solidFill>
              </a:defRPr>
            </a:lvl1pPr>
          </a:lstStyle>
          <a:p>
            <a:pPr lvl="0"/>
            <a:r>
              <a:rPr lang="it-IT" noProof="1" smtClean="0"/>
              <a:t>Modifica gli stili del testo dello schema</a:t>
            </a:r>
          </a:p>
        </p:txBody>
      </p:sp>
      <p:sp>
        <p:nvSpPr>
          <p:cNvPr id="8" name="Inhaltsplatzhalter 2"/>
          <p:cNvSpPr>
            <a:spLocks noGrp="1"/>
          </p:cNvSpPr>
          <p:nvPr>
            <p:ph idx="1"/>
          </p:nvPr>
        </p:nvSpPr>
        <p:spPr>
          <a:xfrm>
            <a:off x="516256" y="1483952"/>
            <a:ext cx="11133349" cy="4319248"/>
          </a:xfrm>
          <a:noFill/>
        </p:spPr>
        <p:txBody>
          <a:bodyPr/>
          <a:lstStyle>
            <a:lvl1pPr>
              <a:defRPr sz="2300">
                <a:solidFill>
                  <a:srgbClr val="DDDDDD"/>
                </a:solidFill>
              </a:defRPr>
            </a:lvl1pPr>
            <a:lvl2pPr>
              <a:defRPr>
                <a:solidFill>
                  <a:srgbClr val="DDDDDD"/>
                </a:solidFill>
              </a:defRPr>
            </a:lvl2pPr>
            <a:lvl3pPr>
              <a:defRPr>
                <a:solidFill>
                  <a:srgbClr val="DDDDDD"/>
                </a:solidFill>
              </a:defRPr>
            </a:lvl3pPr>
            <a:lvl4pPr>
              <a:defRPr>
                <a:solidFill>
                  <a:srgbClr val="DDDDDD"/>
                </a:solidFill>
              </a:defRPr>
            </a:lvl4pPr>
            <a:lvl5pPr>
              <a:defRPr>
                <a:solidFill>
                  <a:srgbClr val="DDDDDD"/>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7" name="Fußzeilenplatzhalter 3"/>
          <p:cNvSpPr>
            <a:spLocks noGrp="1"/>
          </p:cNvSpPr>
          <p:nvPr>
            <p:ph type="ftr" sz="quarter" idx="14"/>
          </p:nvPr>
        </p:nvSpPr>
        <p:spPr>
          <a:xfrm>
            <a:off x="3954463" y="6076950"/>
            <a:ext cx="4275137" cy="358775"/>
          </a:xfrm>
        </p:spPr>
        <p:txBody>
          <a:bodyPr/>
          <a:lstStyle>
            <a:lvl1pPr>
              <a:defRPr>
                <a:solidFill>
                  <a:srgbClr val="FFFFFF"/>
                </a:solidFill>
              </a:defRPr>
            </a:lvl1pPr>
          </a:lstStyle>
          <a:p>
            <a:pPr>
              <a:defRPr/>
            </a:pPr>
            <a:r>
              <a:rPr lang="en-US"/>
              <a:t>Enter your footer text here</a:t>
            </a:r>
            <a:endParaRPr lang="en-US" dirty="0"/>
          </a:p>
        </p:txBody>
      </p:sp>
      <p:sp>
        <p:nvSpPr>
          <p:cNvPr id="9" name="Foliennummernplatzhalter 4"/>
          <p:cNvSpPr>
            <a:spLocks noGrp="1"/>
          </p:cNvSpPr>
          <p:nvPr>
            <p:ph type="sldNum" sz="quarter" idx="15"/>
          </p:nvPr>
        </p:nvSpPr>
        <p:spPr/>
        <p:txBody>
          <a:bodyPr/>
          <a:lstStyle>
            <a:lvl1pPr>
              <a:defRPr>
                <a:solidFill>
                  <a:srgbClr val="FFFFFF"/>
                </a:solidFill>
              </a:defRPr>
            </a:lvl1pPr>
          </a:lstStyle>
          <a:p>
            <a:pPr>
              <a:defRPr/>
            </a:pPr>
            <a:fld id="{02176A31-7714-428F-A037-68139E405BB7}" type="slidenum">
              <a:rPr lang="en-US" altLang="x-none"/>
              <a:pPr>
                <a:defRPr/>
              </a:pPr>
              <a:t>‹N›</a:t>
            </a:fld>
            <a:endParaRPr lang="en-US" altLang="x-none"/>
          </a:p>
        </p:txBody>
      </p:sp>
    </p:spTree>
    <p:extLst>
      <p:ext uri="{BB962C8B-B14F-4D97-AF65-F5344CB8AC3E}">
        <p14:creationId xmlns:p14="http://schemas.microsoft.com/office/powerpoint/2010/main" val="268724449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grpSp>
        <p:nvGrpSpPr>
          <p:cNvPr id="4" name="Gruppieren 3"/>
          <p:cNvGrpSpPr>
            <a:grpSpLocks/>
          </p:cNvGrpSpPr>
          <p:nvPr userDrawn="1"/>
        </p:nvGrpSpPr>
        <p:grpSpPr bwMode="auto">
          <a:xfrm>
            <a:off x="-223838" y="5448300"/>
            <a:ext cx="3486151" cy="1844675"/>
            <a:chOff x="-223190" y="5448410"/>
            <a:chExt cx="3485131" cy="1843863"/>
          </a:xfrm>
        </p:grpSpPr>
        <p:sp>
          <p:nvSpPr>
            <p:cNvPr id="5" name="Gleichschenkliges Dreieck 121"/>
            <p:cNvSpPr/>
            <p:nvPr/>
          </p:nvSpPr>
          <p:spPr>
            <a:xfrm rot="12600000">
              <a:off x="452888" y="5448410"/>
              <a:ext cx="782408" cy="674391"/>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122"/>
            <p:cNvSpPr/>
            <p:nvPr/>
          </p:nvSpPr>
          <p:spPr>
            <a:xfrm rot="5400000">
              <a:off x="-54113" y="5742712"/>
              <a:ext cx="780706" cy="674491"/>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123"/>
            <p:cNvSpPr/>
            <p:nvPr/>
          </p:nvSpPr>
          <p:spPr>
            <a:xfrm rot="1800000">
              <a:off x="114849" y="6035526"/>
              <a:ext cx="782409" cy="674391"/>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124"/>
            <p:cNvSpPr/>
            <p:nvPr/>
          </p:nvSpPr>
          <p:spPr>
            <a:xfrm rot="16200000">
              <a:off x="623552" y="5742712"/>
              <a:ext cx="780706" cy="674491"/>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125"/>
            <p:cNvSpPr/>
            <p:nvPr/>
          </p:nvSpPr>
          <p:spPr>
            <a:xfrm rot="19800000">
              <a:off x="452888" y="6035526"/>
              <a:ext cx="782408" cy="674391"/>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0" name="Gleichschenkliges Dreieck 126"/>
            <p:cNvSpPr/>
            <p:nvPr/>
          </p:nvSpPr>
          <p:spPr>
            <a:xfrm rot="1800000">
              <a:off x="1467003" y="6035526"/>
              <a:ext cx="782409" cy="674391"/>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1" name="Gleichschenkliges Dreieck 127"/>
            <p:cNvSpPr/>
            <p:nvPr/>
          </p:nvSpPr>
          <p:spPr>
            <a:xfrm rot="16200000">
              <a:off x="1976500" y="5743505"/>
              <a:ext cx="780706" cy="672903"/>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128"/>
            <p:cNvSpPr/>
            <p:nvPr/>
          </p:nvSpPr>
          <p:spPr>
            <a:xfrm rot="12600000">
              <a:off x="1127378" y="6617883"/>
              <a:ext cx="782409" cy="674390"/>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129"/>
            <p:cNvSpPr/>
            <p:nvPr/>
          </p:nvSpPr>
          <p:spPr>
            <a:xfrm rot="9000000">
              <a:off x="789340" y="6617883"/>
              <a:ext cx="782408" cy="674390"/>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130"/>
            <p:cNvSpPr/>
            <p:nvPr/>
          </p:nvSpPr>
          <p:spPr>
            <a:xfrm rot="12600000">
              <a:off x="2479532" y="6617883"/>
              <a:ext cx="782409" cy="67439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131"/>
            <p:cNvSpPr/>
            <p:nvPr/>
          </p:nvSpPr>
          <p:spPr>
            <a:xfrm rot="9000000">
              <a:off x="2141494" y="6617883"/>
              <a:ext cx="782408" cy="67439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132"/>
            <p:cNvSpPr/>
            <p:nvPr/>
          </p:nvSpPr>
          <p:spPr>
            <a:xfrm rot="12600000">
              <a:off x="-223190" y="6617883"/>
              <a:ext cx="782409" cy="67439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17" name="Gruppieren 4"/>
          <p:cNvGrpSpPr>
            <a:grpSpLocks/>
          </p:cNvGrpSpPr>
          <p:nvPr userDrawn="1"/>
        </p:nvGrpSpPr>
        <p:grpSpPr bwMode="auto">
          <a:xfrm>
            <a:off x="8805863" y="-431800"/>
            <a:ext cx="3603625" cy="5111750"/>
            <a:chOff x="8805890" y="-432057"/>
            <a:chExt cx="3604315" cy="5111900"/>
          </a:xfrm>
        </p:grpSpPr>
        <p:sp>
          <p:nvSpPr>
            <p:cNvPr id="18" name="Gleichschenkliges Dreieck 81"/>
            <p:cNvSpPr/>
            <p:nvPr/>
          </p:nvSpPr>
          <p:spPr>
            <a:xfrm rot="1800000">
              <a:off x="10951013" y="737965"/>
              <a:ext cx="782788" cy="673120"/>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9" name="Gleichschenkliges Dreieck 82"/>
            <p:cNvSpPr/>
            <p:nvPr/>
          </p:nvSpPr>
          <p:spPr>
            <a:xfrm rot="19800000">
              <a:off x="11289215" y="737965"/>
              <a:ext cx="782787"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0" name="Gleichschenkliges Dreieck 83"/>
            <p:cNvSpPr/>
            <p:nvPr/>
          </p:nvSpPr>
          <p:spPr>
            <a:xfrm rot="16200000">
              <a:off x="11459173" y="442627"/>
              <a:ext cx="782660" cy="674817"/>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84"/>
            <p:cNvSpPr/>
            <p:nvPr/>
          </p:nvSpPr>
          <p:spPr>
            <a:xfrm rot="12600000">
              <a:off x="11289215" y="150573"/>
              <a:ext cx="782787" cy="674707"/>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85"/>
            <p:cNvSpPr/>
            <p:nvPr/>
          </p:nvSpPr>
          <p:spPr>
            <a:xfrm rot="5400000">
              <a:off x="10781182" y="442627"/>
              <a:ext cx="782660" cy="674816"/>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86"/>
            <p:cNvSpPr/>
            <p:nvPr/>
          </p:nvSpPr>
          <p:spPr>
            <a:xfrm rot="9000000">
              <a:off x="10951013" y="150573"/>
              <a:ext cx="782788" cy="674707"/>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87"/>
            <p:cNvSpPr/>
            <p:nvPr/>
          </p:nvSpPr>
          <p:spPr>
            <a:xfrm rot="1800000">
              <a:off x="9598204" y="737965"/>
              <a:ext cx="782788"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88"/>
            <p:cNvSpPr/>
            <p:nvPr/>
          </p:nvSpPr>
          <p:spPr>
            <a:xfrm rot="19800000">
              <a:off x="9937994" y="737965"/>
              <a:ext cx="781200" cy="673120"/>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89"/>
            <p:cNvSpPr/>
            <p:nvPr/>
          </p:nvSpPr>
          <p:spPr>
            <a:xfrm rot="16200000">
              <a:off x="10107159" y="443421"/>
              <a:ext cx="782660" cy="673229"/>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90"/>
            <p:cNvSpPr/>
            <p:nvPr/>
          </p:nvSpPr>
          <p:spPr>
            <a:xfrm rot="12600000">
              <a:off x="9937994" y="150573"/>
              <a:ext cx="781200" cy="674707"/>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91"/>
            <p:cNvSpPr/>
            <p:nvPr/>
          </p:nvSpPr>
          <p:spPr>
            <a:xfrm rot="5400000">
              <a:off x="9428373" y="442627"/>
              <a:ext cx="782660" cy="674816"/>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92"/>
            <p:cNvSpPr/>
            <p:nvPr/>
          </p:nvSpPr>
          <p:spPr>
            <a:xfrm rot="1800000">
              <a:off x="10274608" y="1906400"/>
              <a:ext cx="781200" cy="673120"/>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93"/>
            <p:cNvSpPr/>
            <p:nvPr/>
          </p:nvSpPr>
          <p:spPr>
            <a:xfrm rot="19800000">
              <a:off x="10612811" y="1907987"/>
              <a:ext cx="781200" cy="674708"/>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94"/>
            <p:cNvSpPr/>
            <p:nvPr/>
          </p:nvSpPr>
          <p:spPr>
            <a:xfrm rot="16200000">
              <a:off x="10783563" y="1613442"/>
              <a:ext cx="781073" cy="674817"/>
            </a:xfrm>
            <a:prstGeom prst="triangle">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95"/>
            <p:cNvSpPr/>
            <p:nvPr/>
          </p:nvSpPr>
          <p:spPr>
            <a:xfrm rot="12600000">
              <a:off x="10612811" y="1322182"/>
              <a:ext cx="781200"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96"/>
            <p:cNvSpPr/>
            <p:nvPr/>
          </p:nvSpPr>
          <p:spPr>
            <a:xfrm rot="5400000">
              <a:off x="10104777"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97"/>
            <p:cNvSpPr/>
            <p:nvPr/>
          </p:nvSpPr>
          <p:spPr>
            <a:xfrm rot="9000000">
              <a:off x="10274608" y="1322182"/>
              <a:ext cx="781200"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98"/>
            <p:cNvSpPr/>
            <p:nvPr/>
          </p:nvSpPr>
          <p:spPr>
            <a:xfrm rot="1800000">
              <a:off x="8921799" y="1907987"/>
              <a:ext cx="781200"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99"/>
            <p:cNvSpPr/>
            <p:nvPr/>
          </p:nvSpPr>
          <p:spPr>
            <a:xfrm rot="19800000">
              <a:off x="9260002" y="1907987"/>
              <a:ext cx="782787" cy="674708"/>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100"/>
            <p:cNvSpPr/>
            <p:nvPr/>
          </p:nvSpPr>
          <p:spPr>
            <a:xfrm rot="16200000">
              <a:off x="9430754" y="1613442"/>
              <a:ext cx="781073" cy="674817"/>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101"/>
            <p:cNvSpPr/>
            <p:nvPr/>
          </p:nvSpPr>
          <p:spPr>
            <a:xfrm rot="5400000">
              <a:off x="8751968"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102"/>
            <p:cNvSpPr/>
            <p:nvPr/>
          </p:nvSpPr>
          <p:spPr>
            <a:xfrm rot="9000000">
              <a:off x="8921799" y="1322182"/>
              <a:ext cx="781200"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103"/>
            <p:cNvSpPr/>
            <p:nvPr/>
          </p:nvSpPr>
          <p:spPr>
            <a:xfrm rot="1800000">
              <a:off x="10277784" y="-432057"/>
              <a:ext cx="781200" cy="674708"/>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1" name="Gleichschenkliges Dreieck 104"/>
            <p:cNvSpPr/>
            <p:nvPr/>
          </p:nvSpPr>
          <p:spPr>
            <a:xfrm rot="19800000">
              <a:off x="10615987" y="-432057"/>
              <a:ext cx="781200" cy="674708"/>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2" name="Gleichschenkliges Dreieck 105"/>
            <p:cNvSpPr/>
            <p:nvPr/>
          </p:nvSpPr>
          <p:spPr>
            <a:xfrm rot="1800000">
              <a:off x="8924975" y="-432057"/>
              <a:ext cx="781200" cy="674708"/>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3" name="Gleichschenkliges Dreieck 106"/>
            <p:cNvSpPr/>
            <p:nvPr/>
          </p:nvSpPr>
          <p:spPr>
            <a:xfrm rot="19800000">
              <a:off x="9263178" y="-432057"/>
              <a:ext cx="781200"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107"/>
            <p:cNvSpPr/>
            <p:nvPr/>
          </p:nvSpPr>
          <p:spPr>
            <a:xfrm rot="1800000">
              <a:off x="11627417" y="-432057"/>
              <a:ext cx="782788"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5" name="Gleichschenkliges Dreieck 108"/>
            <p:cNvSpPr/>
            <p:nvPr/>
          </p:nvSpPr>
          <p:spPr>
            <a:xfrm rot="1800000">
              <a:off x="11629005" y="1907987"/>
              <a:ext cx="781200" cy="674708"/>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6" name="Gleichschenkliges Dreieck 109"/>
            <p:cNvSpPr/>
            <p:nvPr/>
          </p:nvSpPr>
          <p:spPr>
            <a:xfrm rot="5400000">
              <a:off x="11459173"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110"/>
            <p:cNvSpPr/>
            <p:nvPr/>
          </p:nvSpPr>
          <p:spPr>
            <a:xfrm rot="9000000">
              <a:off x="11629005" y="1322182"/>
              <a:ext cx="781200" cy="673120"/>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111"/>
            <p:cNvSpPr/>
            <p:nvPr/>
          </p:nvSpPr>
          <p:spPr>
            <a:xfrm rot="1800000">
              <a:off x="10951013" y="2296936"/>
              <a:ext cx="782788" cy="673120"/>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112"/>
            <p:cNvSpPr/>
            <p:nvPr/>
          </p:nvSpPr>
          <p:spPr>
            <a:xfrm rot="19800000">
              <a:off x="11289215" y="2296936"/>
              <a:ext cx="782787"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113"/>
            <p:cNvSpPr/>
            <p:nvPr/>
          </p:nvSpPr>
          <p:spPr>
            <a:xfrm rot="19800000">
              <a:off x="10612811" y="3466957"/>
              <a:ext cx="781200" cy="674708"/>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115"/>
            <p:cNvSpPr/>
            <p:nvPr/>
          </p:nvSpPr>
          <p:spPr>
            <a:xfrm rot="12600000">
              <a:off x="10612811" y="2881153"/>
              <a:ext cx="781200"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116"/>
            <p:cNvSpPr/>
            <p:nvPr/>
          </p:nvSpPr>
          <p:spPr>
            <a:xfrm rot="1800000">
              <a:off x="11629005" y="3465370"/>
              <a:ext cx="781200"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117"/>
            <p:cNvSpPr/>
            <p:nvPr/>
          </p:nvSpPr>
          <p:spPr>
            <a:xfrm rot="5400000">
              <a:off x="11459173" y="3173207"/>
              <a:ext cx="781073" cy="673229"/>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118"/>
            <p:cNvSpPr/>
            <p:nvPr/>
          </p:nvSpPr>
          <p:spPr>
            <a:xfrm rot="9000000">
              <a:off x="11629005" y="2881153"/>
              <a:ext cx="781200"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119"/>
            <p:cNvSpPr/>
            <p:nvPr/>
          </p:nvSpPr>
          <p:spPr>
            <a:xfrm rot="5400000">
              <a:off x="11459173" y="3952692"/>
              <a:ext cx="781073" cy="673229"/>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77" name="Titel 1"/>
          <p:cNvSpPr>
            <a:spLocks noGrp="1"/>
          </p:cNvSpPr>
          <p:nvPr>
            <p:ph type="title"/>
          </p:nvPr>
        </p:nvSpPr>
        <p:spPr>
          <a:xfrm>
            <a:off x="1044376" y="4"/>
            <a:ext cx="10101664" cy="3741441"/>
          </a:xfrm>
        </p:spPr>
        <p:txBody>
          <a:bodyPr rIns="3598920" anchor="b">
            <a:noAutofit/>
          </a:bodyPr>
          <a:lstStyle>
            <a:lvl1pPr algn="l">
              <a:lnSpc>
                <a:spcPct val="80000"/>
              </a:lnSpc>
              <a:defRPr sz="8800" b="0" cap="all">
                <a:solidFill>
                  <a:schemeClr val="tx1">
                    <a:lumMod val="75000"/>
                    <a:lumOff val="25000"/>
                  </a:schemeClr>
                </a:solidFill>
                <a:latin typeface="Bebas Neue" charset="0"/>
              </a:defRPr>
            </a:lvl1pPr>
          </a:lstStyle>
          <a:p>
            <a:r>
              <a:rPr lang="it-IT" noProof="1" smtClean="0"/>
              <a:t>Fare clic per modificare lo stile del titolo</a:t>
            </a:r>
            <a:endParaRPr lang="en-US" noProof="1"/>
          </a:p>
        </p:txBody>
      </p:sp>
      <p:sp>
        <p:nvSpPr>
          <p:cNvPr id="78" name="Textplatzhalter 2"/>
          <p:cNvSpPr>
            <a:spLocks noGrp="1"/>
          </p:cNvSpPr>
          <p:nvPr>
            <p:ph type="body" idx="1"/>
          </p:nvPr>
        </p:nvSpPr>
        <p:spPr>
          <a:xfrm>
            <a:off x="1044376" y="3741445"/>
            <a:ext cx="10101664" cy="2061759"/>
          </a:xfrm>
        </p:spPr>
        <p:txBody>
          <a:bodyPr rIns="3598920"/>
          <a:lstStyle>
            <a:lvl1pPr marL="0" marR="0" indent="0" algn="l" defTabSz="913765" rtl="0" eaLnBrk="1" fontAlgn="auto" latinLnBrk="0" hangingPunct="1">
              <a:lnSpc>
                <a:spcPct val="80000"/>
              </a:lnSpc>
              <a:spcBef>
                <a:spcPts val="0"/>
              </a:spcBef>
              <a:spcAft>
                <a:spcPts val="1000"/>
              </a:spcAft>
              <a:buClrTx/>
              <a:buSzTx/>
              <a:buFont typeface="Wingdings" panose="05000000000000000000" pitchFamily="2" charset="2"/>
              <a:buNone/>
              <a:defRPr sz="4400">
                <a:solidFill>
                  <a:schemeClr val="tx1"/>
                </a:solidFill>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p:txBody>
      </p:sp>
    </p:spTree>
    <p:extLst>
      <p:ext uri="{BB962C8B-B14F-4D97-AF65-F5344CB8AC3E}">
        <p14:creationId xmlns:p14="http://schemas.microsoft.com/office/powerpoint/2010/main" val="357736162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grpSp>
        <p:nvGrpSpPr>
          <p:cNvPr id="4" name="Gruppieren 80"/>
          <p:cNvGrpSpPr>
            <a:grpSpLocks/>
          </p:cNvGrpSpPr>
          <p:nvPr userDrawn="1"/>
        </p:nvGrpSpPr>
        <p:grpSpPr bwMode="auto">
          <a:xfrm>
            <a:off x="8805863" y="-431800"/>
            <a:ext cx="3603625" cy="5111750"/>
            <a:chOff x="8805890" y="-432057"/>
            <a:chExt cx="3604315" cy="5111900"/>
          </a:xfrm>
        </p:grpSpPr>
        <p:sp>
          <p:nvSpPr>
            <p:cNvPr id="5" name="Gleichschenkliges Dreieck 81"/>
            <p:cNvSpPr/>
            <p:nvPr/>
          </p:nvSpPr>
          <p:spPr>
            <a:xfrm rot="1800000">
              <a:off x="10951013" y="737965"/>
              <a:ext cx="782788" cy="673120"/>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82"/>
            <p:cNvSpPr/>
            <p:nvPr/>
          </p:nvSpPr>
          <p:spPr>
            <a:xfrm rot="19800000">
              <a:off x="11289215" y="737965"/>
              <a:ext cx="782787"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83"/>
            <p:cNvSpPr/>
            <p:nvPr/>
          </p:nvSpPr>
          <p:spPr>
            <a:xfrm rot="16200000">
              <a:off x="11459173" y="442627"/>
              <a:ext cx="782660" cy="674817"/>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84"/>
            <p:cNvSpPr/>
            <p:nvPr/>
          </p:nvSpPr>
          <p:spPr>
            <a:xfrm rot="12600000">
              <a:off x="11289215" y="150573"/>
              <a:ext cx="782787" cy="674707"/>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85"/>
            <p:cNvSpPr/>
            <p:nvPr/>
          </p:nvSpPr>
          <p:spPr>
            <a:xfrm rot="5400000">
              <a:off x="10781182" y="442627"/>
              <a:ext cx="782660" cy="674816"/>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0" name="Gleichschenkliges Dreieck 86"/>
            <p:cNvSpPr/>
            <p:nvPr/>
          </p:nvSpPr>
          <p:spPr>
            <a:xfrm rot="9000000">
              <a:off x="10951013" y="150573"/>
              <a:ext cx="782788" cy="674707"/>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1" name="Gleichschenkliges Dreieck 87"/>
            <p:cNvSpPr/>
            <p:nvPr/>
          </p:nvSpPr>
          <p:spPr>
            <a:xfrm rot="1800000">
              <a:off x="9598204" y="737965"/>
              <a:ext cx="782788"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88"/>
            <p:cNvSpPr/>
            <p:nvPr/>
          </p:nvSpPr>
          <p:spPr>
            <a:xfrm rot="19800000">
              <a:off x="9937994" y="737965"/>
              <a:ext cx="781200" cy="673120"/>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89"/>
            <p:cNvSpPr/>
            <p:nvPr/>
          </p:nvSpPr>
          <p:spPr>
            <a:xfrm rot="16200000">
              <a:off x="10107159" y="443421"/>
              <a:ext cx="782660" cy="673229"/>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90"/>
            <p:cNvSpPr/>
            <p:nvPr/>
          </p:nvSpPr>
          <p:spPr>
            <a:xfrm rot="12600000">
              <a:off x="9937994" y="150573"/>
              <a:ext cx="781200" cy="674707"/>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91"/>
            <p:cNvSpPr/>
            <p:nvPr/>
          </p:nvSpPr>
          <p:spPr>
            <a:xfrm rot="5400000">
              <a:off x="9428373" y="442627"/>
              <a:ext cx="782660" cy="674816"/>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92"/>
            <p:cNvSpPr/>
            <p:nvPr/>
          </p:nvSpPr>
          <p:spPr>
            <a:xfrm rot="1800000">
              <a:off x="10274608" y="1906400"/>
              <a:ext cx="781200" cy="673120"/>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7" name="Gleichschenkliges Dreieck 93"/>
            <p:cNvSpPr/>
            <p:nvPr/>
          </p:nvSpPr>
          <p:spPr>
            <a:xfrm rot="19800000">
              <a:off x="10612811" y="1907987"/>
              <a:ext cx="781200" cy="674708"/>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8" name="Gleichschenkliges Dreieck 94"/>
            <p:cNvSpPr/>
            <p:nvPr/>
          </p:nvSpPr>
          <p:spPr>
            <a:xfrm rot="16200000">
              <a:off x="10783563" y="1613442"/>
              <a:ext cx="781073" cy="674817"/>
            </a:xfrm>
            <a:prstGeom prst="triangle">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9" name="Gleichschenkliges Dreieck 95"/>
            <p:cNvSpPr/>
            <p:nvPr/>
          </p:nvSpPr>
          <p:spPr>
            <a:xfrm rot="12600000">
              <a:off x="10612811" y="1322182"/>
              <a:ext cx="781200"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0" name="Gleichschenkliges Dreieck 96"/>
            <p:cNvSpPr/>
            <p:nvPr/>
          </p:nvSpPr>
          <p:spPr>
            <a:xfrm rot="5400000">
              <a:off x="10104777"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97"/>
            <p:cNvSpPr/>
            <p:nvPr/>
          </p:nvSpPr>
          <p:spPr>
            <a:xfrm rot="9000000">
              <a:off x="10274608" y="1322182"/>
              <a:ext cx="781200"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98"/>
            <p:cNvSpPr/>
            <p:nvPr/>
          </p:nvSpPr>
          <p:spPr>
            <a:xfrm rot="1800000">
              <a:off x="8921799" y="1907987"/>
              <a:ext cx="781200"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99"/>
            <p:cNvSpPr/>
            <p:nvPr/>
          </p:nvSpPr>
          <p:spPr>
            <a:xfrm rot="19800000">
              <a:off x="9260002" y="1907987"/>
              <a:ext cx="782787" cy="674708"/>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100"/>
            <p:cNvSpPr/>
            <p:nvPr/>
          </p:nvSpPr>
          <p:spPr>
            <a:xfrm rot="16200000">
              <a:off x="9430754" y="1613442"/>
              <a:ext cx="781073" cy="674817"/>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101"/>
            <p:cNvSpPr/>
            <p:nvPr/>
          </p:nvSpPr>
          <p:spPr>
            <a:xfrm rot="5400000">
              <a:off x="8751968"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102"/>
            <p:cNvSpPr/>
            <p:nvPr/>
          </p:nvSpPr>
          <p:spPr>
            <a:xfrm rot="9000000">
              <a:off x="8921799" y="1322182"/>
              <a:ext cx="781200"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103"/>
            <p:cNvSpPr/>
            <p:nvPr/>
          </p:nvSpPr>
          <p:spPr>
            <a:xfrm rot="1800000">
              <a:off x="10277784" y="-432057"/>
              <a:ext cx="781200" cy="674708"/>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104"/>
            <p:cNvSpPr/>
            <p:nvPr/>
          </p:nvSpPr>
          <p:spPr>
            <a:xfrm rot="19800000">
              <a:off x="10615987" y="-432057"/>
              <a:ext cx="781200" cy="674708"/>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105"/>
            <p:cNvSpPr/>
            <p:nvPr/>
          </p:nvSpPr>
          <p:spPr>
            <a:xfrm rot="1800000">
              <a:off x="8924975" y="-432057"/>
              <a:ext cx="781200" cy="674708"/>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106"/>
            <p:cNvSpPr/>
            <p:nvPr/>
          </p:nvSpPr>
          <p:spPr>
            <a:xfrm rot="19800000">
              <a:off x="9263178" y="-432057"/>
              <a:ext cx="781200"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107"/>
            <p:cNvSpPr/>
            <p:nvPr/>
          </p:nvSpPr>
          <p:spPr>
            <a:xfrm rot="1800000">
              <a:off x="11627417" y="-432057"/>
              <a:ext cx="782788" cy="674708"/>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108"/>
            <p:cNvSpPr/>
            <p:nvPr/>
          </p:nvSpPr>
          <p:spPr>
            <a:xfrm rot="1800000">
              <a:off x="11629005" y="1907987"/>
              <a:ext cx="781200" cy="674708"/>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109"/>
            <p:cNvSpPr/>
            <p:nvPr/>
          </p:nvSpPr>
          <p:spPr>
            <a:xfrm rot="5400000">
              <a:off x="11459173" y="1614236"/>
              <a:ext cx="781073" cy="673229"/>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110"/>
            <p:cNvSpPr/>
            <p:nvPr/>
          </p:nvSpPr>
          <p:spPr>
            <a:xfrm rot="9000000">
              <a:off x="11629005" y="1322182"/>
              <a:ext cx="781200" cy="673120"/>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111"/>
            <p:cNvSpPr/>
            <p:nvPr/>
          </p:nvSpPr>
          <p:spPr>
            <a:xfrm rot="1800000">
              <a:off x="10951013" y="2296936"/>
              <a:ext cx="782788" cy="673120"/>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112"/>
            <p:cNvSpPr/>
            <p:nvPr/>
          </p:nvSpPr>
          <p:spPr>
            <a:xfrm rot="19800000">
              <a:off x="11289215" y="2296936"/>
              <a:ext cx="782787"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113"/>
            <p:cNvSpPr/>
            <p:nvPr/>
          </p:nvSpPr>
          <p:spPr>
            <a:xfrm rot="19800000">
              <a:off x="10612811" y="3466957"/>
              <a:ext cx="781200" cy="674708"/>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114"/>
            <p:cNvSpPr/>
            <p:nvPr/>
          </p:nvSpPr>
          <p:spPr>
            <a:xfrm rot="12600000">
              <a:off x="10612811" y="2881153"/>
              <a:ext cx="781200" cy="67312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115"/>
            <p:cNvSpPr/>
            <p:nvPr/>
          </p:nvSpPr>
          <p:spPr>
            <a:xfrm rot="1800000">
              <a:off x="11629005" y="3465370"/>
              <a:ext cx="781200" cy="67312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116"/>
            <p:cNvSpPr/>
            <p:nvPr/>
          </p:nvSpPr>
          <p:spPr>
            <a:xfrm rot="5400000">
              <a:off x="11459173" y="3173207"/>
              <a:ext cx="781073" cy="673229"/>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1" name="Gleichschenkliges Dreieck 117"/>
            <p:cNvSpPr/>
            <p:nvPr/>
          </p:nvSpPr>
          <p:spPr>
            <a:xfrm rot="9000000">
              <a:off x="11629005" y="2881153"/>
              <a:ext cx="781200" cy="67312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118"/>
            <p:cNvSpPr/>
            <p:nvPr/>
          </p:nvSpPr>
          <p:spPr>
            <a:xfrm rot="5400000">
              <a:off x="11459173" y="3952692"/>
              <a:ext cx="781073" cy="673229"/>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45" name="Gruppieren 67"/>
          <p:cNvGrpSpPr>
            <a:grpSpLocks/>
          </p:cNvGrpSpPr>
          <p:nvPr userDrawn="1"/>
        </p:nvGrpSpPr>
        <p:grpSpPr bwMode="auto">
          <a:xfrm>
            <a:off x="-223838" y="5448300"/>
            <a:ext cx="3486151" cy="1844675"/>
            <a:chOff x="-223190" y="5448410"/>
            <a:chExt cx="3485131" cy="1843863"/>
          </a:xfrm>
        </p:grpSpPr>
        <p:sp>
          <p:nvSpPr>
            <p:cNvPr id="46" name="Gleichschenkliges Dreieck 68"/>
            <p:cNvSpPr/>
            <p:nvPr/>
          </p:nvSpPr>
          <p:spPr>
            <a:xfrm rot="12600000">
              <a:off x="452888" y="5448410"/>
              <a:ext cx="782408" cy="674391"/>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69"/>
            <p:cNvSpPr/>
            <p:nvPr/>
          </p:nvSpPr>
          <p:spPr>
            <a:xfrm rot="5400000">
              <a:off x="-54113" y="5742712"/>
              <a:ext cx="780706" cy="674491"/>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70"/>
            <p:cNvSpPr/>
            <p:nvPr/>
          </p:nvSpPr>
          <p:spPr>
            <a:xfrm rot="1800000">
              <a:off x="114849" y="6035526"/>
              <a:ext cx="782409" cy="674391"/>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71"/>
            <p:cNvSpPr/>
            <p:nvPr/>
          </p:nvSpPr>
          <p:spPr>
            <a:xfrm rot="16200000">
              <a:off x="623552" y="5742712"/>
              <a:ext cx="780706" cy="674491"/>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72"/>
            <p:cNvSpPr/>
            <p:nvPr/>
          </p:nvSpPr>
          <p:spPr>
            <a:xfrm rot="19800000">
              <a:off x="452888" y="6035526"/>
              <a:ext cx="782408" cy="674391"/>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73"/>
            <p:cNvSpPr/>
            <p:nvPr/>
          </p:nvSpPr>
          <p:spPr>
            <a:xfrm rot="1800000">
              <a:off x="1467003" y="6035526"/>
              <a:ext cx="782409" cy="674391"/>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74"/>
            <p:cNvSpPr/>
            <p:nvPr/>
          </p:nvSpPr>
          <p:spPr>
            <a:xfrm rot="16200000">
              <a:off x="1976500" y="5743505"/>
              <a:ext cx="780706" cy="672903"/>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75"/>
            <p:cNvSpPr/>
            <p:nvPr/>
          </p:nvSpPr>
          <p:spPr>
            <a:xfrm rot="12600000">
              <a:off x="1127378" y="6617883"/>
              <a:ext cx="782409" cy="674390"/>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76"/>
            <p:cNvSpPr/>
            <p:nvPr/>
          </p:nvSpPr>
          <p:spPr>
            <a:xfrm rot="9000000">
              <a:off x="789340" y="6617883"/>
              <a:ext cx="782408" cy="674390"/>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77"/>
            <p:cNvSpPr/>
            <p:nvPr/>
          </p:nvSpPr>
          <p:spPr>
            <a:xfrm rot="12600000">
              <a:off x="2479532" y="6617883"/>
              <a:ext cx="782409" cy="67439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6" name="Gleichschenkliges Dreieck 78"/>
            <p:cNvSpPr/>
            <p:nvPr/>
          </p:nvSpPr>
          <p:spPr>
            <a:xfrm rot="9000000">
              <a:off x="2141494" y="6617883"/>
              <a:ext cx="782408" cy="67439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7" name="Gleichschenkliges Dreieck 79"/>
            <p:cNvSpPr/>
            <p:nvPr/>
          </p:nvSpPr>
          <p:spPr>
            <a:xfrm rot="12600000">
              <a:off x="-223190" y="6617883"/>
              <a:ext cx="782409" cy="674390"/>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42" name="Titel 1"/>
          <p:cNvSpPr>
            <a:spLocks noGrp="1"/>
          </p:cNvSpPr>
          <p:nvPr>
            <p:ph type="title"/>
          </p:nvPr>
        </p:nvSpPr>
        <p:spPr>
          <a:xfrm>
            <a:off x="1073810" y="1006125"/>
            <a:ext cx="7920000" cy="1709843"/>
          </a:xfrm>
        </p:spPr>
        <p:txBody>
          <a:bodyPr anchor="b">
            <a:noAutofit/>
          </a:bodyPr>
          <a:lstStyle>
            <a:lvl1pPr algn="l">
              <a:lnSpc>
                <a:spcPct val="80000"/>
              </a:lnSpc>
              <a:defRPr sz="6000" b="0" cap="none" baseline="0">
                <a:solidFill>
                  <a:schemeClr val="tx1"/>
                </a:solidFill>
                <a:latin typeface="Bebas Neue" charset="0"/>
              </a:defRPr>
            </a:lvl1pPr>
          </a:lstStyle>
          <a:p>
            <a:r>
              <a:rPr lang="it-IT" noProof="1" smtClean="0"/>
              <a:t>Fare clic per modificare lo stile del titolo</a:t>
            </a:r>
            <a:endParaRPr lang="en-US" noProof="1"/>
          </a:p>
        </p:txBody>
      </p:sp>
      <p:sp>
        <p:nvSpPr>
          <p:cNvPr id="43" name="Textplatzhalter 2"/>
          <p:cNvSpPr>
            <a:spLocks noGrp="1"/>
          </p:cNvSpPr>
          <p:nvPr>
            <p:ph type="body" idx="1"/>
          </p:nvPr>
        </p:nvSpPr>
        <p:spPr>
          <a:xfrm>
            <a:off x="1073814" y="2715967"/>
            <a:ext cx="7920000" cy="666000"/>
          </a:xfrm>
        </p:spPr>
        <p:txBody>
          <a:bodyPr/>
          <a:lstStyle>
            <a:lvl1pPr marL="0" marR="0" indent="0" algn="l" defTabSz="913765" rtl="0" eaLnBrk="1" fontAlgn="auto" latinLnBrk="0" hangingPunct="1">
              <a:lnSpc>
                <a:spcPct val="80000"/>
              </a:lnSpc>
              <a:spcBef>
                <a:spcPts val="0"/>
              </a:spcBef>
              <a:spcAft>
                <a:spcPts val="1000"/>
              </a:spcAft>
              <a:buClrTx/>
              <a:buSzTx/>
              <a:buFont typeface="Wingdings" panose="05000000000000000000" pitchFamily="2" charset="2"/>
              <a:buNone/>
              <a:defRPr sz="3200">
                <a:solidFill>
                  <a:schemeClr val="tx1">
                    <a:lumMod val="50000"/>
                    <a:lumOff val="50000"/>
                  </a:schemeClr>
                </a:solidFill>
                <a:latin typeface="Calibri Light" panose="020F0302020204030204" charset="0"/>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p:txBody>
      </p:sp>
    </p:spTree>
    <p:extLst>
      <p:ext uri="{BB962C8B-B14F-4D97-AF65-F5344CB8AC3E}">
        <p14:creationId xmlns:p14="http://schemas.microsoft.com/office/powerpoint/2010/main" val="320669202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bg1">
                    <a:lumMod val="50000"/>
                  </a:schemeClr>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2" y="1483952"/>
            <a:ext cx="11134410" cy="4320000"/>
          </a:xfrm>
          <a:noFill/>
        </p:spPr>
        <p:txBody>
          <a:bodyPr/>
          <a:lstStyle>
            <a:lvl1pPr>
              <a:defRPr sz="2300"/>
            </a:lvl1pPr>
            <a:lvl2pPr>
              <a:defRPr sz="2000"/>
            </a:lvl2pPr>
            <a:lvl3pPr>
              <a:defRPr sz="1900"/>
            </a:lvl3pPr>
            <a:lvl4pPr>
              <a:defRPr sz="1600"/>
            </a:lvl4pPr>
            <a:lvl5pPr>
              <a:defRPr sz="1600"/>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91D37448-C6FE-4B0E-8B74-D07E5DC14DEF}" type="slidenum">
              <a:rPr lang="en-US" altLang="it-IT"/>
              <a:pPr>
                <a:defRPr/>
              </a:pPr>
              <a:t>‹N›</a:t>
            </a:fld>
            <a:endParaRPr lang="en-US" altLang="it-IT"/>
          </a:p>
        </p:txBody>
      </p:sp>
    </p:spTree>
    <p:extLst>
      <p:ext uri="{BB962C8B-B14F-4D97-AF65-F5344CB8AC3E}">
        <p14:creationId xmlns:p14="http://schemas.microsoft.com/office/powerpoint/2010/main" val="38402600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lvl1pPr>
              <a:defRPr>
                <a:solidFill>
                  <a:schemeClr val="tx1"/>
                </a:solidFill>
              </a:defRPr>
            </a:lvl1p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bg1">
                    <a:lumMod val="50000"/>
                  </a:schemeClr>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1" y="1483952"/>
            <a:ext cx="8460000" cy="4320000"/>
          </a:xfrm>
          <a:noFill/>
        </p:spPr>
        <p:txBody>
          <a:bodyPr/>
          <a:lstStyle>
            <a:lvl1pPr>
              <a:defRPr sz="2300"/>
            </a:lvl1pPr>
            <a:lvl2pPr>
              <a:defRPr sz="2000"/>
            </a:lvl2pPr>
            <a:lvl3pPr>
              <a:defRPr sz="1900"/>
            </a:lvl3pPr>
            <a:lvl4pPr>
              <a:defRPr sz="1600"/>
            </a:lvl4pPr>
            <a:lvl5pPr>
              <a:defRPr sz="1600"/>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B12D3BF6-EC7B-4325-9FFD-A2F3717FB1BF}" type="slidenum">
              <a:rPr lang="en-US" altLang="it-IT"/>
              <a:pPr>
                <a:defRPr/>
              </a:pPr>
              <a:t>‹N›</a:t>
            </a:fld>
            <a:endParaRPr lang="en-US" altLang="it-IT"/>
          </a:p>
        </p:txBody>
      </p:sp>
    </p:spTree>
    <p:extLst>
      <p:ext uri="{BB962C8B-B14F-4D97-AF65-F5344CB8AC3E}">
        <p14:creationId xmlns:p14="http://schemas.microsoft.com/office/powerpoint/2010/main" val="44328826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bg1">
                    <a:lumMod val="50000"/>
                  </a:schemeClr>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noFill/>
        </p:spPr>
        <p:txBody>
          <a:bodyPr/>
          <a:lstStyle>
            <a:lvl1pPr>
              <a:defRPr sz="2300"/>
            </a:lvl1pPr>
            <a:lvl2pPr>
              <a:defRPr sz="2000"/>
            </a:lvl2pPr>
            <a:lvl3pPr>
              <a:defRPr sz="1900"/>
            </a:lvl3pPr>
            <a:lvl4pPr>
              <a:defRPr sz="1600"/>
            </a:lvl4pPr>
            <a:lvl5pPr>
              <a:defRPr sz="1600"/>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15" name="Inhaltsplatzhalter 2"/>
          <p:cNvSpPr>
            <a:spLocks noGrp="1"/>
          </p:cNvSpPr>
          <p:nvPr>
            <p:ph idx="16"/>
          </p:nvPr>
        </p:nvSpPr>
        <p:spPr>
          <a:xfrm>
            <a:off x="6310800" y="1476439"/>
            <a:ext cx="5324764" cy="4320000"/>
          </a:xfrm>
          <a:noFill/>
        </p:spPr>
        <p:txBody>
          <a:bodyPr/>
          <a:lstStyle>
            <a:lvl1pPr>
              <a:defRPr sz="2300"/>
            </a:lvl1pPr>
            <a:lvl2pPr>
              <a:defRPr sz="2000"/>
            </a:lvl2pPr>
            <a:lvl3pPr>
              <a:defRPr sz="1900"/>
            </a:lvl3pPr>
            <a:lvl4pPr>
              <a:defRPr sz="1600"/>
            </a:lvl4pPr>
            <a:lvl5pPr>
              <a:defRPr sz="1600"/>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A2A19847-A702-4A98-835F-001EDE3A780E}" type="slidenum">
              <a:rPr lang="en-US" altLang="it-IT"/>
              <a:pPr>
                <a:defRPr/>
              </a:pPr>
              <a:t>‹N›</a:t>
            </a:fld>
            <a:endParaRPr lang="en-US" altLang="it-IT"/>
          </a:p>
        </p:txBody>
      </p:sp>
    </p:spTree>
    <p:extLst>
      <p:ext uri="{BB962C8B-B14F-4D97-AF65-F5344CB8AC3E}">
        <p14:creationId xmlns:p14="http://schemas.microsoft.com/office/powerpoint/2010/main" val="428127970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bg1">
                    <a:lumMod val="50000"/>
                  </a:schemeClr>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noFill/>
        </p:spPr>
        <p:txBody>
          <a:bodyPr/>
          <a:lstStyle>
            <a:lvl1pPr>
              <a:defRPr sz="2300"/>
            </a:lvl1pPr>
            <a:lvl2pPr>
              <a:defRPr sz="2000"/>
            </a:lvl2pPr>
            <a:lvl3pPr>
              <a:defRPr sz="1900"/>
            </a:lvl3pPr>
            <a:lvl4pPr>
              <a:defRPr sz="1600"/>
            </a:lvl4pPr>
            <a:lvl5pPr>
              <a:defRPr sz="1600"/>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8" name="Bildplatzhalter 2"/>
          <p:cNvSpPr>
            <a:spLocks noGrp="1"/>
          </p:cNvSpPr>
          <p:nvPr>
            <p:ph type="pic" sz="quarter" idx="16"/>
          </p:nvPr>
        </p:nvSpPr>
        <p:spPr>
          <a:xfrm>
            <a:off x="6310803" y="1483952"/>
            <a:ext cx="5879612" cy="4320000"/>
          </a:xfrm>
          <a:solidFill>
            <a:schemeClr val="bg1">
              <a:lumMod val="85000"/>
            </a:schemeClr>
          </a:solidFill>
        </p:spPr>
        <p:txBody>
          <a:bodyPr rtlCol="0">
            <a:noAutofit/>
          </a:bodyPr>
          <a:lstStyle>
            <a:lvl1pPr>
              <a:defRPr>
                <a:solidFill>
                  <a:schemeClr val="bg1">
                    <a:lumMod val="85000"/>
                  </a:schemeClr>
                </a:solidFill>
              </a:defRPr>
            </a:lvl1pPr>
          </a:lstStyle>
          <a:p>
            <a:pPr lvl="0"/>
            <a:endParaRPr lang="en-US" noProof="0"/>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DCB35C20-C52E-4A33-9FAF-E3EF48F4B480}" type="slidenum">
              <a:rPr lang="en-US" altLang="it-IT"/>
              <a:pPr>
                <a:defRPr/>
              </a:pPr>
              <a:t>‹N›</a:t>
            </a:fld>
            <a:endParaRPr lang="en-US" altLang="it-IT"/>
          </a:p>
        </p:txBody>
      </p:sp>
    </p:spTree>
    <p:extLst>
      <p:ext uri="{BB962C8B-B14F-4D97-AF65-F5344CB8AC3E}">
        <p14:creationId xmlns:p14="http://schemas.microsoft.com/office/powerpoint/2010/main" val="7163719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6" name="Textplatzhalter 12"/>
          <p:cNvSpPr>
            <a:spLocks noGrp="1"/>
          </p:cNvSpPr>
          <p:nvPr>
            <p:ph type="body" sz="quarter" idx="13"/>
          </p:nvPr>
        </p:nvSpPr>
        <p:spPr>
          <a:xfrm>
            <a:off x="516253" y="942477"/>
            <a:ext cx="11133137" cy="541475"/>
          </a:xfrm>
        </p:spPr>
        <p:txBody>
          <a:bodyPr/>
          <a:lstStyle>
            <a:lvl1pPr marL="0" indent="0">
              <a:buNone/>
              <a:defRPr>
                <a:solidFill>
                  <a:schemeClr val="bg1">
                    <a:lumMod val="50000"/>
                  </a:schemeClr>
                </a:solidFill>
              </a:defRPr>
            </a:lvl1pPr>
          </a:lstStyle>
          <a:p>
            <a:pPr lvl="0"/>
            <a:r>
              <a:rPr lang="it-IT" noProof="1" smtClean="0"/>
              <a:t>Modifica gli stili del testo dello schema</a:t>
            </a:r>
          </a:p>
        </p:txBody>
      </p:sp>
      <p:sp>
        <p:nvSpPr>
          <p:cNvPr id="4"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5" name="Foliennummernplatzhalter 5"/>
          <p:cNvSpPr>
            <a:spLocks noGrp="1"/>
          </p:cNvSpPr>
          <p:nvPr>
            <p:ph type="sldNum" sz="quarter" idx="15"/>
          </p:nvPr>
        </p:nvSpPr>
        <p:spPr/>
        <p:txBody>
          <a:bodyPr/>
          <a:lstStyle>
            <a:lvl1pPr>
              <a:defRPr/>
            </a:lvl1pPr>
          </a:lstStyle>
          <a:p>
            <a:pPr>
              <a:defRPr/>
            </a:pPr>
            <a:fld id="{456BEC57-E289-4F11-8658-0521350E4341}" type="slidenum">
              <a:rPr lang="en-US" altLang="it-IT"/>
              <a:pPr>
                <a:defRPr/>
              </a:pPr>
              <a:t>‹N›</a:t>
            </a:fld>
            <a:endParaRPr lang="en-US" altLang="it-IT"/>
          </a:p>
        </p:txBody>
      </p:sp>
    </p:spTree>
    <p:extLst>
      <p:ext uri="{BB962C8B-B14F-4D97-AF65-F5344CB8AC3E}">
        <p14:creationId xmlns:p14="http://schemas.microsoft.com/office/powerpoint/2010/main" val="219728233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en-US"/>
              <a:t>Enter your footer text here</a:t>
            </a:r>
            <a:endParaRPr lang="en-US" dirty="0"/>
          </a:p>
        </p:txBody>
      </p:sp>
      <p:sp>
        <p:nvSpPr>
          <p:cNvPr id="3" name="Foliennummernplatzhalter 5"/>
          <p:cNvSpPr>
            <a:spLocks noGrp="1"/>
          </p:cNvSpPr>
          <p:nvPr>
            <p:ph type="sldNum" sz="quarter" idx="11"/>
          </p:nvPr>
        </p:nvSpPr>
        <p:spPr/>
        <p:txBody>
          <a:bodyPr/>
          <a:lstStyle>
            <a:lvl1pPr>
              <a:defRPr/>
            </a:lvl1pPr>
          </a:lstStyle>
          <a:p>
            <a:pPr>
              <a:defRPr/>
            </a:pPr>
            <a:fld id="{69E2EF36-16DC-4FB8-83F7-248DC61D4367}" type="slidenum">
              <a:rPr lang="en-US" altLang="it-IT"/>
              <a:pPr>
                <a:defRPr/>
              </a:pPr>
              <a:t>‹N›</a:t>
            </a:fld>
            <a:endParaRPr lang="en-US" altLang="it-IT"/>
          </a:p>
        </p:txBody>
      </p:sp>
    </p:spTree>
    <p:extLst>
      <p:ext uri="{BB962C8B-B14F-4D97-AF65-F5344CB8AC3E}">
        <p14:creationId xmlns:p14="http://schemas.microsoft.com/office/powerpoint/2010/main" val="305233477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4" name="Gruppieren 3"/>
          <p:cNvGrpSpPr>
            <a:grpSpLocks/>
          </p:cNvGrpSpPr>
          <p:nvPr userDrawn="1"/>
        </p:nvGrpSpPr>
        <p:grpSpPr bwMode="auto">
          <a:xfrm>
            <a:off x="-223838" y="5448300"/>
            <a:ext cx="3486151" cy="1844675"/>
            <a:chOff x="-223190" y="5448410"/>
            <a:chExt cx="3485131" cy="1843863"/>
          </a:xfrm>
        </p:grpSpPr>
        <p:sp>
          <p:nvSpPr>
            <p:cNvPr id="5" name="Gleichschenkliges Dreieck 119"/>
            <p:cNvSpPr/>
            <p:nvPr/>
          </p:nvSpPr>
          <p:spPr>
            <a:xfrm rot="12600000">
              <a:off x="452888" y="5448410"/>
              <a:ext cx="782408" cy="674391"/>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120"/>
            <p:cNvSpPr/>
            <p:nvPr/>
          </p:nvSpPr>
          <p:spPr>
            <a:xfrm rot="5400000">
              <a:off x="-54113" y="5742712"/>
              <a:ext cx="780706" cy="6744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121"/>
            <p:cNvSpPr/>
            <p:nvPr/>
          </p:nvSpPr>
          <p:spPr>
            <a:xfrm rot="1800000">
              <a:off x="114849"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122"/>
            <p:cNvSpPr/>
            <p:nvPr/>
          </p:nvSpPr>
          <p:spPr>
            <a:xfrm rot="16200000">
              <a:off x="623552" y="5742712"/>
              <a:ext cx="780706" cy="674491"/>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123"/>
            <p:cNvSpPr/>
            <p:nvPr/>
          </p:nvSpPr>
          <p:spPr>
            <a:xfrm rot="19800000">
              <a:off x="452888" y="6035526"/>
              <a:ext cx="782408" cy="6743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124"/>
            <p:cNvSpPr/>
            <p:nvPr/>
          </p:nvSpPr>
          <p:spPr>
            <a:xfrm rot="1800000">
              <a:off x="1467003"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125"/>
            <p:cNvSpPr/>
            <p:nvPr/>
          </p:nvSpPr>
          <p:spPr>
            <a:xfrm rot="16200000">
              <a:off x="1976500" y="5743505"/>
              <a:ext cx="780706" cy="672903"/>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126"/>
            <p:cNvSpPr/>
            <p:nvPr/>
          </p:nvSpPr>
          <p:spPr>
            <a:xfrm rot="12600000">
              <a:off x="1127378" y="6617883"/>
              <a:ext cx="782409" cy="67439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127"/>
            <p:cNvSpPr/>
            <p:nvPr/>
          </p:nvSpPr>
          <p:spPr>
            <a:xfrm rot="9000000">
              <a:off x="789340" y="6617883"/>
              <a:ext cx="782408" cy="67439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128"/>
            <p:cNvSpPr/>
            <p:nvPr/>
          </p:nvSpPr>
          <p:spPr>
            <a:xfrm rot="12600000">
              <a:off x="2479532" y="6617883"/>
              <a:ext cx="782409" cy="67439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7" name="Gleichschenkliges Dreieck 129"/>
            <p:cNvSpPr/>
            <p:nvPr/>
          </p:nvSpPr>
          <p:spPr>
            <a:xfrm rot="9000000">
              <a:off x="2141494" y="6617883"/>
              <a:ext cx="782408" cy="67439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8" name="Gleichschenkliges Dreieck 130"/>
            <p:cNvSpPr/>
            <p:nvPr/>
          </p:nvSpPr>
          <p:spPr>
            <a:xfrm rot="12600000">
              <a:off x="-223190" y="6617883"/>
              <a:ext cx="782409" cy="67439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19" name="Gruppieren 4"/>
          <p:cNvGrpSpPr>
            <a:grpSpLocks/>
          </p:cNvGrpSpPr>
          <p:nvPr userDrawn="1"/>
        </p:nvGrpSpPr>
        <p:grpSpPr bwMode="auto">
          <a:xfrm>
            <a:off x="8805863" y="-431800"/>
            <a:ext cx="3603625" cy="5111750"/>
            <a:chOff x="8805890" y="-432057"/>
            <a:chExt cx="3604315" cy="5111900"/>
          </a:xfrm>
        </p:grpSpPr>
        <p:sp>
          <p:nvSpPr>
            <p:cNvPr id="20" name="Gleichschenkliges Dreieck 79"/>
            <p:cNvSpPr/>
            <p:nvPr/>
          </p:nvSpPr>
          <p:spPr>
            <a:xfrm rot="1800000">
              <a:off x="10951013" y="737965"/>
              <a:ext cx="782788"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80"/>
            <p:cNvSpPr/>
            <p:nvPr/>
          </p:nvSpPr>
          <p:spPr>
            <a:xfrm rot="19800000">
              <a:off x="11289215" y="737965"/>
              <a:ext cx="782787"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81"/>
            <p:cNvSpPr/>
            <p:nvPr/>
          </p:nvSpPr>
          <p:spPr>
            <a:xfrm rot="16200000">
              <a:off x="11459173" y="442627"/>
              <a:ext cx="782660"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82"/>
            <p:cNvSpPr/>
            <p:nvPr/>
          </p:nvSpPr>
          <p:spPr>
            <a:xfrm rot="12600000">
              <a:off x="11289215" y="150573"/>
              <a:ext cx="782787"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83"/>
            <p:cNvSpPr/>
            <p:nvPr/>
          </p:nvSpPr>
          <p:spPr>
            <a:xfrm rot="5400000">
              <a:off x="10781182" y="442627"/>
              <a:ext cx="782660" cy="674816"/>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84"/>
            <p:cNvSpPr/>
            <p:nvPr/>
          </p:nvSpPr>
          <p:spPr>
            <a:xfrm rot="9000000">
              <a:off x="10951013" y="150573"/>
              <a:ext cx="782788" cy="67470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85"/>
            <p:cNvSpPr/>
            <p:nvPr/>
          </p:nvSpPr>
          <p:spPr>
            <a:xfrm rot="1800000">
              <a:off x="9598204" y="737965"/>
              <a:ext cx="782788"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86"/>
            <p:cNvSpPr/>
            <p:nvPr/>
          </p:nvSpPr>
          <p:spPr>
            <a:xfrm rot="19800000">
              <a:off x="9937994" y="737965"/>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87"/>
            <p:cNvSpPr/>
            <p:nvPr/>
          </p:nvSpPr>
          <p:spPr>
            <a:xfrm rot="16200000">
              <a:off x="10107159" y="443421"/>
              <a:ext cx="782660"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88"/>
            <p:cNvSpPr/>
            <p:nvPr/>
          </p:nvSpPr>
          <p:spPr>
            <a:xfrm rot="12600000">
              <a:off x="9937994" y="150573"/>
              <a:ext cx="781200"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89"/>
            <p:cNvSpPr/>
            <p:nvPr/>
          </p:nvSpPr>
          <p:spPr>
            <a:xfrm rot="5400000">
              <a:off x="9428373" y="442627"/>
              <a:ext cx="782660" cy="674816"/>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90"/>
            <p:cNvSpPr/>
            <p:nvPr/>
          </p:nvSpPr>
          <p:spPr>
            <a:xfrm rot="1800000">
              <a:off x="10274608" y="1906400"/>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91"/>
            <p:cNvSpPr/>
            <p:nvPr/>
          </p:nvSpPr>
          <p:spPr>
            <a:xfrm rot="19800000">
              <a:off x="10612811" y="1907987"/>
              <a:ext cx="781200" cy="674708"/>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92"/>
            <p:cNvSpPr/>
            <p:nvPr/>
          </p:nvSpPr>
          <p:spPr>
            <a:xfrm rot="16200000">
              <a:off x="10783563" y="1613442"/>
              <a:ext cx="781073" cy="674817"/>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93"/>
            <p:cNvSpPr/>
            <p:nvPr/>
          </p:nvSpPr>
          <p:spPr>
            <a:xfrm rot="12600000">
              <a:off x="10612811" y="1322182"/>
              <a:ext cx="781200"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94"/>
            <p:cNvSpPr/>
            <p:nvPr/>
          </p:nvSpPr>
          <p:spPr>
            <a:xfrm rot="5400000">
              <a:off x="10104777" y="1614236"/>
              <a:ext cx="781073" cy="673229"/>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95"/>
            <p:cNvSpPr/>
            <p:nvPr/>
          </p:nvSpPr>
          <p:spPr>
            <a:xfrm rot="9000000">
              <a:off x="10274608" y="1322182"/>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96"/>
            <p:cNvSpPr/>
            <p:nvPr/>
          </p:nvSpPr>
          <p:spPr>
            <a:xfrm rot="1800000">
              <a:off x="8921799" y="1907987"/>
              <a:ext cx="781200"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97"/>
            <p:cNvSpPr/>
            <p:nvPr/>
          </p:nvSpPr>
          <p:spPr>
            <a:xfrm rot="19800000">
              <a:off x="9260002" y="1907987"/>
              <a:ext cx="782787"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98"/>
            <p:cNvSpPr/>
            <p:nvPr/>
          </p:nvSpPr>
          <p:spPr>
            <a:xfrm rot="16200000">
              <a:off x="9430754" y="1613442"/>
              <a:ext cx="781073"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99"/>
            <p:cNvSpPr/>
            <p:nvPr/>
          </p:nvSpPr>
          <p:spPr>
            <a:xfrm rot="5400000">
              <a:off x="8751968" y="1614236"/>
              <a:ext cx="781073" cy="673229"/>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1" name="Gleichschenkliges Dreieck 100"/>
            <p:cNvSpPr/>
            <p:nvPr/>
          </p:nvSpPr>
          <p:spPr>
            <a:xfrm rot="9000000">
              <a:off x="8921799" y="1322182"/>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2" name="Gleichschenkliges Dreieck 101"/>
            <p:cNvSpPr/>
            <p:nvPr/>
          </p:nvSpPr>
          <p:spPr>
            <a:xfrm rot="1800000">
              <a:off x="10277784" y="-432057"/>
              <a:ext cx="781200" cy="674708"/>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3" name="Gleichschenkliges Dreieck 102"/>
            <p:cNvSpPr/>
            <p:nvPr/>
          </p:nvSpPr>
          <p:spPr>
            <a:xfrm rot="19800000">
              <a:off x="10615987" y="-432057"/>
              <a:ext cx="781200"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103"/>
            <p:cNvSpPr/>
            <p:nvPr/>
          </p:nvSpPr>
          <p:spPr>
            <a:xfrm rot="1800000">
              <a:off x="8924975" y="-432057"/>
              <a:ext cx="781200" cy="674708"/>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5" name="Gleichschenkliges Dreieck 104"/>
            <p:cNvSpPr/>
            <p:nvPr/>
          </p:nvSpPr>
          <p:spPr>
            <a:xfrm rot="19800000">
              <a:off x="9263178" y="-432057"/>
              <a:ext cx="781200" cy="674708"/>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6" name="Gleichschenkliges Dreieck 105"/>
            <p:cNvSpPr/>
            <p:nvPr/>
          </p:nvSpPr>
          <p:spPr>
            <a:xfrm rot="1800000">
              <a:off x="11627417" y="-432057"/>
              <a:ext cx="782788"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106"/>
            <p:cNvSpPr/>
            <p:nvPr/>
          </p:nvSpPr>
          <p:spPr>
            <a:xfrm rot="1800000">
              <a:off x="11629005" y="1907987"/>
              <a:ext cx="781200" cy="674708"/>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107"/>
            <p:cNvSpPr/>
            <p:nvPr/>
          </p:nvSpPr>
          <p:spPr>
            <a:xfrm rot="5400000">
              <a:off x="11459173" y="1614236"/>
              <a:ext cx="781073"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108"/>
            <p:cNvSpPr/>
            <p:nvPr/>
          </p:nvSpPr>
          <p:spPr>
            <a:xfrm rot="9000000">
              <a:off x="11629005" y="1322182"/>
              <a:ext cx="781200" cy="67312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109"/>
            <p:cNvSpPr/>
            <p:nvPr/>
          </p:nvSpPr>
          <p:spPr>
            <a:xfrm rot="1800000">
              <a:off x="10951013" y="2296936"/>
              <a:ext cx="782788" cy="67312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110"/>
            <p:cNvSpPr/>
            <p:nvPr/>
          </p:nvSpPr>
          <p:spPr>
            <a:xfrm rot="19800000">
              <a:off x="11289215" y="2296936"/>
              <a:ext cx="782787"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111"/>
            <p:cNvSpPr/>
            <p:nvPr/>
          </p:nvSpPr>
          <p:spPr>
            <a:xfrm rot="19800000">
              <a:off x="10612811" y="3466957"/>
              <a:ext cx="781200"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113"/>
            <p:cNvSpPr/>
            <p:nvPr/>
          </p:nvSpPr>
          <p:spPr>
            <a:xfrm rot="12600000">
              <a:off x="10612811" y="2881153"/>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114"/>
            <p:cNvSpPr/>
            <p:nvPr/>
          </p:nvSpPr>
          <p:spPr>
            <a:xfrm rot="1800000">
              <a:off x="11629005" y="3465370"/>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115"/>
            <p:cNvSpPr/>
            <p:nvPr/>
          </p:nvSpPr>
          <p:spPr>
            <a:xfrm rot="5400000">
              <a:off x="11459173" y="3173207"/>
              <a:ext cx="781073" cy="673229"/>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6" name="Gleichschenkliges Dreieck 116"/>
            <p:cNvSpPr/>
            <p:nvPr/>
          </p:nvSpPr>
          <p:spPr>
            <a:xfrm rot="9000000">
              <a:off x="11629005" y="2881153"/>
              <a:ext cx="781200"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7" name="Gleichschenkliges Dreieck 117"/>
            <p:cNvSpPr/>
            <p:nvPr/>
          </p:nvSpPr>
          <p:spPr>
            <a:xfrm rot="5400000">
              <a:off x="11459173" y="3952692"/>
              <a:ext cx="781073" cy="673229"/>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10" name="Titel 1"/>
          <p:cNvSpPr>
            <a:spLocks noGrp="1"/>
          </p:cNvSpPr>
          <p:nvPr>
            <p:ph type="title"/>
          </p:nvPr>
        </p:nvSpPr>
        <p:spPr>
          <a:xfrm>
            <a:off x="1044376" y="4"/>
            <a:ext cx="10101664" cy="3741441"/>
          </a:xfrm>
        </p:spPr>
        <p:txBody>
          <a:bodyPr rIns="3598920" anchor="b">
            <a:noAutofit/>
          </a:bodyPr>
          <a:lstStyle>
            <a:lvl1pPr algn="l">
              <a:lnSpc>
                <a:spcPct val="80000"/>
              </a:lnSpc>
              <a:defRPr sz="8800" b="0" cap="all">
                <a:solidFill>
                  <a:schemeClr val="accent1"/>
                </a:solidFill>
                <a:latin typeface="Bebas Neue" charset="0"/>
              </a:defRPr>
            </a:lvl1pPr>
          </a:lstStyle>
          <a:p>
            <a:r>
              <a:rPr lang="it-IT" noProof="1" smtClean="0"/>
              <a:t>Fare clic per modificare lo stile del titolo</a:t>
            </a:r>
            <a:endParaRPr lang="en-US" noProof="1"/>
          </a:p>
        </p:txBody>
      </p:sp>
      <p:sp>
        <p:nvSpPr>
          <p:cNvPr id="11" name="Textplatzhalter 2"/>
          <p:cNvSpPr>
            <a:spLocks noGrp="1"/>
          </p:cNvSpPr>
          <p:nvPr>
            <p:ph type="body" idx="1"/>
          </p:nvPr>
        </p:nvSpPr>
        <p:spPr>
          <a:xfrm>
            <a:off x="1044376" y="3741445"/>
            <a:ext cx="10101664" cy="2061759"/>
          </a:xfrm>
          <a:prstGeom prst="rect">
            <a:avLst/>
          </a:prstGeom>
        </p:spPr>
        <p:txBody>
          <a:bodyPr rIns="3598920"/>
          <a:lstStyle>
            <a:lvl1pPr marL="0" indent="0">
              <a:lnSpc>
                <a:spcPct val="80000"/>
              </a:lnSpc>
              <a:buNone/>
              <a:defRPr sz="4400">
                <a:solidFill>
                  <a:schemeClr val="accent1">
                    <a:lumMod val="50000"/>
                  </a:schemeClr>
                </a:solidFill>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p:txBody>
      </p:sp>
    </p:spTree>
    <p:extLst>
      <p:ext uri="{BB962C8B-B14F-4D97-AF65-F5344CB8AC3E}">
        <p14:creationId xmlns:p14="http://schemas.microsoft.com/office/powerpoint/2010/main" val="258762030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grpSp>
        <p:nvGrpSpPr>
          <p:cNvPr id="4" name="Gruppieren 71"/>
          <p:cNvGrpSpPr>
            <a:grpSpLocks/>
          </p:cNvGrpSpPr>
          <p:nvPr userDrawn="1"/>
        </p:nvGrpSpPr>
        <p:grpSpPr bwMode="auto">
          <a:xfrm>
            <a:off x="8805863" y="-431800"/>
            <a:ext cx="3603625" cy="5111750"/>
            <a:chOff x="8805890" y="-432057"/>
            <a:chExt cx="3604315" cy="5111900"/>
          </a:xfrm>
        </p:grpSpPr>
        <p:sp>
          <p:nvSpPr>
            <p:cNvPr id="5" name="Gleichschenkliges Dreieck 72"/>
            <p:cNvSpPr/>
            <p:nvPr/>
          </p:nvSpPr>
          <p:spPr>
            <a:xfrm rot="1800000">
              <a:off x="10951013" y="737965"/>
              <a:ext cx="782788"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73"/>
            <p:cNvSpPr/>
            <p:nvPr/>
          </p:nvSpPr>
          <p:spPr>
            <a:xfrm rot="19800000">
              <a:off x="11289215" y="737965"/>
              <a:ext cx="782787"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74"/>
            <p:cNvSpPr/>
            <p:nvPr/>
          </p:nvSpPr>
          <p:spPr>
            <a:xfrm rot="16200000">
              <a:off x="11459173" y="442627"/>
              <a:ext cx="782660"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75"/>
            <p:cNvSpPr/>
            <p:nvPr/>
          </p:nvSpPr>
          <p:spPr>
            <a:xfrm rot="12600000">
              <a:off x="11289215" y="150573"/>
              <a:ext cx="782787"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76"/>
            <p:cNvSpPr/>
            <p:nvPr/>
          </p:nvSpPr>
          <p:spPr>
            <a:xfrm rot="5400000">
              <a:off x="10781182" y="442627"/>
              <a:ext cx="782660" cy="674816"/>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0" name="Gleichschenkliges Dreieck 77"/>
            <p:cNvSpPr/>
            <p:nvPr/>
          </p:nvSpPr>
          <p:spPr>
            <a:xfrm rot="9000000">
              <a:off x="10951013" y="150573"/>
              <a:ext cx="782788" cy="67470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1" name="Gleichschenkliges Dreieck 79"/>
            <p:cNvSpPr/>
            <p:nvPr/>
          </p:nvSpPr>
          <p:spPr>
            <a:xfrm rot="1800000">
              <a:off x="9598204" y="737965"/>
              <a:ext cx="782788"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80"/>
            <p:cNvSpPr/>
            <p:nvPr/>
          </p:nvSpPr>
          <p:spPr>
            <a:xfrm rot="19800000">
              <a:off x="9937994" y="737965"/>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81"/>
            <p:cNvSpPr/>
            <p:nvPr/>
          </p:nvSpPr>
          <p:spPr>
            <a:xfrm rot="16200000">
              <a:off x="10107159" y="443421"/>
              <a:ext cx="782660"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83"/>
            <p:cNvSpPr/>
            <p:nvPr/>
          </p:nvSpPr>
          <p:spPr>
            <a:xfrm rot="12600000">
              <a:off x="9937994" y="150573"/>
              <a:ext cx="781200"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84"/>
            <p:cNvSpPr/>
            <p:nvPr/>
          </p:nvSpPr>
          <p:spPr>
            <a:xfrm rot="5400000">
              <a:off x="9428373" y="442627"/>
              <a:ext cx="782660" cy="674816"/>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85"/>
            <p:cNvSpPr/>
            <p:nvPr/>
          </p:nvSpPr>
          <p:spPr>
            <a:xfrm rot="1800000">
              <a:off x="10274608" y="1906400"/>
              <a:ext cx="781200" cy="673120"/>
            </a:xfrm>
            <a:prstGeom prst="triangl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7" name="Gleichschenkliges Dreieck 92"/>
            <p:cNvSpPr/>
            <p:nvPr/>
          </p:nvSpPr>
          <p:spPr>
            <a:xfrm rot="19800000">
              <a:off x="10612811" y="1907987"/>
              <a:ext cx="781200" cy="674708"/>
            </a:xfrm>
            <a:prstGeom prst="triangle">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8" name="Gleichschenkliges Dreieck 93"/>
            <p:cNvSpPr/>
            <p:nvPr/>
          </p:nvSpPr>
          <p:spPr>
            <a:xfrm rot="16200000">
              <a:off x="10783563" y="1613442"/>
              <a:ext cx="781073" cy="674817"/>
            </a:xfrm>
            <a:prstGeom prst="triangle">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9" name="Gleichschenkliges Dreieck 94"/>
            <p:cNvSpPr/>
            <p:nvPr/>
          </p:nvSpPr>
          <p:spPr>
            <a:xfrm rot="12600000">
              <a:off x="10612811" y="1322182"/>
              <a:ext cx="781200" cy="673120"/>
            </a:xfrm>
            <a:prstGeom prst="triangle">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0" name="Gleichschenkliges Dreieck 95"/>
            <p:cNvSpPr/>
            <p:nvPr/>
          </p:nvSpPr>
          <p:spPr>
            <a:xfrm rot="5400000">
              <a:off x="10104777" y="1614236"/>
              <a:ext cx="781073" cy="673229"/>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96"/>
            <p:cNvSpPr/>
            <p:nvPr/>
          </p:nvSpPr>
          <p:spPr>
            <a:xfrm rot="9000000">
              <a:off x="10274608" y="1322182"/>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97"/>
            <p:cNvSpPr/>
            <p:nvPr/>
          </p:nvSpPr>
          <p:spPr>
            <a:xfrm rot="1800000">
              <a:off x="8921799" y="1907987"/>
              <a:ext cx="781200" cy="674708"/>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98"/>
            <p:cNvSpPr/>
            <p:nvPr/>
          </p:nvSpPr>
          <p:spPr>
            <a:xfrm rot="19800000">
              <a:off x="9260002" y="1907987"/>
              <a:ext cx="782787"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99"/>
            <p:cNvSpPr/>
            <p:nvPr/>
          </p:nvSpPr>
          <p:spPr>
            <a:xfrm rot="16200000">
              <a:off x="9430754" y="1613442"/>
              <a:ext cx="781073" cy="674817"/>
            </a:xfrm>
            <a:prstGeom prst="triangle">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100"/>
            <p:cNvSpPr/>
            <p:nvPr/>
          </p:nvSpPr>
          <p:spPr>
            <a:xfrm rot="5400000">
              <a:off x="8751968" y="1614236"/>
              <a:ext cx="781073" cy="673229"/>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101"/>
            <p:cNvSpPr/>
            <p:nvPr/>
          </p:nvSpPr>
          <p:spPr>
            <a:xfrm rot="9000000">
              <a:off x="8921799" y="1322182"/>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102"/>
            <p:cNvSpPr/>
            <p:nvPr/>
          </p:nvSpPr>
          <p:spPr>
            <a:xfrm rot="1800000">
              <a:off x="10277784" y="-432057"/>
              <a:ext cx="781200" cy="674708"/>
            </a:xfrm>
            <a:prstGeom prst="triangle">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103"/>
            <p:cNvSpPr/>
            <p:nvPr/>
          </p:nvSpPr>
          <p:spPr>
            <a:xfrm rot="19800000">
              <a:off x="10615987" y="-432057"/>
              <a:ext cx="781200" cy="674708"/>
            </a:xfrm>
            <a:prstGeom prst="triangle">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104"/>
            <p:cNvSpPr/>
            <p:nvPr/>
          </p:nvSpPr>
          <p:spPr>
            <a:xfrm rot="1800000">
              <a:off x="8924975" y="-432057"/>
              <a:ext cx="781200" cy="674708"/>
            </a:xfrm>
            <a:prstGeom prst="triangle">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105"/>
            <p:cNvSpPr/>
            <p:nvPr/>
          </p:nvSpPr>
          <p:spPr>
            <a:xfrm rot="19800000">
              <a:off x="9263178" y="-432057"/>
              <a:ext cx="781200" cy="674708"/>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106"/>
            <p:cNvSpPr/>
            <p:nvPr/>
          </p:nvSpPr>
          <p:spPr>
            <a:xfrm rot="1800000">
              <a:off x="11627417" y="-432057"/>
              <a:ext cx="782788"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107"/>
            <p:cNvSpPr/>
            <p:nvPr/>
          </p:nvSpPr>
          <p:spPr>
            <a:xfrm rot="1800000">
              <a:off x="11629005" y="1907987"/>
              <a:ext cx="781200" cy="674708"/>
            </a:xfrm>
            <a:prstGeom prst="triangl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108"/>
            <p:cNvSpPr/>
            <p:nvPr/>
          </p:nvSpPr>
          <p:spPr>
            <a:xfrm rot="5400000">
              <a:off x="11459173" y="1614236"/>
              <a:ext cx="781073" cy="673229"/>
            </a:xfrm>
            <a:prstGeom prs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109"/>
            <p:cNvSpPr/>
            <p:nvPr/>
          </p:nvSpPr>
          <p:spPr>
            <a:xfrm rot="9000000">
              <a:off x="11629005" y="1322182"/>
              <a:ext cx="781200" cy="673120"/>
            </a:xfrm>
            <a:prstGeom prst="triangle">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110"/>
            <p:cNvSpPr/>
            <p:nvPr/>
          </p:nvSpPr>
          <p:spPr>
            <a:xfrm rot="1800000">
              <a:off x="10951013" y="2296936"/>
              <a:ext cx="782788" cy="673120"/>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111"/>
            <p:cNvSpPr/>
            <p:nvPr/>
          </p:nvSpPr>
          <p:spPr>
            <a:xfrm rot="19800000">
              <a:off x="11289215" y="2296936"/>
              <a:ext cx="782787" cy="673120"/>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112"/>
            <p:cNvSpPr/>
            <p:nvPr/>
          </p:nvSpPr>
          <p:spPr>
            <a:xfrm rot="19800000">
              <a:off x="10612811" y="3466957"/>
              <a:ext cx="781200" cy="674708"/>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113"/>
            <p:cNvSpPr/>
            <p:nvPr/>
          </p:nvSpPr>
          <p:spPr>
            <a:xfrm rot="12600000">
              <a:off x="10612811" y="2881153"/>
              <a:ext cx="781200" cy="673120"/>
            </a:xfrm>
            <a:prstGeom prst="triangl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114"/>
            <p:cNvSpPr/>
            <p:nvPr/>
          </p:nvSpPr>
          <p:spPr>
            <a:xfrm rot="1800000">
              <a:off x="11629005" y="3465370"/>
              <a:ext cx="781200" cy="673120"/>
            </a:xfrm>
            <a:prstGeom prst="triangl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2" name="Gleichschenkliges Dreieck 115"/>
            <p:cNvSpPr/>
            <p:nvPr/>
          </p:nvSpPr>
          <p:spPr>
            <a:xfrm rot="5400000">
              <a:off x="11459173" y="3173207"/>
              <a:ext cx="781073" cy="673229"/>
            </a:xfrm>
            <a:prstGeom prst="triangle">
              <a:avLst/>
            </a:prstGeom>
            <a:solidFill>
              <a:schemeClr val="accent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3" name="Gleichschenkliges Dreieck 116"/>
            <p:cNvSpPr/>
            <p:nvPr/>
          </p:nvSpPr>
          <p:spPr>
            <a:xfrm rot="9000000">
              <a:off x="11629005" y="2881153"/>
              <a:ext cx="781200" cy="673120"/>
            </a:xfrm>
            <a:prstGeom prst="triangle">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117"/>
            <p:cNvSpPr/>
            <p:nvPr/>
          </p:nvSpPr>
          <p:spPr>
            <a:xfrm rot="5400000">
              <a:off x="11459173" y="3952692"/>
              <a:ext cx="781073" cy="673229"/>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45" name="Gruppieren 58"/>
          <p:cNvGrpSpPr>
            <a:grpSpLocks/>
          </p:cNvGrpSpPr>
          <p:nvPr userDrawn="1"/>
        </p:nvGrpSpPr>
        <p:grpSpPr bwMode="auto">
          <a:xfrm>
            <a:off x="-223838" y="5448300"/>
            <a:ext cx="3486151" cy="1844675"/>
            <a:chOff x="-223190" y="5448410"/>
            <a:chExt cx="3485131" cy="1843863"/>
          </a:xfrm>
        </p:grpSpPr>
        <p:sp>
          <p:nvSpPr>
            <p:cNvPr id="46" name="Gleichschenkliges Dreieck 59"/>
            <p:cNvSpPr/>
            <p:nvPr/>
          </p:nvSpPr>
          <p:spPr>
            <a:xfrm rot="12600000">
              <a:off x="452888" y="5448410"/>
              <a:ext cx="782408" cy="674391"/>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60"/>
            <p:cNvSpPr/>
            <p:nvPr/>
          </p:nvSpPr>
          <p:spPr>
            <a:xfrm rot="5400000">
              <a:off x="-54113" y="5742712"/>
              <a:ext cx="780706" cy="6744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61"/>
            <p:cNvSpPr/>
            <p:nvPr/>
          </p:nvSpPr>
          <p:spPr>
            <a:xfrm rot="1800000">
              <a:off x="114849"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62"/>
            <p:cNvSpPr/>
            <p:nvPr/>
          </p:nvSpPr>
          <p:spPr>
            <a:xfrm rot="16200000">
              <a:off x="623552" y="5742712"/>
              <a:ext cx="780706" cy="674491"/>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63"/>
            <p:cNvSpPr/>
            <p:nvPr/>
          </p:nvSpPr>
          <p:spPr>
            <a:xfrm rot="19800000">
              <a:off x="452888" y="6035526"/>
              <a:ext cx="782408" cy="6743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64"/>
            <p:cNvSpPr/>
            <p:nvPr/>
          </p:nvSpPr>
          <p:spPr>
            <a:xfrm rot="1800000">
              <a:off x="1467003"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65"/>
            <p:cNvSpPr/>
            <p:nvPr/>
          </p:nvSpPr>
          <p:spPr>
            <a:xfrm rot="16200000">
              <a:off x="1976500" y="5743505"/>
              <a:ext cx="780706" cy="672903"/>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66"/>
            <p:cNvSpPr/>
            <p:nvPr/>
          </p:nvSpPr>
          <p:spPr>
            <a:xfrm rot="12600000">
              <a:off x="1127378" y="6617883"/>
              <a:ext cx="782409" cy="674390"/>
            </a:xfrm>
            <a:prstGeom prst="triangle">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67"/>
            <p:cNvSpPr/>
            <p:nvPr/>
          </p:nvSpPr>
          <p:spPr>
            <a:xfrm rot="9000000">
              <a:off x="789340" y="6617883"/>
              <a:ext cx="782408" cy="674390"/>
            </a:xfrm>
            <a:prstGeom prst="triangle">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68"/>
            <p:cNvSpPr/>
            <p:nvPr/>
          </p:nvSpPr>
          <p:spPr>
            <a:xfrm rot="12600000">
              <a:off x="2479532" y="6617883"/>
              <a:ext cx="782409" cy="674390"/>
            </a:xfrm>
            <a:prstGeom prst="triangle">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6" name="Gleichschenkliges Dreieck 69"/>
            <p:cNvSpPr/>
            <p:nvPr/>
          </p:nvSpPr>
          <p:spPr>
            <a:xfrm rot="9000000">
              <a:off x="2141494" y="6617883"/>
              <a:ext cx="782408" cy="674390"/>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7" name="Gleichschenkliges Dreieck 70"/>
            <p:cNvSpPr/>
            <p:nvPr/>
          </p:nvSpPr>
          <p:spPr>
            <a:xfrm rot="12600000">
              <a:off x="-223190" y="6617883"/>
              <a:ext cx="782409" cy="67439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40" name="Titel 1"/>
          <p:cNvSpPr>
            <a:spLocks noGrp="1"/>
          </p:cNvSpPr>
          <p:nvPr>
            <p:ph type="title"/>
          </p:nvPr>
        </p:nvSpPr>
        <p:spPr>
          <a:xfrm>
            <a:off x="1073810" y="1006125"/>
            <a:ext cx="7920000" cy="1709843"/>
          </a:xfrm>
        </p:spPr>
        <p:txBody>
          <a:bodyPr anchor="b">
            <a:noAutofit/>
          </a:bodyPr>
          <a:lstStyle>
            <a:lvl1pPr algn="l">
              <a:lnSpc>
                <a:spcPct val="80000"/>
              </a:lnSpc>
              <a:defRPr sz="6000" b="0" cap="none" baseline="0">
                <a:solidFill>
                  <a:schemeClr val="tx1"/>
                </a:solidFill>
                <a:latin typeface="Bebas Neue" charset="0"/>
              </a:defRPr>
            </a:lvl1pPr>
          </a:lstStyle>
          <a:p>
            <a:r>
              <a:rPr lang="it-IT" noProof="1" smtClean="0"/>
              <a:t>Fare clic per modificare lo stile del titolo</a:t>
            </a:r>
            <a:endParaRPr lang="en-US" noProof="1"/>
          </a:p>
        </p:txBody>
      </p:sp>
      <p:sp>
        <p:nvSpPr>
          <p:cNvPr id="41" name="Textplatzhalter 2"/>
          <p:cNvSpPr>
            <a:spLocks noGrp="1"/>
          </p:cNvSpPr>
          <p:nvPr>
            <p:ph type="body" idx="1"/>
          </p:nvPr>
        </p:nvSpPr>
        <p:spPr>
          <a:xfrm>
            <a:off x="1073814" y="2715967"/>
            <a:ext cx="7920000" cy="666000"/>
          </a:xfrm>
        </p:spPr>
        <p:txBody>
          <a:bodyPr/>
          <a:lstStyle>
            <a:lvl1pPr marL="0" marR="0" indent="0" algn="l" defTabSz="913765" rtl="0" eaLnBrk="1" fontAlgn="auto" latinLnBrk="0" hangingPunct="1">
              <a:lnSpc>
                <a:spcPct val="80000"/>
              </a:lnSpc>
              <a:spcBef>
                <a:spcPts val="0"/>
              </a:spcBef>
              <a:spcAft>
                <a:spcPts val="1000"/>
              </a:spcAft>
              <a:buClrTx/>
              <a:buSzTx/>
              <a:buFont typeface="Wingdings" panose="05000000000000000000" pitchFamily="2" charset="2"/>
              <a:buNone/>
              <a:defRPr sz="3200">
                <a:solidFill>
                  <a:schemeClr val="tx1">
                    <a:lumMod val="50000"/>
                    <a:lumOff val="50000"/>
                  </a:schemeClr>
                </a:solidFill>
                <a:latin typeface="Calibri Light" panose="020F0302020204030204" charset="0"/>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a:p>
            <a:pPr lvl="1"/>
            <a:r>
              <a:rPr lang="it-IT" noProof="1" smtClean="0"/>
              <a:t>Secondo livello</a:t>
            </a:r>
          </a:p>
        </p:txBody>
      </p:sp>
    </p:spTree>
    <p:extLst>
      <p:ext uri="{BB962C8B-B14F-4D97-AF65-F5344CB8AC3E}">
        <p14:creationId xmlns:p14="http://schemas.microsoft.com/office/powerpoint/2010/main" val="200444014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grpSp>
        <p:nvGrpSpPr>
          <p:cNvPr id="4" name="Gruppieren 80"/>
          <p:cNvGrpSpPr>
            <a:grpSpLocks/>
          </p:cNvGrpSpPr>
          <p:nvPr userDrawn="1"/>
        </p:nvGrpSpPr>
        <p:grpSpPr bwMode="auto">
          <a:xfrm>
            <a:off x="8805863" y="-431800"/>
            <a:ext cx="3603625" cy="5111750"/>
            <a:chOff x="8805890" y="-432057"/>
            <a:chExt cx="3604315" cy="5111900"/>
          </a:xfrm>
        </p:grpSpPr>
        <p:sp>
          <p:nvSpPr>
            <p:cNvPr id="5" name="Gleichschenkliges Dreieck 81"/>
            <p:cNvSpPr/>
            <p:nvPr/>
          </p:nvSpPr>
          <p:spPr>
            <a:xfrm rot="1800000">
              <a:off x="10951013" y="737965"/>
              <a:ext cx="782788"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 name="Gleichschenkliges Dreieck 82"/>
            <p:cNvSpPr/>
            <p:nvPr/>
          </p:nvSpPr>
          <p:spPr>
            <a:xfrm rot="19800000">
              <a:off x="11289215" y="737965"/>
              <a:ext cx="782787"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7" name="Gleichschenkliges Dreieck 83"/>
            <p:cNvSpPr/>
            <p:nvPr/>
          </p:nvSpPr>
          <p:spPr>
            <a:xfrm rot="16200000">
              <a:off x="11459173" y="442627"/>
              <a:ext cx="782660"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8" name="Gleichschenkliges Dreieck 84"/>
            <p:cNvSpPr/>
            <p:nvPr/>
          </p:nvSpPr>
          <p:spPr>
            <a:xfrm rot="12600000">
              <a:off x="11289215" y="150573"/>
              <a:ext cx="782787"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9" name="Gleichschenkliges Dreieck 85"/>
            <p:cNvSpPr/>
            <p:nvPr/>
          </p:nvSpPr>
          <p:spPr>
            <a:xfrm rot="5400000">
              <a:off x="10781182" y="442627"/>
              <a:ext cx="782660" cy="674816"/>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0" name="Gleichschenkliges Dreieck 86"/>
            <p:cNvSpPr/>
            <p:nvPr/>
          </p:nvSpPr>
          <p:spPr>
            <a:xfrm rot="9000000">
              <a:off x="10951013" y="150573"/>
              <a:ext cx="782788" cy="67470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1" name="Gleichschenkliges Dreieck 87"/>
            <p:cNvSpPr/>
            <p:nvPr/>
          </p:nvSpPr>
          <p:spPr>
            <a:xfrm rot="1800000">
              <a:off x="9598204" y="737965"/>
              <a:ext cx="782788"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2" name="Gleichschenkliges Dreieck 88"/>
            <p:cNvSpPr/>
            <p:nvPr/>
          </p:nvSpPr>
          <p:spPr>
            <a:xfrm rot="19800000">
              <a:off x="9937994" y="737965"/>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3" name="Gleichschenkliges Dreieck 89"/>
            <p:cNvSpPr/>
            <p:nvPr/>
          </p:nvSpPr>
          <p:spPr>
            <a:xfrm rot="16200000">
              <a:off x="10107159" y="443421"/>
              <a:ext cx="782660"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4" name="Gleichschenkliges Dreieck 90"/>
            <p:cNvSpPr/>
            <p:nvPr/>
          </p:nvSpPr>
          <p:spPr>
            <a:xfrm rot="12600000">
              <a:off x="9937994" y="150573"/>
              <a:ext cx="781200" cy="674707"/>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5" name="Gleichschenkliges Dreieck 91"/>
            <p:cNvSpPr/>
            <p:nvPr/>
          </p:nvSpPr>
          <p:spPr>
            <a:xfrm rot="5400000">
              <a:off x="9428373" y="442627"/>
              <a:ext cx="782660" cy="674816"/>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6" name="Gleichschenkliges Dreieck 92"/>
            <p:cNvSpPr/>
            <p:nvPr/>
          </p:nvSpPr>
          <p:spPr>
            <a:xfrm rot="1800000">
              <a:off x="10274608" y="1906400"/>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7" name="Gleichschenkliges Dreieck 93"/>
            <p:cNvSpPr/>
            <p:nvPr/>
          </p:nvSpPr>
          <p:spPr>
            <a:xfrm rot="19800000">
              <a:off x="10612811" y="1907987"/>
              <a:ext cx="781200" cy="674708"/>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8" name="Gleichschenkliges Dreieck 94"/>
            <p:cNvSpPr/>
            <p:nvPr/>
          </p:nvSpPr>
          <p:spPr>
            <a:xfrm rot="16200000">
              <a:off x="10783563" y="1613442"/>
              <a:ext cx="781073" cy="674817"/>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19" name="Gleichschenkliges Dreieck 95"/>
            <p:cNvSpPr/>
            <p:nvPr/>
          </p:nvSpPr>
          <p:spPr>
            <a:xfrm rot="12600000">
              <a:off x="10612811" y="1322182"/>
              <a:ext cx="781200" cy="67312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0" name="Gleichschenkliges Dreieck 96"/>
            <p:cNvSpPr/>
            <p:nvPr/>
          </p:nvSpPr>
          <p:spPr>
            <a:xfrm rot="5400000">
              <a:off x="10104777" y="1614236"/>
              <a:ext cx="781073" cy="673229"/>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1" name="Gleichschenkliges Dreieck 97"/>
            <p:cNvSpPr/>
            <p:nvPr/>
          </p:nvSpPr>
          <p:spPr>
            <a:xfrm rot="9000000">
              <a:off x="10274608" y="1322182"/>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2" name="Gleichschenkliges Dreieck 98"/>
            <p:cNvSpPr/>
            <p:nvPr/>
          </p:nvSpPr>
          <p:spPr>
            <a:xfrm rot="1800000">
              <a:off x="8921799" y="1907987"/>
              <a:ext cx="781200"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99"/>
            <p:cNvSpPr/>
            <p:nvPr/>
          </p:nvSpPr>
          <p:spPr>
            <a:xfrm rot="19800000">
              <a:off x="9260002" y="1907987"/>
              <a:ext cx="782787"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100"/>
            <p:cNvSpPr/>
            <p:nvPr/>
          </p:nvSpPr>
          <p:spPr>
            <a:xfrm rot="16200000">
              <a:off x="9430754" y="1613442"/>
              <a:ext cx="781073" cy="674817"/>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101"/>
            <p:cNvSpPr/>
            <p:nvPr/>
          </p:nvSpPr>
          <p:spPr>
            <a:xfrm rot="5400000">
              <a:off x="8751968" y="1614236"/>
              <a:ext cx="781073" cy="673229"/>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102"/>
            <p:cNvSpPr/>
            <p:nvPr/>
          </p:nvSpPr>
          <p:spPr>
            <a:xfrm rot="9000000">
              <a:off x="8921799" y="1322182"/>
              <a:ext cx="781200" cy="67312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103"/>
            <p:cNvSpPr/>
            <p:nvPr/>
          </p:nvSpPr>
          <p:spPr>
            <a:xfrm rot="1800000">
              <a:off x="10277784" y="-432057"/>
              <a:ext cx="781200" cy="674708"/>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8" name="Gleichschenkliges Dreieck 104"/>
            <p:cNvSpPr/>
            <p:nvPr/>
          </p:nvSpPr>
          <p:spPr>
            <a:xfrm rot="19800000">
              <a:off x="10615987" y="-432057"/>
              <a:ext cx="781200"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9" name="Gleichschenkliges Dreieck 105"/>
            <p:cNvSpPr/>
            <p:nvPr/>
          </p:nvSpPr>
          <p:spPr>
            <a:xfrm rot="1800000">
              <a:off x="8924975" y="-432057"/>
              <a:ext cx="781200" cy="674708"/>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106"/>
            <p:cNvSpPr/>
            <p:nvPr/>
          </p:nvSpPr>
          <p:spPr>
            <a:xfrm rot="19800000">
              <a:off x="9263178" y="-432057"/>
              <a:ext cx="781200" cy="674708"/>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107"/>
            <p:cNvSpPr/>
            <p:nvPr/>
          </p:nvSpPr>
          <p:spPr>
            <a:xfrm rot="1800000">
              <a:off x="11627417" y="-432057"/>
              <a:ext cx="782788" cy="674708"/>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2" name="Gleichschenkliges Dreieck 108"/>
            <p:cNvSpPr/>
            <p:nvPr/>
          </p:nvSpPr>
          <p:spPr>
            <a:xfrm rot="1800000">
              <a:off x="11629005" y="1907987"/>
              <a:ext cx="781200" cy="674708"/>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3" name="Gleichschenkliges Dreieck 109"/>
            <p:cNvSpPr/>
            <p:nvPr/>
          </p:nvSpPr>
          <p:spPr>
            <a:xfrm rot="5400000">
              <a:off x="11459173" y="1614236"/>
              <a:ext cx="781073" cy="673229"/>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4" name="Gleichschenkliges Dreieck 110"/>
            <p:cNvSpPr/>
            <p:nvPr/>
          </p:nvSpPr>
          <p:spPr>
            <a:xfrm rot="9000000">
              <a:off x="11629005" y="1322182"/>
              <a:ext cx="781200" cy="67312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5" name="Gleichschenkliges Dreieck 111"/>
            <p:cNvSpPr/>
            <p:nvPr/>
          </p:nvSpPr>
          <p:spPr>
            <a:xfrm rot="1800000">
              <a:off x="10951013" y="2296936"/>
              <a:ext cx="782788" cy="67312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6" name="Gleichschenkliges Dreieck 112"/>
            <p:cNvSpPr/>
            <p:nvPr/>
          </p:nvSpPr>
          <p:spPr>
            <a:xfrm rot="19800000">
              <a:off x="11289215" y="2296936"/>
              <a:ext cx="782787"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113"/>
            <p:cNvSpPr/>
            <p:nvPr/>
          </p:nvSpPr>
          <p:spPr>
            <a:xfrm rot="19800000">
              <a:off x="10612811" y="3466957"/>
              <a:ext cx="781200" cy="674708"/>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114"/>
            <p:cNvSpPr/>
            <p:nvPr/>
          </p:nvSpPr>
          <p:spPr>
            <a:xfrm rot="12600000">
              <a:off x="10612811" y="2881153"/>
              <a:ext cx="781200" cy="67312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115"/>
            <p:cNvSpPr/>
            <p:nvPr/>
          </p:nvSpPr>
          <p:spPr>
            <a:xfrm rot="1800000">
              <a:off x="11629005" y="3465370"/>
              <a:ext cx="781200" cy="67312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116"/>
            <p:cNvSpPr/>
            <p:nvPr/>
          </p:nvSpPr>
          <p:spPr>
            <a:xfrm rot="5400000">
              <a:off x="11459173" y="3173207"/>
              <a:ext cx="781073" cy="673229"/>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1" name="Gleichschenkliges Dreieck 117"/>
            <p:cNvSpPr/>
            <p:nvPr/>
          </p:nvSpPr>
          <p:spPr>
            <a:xfrm rot="9000000">
              <a:off x="11629005" y="2881153"/>
              <a:ext cx="781200" cy="67312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118"/>
            <p:cNvSpPr/>
            <p:nvPr/>
          </p:nvSpPr>
          <p:spPr>
            <a:xfrm rot="5400000">
              <a:off x="11459173" y="3952692"/>
              <a:ext cx="781073" cy="673229"/>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grpSp>
        <p:nvGrpSpPr>
          <p:cNvPr id="45" name="Gruppieren 67"/>
          <p:cNvGrpSpPr>
            <a:grpSpLocks/>
          </p:cNvGrpSpPr>
          <p:nvPr userDrawn="1"/>
        </p:nvGrpSpPr>
        <p:grpSpPr bwMode="auto">
          <a:xfrm>
            <a:off x="-223838" y="5448300"/>
            <a:ext cx="3486151" cy="1844675"/>
            <a:chOff x="-223190" y="5448410"/>
            <a:chExt cx="3485131" cy="1843863"/>
          </a:xfrm>
        </p:grpSpPr>
        <p:sp>
          <p:nvSpPr>
            <p:cNvPr id="46" name="Gleichschenkliges Dreieck 68"/>
            <p:cNvSpPr/>
            <p:nvPr/>
          </p:nvSpPr>
          <p:spPr>
            <a:xfrm rot="12600000">
              <a:off x="452888" y="5448410"/>
              <a:ext cx="782408" cy="674391"/>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69"/>
            <p:cNvSpPr/>
            <p:nvPr/>
          </p:nvSpPr>
          <p:spPr>
            <a:xfrm rot="5400000">
              <a:off x="-54113" y="5742712"/>
              <a:ext cx="780706" cy="6744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70"/>
            <p:cNvSpPr/>
            <p:nvPr/>
          </p:nvSpPr>
          <p:spPr>
            <a:xfrm rot="1800000">
              <a:off x="114849"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9" name="Gleichschenkliges Dreieck 71"/>
            <p:cNvSpPr/>
            <p:nvPr/>
          </p:nvSpPr>
          <p:spPr>
            <a:xfrm rot="16200000">
              <a:off x="623552" y="5742712"/>
              <a:ext cx="780706" cy="674491"/>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0" name="Gleichschenkliges Dreieck 72"/>
            <p:cNvSpPr/>
            <p:nvPr/>
          </p:nvSpPr>
          <p:spPr>
            <a:xfrm rot="19800000">
              <a:off x="452888" y="6035526"/>
              <a:ext cx="782408" cy="674391"/>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1" name="Gleichschenkliges Dreieck 73"/>
            <p:cNvSpPr/>
            <p:nvPr/>
          </p:nvSpPr>
          <p:spPr>
            <a:xfrm rot="1800000">
              <a:off x="1467003" y="6035526"/>
              <a:ext cx="782409" cy="674391"/>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2" name="Gleichschenkliges Dreieck 74"/>
            <p:cNvSpPr/>
            <p:nvPr/>
          </p:nvSpPr>
          <p:spPr>
            <a:xfrm rot="16200000">
              <a:off x="1976500" y="5743505"/>
              <a:ext cx="780706" cy="672903"/>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3" name="Gleichschenkliges Dreieck 75"/>
            <p:cNvSpPr/>
            <p:nvPr/>
          </p:nvSpPr>
          <p:spPr>
            <a:xfrm rot="12600000">
              <a:off x="1127378" y="6617883"/>
              <a:ext cx="782409" cy="674390"/>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4" name="Gleichschenkliges Dreieck 76"/>
            <p:cNvSpPr/>
            <p:nvPr/>
          </p:nvSpPr>
          <p:spPr>
            <a:xfrm rot="9000000">
              <a:off x="789340" y="6617883"/>
              <a:ext cx="782408" cy="674390"/>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5" name="Gleichschenkliges Dreieck 77"/>
            <p:cNvSpPr/>
            <p:nvPr/>
          </p:nvSpPr>
          <p:spPr>
            <a:xfrm rot="12600000">
              <a:off x="2479532" y="6617883"/>
              <a:ext cx="782409" cy="674390"/>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6" name="Gleichschenkliges Dreieck 78"/>
            <p:cNvSpPr/>
            <p:nvPr/>
          </p:nvSpPr>
          <p:spPr>
            <a:xfrm rot="9000000">
              <a:off x="2141494" y="6617883"/>
              <a:ext cx="782408" cy="67439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7" name="Gleichschenkliges Dreieck 79"/>
            <p:cNvSpPr/>
            <p:nvPr/>
          </p:nvSpPr>
          <p:spPr>
            <a:xfrm rot="12600000">
              <a:off x="-223190" y="6617883"/>
              <a:ext cx="782409" cy="674390"/>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42" name="Titel 1"/>
          <p:cNvSpPr>
            <a:spLocks noGrp="1"/>
          </p:cNvSpPr>
          <p:nvPr>
            <p:ph type="title"/>
          </p:nvPr>
        </p:nvSpPr>
        <p:spPr>
          <a:xfrm>
            <a:off x="1073810" y="1006125"/>
            <a:ext cx="7920000" cy="1709843"/>
          </a:xfrm>
        </p:spPr>
        <p:txBody>
          <a:bodyPr anchor="b">
            <a:noAutofit/>
          </a:bodyPr>
          <a:lstStyle>
            <a:lvl1pPr algn="l">
              <a:lnSpc>
                <a:spcPct val="80000"/>
              </a:lnSpc>
              <a:defRPr sz="6000" b="0" cap="none" baseline="0">
                <a:solidFill>
                  <a:schemeClr val="accent1">
                    <a:lumMod val="50000"/>
                  </a:schemeClr>
                </a:solidFill>
                <a:latin typeface="Bebas Neue" charset="0"/>
              </a:defRPr>
            </a:lvl1pPr>
          </a:lstStyle>
          <a:p>
            <a:r>
              <a:rPr lang="it-IT" noProof="1" smtClean="0"/>
              <a:t>Fare clic per modificare lo stile del titolo</a:t>
            </a:r>
            <a:endParaRPr lang="en-US" noProof="1"/>
          </a:p>
        </p:txBody>
      </p:sp>
      <p:sp>
        <p:nvSpPr>
          <p:cNvPr id="43" name="Textplatzhalter 2"/>
          <p:cNvSpPr>
            <a:spLocks noGrp="1"/>
          </p:cNvSpPr>
          <p:nvPr>
            <p:ph type="body" idx="1"/>
          </p:nvPr>
        </p:nvSpPr>
        <p:spPr>
          <a:xfrm>
            <a:off x="1073814" y="2715967"/>
            <a:ext cx="7920000" cy="666000"/>
          </a:xfrm>
          <a:prstGeom prst="rect">
            <a:avLst/>
          </a:prstGeom>
        </p:spPr>
        <p:txBody>
          <a:bodyPr/>
          <a:lstStyle>
            <a:lvl1pPr marL="0" marR="0" indent="0" algn="l" defTabSz="913765" rtl="0" eaLnBrk="1" fontAlgn="auto" latinLnBrk="0" hangingPunct="1">
              <a:lnSpc>
                <a:spcPct val="80000"/>
              </a:lnSpc>
              <a:spcBef>
                <a:spcPts val="0"/>
              </a:spcBef>
              <a:spcAft>
                <a:spcPts val="1000"/>
              </a:spcAft>
              <a:buClrTx/>
              <a:buSzTx/>
              <a:buFont typeface="Wingdings" panose="05000000000000000000" pitchFamily="2" charset="2"/>
              <a:buNone/>
              <a:defRPr sz="3200">
                <a:solidFill>
                  <a:schemeClr val="tx1">
                    <a:lumMod val="50000"/>
                    <a:lumOff val="50000"/>
                  </a:schemeClr>
                </a:solidFill>
                <a:latin typeface="Calibri Light" panose="020F0302020204030204" charset="0"/>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0965"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130" indent="0">
              <a:buNone/>
              <a:defRPr sz="1500">
                <a:solidFill>
                  <a:schemeClr val="tx1">
                    <a:tint val="75000"/>
                  </a:schemeClr>
                </a:solidFill>
              </a:defRPr>
            </a:lvl8pPr>
            <a:lvl9pPr marL="3656330" indent="0">
              <a:buNone/>
              <a:defRPr sz="1500">
                <a:solidFill>
                  <a:schemeClr val="tx1">
                    <a:tint val="75000"/>
                  </a:schemeClr>
                </a:solidFill>
              </a:defRPr>
            </a:lvl9pPr>
          </a:lstStyle>
          <a:p>
            <a:pPr lvl="0"/>
            <a:r>
              <a:rPr lang="it-IT" noProof="1" smtClean="0"/>
              <a:t>Modifica gli stili del testo dello schema</a:t>
            </a:r>
          </a:p>
          <a:p>
            <a:pPr lvl="1"/>
            <a:r>
              <a:rPr lang="it-IT" noProof="1" smtClean="0"/>
              <a:t>Secondo livello</a:t>
            </a:r>
          </a:p>
        </p:txBody>
      </p:sp>
    </p:spTree>
    <p:extLst>
      <p:ext uri="{BB962C8B-B14F-4D97-AF65-F5344CB8AC3E}">
        <p14:creationId xmlns:p14="http://schemas.microsoft.com/office/powerpoint/2010/main" val="173568960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lvl1pPr>
              <a:defRPr>
                <a:solidFill>
                  <a:schemeClr val="accent1">
                    <a:lumMod val="50000"/>
                  </a:schemeClr>
                </a:solidFill>
              </a:defRPr>
            </a:lvl1p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a:prstGeom prst="rect">
            <a:avLst/>
          </a:prstGeom>
        </p:spPr>
        <p:txBody>
          <a:bodyPr/>
          <a:lstStyle>
            <a:lvl1pPr marL="0" indent="0">
              <a:buNone/>
              <a:defRPr>
                <a:solidFill>
                  <a:schemeClr val="accent1">
                    <a:lumMod val="50000"/>
                  </a:schemeClr>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2" y="1483952"/>
            <a:ext cx="11134410" cy="4320000"/>
          </a:xfrm>
          <a:prstGeom prst="rect">
            <a:avLst/>
          </a:prstGeom>
          <a:noFill/>
        </p:spPr>
        <p:txBody>
          <a:bodyPr/>
          <a:lstStyle>
            <a:lvl1pPr>
              <a:defRPr sz="2300">
                <a:solidFill>
                  <a:schemeClr val="accent1">
                    <a:lumMod val="50000"/>
                  </a:schemeClr>
                </a:solidFill>
              </a:defRPr>
            </a:lvl1pPr>
            <a:lvl2pPr>
              <a:defRPr sz="2000">
                <a:solidFill>
                  <a:schemeClr val="accent1">
                    <a:lumMod val="50000"/>
                  </a:schemeClr>
                </a:solidFill>
              </a:defRPr>
            </a:lvl2pPr>
            <a:lvl3pPr>
              <a:defRPr sz="19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3A015528-8F74-4C04-A3CA-A9BB97116615}" type="slidenum">
              <a:rPr lang="en-US" altLang="it-IT"/>
              <a:pPr>
                <a:defRPr/>
              </a:pPr>
              <a:t>‹N›</a:t>
            </a:fld>
            <a:endParaRPr lang="en-US" altLang="it-IT"/>
          </a:p>
        </p:txBody>
      </p:sp>
    </p:spTree>
    <p:extLst>
      <p:ext uri="{BB962C8B-B14F-4D97-AF65-F5344CB8AC3E}">
        <p14:creationId xmlns:p14="http://schemas.microsoft.com/office/powerpoint/2010/main" val="8040023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lvl1pPr>
              <a:defRPr>
                <a:solidFill>
                  <a:schemeClr val="accent1">
                    <a:lumMod val="50000"/>
                  </a:schemeClr>
                </a:solidFill>
              </a:defRPr>
            </a:lvl1p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a:prstGeom prst="rect">
            <a:avLst/>
          </a:prstGeom>
        </p:spPr>
        <p:txBody>
          <a:bodyPr rtlCol="0">
            <a:noAutofit/>
          </a:bodyPr>
          <a:lstStyle>
            <a:lvl1pPr>
              <a:defRPr lang="en-US" noProof="1">
                <a:solidFill>
                  <a:schemeClr val="accent1">
                    <a:lumMod val="50000"/>
                  </a:schemeClr>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1" y="1483952"/>
            <a:ext cx="8460000" cy="4320000"/>
          </a:xfrm>
          <a:prstGeom prst="rect">
            <a:avLst/>
          </a:prstGeom>
          <a:noFill/>
        </p:spPr>
        <p:txBody>
          <a:bodyPr/>
          <a:lstStyle>
            <a:lvl1pPr>
              <a:defRPr sz="2300">
                <a:solidFill>
                  <a:schemeClr val="accent1">
                    <a:lumMod val="50000"/>
                  </a:schemeClr>
                </a:solidFill>
              </a:defRPr>
            </a:lvl1pPr>
            <a:lvl2pPr>
              <a:defRPr sz="2000">
                <a:solidFill>
                  <a:schemeClr val="accent1">
                    <a:lumMod val="50000"/>
                  </a:schemeClr>
                </a:solidFill>
              </a:defRPr>
            </a:lvl2pPr>
            <a:lvl3pPr>
              <a:defRPr sz="19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0B93241E-4336-4302-BF44-C700D3BA5698}" type="slidenum">
              <a:rPr lang="en-US" altLang="it-IT"/>
              <a:pPr>
                <a:defRPr/>
              </a:pPr>
              <a:t>‹N›</a:t>
            </a:fld>
            <a:endParaRPr lang="en-US" altLang="it-IT"/>
          </a:p>
        </p:txBody>
      </p:sp>
    </p:spTree>
    <p:extLst>
      <p:ext uri="{BB962C8B-B14F-4D97-AF65-F5344CB8AC3E}">
        <p14:creationId xmlns:p14="http://schemas.microsoft.com/office/powerpoint/2010/main" val="429015059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lvl1pPr>
              <a:defRPr>
                <a:solidFill>
                  <a:schemeClr val="accent1">
                    <a:lumMod val="50000"/>
                  </a:schemeClr>
                </a:solidFill>
              </a:defRPr>
            </a:lvl1p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a:prstGeom prst="rect">
            <a:avLst/>
          </a:prstGeom>
        </p:spPr>
        <p:txBody>
          <a:bodyPr rtlCol="0">
            <a:noAutofit/>
          </a:bodyPr>
          <a:lstStyle>
            <a:lvl1pPr>
              <a:defRPr lang="en-US" noProof="1">
                <a:solidFill>
                  <a:schemeClr val="accent1">
                    <a:lumMod val="50000"/>
                  </a:schemeClr>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prstGeom prst="rect">
            <a:avLst/>
          </a:prstGeom>
          <a:noFill/>
        </p:spPr>
        <p:txBody>
          <a:bodyPr/>
          <a:lstStyle>
            <a:lvl1pPr>
              <a:defRPr sz="2300">
                <a:solidFill>
                  <a:schemeClr val="accent1">
                    <a:lumMod val="50000"/>
                  </a:schemeClr>
                </a:solidFill>
              </a:defRPr>
            </a:lvl1pPr>
            <a:lvl2pPr>
              <a:defRPr sz="2000">
                <a:solidFill>
                  <a:schemeClr val="accent1">
                    <a:lumMod val="50000"/>
                  </a:schemeClr>
                </a:solidFill>
              </a:defRPr>
            </a:lvl2pPr>
            <a:lvl3pPr>
              <a:defRPr sz="19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15" name="Inhaltsplatzhalter 2"/>
          <p:cNvSpPr>
            <a:spLocks noGrp="1"/>
          </p:cNvSpPr>
          <p:nvPr>
            <p:ph idx="16"/>
          </p:nvPr>
        </p:nvSpPr>
        <p:spPr>
          <a:xfrm>
            <a:off x="6310800" y="1476439"/>
            <a:ext cx="5324764" cy="4320000"/>
          </a:xfrm>
          <a:prstGeom prst="rect">
            <a:avLst/>
          </a:prstGeom>
          <a:noFill/>
        </p:spPr>
        <p:txBody>
          <a:bodyPr/>
          <a:lstStyle>
            <a:lvl1pPr>
              <a:defRPr sz="2300">
                <a:solidFill>
                  <a:schemeClr val="accent1">
                    <a:lumMod val="50000"/>
                  </a:schemeClr>
                </a:solidFill>
              </a:defRPr>
            </a:lvl1pPr>
            <a:lvl2pPr>
              <a:defRPr sz="2000">
                <a:solidFill>
                  <a:schemeClr val="accent1">
                    <a:lumMod val="50000"/>
                  </a:schemeClr>
                </a:solidFill>
              </a:defRPr>
            </a:lvl2pPr>
            <a:lvl3pPr>
              <a:defRPr sz="19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C18D0009-9354-4719-960F-27B2FC53516C}" type="slidenum">
              <a:rPr lang="en-US" altLang="it-IT"/>
              <a:pPr>
                <a:defRPr/>
              </a:pPr>
              <a:t>‹N›</a:t>
            </a:fld>
            <a:endParaRPr lang="en-US" altLang="it-IT"/>
          </a:p>
        </p:txBody>
      </p:sp>
    </p:spTree>
    <p:extLst>
      <p:ext uri="{BB962C8B-B14F-4D97-AF65-F5344CB8AC3E}">
        <p14:creationId xmlns:p14="http://schemas.microsoft.com/office/powerpoint/2010/main" val="382597519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a:lstStyle>
            <a:lvl1pPr>
              <a:defRPr>
                <a:solidFill>
                  <a:schemeClr val="accent1">
                    <a:lumMod val="50000"/>
                  </a:schemeClr>
                </a:solidFill>
              </a:defRPr>
            </a:lvl1pPr>
          </a:lstStyle>
          <a:p>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a:prstGeom prst="rect">
            <a:avLst/>
          </a:prstGeom>
        </p:spPr>
        <p:txBody>
          <a:bodyPr rtlCol="0">
            <a:noAutofit/>
          </a:bodyPr>
          <a:lstStyle>
            <a:lvl1pPr>
              <a:defRPr lang="en-US" noProof="1">
                <a:solidFill>
                  <a:schemeClr val="accent1">
                    <a:lumMod val="50000"/>
                  </a:schemeClr>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prstGeom prst="rect">
            <a:avLst/>
          </a:prstGeom>
          <a:noFill/>
        </p:spPr>
        <p:txBody>
          <a:bodyPr/>
          <a:lstStyle>
            <a:lvl1pPr>
              <a:defRPr sz="2300">
                <a:solidFill>
                  <a:schemeClr val="accent1">
                    <a:lumMod val="50000"/>
                  </a:schemeClr>
                </a:solidFill>
              </a:defRPr>
            </a:lvl1pPr>
            <a:lvl2pPr>
              <a:defRPr sz="2000">
                <a:solidFill>
                  <a:schemeClr val="accent1">
                    <a:lumMod val="50000"/>
                  </a:schemeClr>
                </a:solidFill>
              </a:defRPr>
            </a:lvl2pPr>
            <a:lvl3pPr>
              <a:defRPr sz="19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8" name="Bildplatzhalter 2"/>
          <p:cNvSpPr>
            <a:spLocks noGrp="1"/>
          </p:cNvSpPr>
          <p:nvPr>
            <p:ph type="pic" sz="quarter" idx="16"/>
          </p:nvPr>
        </p:nvSpPr>
        <p:spPr>
          <a:xfrm>
            <a:off x="6310803" y="1483952"/>
            <a:ext cx="5879612" cy="4320000"/>
          </a:xfrm>
          <a:prstGeom prst="rect">
            <a:avLst/>
          </a:prstGeom>
          <a:solidFill>
            <a:schemeClr val="bg1">
              <a:lumMod val="85000"/>
            </a:schemeClr>
          </a:solidFill>
        </p:spPr>
        <p:txBody>
          <a:bodyPr rtlCol="0">
            <a:noAutofit/>
          </a:bodyPr>
          <a:lstStyle>
            <a:lvl1pPr>
              <a:defRPr>
                <a:solidFill>
                  <a:schemeClr val="bg1">
                    <a:lumMod val="85000"/>
                  </a:schemeClr>
                </a:solidFill>
              </a:defRPr>
            </a:lvl1pPr>
          </a:lstStyle>
          <a:p>
            <a:pPr lvl="0"/>
            <a:endParaRPr lang="en-US" noProof="0"/>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4EE27E90-633A-47AE-8F8E-8C1FFE01EB12}" type="slidenum">
              <a:rPr lang="en-US" altLang="it-IT"/>
              <a:pPr>
                <a:defRPr/>
              </a:pPr>
              <a:t>‹N›</a:t>
            </a:fld>
            <a:endParaRPr lang="en-US" altLang="it-IT"/>
          </a:p>
        </p:txBody>
      </p:sp>
    </p:spTree>
    <p:extLst>
      <p:ext uri="{BB962C8B-B14F-4D97-AF65-F5344CB8AC3E}">
        <p14:creationId xmlns:p14="http://schemas.microsoft.com/office/powerpoint/2010/main" val="270160551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a:xfrm>
            <a:off x="516255" y="410829"/>
            <a:ext cx="11134410" cy="1073123"/>
          </a:xfrm>
        </p:spPr>
        <p:txBody>
          <a:bodyPr rtlCol="0">
            <a:normAutofit/>
          </a:bodyPr>
          <a:lstStyle>
            <a:lvl1pPr>
              <a:defRPr lang="en-US" dirty="0">
                <a:solidFill>
                  <a:schemeClr val="accent1">
                    <a:lumMod val="50000"/>
                  </a:schemeClr>
                </a:solidFill>
              </a:defRPr>
            </a:lvl1pPr>
          </a:lstStyle>
          <a:p>
            <a:pPr lvl="0"/>
            <a:r>
              <a:rPr lang="it-IT" noProof="1" smtClean="0"/>
              <a:t>Fare clic per modificare lo stile del titolo</a:t>
            </a:r>
            <a:endParaRPr lang="en-US" noProof="1"/>
          </a:p>
        </p:txBody>
      </p:sp>
      <p:sp>
        <p:nvSpPr>
          <p:cNvPr id="6" name="Textplatzhalter 12"/>
          <p:cNvSpPr>
            <a:spLocks noGrp="1"/>
          </p:cNvSpPr>
          <p:nvPr>
            <p:ph type="body" sz="quarter" idx="13"/>
          </p:nvPr>
        </p:nvSpPr>
        <p:spPr>
          <a:xfrm>
            <a:off x="516253" y="942477"/>
            <a:ext cx="11133137" cy="541475"/>
          </a:xfrm>
          <a:prstGeom prst="rect">
            <a:avLst/>
          </a:prstGeom>
        </p:spPr>
        <p:txBody>
          <a:bodyPr rtlCol="0">
            <a:noAutofit/>
          </a:bodyPr>
          <a:lstStyle>
            <a:lvl1pPr>
              <a:defRPr lang="en-US" noProof="1">
                <a:solidFill>
                  <a:schemeClr val="accent1">
                    <a:lumMod val="50000"/>
                  </a:schemeClr>
                </a:solidFill>
              </a:defRPr>
            </a:lvl1pPr>
          </a:lstStyle>
          <a:p>
            <a:pPr lvl="0"/>
            <a:r>
              <a:rPr lang="it-IT" noProof="1" smtClean="0"/>
              <a:t>Modifica gli stili del testo dello schema</a:t>
            </a:r>
          </a:p>
        </p:txBody>
      </p:sp>
      <p:sp>
        <p:nvSpPr>
          <p:cNvPr id="4"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5" name="Foliennummernplatzhalter 5"/>
          <p:cNvSpPr>
            <a:spLocks noGrp="1"/>
          </p:cNvSpPr>
          <p:nvPr>
            <p:ph type="sldNum" sz="quarter" idx="15"/>
          </p:nvPr>
        </p:nvSpPr>
        <p:spPr/>
        <p:txBody>
          <a:bodyPr/>
          <a:lstStyle>
            <a:lvl1pPr>
              <a:defRPr/>
            </a:lvl1pPr>
          </a:lstStyle>
          <a:p>
            <a:pPr>
              <a:defRPr/>
            </a:pPr>
            <a:fld id="{AF2F87F4-35B4-489A-B5D3-1BD98B8192FE}" type="slidenum">
              <a:rPr lang="en-US" altLang="it-IT"/>
              <a:pPr>
                <a:defRPr/>
              </a:pPr>
              <a:t>‹N›</a:t>
            </a:fld>
            <a:endParaRPr lang="en-US" altLang="it-IT"/>
          </a:p>
        </p:txBody>
      </p:sp>
    </p:spTree>
    <p:extLst>
      <p:ext uri="{BB962C8B-B14F-4D97-AF65-F5344CB8AC3E}">
        <p14:creationId xmlns:p14="http://schemas.microsoft.com/office/powerpoint/2010/main" val="73499103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en-US"/>
              <a:t>Enter your footer text here</a:t>
            </a:r>
            <a:endParaRPr lang="en-US" dirty="0"/>
          </a:p>
        </p:txBody>
      </p:sp>
      <p:sp>
        <p:nvSpPr>
          <p:cNvPr id="3" name="Foliennummernplatzhalter 5"/>
          <p:cNvSpPr>
            <a:spLocks noGrp="1"/>
          </p:cNvSpPr>
          <p:nvPr>
            <p:ph type="sldNum" sz="quarter" idx="11"/>
          </p:nvPr>
        </p:nvSpPr>
        <p:spPr/>
        <p:txBody>
          <a:bodyPr/>
          <a:lstStyle>
            <a:lvl1pPr>
              <a:defRPr/>
            </a:lvl1pPr>
          </a:lstStyle>
          <a:p>
            <a:pPr>
              <a:defRPr/>
            </a:pPr>
            <a:fld id="{2080B5D3-C152-42BB-A2C3-BA1EEC0C1C9E}" type="slidenum">
              <a:rPr lang="en-US" altLang="it-IT"/>
              <a:pPr>
                <a:defRPr/>
              </a:pPr>
              <a:t>‹N›</a:t>
            </a:fld>
            <a:endParaRPr lang="en-US" altLang="it-IT"/>
          </a:p>
        </p:txBody>
      </p:sp>
    </p:spTree>
    <p:extLst>
      <p:ext uri="{BB962C8B-B14F-4D97-AF65-F5344CB8AC3E}">
        <p14:creationId xmlns:p14="http://schemas.microsoft.com/office/powerpoint/2010/main" val="409719242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0" y="0"/>
            <a:ext cx="12190413" cy="5803900"/>
          </a:xfrm>
          <a:prstGeom prst="rect">
            <a:avLst/>
          </a:prstGeom>
          <a:solidFill>
            <a:srgbClr val="29292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66" tIns="43982" rIns="87966" bIns="43982"/>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5" name="Rechteck 8"/>
          <p:cNvSpPr>
            <a:spLocks noChangeArrowheads="1"/>
          </p:cNvSpPr>
          <p:nvPr userDrawn="1"/>
        </p:nvSpPr>
        <p:spPr bwMode="auto">
          <a:xfrm flipV="1">
            <a:off x="0" y="5803900"/>
            <a:ext cx="12190413" cy="1054100"/>
          </a:xfrm>
          <a:prstGeom prst="rect">
            <a:avLst/>
          </a:prstGeom>
          <a:solidFill>
            <a:srgbClr val="EAEAEA"/>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66" tIns="43982" rIns="87966" bIns="43982"/>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6" name="Textfeld 5"/>
          <p:cNvSpPr txBox="1">
            <a:spLocks noChangeArrowheads="1"/>
          </p:cNvSpPr>
          <p:nvPr/>
        </p:nvSpPr>
        <p:spPr bwMode="auto">
          <a:xfrm>
            <a:off x="-104775" y="-2128838"/>
            <a:ext cx="18573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974" tIns="43986" rIns="87974" bIns="43986">
            <a:spAutoFit/>
          </a:bodyPr>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en-US" altLang="it-IT" smtClean="0">
              <a:solidFill>
                <a:srgbClr val="000000"/>
              </a:solidFill>
              <a:latin typeface="Calibri Light" panose="020F0302020204030204" pitchFamily="34" charset="0"/>
            </a:endParaRPr>
          </a:p>
        </p:txBody>
      </p:sp>
      <p:sp>
        <p:nvSpPr>
          <p:cNvPr id="10" name="Titel 1"/>
          <p:cNvSpPr>
            <a:spLocks noGrp="1"/>
          </p:cNvSpPr>
          <p:nvPr>
            <p:ph type="title"/>
          </p:nvPr>
        </p:nvSpPr>
        <p:spPr>
          <a:xfrm>
            <a:off x="1044376" y="16"/>
            <a:ext cx="10101664" cy="3741441"/>
          </a:xfrm>
        </p:spPr>
        <p:txBody>
          <a:bodyPr anchor="b">
            <a:noAutofit/>
          </a:bodyPr>
          <a:lstStyle>
            <a:lvl1pPr algn="l">
              <a:lnSpc>
                <a:spcPct val="80000"/>
              </a:lnSpc>
              <a:defRPr sz="8800" b="0" cap="all">
                <a:solidFill>
                  <a:srgbClr val="FFFFFF"/>
                </a:solidFill>
                <a:latin typeface="Bebas Neue" charset="0"/>
              </a:defRPr>
            </a:lvl1pPr>
          </a:lstStyle>
          <a:p>
            <a:r>
              <a:rPr lang="en-US" noProof="1"/>
              <a:t>Click to edit Master title style</a:t>
            </a:r>
          </a:p>
        </p:txBody>
      </p:sp>
      <p:sp>
        <p:nvSpPr>
          <p:cNvPr id="11" name="Textplatzhalter 2"/>
          <p:cNvSpPr>
            <a:spLocks noGrp="1"/>
          </p:cNvSpPr>
          <p:nvPr>
            <p:ph type="body" idx="1"/>
          </p:nvPr>
        </p:nvSpPr>
        <p:spPr>
          <a:xfrm>
            <a:off x="1044376" y="3741457"/>
            <a:ext cx="10101664" cy="2061759"/>
          </a:xfrm>
        </p:spPr>
        <p:txBody>
          <a:bodyPr/>
          <a:lstStyle>
            <a:lvl1pPr marL="0" indent="0">
              <a:lnSpc>
                <a:spcPct val="80000"/>
              </a:lnSpc>
              <a:buNone/>
              <a:defRPr sz="4400">
                <a:solidFill>
                  <a:srgbClr val="B2B2B2"/>
                </a:solidFill>
              </a:defRPr>
            </a:lvl1pPr>
            <a:lvl2pPr marL="438150" indent="0">
              <a:buNone/>
              <a:defRPr sz="1900">
                <a:solidFill>
                  <a:schemeClr val="tx1">
                    <a:tint val="75000"/>
                  </a:schemeClr>
                </a:solidFill>
              </a:defRPr>
            </a:lvl2pPr>
            <a:lvl3pPr marL="875665" indent="0">
              <a:buNone/>
              <a:defRPr sz="1600">
                <a:solidFill>
                  <a:schemeClr val="tx1">
                    <a:tint val="75000"/>
                  </a:schemeClr>
                </a:solidFill>
              </a:defRPr>
            </a:lvl3pPr>
            <a:lvl4pPr marL="1313815" indent="0">
              <a:buNone/>
              <a:defRPr sz="1500">
                <a:solidFill>
                  <a:schemeClr val="tx1">
                    <a:tint val="75000"/>
                  </a:schemeClr>
                </a:solidFill>
              </a:defRPr>
            </a:lvl4pPr>
            <a:lvl5pPr marL="1751330" indent="0">
              <a:buNone/>
              <a:defRPr sz="1500">
                <a:solidFill>
                  <a:schemeClr val="tx1">
                    <a:tint val="75000"/>
                  </a:schemeClr>
                </a:solidFill>
              </a:defRPr>
            </a:lvl5pPr>
            <a:lvl6pPr marL="2189480" indent="0">
              <a:buNone/>
              <a:defRPr sz="1500">
                <a:solidFill>
                  <a:schemeClr val="tx1">
                    <a:tint val="75000"/>
                  </a:schemeClr>
                </a:solidFill>
              </a:defRPr>
            </a:lvl6pPr>
            <a:lvl7pPr marL="2626995" indent="0">
              <a:buNone/>
              <a:defRPr sz="1500">
                <a:solidFill>
                  <a:schemeClr val="tx1">
                    <a:tint val="75000"/>
                  </a:schemeClr>
                </a:solidFill>
              </a:defRPr>
            </a:lvl7pPr>
            <a:lvl8pPr marL="3065145" indent="0">
              <a:buNone/>
              <a:defRPr sz="1500">
                <a:solidFill>
                  <a:schemeClr val="tx1">
                    <a:tint val="75000"/>
                  </a:schemeClr>
                </a:solidFill>
              </a:defRPr>
            </a:lvl8pPr>
            <a:lvl9pPr marL="3502660" indent="0">
              <a:buNone/>
              <a:defRPr sz="1500">
                <a:solidFill>
                  <a:schemeClr val="tx1">
                    <a:tint val="75000"/>
                  </a:schemeClr>
                </a:solidFill>
              </a:defRPr>
            </a:lvl9pPr>
          </a:lstStyle>
          <a:p>
            <a:pPr lvl="0"/>
            <a:r>
              <a:rPr lang="it-IT" noProof="1" smtClean="0"/>
              <a:t>Modifica gli stili del testo dello schema</a:t>
            </a:r>
          </a:p>
          <a:p>
            <a:pPr lvl="1"/>
            <a:r>
              <a:rPr lang="it-IT" noProof="1" smtClean="0"/>
              <a:t>Secondo livello</a:t>
            </a:r>
          </a:p>
          <a:p>
            <a:pPr lvl="2"/>
            <a:r>
              <a:rPr lang="it-IT" noProof="1" smtClean="0"/>
              <a:t>Terzo livello</a:t>
            </a:r>
          </a:p>
        </p:txBody>
      </p:sp>
      <p:sp>
        <p:nvSpPr>
          <p:cNvPr id="7" name="Fußzeilenplatzhalter 4"/>
          <p:cNvSpPr>
            <a:spLocks noGrp="1"/>
          </p:cNvSpPr>
          <p:nvPr>
            <p:ph type="ftr" sz="quarter" idx="10"/>
          </p:nvPr>
        </p:nvSpPr>
        <p:spPr>
          <a:xfrm>
            <a:off x="1779588" y="6153150"/>
            <a:ext cx="6829425" cy="358775"/>
          </a:xfrm>
        </p:spPr>
        <p:txBody>
          <a:bodyPr/>
          <a:lstStyle>
            <a:lvl1pPr defTabSz="912813">
              <a:defRPr/>
            </a:lvl1pPr>
          </a:lstStyle>
          <a:p>
            <a:pPr>
              <a:defRPr/>
            </a:pPr>
            <a:endParaRPr lang="en-US" altLang="it-IT"/>
          </a:p>
        </p:txBody>
      </p:sp>
      <p:sp>
        <p:nvSpPr>
          <p:cNvPr id="8" name="Foliennummernplatzhalter 5"/>
          <p:cNvSpPr>
            <a:spLocks noGrp="1"/>
          </p:cNvSpPr>
          <p:nvPr>
            <p:ph type="sldNum" sz="quarter" idx="11"/>
          </p:nvPr>
        </p:nvSpPr>
        <p:spPr>
          <a:xfrm>
            <a:off x="515938" y="6153150"/>
            <a:ext cx="914400" cy="358775"/>
          </a:xfrm>
        </p:spPr>
        <p:txBody>
          <a:bodyPr/>
          <a:lstStyle>
            <a:lvl1pPr defTabSz="912813">
              <a:defRPr/>
            </a:lvl1pPr>
          </a:lstStyle>
          <a:p>
            <a:pPr>
              <a:defRPr/>
            </a:pPr>
            <a:fld id="{4AF87906-0296-4220-83E8-F91CC7539BBF}" type="slidenum">
              <a:rPr lang="en-US" altLang="it-IT"/>
              <a:pPr>
                <a:defRPr/>
              </a:pPr>
              <a:t>‹N›</a:t>
            </a:fld>
            <a:endParaRPr lang="en-US" altLang="it-IT"/>
          </a:p>
        </p:txBody>
      </p:sp>
      <p:sp>
        <p:nvSpPr>
          <p:cNvPr id="9" name="Date Placeholder 3"/>
          <p:cNvSpPr>
            <a:spLocks noGrp="1"/>
          </p:cNvSpPr>
          <p:nvPr>
            <p:ph type="dt" sz="half" idx="12"/>
          </p:nvPr>
        </p:nvSpPr>
        <p:spPr/>
        <p:txBody>
          <a:bodyPr/>
          <a:lstStyle>
            <a:lvl1pPr>
              <a:defRPr/>
            </a:lvl1pPr>
          </a:lstStyle>
          <a:p>
            <a:pPr>
              <a:defRPr/>
            </a:pPr>
            <a:endParaRPr lang="en-US" altLang="it-IT"/>
          </a:p>
        </p:txBody>
      </p:sp>
    </p:spTree>
    <p:extLst>
      <p:ext uri="{BB962C8B-B14F-4D97-AF65-F5344CB8AC3E}">
        <p14:creationId xmlns:p14="http://schemas.microsoft.com/office/powerpoint/2010/main" val="2154826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bwMode="gray">
          <a:xfrm>
            <a:off x="0" y="0"/>
            <a:ext cx="12190413" cy="6858000"/>
          </a:xfrm>
          <a:solidFill>
            <a:schemeClr val="bg1">
              <a:lumMod val="85000"/>
            </a:schemeClr>
          </a:solidFill>
        </p:spPr>
        <p:txBody>
          <a:bodyPr lIns="137957" tIns="137957" rIns="137957" bIns="137957" rtlCol="0">
            <a:noAutofit/>
          </a:bodyPr>
          <a:lstStyle>
            <a:lvl1pPr marL="0" indent="0">
              <a:buNone/>
              <a:defRPr/>
            </a:lvl1pPr>
          </a:lstStyle>
          <a:p>
            <a:pPr lvl="0"/>
            <a:endParaRPr lang="en-US" noProof="0" dirty="0"/>
          </a:p>
        </p:txBody>
      </p:sp>
      <p:sp>
        <p:nvSpPr>
          <p:cNvPr id="3" name="Date Placeholder 4"/>
          <p:cNvSpPr>
            <a:spLocks noGrp="1"/>
          </p:cNvSpPr>
          <p:nvPr>
            <p:ph type="dt" sz="half" idx="15"/>
          </p:nvPr>
        </p:nvSpPr>
        <p:spPr/>
        <p:txBody>
          <a:bodyPr lIns="87974" tIns="43986" rIns="87974" bIns="43986"/>
          <a:lstStyle>
            <a:lvl1pPr>
              <a:defRPr sz="1900">
                <a:solidFill>
                  <a:srgbClr val="000000"/>
                </a:solidFill>
              </a:defRPr>
            </a:lvl1pPr>
          </a:lstStyle>
          <a:p>
            <a:pPr>
              <a:defRPr/>
            </a:pPr>
            <a:endParaRPr lang="en-US" altLang="it-IT"/>
          </a:p>
        </p:txBody>
      </p:sp>
      <p:sp>
        <p:nvSpPr>
          <p:cNvPr id="4" name="Footer Placeholder 5"/>
          <p:cNvSpPr>
            <a:spLocks noGrp="1"/>
          </p:cNvSpPr>
          <p:nvPr>
            <p:ph type="ftr" sz="quarter" idx="16"/>
          </p:nvPr>
        </p:nvSpPr>
        <p:spPr/>
        <p:txBody>
          <a:bodyPr/>
          <a:lstStyle>
            <a:lvl1pPr defTabSz="912813">
              <a:defRPr/>
            </a:lvl1pPr>
          </a:lstStyle>
          <a:p>
            <a:pPr>
              <a:defRPr/>
            </a:pPr>
            <a:endParaRPr lang="en-US" altLang="it-IT"/>
          </a:p>
        </p:txBody>
      </p:sp>
      <p:sp>
        <p:nvSpPr>
          <p:cNvPr id="5" name="Slide Number Placeholder 6"/>
          <p:cNvSpPr>
            <a:spLocks noGrp="1"/>
          </p:cNvSpPr>
          <p:nvPr>
            <p:ph type="sldNum" sz="quarter" idx="17"/>
          </p:nvPr>
        </p:nvSpPr>
        <p:spPr/>
        <p:txBody>
          <a:bodyPr/>
          <a:lstStyle>
            <a:lvl1pPr defTabSz="912813">
              <a:defRPr/>
            </a:lvl1pPr>
          </a:lstStyle>
          <a:p>
            <a:pPr>
              <a:defRPr/>
            </a:pPr>
            <a:fld id="{1A0451AF-83CB-4CAF-A63C-25D0570F9040}" type="slidenum">
              <a:rPr lang="en-US" altLang="it-IT"/>
              <a:pPr>
                <a:defRPr/>
              </a:pPr>
              <a:t>‹N›</a:t>
            </a:fld>
            <a:endParaRPr lang="en-US" altLang="it-IT"/>
          </a:p>
        </p:txBody>
      </p:sp>
    </p:spTree>
    <p:extLst>
      <p:ext uri="{BB962C8B-B14F-4D97-AF65-F5344CB8AC3E}">
        <p14:creationId xmlns:p14="http://schemas.microsoft.com/office/powerpoint/2010/main" val="32206458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0" y="0"/>
            <a:ext cx="12190413" cy="5803900"/>
          </a:xfrm>
          <a:prstGeom prst="rect">
            <a:avLst/>
          </a:prstGeom>
          <a:solidFill>
            <a:srgbClr val="29292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74" tIns="43986" rIns="87974" bIns="43986"/>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5" name="Rechteck 8"/>
          <p:cNvSpPr>
            <a:spLocks noChangeArrowheads="1"/>
          </p:cNvSpPr>
          <p:nvPr userDrawn="1"/>
        </p:nvSpPr>
        <p:spPr bwMode="auto">
          <a:xfrm flipV="1">
            <a:off x="0" y="5803900"/>
            <a:ext cx="12190413" cy="1054100"/>
          </a:xfrm>
          <a:prstGeom prst="rect">
            <a:avLst/>
          </a:prstGeom>
          <a:solidFill>
            <a:srgbClr val="EAEAEA"/>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74" tIns="43986" rIns="87974" bIns="43986"/>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6" name="Textfeld 5"/>
          <p:cNvSpPr txBox="1">
            <a:spLocks noChangeArrowheads="1"/>
          </p:cNvSpPr>
          <p:nvPr/>
        </p:nvSpPr>
        <p:spPr bwMode="auto">
          <a:xfrm>
            <a:off x="-104775" y="-2128838"/>
            <a:ext cx="18573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982" tIns="43990" rIns="87982" bIns="43990">
            <a:spAutoFit/>
          </a:bodyPr>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en-US" altLang="it-IT" smtClean="0">
              <a:solidFill>
                <a:srgbClr val="000000"/>
              </a:solidFill>
              <a:latin typeface="Calibri Light" panose="020F0302020204030204" pitchFamily="34" charset="0"/>
            </a:endParaRPr>
          </a:p>
        </p:txBody>
      </p:sp>
      <p:sp>
        <p:nvSpPr>
          <p:cNvPr id="10" name="Titel 1"/>
          <p:cNvSpPr>
            <a:spLocks noGrp="1"/>
          </p:cNvSpPr>
          <p:nvPr>
            <p:ph type="title"/>
          </p:nvPr>
        </p:nvSpPr>
        <p:spPr>
          <a:xfrm>
            <a:off x="1044376" y="14"/>
            <a:ext cx="10101664" cy="3741441"/>
          </a:xfrm>
        </p:spPr>
        <p:txBody>
          <a:bodyPr anchor="b">
            <a:noAutofit/>
          </a:bodyPr>
          <a:lstStyle>
            <a:lvl1pPr algn="l">
              <a:lnSpc>
                <a:spcPct val="80000"/>
              </a:lnSpc>
              <a:defRPr sz="8800" b="0" cap="all">
                <a:solidFill>
                  <a:srgbClr val="FFFFFF"/>
                </a:solidFill>
                <a:latin typeface="Bebas Neue" charset="0"/>
              </a:defRPr>
            </a:lvl1pPr>
          </a:lstStyle>
          <a:p>
            <a:r>
              <a:rPr lang="en-US" noProof="1"/>
              <a:t>Click to edit Master title style</a:t>
            </a:r>
          </a:p>
        </p:txBody>
      </p:sp>
      <p:sp>
        <p:nvSpPr>
          <p:cNvPr id="11" name="Textplatzhalter 2"/>
          <p:cNvSpPr>
            <a:spLocks noGrp="1"/>
          </p:cNvSpPr>
          <p:nvPr>
            <p:ph type="body" idx="1"/>
          </p:nvPr>
        </p:nvSpPr>
        <p:spPr>
          <a:xfrm>
            <a:off x="1044376" y="3741455"/>
            <a:ext cx="10101664" cy="2061759"/>
          </a:xfrm>
        </p:spPr>
        <p:txBody>
          <a:bodyPr/>
          <a:lstStyle>
            <a:lvl1pPr marL="0" indent="0">
              <a:lnSpc>
                <a:spcPct val="80000"/>
              </a:lnSpc>
              <a:buNone/>
              <a:defRPr sz="4400">
                <a:solidFill>
                  <a:srgbClr val="B2B2B2"/>
                </a:solidFill>
              </a:defRPr>
            </a:lvl1pPr>
            <a:lvl2pPr marL="438150" indent="0">
              <a:buNone/>
              <a:defRPr sz="1900">
                <a:solidFill>
                  <a:schemeClr val="tx1">
                    <a:tint val="75000"/>
                  </a:schemeClr>
                </a:solidFill>
              </a:defRPr>
            </a:lvl2pPr>
            <a:lvl3pPr marL="875665" indent="0">
              <a:buNone/>
              <a:defRPr sz="1600">
                <a:solidFill>
                  <a:schemeClr val="tx1">
                    <a:tint val="75000"/>
                  </a:schemeClr>
                </a:solidFill>
              </a:defRPr>
            </a:lvl3pPr>
            <a:lvl4pPr marL="1313815" indent="0">
              <a:buNone/>
              <a:defRPr sz="1500">
                <a:solidFill>
                  <a:schemeClr val="tx1">
                    <a:tint val="75000"/>
                  </a:schemeClr>
                </a:solidFill>
              </a:defRPr>
            </a:lvl4pPr>
            <a:lvl5pPr marL="1751330" indent="0">
              <a:buNone/>
              <a:defRPr sz="1500">
                <a:solidFill>
                  <a:schemeClr val="tx1">
                    <a:tint val="75000"/>
                  </a:schemeClr>
                </a:solidFill>
              </a:defRPr>
            </a:lvl5pPr>
            <a:lvl6pPr marL="2189480" indent="0">
              <a:buNone/>
              <a:defRPr sz="1500">
                <a:solidFill>
                  <a:schemeClr val="tx1">
                    <a:tint val="75000"/>
                  </a:schemeClr>
                </a:solidFill>
              </a:defRPr>
            </a:lvl6pPr>
            <a:lvl7pPr marL="2626995" indent="0">
              <a:buNone/>
              <a:defRPr sz="1500">
                <a:solidFill>
                  <a:schemeClr val="tx1">
                    <a:tint val="75000"/>
                  </a:schemeClr>
                </a:solidFill>
              </a:defRPr>
            </a:lvl7pPr>
            <a:lvl8pPr marL="3065145" indent="0">
              <a:buNone/>
              <a:defRPr sz="1500">
                <a:solidFill>
                  <a:schemeClr val="tx1">
                    <a:tint val="75000"/>
                  </a:schemeClr>
                </a:solidFill>
              </a:defRPr>
            </a:lvl8pPr>
            <a:lvl9pPr marL="3503295" indent="0">
              <a:buNone/>
              <a:defRPr sz="1500">
                <a:solidFill>
                  <a:schemeClr val="tx1">
                    <a:tint val="75000"/>
                  </a:schemeClr>
                </a:solidFill>
              </a:defRPr>
            </a:lvl9pPr>
          </a:lstStyle>
          <a:p>
            <a:pPr lvl="0"/>
            <a:r>
              <a:rPr lang="it-IT" noProof="1" smtClean="0"/>
              <a:t>Modifica gli stili del testo dello schema</a:t>
            </a:r>
          </a:p>
          <a:p>
            <a:pPr lvl="1"/>
            <a:r>
              <a:rPr lang="it-IT" noProof="1" smtClean="0"/>
              <a:t>Secondo livello</a:t>
            </a:r>
          </a:p>
          <a:p>
            <a:pPr lvl="2"/>
            <a:r>
              <a:rPr lang="it-IT" noProof="1" smtClean="0"/>
              <a:t>Terzo livello</a:t>
            </a:r>
          </a:p>
        </p:txBody>
      </p:sp>
      <p:sp>
        <p:nvSpPr>
          <p:cNvPr id="7" name="Fußzeilenplatzhalter 4"/>
          <p:cNvSpPr>
            <a:spLocks noGrp="1"/>
          </p:cNvSpPr>
          <p:nvPr>
            <p:ph type="ftr" sz="quarter" idx="10"/>
          </p:nvPr>
        </p:nvSpPr>
        <p:spPr>
          <a:xfrm>
            <a:off x="1779588" y="6153150"/>
            <a:ext cx="6829425" cy="358775"/>
          </a:xfrm>
        </p:spPr>
        <p:txBody>
          <a:bodyPr/>
          <a:lstStyle>
            <a:lvl1pPr defTabSz="912813">
              <a:defRPr/>
            </a:lvl1pPr>
          </a:lstStyle>
          <a:p>
            <a:pPr>
              <a:defRPr/>
            </a:pPr>
            <a:endParaRPr lang="en-US" altLang="it-IT"/>
          </a:p>
        </p:txBody>
      </p:sp>
      <p:sp>
        <p:nvSpPr>
          <p:cNvPr id="8" name="Foliennummernplatzhalter 5"/>
          <p:cNvSpPr>
            <a:spLocks noGrp="1"/>
          </p:cNvSpPr>
          <p:nvPr>
            <p:ph type="sldNum" sz="quarter" idx="11"/>
          </p:nvPr>
        </p:nvSpPr>
        <p:spPr>
          <a:xfrm>
            <a:off x="515938" y="6153150"/>
            <a:ext cx="914400" cy="358775"/>
          </a:xfrm>
        </p:spPr>
        <p:txBody>
          <a:bodyPr/>
          <a:lstStyle>
            <a:lvl1pPr defTabSz="912813">
              <a:defRPr/>
            </a:lvl1pPr>
          </a:lstStyle>
          <a:p>
            <a:pPr>
              <a:defRPr/>
            </a:pPr>
            <a:fld id="{BEBA4E0F-E6D2-4D4D-B04E-95D943AB6F9F}" type="slidenum">
              <a:rPr lang="en-US" altLang="it-IT"/>
              <a:pPr>
                <a:defRPr/>
              </a:pPr>
              <a:t>‹N›</a:t>
            </a:fld>
            <a:endParaRPr lang="en-US" altLang="it-IT"/>
          </a:p>
        </p:txBody>
      </p:sp>
      <p:sp>
        <p:nvSpPr>
          <p:cNvPr id="9" name="Date Placeholder 3"/>
          <p:cNvSpPr>
            <a:spLocks noGrp="1"/>
          </p:cNvSpPr>
          <p:nvPr>
            <p:ph type="dt" sz="half" idx="12"/>
          </p:nvPr>
        </p:nvSpPr>
        <p:spPr/>
        <p:txBody>
          <a:bodyPr/>
          <a:lstStyle>
            <a:lvl1pPr>
              <a:defRPr/>
            </a:lvl1pPr>
          </a:lstStyle>
          <a:p>
            <a:pPr>
              <a:defRPr/>
            </a:pPr>
            <a:endParaRPr lang="en-US" altLang="it-IT"/>
          </a:p>
        </p:txBody>
      </p:sp>
    </p:spTree>
    <p:extLst>
      <p:ext uri="{BB962C8B-B14F-4D97-AF65-F5344CB8AC3E}">
        <p14:creationId xmlns:p14="http://schemas.microsoft.com/office/powerpoint/2010/main" val="324675107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tx1"/>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2" y="1483952"/>
            <a:ext cx="11134410" cy="4320000"/>
          </a:xfrm>
          <a:noFill/>
        </p:spPr>
        <p:txBody>
          <a:bodyPr/>
          <a:lstStyle>
            <a:lvl1pPr>
              <a:defRPr sz="2300">
                <a:solidFill>
                  <a:schemeClr val="tx1"/>
                </a:solidFill>
              </a:defRPr>
            </a:lvl1pPr>
            <a:lvl2pPr>
              <a:defRPr sz="2000">
                <a:solidFill>
                  <a:schemeClr val="tx1"/>
                </a:solidFill>
              </a:defRPr>
            </a:lvl2pPr>
            <a:lvl3pPr>
              <a:defRPr sz="1900">
                <a:solidFill>
                  <a:schemeClr val="tx1"/>
                </a:solidFill>
              </a:defRPr>
            </a:lvl3pPr>
            <a:lvl4pPr>
              <a:defRPr sz="1600">
                <a:solidFill>
                  <a:schemeClr val="tx1"/>
                </a:solidFill>
              </a:defRPr>
            </a:lvl4pPr>
            <a:lvl5pPr>
              <a:defRPr sz="1600">
                <a:solidFill>
                  <a:schemeClr val="tx1"/>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79384262-EFA2-429B-821E-37619C3E5D12}" type="slidenum">
              <a:rPr lang="en-US" altLang="x-none"/>
              <a:pPr>
                <a:defRPr/>
              </a:pPr>
              <a:t>‹N›</a:t>
            </a:fld>
            <a:endParaRPr lang="en-US" altLang="x-none"/>
          </a:p>
        </p:txBody>
      </p:sp>
    </p:spTree>
    <p:extLst>
      <p:ext uri="{BB962C8B-B14F-4D97-AF65-F5344CB8AC3E}">
        <p14:creationId xmlns:p14="http://schemas.microsoft.com/office/powerpoint/2010/main" val="130183267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bwMode="gray">
          <a:xfrm>
            <a:off x="0" y="0"/>
            <a:ext cx="12190413" cy="6858000"/>
          </a:xfrm>
          <a:solidFill>
            <a:schemeClr val="bg1">
              <a:lumMod val="85000"/>
            </a:schemeClr>
          </a:solidFill>
        </p:spPr>
        <p:txBody>
          <a:bodyPr lIns="137970" tIns="137970" rIns="137970" bIns="137970" rtlCol="0">
            <a:noAutofit/>
          </a:bodyPr>
          <a:lstStyle>
            <a:lvl1pPr marL="0" indent="0">
              <a:buNone/>
              <a:defRPr/>
            </a:lvl1pPr>
          </a:lstStyle>
          <a:p>
            <a:pPr lvl="0"/>
            <a:endParaRPr lang="en-US" noProof="0" dirty="0"/>
          </a:p>
        </p:txBody>
      </p:sp>
      <p:sp>
        <p:nvSpPr>
          <p:cNvPr id="3" name="Date Placeholder 4"/>
          <p:cNvSpPr>
            <a:spLocks noGrp="1"/>
          </p:cNvSpPr>
          <p:nvPr>
            <p:ph type="dt" sz="half" idx="15"/>
          </p:nvPr>
        </p:nvSpPr>
        <p:spPr/>
        <p:txBody>
          <a:bodyPr lIns="87982" tIns="43990" rIns="87982" bIns="43990"/>
          <a:lstStyle>
            <a:lvl1pPr>
              <a:defRPr sz="1900">
                <a:solidFill>
                  <a:srgbClr val="000000"/>
                </a:solidFill>
              </a:defRPr>
            </a:lvl1pPr>
          </a:lstStyle>
          <a:p>
            <a:pPr>
              <a:defRPr/>
            </a:pPr>
            <a:endParaRPr lang="en-US" altLang="it-IT"/>
          </a:p>
        </p:txBody>
      </p:sp>
      <p:sp>
        <p:nvSpPr>
          <p:cNvPr id="4" name="Footer Placeholder 5"/>
          <p:cNvSpPr>
            <a:spLocks noGrp="1"/>
          </p:cNvSpPr>
          <p:nvPr>
            <p:ph type="ftr" sz="quarter" idx="16"/>
          </p:nvPr>
        </p:nvSpPr>
        <p:spPr/>
        <p:txBody>
          <a:bodyPr/>
          <a:lstStyle>
            <a:lvl1pPr defTabSz="912813">
              <a:defRPr/>
            </a:lvl1pPr>
          </a:lstStyle>
          <a:p>
            <a:pPr>
              <a:defRPr/>
            </a:pPr>
            <a:endParaRPr lang="en-US" altLang="it-IT"/>
          </a:p>
        </p:txBody>
      </p:sp>
      <p:sp>
        <p:nvSpPr>
          <p:cNvPr id="5" name="Slide Number Placeholder 6"/>
          <p:cNvSpPr>
            <a:spLocks noGrp="1"/>
          </p:cNvSpPr>
          <p:nvPr>
            <p:ph type="sldNum" sz="quarter" idx="17"/>
          </p:nvPr>
        </p:nvSpPr>
        <p:spPr/>
        <p:txBody>
          <a:bodyPr/>
          <a:lstStyle>
            <a:lvl1pPr defTabSz="912813">
              <a:defRPr/>
            </a:lvl1pPr>
          </a:lstStyle>
          <a:p>
            <a:pPr>
              <a:defRPr/>
            </a:pPr>
            <a:fld id="{D72F1E09-0DF1-4C0F-B38D-D428E88EA4B3}" type="slidenum">
              <a:rPr lang="en-US" altLang="it-IT"/>
              <a:pPr>
                <a:defRPr/>
              </a:pPr>
              <a:t>‹N›</a:t>
            </a:fld>
            <a:endParaRPr lang="en-US" altLang="it-IT"/>
          </a:p>
        </p:txBody>
      </p:sp>
    </p:spTree>
    <p:extLst>
      <p:ext uri="{BB962C8B-B14F-4D97-AF65-F5344CB8AC3E}">
        <p14:creationId xmlns:p14="http://schemas.microsoft.com/office/powerpoint/2010/main" val="313327852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4" name="Rechteck 6"/>
          <p:cNvSpPr>
            <a:spLocks noChangeArrowheads="1"/>
          </p:cNvSpPr>
          <p:nvPr userDrawn="1"/>
        </p:nvSpPr>
        <p:spPr bwMode="auto">
          <a:xfrm>
            <a:off x="0" y="0"/>
            <a:ext cx="12190413" cy="5803900"/>
          </a:xfrm>
          <a:prstGeom prst="rect">
            <a:avLst/>
          </a:prstGeom>
          <a:solidFill>
            <a:srgbClr val="29292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90" tIns="43994" rIns="87990" bIns="43994"/>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5" name="Rechteck 8"/>
          <p:cNvSpPr>
            <a:spLocks noChangeArrowheads="1"/>
          </p:cNvSpPr>
          <p:nvPr userDrawn="1"/>
        </p:nvSpPr>
        <p:spPr bwMode="auto">
          <a:xfrm flipV="1">
            <a:off x="0" y="5803900"/>
            <a:ext cx="12190413" cy="1054100"/>
          </a:xfrm>
          <a:prstGeom prst="rect">
            <a:avLst/>
          </a:prstGeom>
          <a:solidFill>
            <a:srgbClr val="EAEAEA"/>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lIns="87990" tIns="43994" rIns="87990" bIns="43994"/>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it-IT" altLang="it-IT" smtClean="0">
              <a:solidFill>
                <a:srgbClr val="000000"/>
              </a:solidFill>
              <a:latin typeface="Calibri Light" panose="020F0302020204030204" pitchFamily="34" charset="0"/>
            </a:endParaRPr>
          </a:p>
        </p:txBody>
      </p:sp>
      <p:sp>
        <p:nvSpPr>
          <p:cNvPr id="6" name="Textfeld 5"/>
          <p:cNvSpPr txBox="1">
            <a:spLocks noChangeArrowheads="1"/>
          </p:cNvSpPr>
          <p:nvPr/>
        </p:nvSpPr>
        <p:spPr bwMode="auto">
          <a:xfrm>
            <a:off x="-104775" y="-2128838"/>
            <a:ext cx="18573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998" tIns="43998" rIns="87998" bIns="43998">
            <a:spAutoFit/>
          </a:bodyPr>
          <a:lstStyle>
            <a:lvl1pPr defTabSz="874713">
              <a:defRPr sz="1900">
                <a:solidFill>
                  <a:schemeClr val="tx1"/>
                </a:solidFill>
                <a:latin typeface="Calibri" panose="020F0502020204030204" pitchFamily="34" charset="0"/>
                <a:ea typeface="MS PGothic" panose="020B0600070205080204" pitchFamily="34" charset="-128"/>
              </a:defRPr>
            </a:lvl1pPr>
            <a:lvl2pPr defTabSz="874713">
              <a:defRPr sz="1900">
                <a:solidFill>
                  <a:schemeClr val="tx1"/>
                </a:solidFill>
                <a:latin typeface="Calibri" panose="020F0502020204030204" pitchFamily="34" charset="0"/>
                <a:ea typeface="MS PGothic" panose="020B0600070205080204" pitchFamily="34" charset="-128"/>
              </a:defRPr>
            </a:lvl2pPr>
            <a:lvl3pPr defTabSz="874713">
              <a:defRPr sz="1900">
                <a:solidFill>
                  <a:schemeClr val="tx1"/>
                </a:solidFill>
                <a:latin typeface="Calibri" panose="020F0502020204030204" pitchFamily="34" charset="0"/>
                <a:ea typeface="MS PGothic" panose="020B0600070205080204" pitchFamily="34" charset="-128"/>
              </a:defRPr>
            </a:lvl3pPr>
            <a:lvl4pPr defTabSz="874713">
              <a:defRPr sz="1900">
                <a:solidFill>
                  <a:schemeClr val="tx1"/>
                </a:solidFill>
                <a:latin typeface="Calibri" panose="020F0502020204030204" pitchFamily="34" charset="0"/>
                <a:ea typeface="MS PGothic" panose="020B0600070205080204" pitchFamily="34" charset="-128"/>
              </a:defRPr>
            </a:lvl4pPr>
            <a:lvl5pPr defTabSz="874713">
              <a:defRPr sz="1900">
                <a:solidFill>
                  <a:schemeClr val="tx1"/>
                </a:solidFill>
                <a:latin typeface="Calibri" panose="020F0502020204030204" pitchFamily="34" charset="0"/>
                <a:ea typeface="MS PGothic" panose="020B0600070205080204" pitchFamily="34" charset="-128"/>
              </a:defRPr>
            </a:lvl5pPr>
            <a:lvl6pPr marL="22844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7416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1988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656013" indent="1588" defTabSz="874713" fontAlgn="base">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defRPr/>
            </a:pPr>
            <a:endParaRPr lang="en-US" altLang="it-IT" smtClean="0">
              <a:solidFill>
                <a:srgbClr val="000000"/>
              </a:solidFill>
              <a:latin typeface="Calibri Light" panose="020F0302020204030204" pitchFamily="34" charset="0"/>
            </a:endParaRPr>
          </a:p>
        </p:txBody>
      </p:sp>
      <p:sp>
        <p:nvSpPr>
          <p:cNvPr id="10" name="Titel 1"/>
          <p:cNvSpPr>
            <a:spLocks noGrp="1"/>
          </p:cNvSpPr>
          <p:nvPr>
            <p:ph type="title"/>
          </p:nvPr>
        </p:nvSpPr>
        <p:spPr>
          <a:xfrm>
            <a:off x="1044376" y="11"/>
            <a:ext cx="10101664" cy="3741441"/>
          </a:xfrm>
        </p:spPr>
        <p:txBody>
          <a:bodyPr anchor="b">
            <a:noAutofit/>
          </a:bodyPr>
          <a:lstStyle>
            <a:lvl1pPr algn="l">
              <a:lnSpc>
                <a:spcPct val="80000"/>
              </a:lnSpc>
              <a:defRPr sz="8800" b="0" cap="all">
                <a:solidFill>
                  <a:srgbClr val="FFFFFF"/>
                </a:solidFill>
                <a:latin typeface="Bebas Neue" charset="0"/>
              </a:defRPr>
            </a:lvl1pPr>
          </a:lstStyle>
          <a:p>
            <a:r>
              <a:rPr lang="en-US" noProof="1"/>
              <a:t>Click to edit Master title style</a:t>
            </a:r>
          </a:p>
        </p:txBody>
      </p:sp>
      <p:sp>
        <p:nvSpPr>
          <p:cNvPr id="11" name="Textplatzhalter 2"/>
          <p:cNvSpPr>
            <a:spLocks noGrp="1"/>
          </p:cNvSpPr>
          <p:nvPr>
            <p:ph type="body" idx="1"/>
          </p:nvPr>
        </p:nvSpPr>
        <p:spPr>
          <a:xfrm>
            <a:off x="1044376" y="3741453"/>
            <a:ext cx="10101664" cy="2061759"/>
          </a:xfrm>
        </p:spPr>
        <p:txBody>
          <a:bodyPr/>
          <a:lstStyle>
            <a:lvl1pPr marL="0" indent="0">
              <a:lnSpc>
                <a:spcPct val="80000"/>
              </a:lnSpc>
              <a:buNone/>
              <a:defRPr sz="4400">
                <a:solidFill>
                  <a:srgbClr val="B2B2B2"/>
                </a:solidFill>
              </a:defRPr>
            </a:lvl1pPr>
            <a:lvl2pPr marL="438150" indent="0">
              <a:buNone/>
              <a:defRPr sz="1900">
                <a:solidFill>
                  <a:schemeClr val="tx1">
                    <a:tint val="75000"/>
                  </a:schemeClr>
                </a:solidFill>
              </a:defRPr>
            </a:lvl2pPr>
            <a:lvl3pPr marL="876300" indent="0">
              <a:buNone/>
              <a:defRPr sz="1600">
                <a:solidFill>
                  <a:schemeClr val="tx1">
                    <a:tint val="75000"/>
                  </a:schemeClr>
                </a:solidFill>
              </a:defRPr>
            </a:lvl3pPr>
            <a:lvl4pPr marL="1313815" indent="0">
              <a:buNone/>
              <a:defRPr sz="1500">
                <a:solidFill>
                  <a:schemeClr val="tx1">
                    <a:tint val="75000"/>
                  </a:schemeClr>
                </a:solidFill>
              </a:defRPr>
            </a:lvl4pPr>
            <a:lvl5pPr marL="1751965" indent="0">
              <a:buNone/>
              <a:defRPr sz="1500">
                <a:solidFill>
                  <a:schemeClr val="tx1">
                    <a:tint val="75000"/>
                  </a:schemeClr>
                </a:solidFill>
              </a:defRPr>
            </a:lvl5pPr>
            <a:lvl6pPr marL="2190115" indent="0">
              <a:buNone/>
              <a:defRPr sz="1500">
                <a:solidFill>
                  <a:schemeClr val="tx1">
                    <a:tint val="75000"/>
                  </a:schemeClr>
                </a:solidFill>
              </a:defRPr>
            </a:lvl6pPr>
            <a:lvl7pPr marL="2627630" indent="0">
              <a:buNone/>
              <a:defRPr sz="1500">
                <a:solidFill>
                  <a:schemeClr val="tx1">
                    <a:tint val="75000"/>
                  </a:schemeClr>
                </a:solidFill>
              </a:defRPr>
            </a:lvl7pPr>
            <a:lvl8pPr marL="3065780" indent="0">
              <a:buNone/>
              <a:defRPr sz="1500">
                <a:solidFill>
                  <a:schemeClr val="tx1">
                    <a:tint val="75000"/>
                  </a:schemeClr>
                </a:solidFill>
              </a:defRPr>
            </a:lvl8pPr>
            <a:lvl9pPr marL="3503930" indent="0">
              <a:buNone/>
              <a:defRPr sz="1500">
                <a:solidFill>
                  <a:schemeClr val="tx1">
                    <a:tint val="75000"/>
                  </a:schemeClr>
                </a:solidFill>
              </a:defRPr>
            </a:lvl9pPr>
          </a:lstStyle>
          <a:p>
            <a:pPr lvl="0"/>
            <a:r>
              <a:rPr lang="it-IT" noProof="1" smtClean="0"/>
              <a:t>Modifica gli stili del testo dello schema</a:t>
            </a:r>
          </a:p>
          <a:p>
            <a:pPr lvl="1"/>
            <a:r>
              <a:rPr lang="it-IT" noProof="1" smtClean="0"/>
              <a:t>Secondo livello</a:t>
            </a:r>
          </a:p>
          <a:p>
            <a:pPr lvl="2"/>
            <a:r>
              <a:rPr lang="it-IT" noProof="1" smtClean="0"/>
              <a:t>Terzo livello</a:t>
            </a:r>
          </a:p>
        </p:txBody>
      </p:sp>
      <p:sp>
        <p:nvSpPr>
          <p:cNvPr id="7" name="Fußzeilenplatzhalter 4"/>
          <p:cNvSpPr>
            <a:spLocks noGrp="1"/>
          </p:cNvSpPr>
          <p:nvPr>
            <p:ph type="ftr" sz="quarter" idx="10"/>
          </p:nvPr>
        </p:nvSpPr>
        <p:spPr>
          <a:xfrm>
            <a:off x="1779588" y="6153150"/>
            <a:ext cx="6829425" cy="358775"/>
          </a:xfrm>
        </p:spPr>
        <p:txBody>
          <a:bodyPr/>
          <a:lstStyle>
            <a:lvl1pPr defTabSz="912813">
              <a:defRPr/>
            </a:lvl1pPr>
          </a:lstStyle>
          <a:p>
            <a:pPr>
              <a:defRPr/>
            </a:pPr>
            <a:endParaRPr lang="en-US" altLang="it-IT"/>
          </a:p>
        </p:txBody>
      </p:sp>
      <p:sp>
        <p:nvSpPr>
          <p:cNvPr id="8" name="Foliennummernplatzhalter 5"/>
          <p:cNvSpPr>
            <a:spLocks noGrp="1"/>
          </p:cNvSpPr>
          <p:nvPr>
            <p:ph type="sldNum" sz="quarter" idx="11"/>
          </p:nvPr>
        </p:nvSpPr>
        <p:spPr>
          <a:xfrm>
            <a:off x="515938" y="6153150"/>
            <a:ext cx="914400" cy="358775"/>
          </a:xfrm>
        </p:spPr>
        <p:txBody>
          <a:bodyPr/>
          <a:lstStyle>
            <a:lvl1pPr defTabSz="912813">
              <a:defRPr/>
            </a:lvl1pPr>
          </a:lstStyle>
          <a:p>
            <a:pPr>
              <a:defRPr/>
            </a:pPr>
            <a:fld id="{44C551A4-4562-431D-B1C4-71F362783165}" type="slidenum">
              <a:rPr lang="en-US" altLang="it-IT"/>
              <a:pPr>
                <a:defRPr/>
              </a:pPr>
              <a:t>‹N›</a:t>
            </a:fld>
            <a:endParaRPr lang="en-US" altLang="it-IT"/>
          </a:p>
        </p:txBody>
      </p:sp>
      <p:sp>
        <p:nvSpPr>
          <p:cNvPr id="9" name="Date Placeholder 3"/>
          <p:cNvSpPr>
            <a:spLocks noGrp="1"/>
          </p:cNvSpPr>
          <p:nvPr>
            <p:ph type="dt" sz="half" idx="12"/>
          </p:nvPr>
        </p:nvSpPr>
        <p:spPr/>
        <p:txBody>
          <a:bodyPr/>
          <a:lstStyle>
            <a:lvl1pPr>
              <a:defRPr/>
            </a:lvl1pPr>
          </a:lstStyle>
          <a:p>
            <a:pPr>
              <a:defRPr/>
            </a:pPr>
            <a:endParaRPr lang="en-US" altLang="it-IT"/>
          </a:p>
        </p:txBody>
      </p:sp>
    </p:spTree>
    <p:extLst>
      <p:ext uri="{BB962C8B-B14F-4D97-AF65-F5344CB8AC3E}">
        <p14:creationId xmlns:p14="http://schemas.microsoft.com/office/powerpoint/2010/main" val="37839650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bwMode="gray">
          <a:xfrm>
            <a:off x="0" y="0"/>
            <a:ext cx="12190413" cy="6858000"/>
          </a:xfrm>
          <a:solidFill>
            <a:schemeClr val="bg1">
              <a:lumMod val="85000"/>
            </a:schemeClr>
          </a:solidFill>
        </p:spPr>
        <p:txBody>
          <a:bodyPr lIns="137997" tIns="137997" rIns="137997" bIns="137997" rtlCol="0">
            <a:noAutofit/>
          </a:bodyPr>
          <a:lstStyle>
            <a:lvl1pPr marL="0" indent="0">
              <a:buNone/>
              <a:defRPr/>
            </a:lvl1pPr>
          </a:lstStyle>
          <a:p>
            <a:pPr lvl="0"/>
            <a:endParaRPr lang="en-US" noProof="0" dirty="0"/>
          </a:p>
        </p:txBody>
      </p:sp>
      <p:sp>
        <p:nvSpPr>
          <p:cNvPr id="3" name="Date Placeholder 4"/>
          <p:cNvSpPr>
            <a:spLocks noGrp="1"/>
          </p:cNvSpPr>
          <p:nvPr>
            <p:ph type="dt" sz="half" idx="15"/>
          </p:nvPr>
        </p:nvSpPr>
        <p:spPr/>
        <p:txBody>
          <a:bodyPr lIns="87998" tIns="43998" rIns="87998" bIns="43998"/>
          <a:lstStyle>
            <a:lvl1pPr>
              <a:defRPr sz="1900">
                <a:solidFill>
                  <a:srgbClr val="000000"/>
                </a:solidFill>
              </a:defRPr>
            </a:lvl1pPr>
          </a:lstStyle>
          <a:p>
            <a:pPr>
              <a:defRPr/>
            </a:pPr>
            <a:endParaRPr lang="en-US" altLang="it-IT"/>
          </a:p>
        </p:txBody>
      </p:sp>
      <p:sp>
        <p:nvSpPr>
          <p:cNvPr id="4" name="Footer Placeholder 5"/>
          <p:cNvSpPr>
            <a:spLocks noGrp="1"/>
          </p:cNvSpPr>
          <p:nvPr>
            <p:ph type="ftr" sz="quarter" idx="16"/>
          </p:nvPr>
        </p:nvSpPr>
        <p:spPr/>
        <p:txBody>
          <a:bodyPr/>
          <a:lstStyle>
            <a:lvl1pPr defTabSz="912813">
              <a:defRPr/>
            </a:lvl1pPr>
          </a:lstStyle>
          <a:p>
            <a:pPr>
              <a:defRPr/>
            </a:pPr>
            <a:endParaRPr lang="en-US" altLang="it-IT"/>
          </a:p>
        </p:txBody>
      </p:sp>
      <p:sp>
        <p:nvSpPr>
          <p:cNvPr id="5" name="Slide Number Placeholder 6"/>
          <p:cNvSpPr>
            <a:spLocks noGrp="1"/>
          </p:cNvSpPr>
          <p:nvPr>
            <p:ph type="sldNum" sz="quarter" idx="17"/>
          </p:nvPr>
        </p:nvSpPr>
        <p:spPr/>
        <p:txBody>
          <a:bodyPr/>
          <a:lstStyle>
            <a:lvl1pPr defTabSz="912813">
              <a:defRPr/>
            </a:lvl1pPr>
          </a:lstStyle>
          <a:p>
            <a:pPr>
              <a:defRPr/>
            </a:pPr>
            <a:fld id="{A60F28A8-A333-4EC5-BFF3-4450C5B5D288}" type="slidenum">
              <a:rPr lang="en-US" altLang="it-IT"/>
              <a:pPr>
                <a:defRPr/>
              </a:pPr>
              <a:t>‹N›</a:t>
            </a:fld>
            <a:endParaRPr lang="en-US" altLang="it-IT"/>
          </a:p>
        </p:txBody>
      </p:sp>
    </p:spTree>
    <p:extLst>
      <p:ext uri="{BB962C8B-B14F-4D97-AF65-F5344CB8AC3E}">
        <p14:creationId xmlns:p14="http://schemas.microsoft.com/office/powerpoint/2010/main" val="12066957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tx1"/>
                </a:solidFill>
              </a:defRPr>
            </a:lvl1pPr>
          </a:lstStyle>
          <a:p>
            <a:pPr lvl="0"/>
            <a:r>
              <a:rPr lang="it-IT" noProof="1" smtClean="0"/>
              <a:t>Modifica gli stili del testo dello schema</a:t>
            </a:r>
          </a:p>
        </p:txBody>
      </p:sp>
      <p:sp>
        <p:nvSpPr>
          <p:cNvPr id="17" name="Inhaltsplatzhalter 2"/>
          <p:cNvSpPr>
            <a:spLocks noGrp="1"/>
          </p:cNvSpPr>
          <p:nvPr>
            <p:ph idx="1"/>
          </p:nvPr>
        </p:nvSpPr>
        <p:spPr>
          <a:xfrm>
            <a:off x="516251" y="1483952"/>
            <a:ext cx="8460000" cy="4320000"/>
          </a:xfrm>
          <a:noFill/>
        </p:spPr>
        <p:txBody>
          <a:bodyPr/>
          <a:lstStyle>
            <a:lvl1pPr>
              <a:defRPr sz="2300">
                <a:solidFill>
                  <a:schemeClr val="tx1"/>
                </a:solidFill>
              </a:defRPr>
            </a:lvl1pPr>
            <a:lvl2pPr>
              <a:defRPr sz="2000">
                <a:solidFill>
                  <a:schemeClr val="tx1"/>
                </a:solidFill>
              </a:defRPr>
            </a:lvl2pPr>
            <a:lvl3pPr>
              <a:defRPr sz="1900">
                <a:solidFill>
                  <a:schemeClr val="tx1"/>
                </a:solidFill>
              </a:defRPr>
            </a:lvl3pPr>
            <a:lvl4pPr>
              <a:defRPr sz="1600">
                <a:solidFill>
                  <a:schemeClr val="tx1"/>
                </a:solidFill>
              </a:defRPr>
            </a:lvl4pPr>
            <a:lvl5pPr>
              <a:defRPr sz="1600">
                <a:solidFill>
                  <a:schemeClr val="tx1"/>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5"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6" name="Foliennummernplatzhalter 5"/>
          <p:cNvSpPr>
            <a:spLocks noGrp="1"/>
          </p:cNvSpPr>
          <p:nvPr>
            <p:ph type="sldNum" sz="quarter" idx="15"/>
          </p:nvPr>
        </p:nvSpPr>
        <p:spPr/>
        <p:txBody>
          <a:bodyPr/>
          <a:lstStyle>
            <a:lvl1pPr>
              <a:defRPr/>
            </a:lvl1pPr>
          </a:lstStyle>
          <a:p>
            <a:pPr>
              <a:defRPr/>
            </a:pPr>
            <a:fld id="{ECE5ED6B-6D33-4894-8B99-D35BDF09996E}" type="slidenum">
              <a:rPr lang="en-US" altLang="x-none"/>
              <a:pPr>
                <a:defRPr/>
              </a:pPr>
              <a:t>‹N›</a:t>
            </a:fld>
            <a:endParaRPr lang="en-US" altLang="x-none"/>
          </a:p>
        </p:txBody>
      </p:sp>
    </p:spTree>
    <p:extLst>
      <p:ext uri="{BB962C8B-B14F-4D97-AF65-F5344CB8AC3E}">
        <p14:creationId xmlns:p14="http://schemas.microsoft.com/office/powerpoint/2010/main" val="81076762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tx1"/>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noFill/>
        </p:spPr>
        <p:txBody>
          <a:bodyPr/>
          <a:lstStyle>
            <a:lvl1pPr>
              <a:defRPr sz="2300">
                <a:solidFill>
                  <a:schemeClr val="tx1"/>
                </a:solidFill>
              </a:defRPr>
            </a:lvl1pPr>
            <a:lvl2pPr>
              <a:defRPr sz="2000">
                <a:solidFill>
                  <a:schemeClr val="tx1"/>
                </a:solidFill>
              </a:defRPr>
            </a:lvl2pPr>
            <a:lvl3pPr>
              <a:defRPr sz="1900">
                <a:solidFill>
                  <a:schemeClr val="tx1"/>
                </a:solidFill>
              </a:defRPr>
            </a:lvl3pPr>
            <a:lvl4pPr>
              <a:defRPr sz="1600">
                <a:solidFill>
                  <a:schemeClr val="tx1"/>
                </a:solidFill>
              </a:defRPr>
            </a:lvl4pPr>
            <a:lvl5pPr>
              <a:defRPr sz="1600">
                <a:solidFill>
                  <a:schemeClr val="tx1"/>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15" name="Inhaltsplatzhalter 2"/>
          <p:cNvSpPr>
            <a:spLocks noGrp="1"/>
          </p:cNvSpPr>
          <p:nvPr>
            <p:ph idx="16"/>
          </p:nvPr>
        </p:nvSpPr>
        <p:spPr>
          <a:xfrm>
            <a:off x="6310800" y="1476439"/>
            <a:ext cx="5324764" cy="4320000"/>
          </a:xfrm>
          <a:noFill/>
        </p:spPr>
        <p:txBody>
          <a:bodyPr/>
          <a:lstStyle>
            <a:lvl1pPr>
              <a:defRPr sz="2300">
                <a:solidFill>
                  <a:schemeClr val="tx1"/>
                </a:solidFill>
              </a:defRPr>
            </a:lvl1pPr>
            <a:lvl2pPr>
              <a:defRPr sz="2000">
                <a:solidFill>
                  <a:schemeClr val="tx1"/>
                </a:solidFill>
              </a:defRPr>
            </a:lvl2pPr>
            <a:lvl3pPr>
              <a:defRPr sz="1900">
                <a:solidFill>
                  <a:schemeClr val="tx1"/>
                </a:solidFill>
              </a:defRPr>
            </a:lvl3pPr>
            <a:lvl4pPr>
              <a:defRPr sz="1600">
                <a:solidFill>
                  <a:schemeClr val="tx1"/>
                </a:solidFill>
              </a:defRPr>
            </a:lvl4pPr>
            <a:lvl5pPr>
              <a:defRPr sz="1600">
                <a:solidFill>
                  <a:schemeClr val="tx1"/>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CAB49301-ACEC-45FD-8261-2DB7B46103D2}" type="slidenum">
              <a:rPr lang="en-US" altLang="x-none"/>
              <a:pPr>
                <a:defRPr/>
              </a:pPr>
              <a:t>‹N›</a:t>
            </a:fld>
            <a:endParaRPr lang="en-US" altLang="x-none"/>
          </a:p>
        </p:txBody>
      </p:sp>
    </p:spTree>
    <p:extLst>
      <p:ext uri="{BB962C8B-B14F-4D97-AF65-F5344CB8AC3E}">
        <p14:creationId xmlns:p14="http://schemas.microsoft.com/office/powerpoint/2010/main" val="134945525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13" name="Textplatzhalter 12"/>
          <p:cNvSpPr>
            <a:spLocks noGrp="1"/>
          </p:cNvSpPr>
          <p:nvPr>
            <p:ph type="body" sz="quarter" idx="13"/>
          </p:nvPr>
        </p:nvSpPr>
        <p:spPr>
          <a:xfrm>
            <a:off x="516255" y="942477"/>
            <a:ext cx="11134410" cy="541475"/>
          </a:xfrm>
        </p:spPr>
        <p:txBody>
          <a:bodyPr/>
          <a:lstStyle>
            <a:lvl1pPr marL="0" indent="0">
              <a:buNone/>
              <a:defRPr>
                <a:solidFill>
                  <a:schemeClr val="tx1"/>
                </a:solidFill>
              </a:defRPr>
            </a:lvl1pPr>
          </a:lstStyle>
          <a:p>
            <a:pPr lvl="0"/>
            <a:r>
              <a:rPr lang="it-IT" noProof="1" smtClean="0"/>
              <a:t>Modifica gli stili del testo dello schema</a:t>
            </a:r>
          </a:p>
        </p:txBody>
      </p:sp>
      <p:sp>
        <p:nvSpPr>
          <p:cNvPr id="14" name="Inhaltsplatzhalter 2"/>
          <p:cNvSpPr>
            <a:spLocks noGrp="1"/>
          </p:cNvSpPr>
          <p:nvPr>
            <p:ph idx="15"/>
          </p:nvPr>
        </p:nvSpPr>
        <p:spPr>
          <a:xfrm>
            <a:off x="516252" y="1483952"/>
            <a:ext cx="5324764" cy="4320000"/>
          </a:xfrm>
          <a:noFill/>
        </p:spPr>
        <p:txBody>
          <a:bodyPr/>
          <a:lstStyle>
            <a:lvl1pPr>
              <a:defRPr sz="2300">
                <a:solidFill>
                  <a:schemeClr val="tx1"/>
                </a:solidFill>
              </a:defRPr>
            </a:lvl1pPr>
            <a:lvl2pPr>
              <a:defRPr sz="2000">
                <a:solidFill>
                  <a:schemeClr val="tx1"/>
                </a:solidFill>
              </a:defRPr>
            </a:lvl2pPr>
            <a:lvl3pPr>
              <a:defRPr sz="1900">
                <a:solidFill>
                  <a:schemeClr val="tx1"/>
                </a:solidFill>
              </a:defRPr>
            </a:lvl3pPr>
            <a:lvl4pPr>
              <a:defRPr sz="1600">
                <a:solidFill>
                  <a:schemeClr val="tx1"/>
                </a:solidFill>
              </a:defRPr>
            </a:lvl4pPr>
            <a:lvl5pPr>
              <a:defRPr sz="1600">
                <a:solidFill>
                  <a:schemeClr val="tx1"/>
                </a:solidFill>
              </a:defRPr>
            </a:lvl5pPr>
          </a:lstStyle>
          <a:p>
            <a:pPr lvl="0"/>
            <a:r>
              <a:rPr lang="it-IT" noProof="1" smtClean="0"/>
              <a:t>Modifica gli stili del testo dello schema</a:t>
            </a:r>
          </a:p>
          <a:p>
            <a:pPr lvl="1"/>
            <a:r>
              <a:rPr lang="it-IT" noProof="1" smtClean="0"/>
              <a:t>Secondo livello</a:t>
            </a:r>
          </a:p>
          <a:p>
            <a:pPr lvl="2"/>
            <a:r>
              <a:rPr lang="it-IT" noProof="1" smtClean="0"/>
              <a:t>Terzo livello</a:t>
            </a:r>
          </a:p>
          <a:p>
            <a:pPr lvl="3"/>
            <a:r>
              <a:rPr lang="it-IT" noProof="1" smtClean="0"/>
              <a:t>Quarto livello</a:t>
            </a:r>
          </a:p>
          <a:p>
            <a:pPr lvl="4"/>
            <a:r>
              <a:rPr lang="it-IT" noProof="1" smtClean="0"/>
              <a:t>Quinto livello</a:t>
            </a:r>
            <a:endParaRPr lang="en-US" noProof="1"/>
          </a:p>
        </p:txBody>
      </p:sp>
      <p:sp>
        <p:nvSpPr>
          <p:cNvPr id="8" name="Bildplatzhalter 2"/>
          <p:cNvSpPr>
            <a:spLocks noGrp="1"/>
          </p:cNvSpPr>
          <p:nvPr>
            <p:ph type="pic" sz="quarter" idx="16"/>
          </p:nvPr>
        </p:nvSpPr>
        <p:spPr>
          <a:xfrm>
            <a:off x="6310803" y="1483952"/>
            <a:ext cx="5879612" cy="4320000"/>
          </a:xfrm>
          <a:solidFill>
            <a:schemeClr val="bg1">
              <a:lumMod val="85000"/>
            </a:schemeClr>
          </a:solidFill>
        </p:spPr>
        <p:txBody>
          <a:bodyPr rtlCol="0">
            <a:noAutofit/>
          </a:bodyPr>
          <a:lstStyle>
            <a:lvl1pPr>
              <a:defRPr>
                <a:solidFill>
                  <a:schemeClr val="bg1">
                    <a:lumMod val="85000"/>
                  </a:schemeClr>
                </a:solidFill>
              </a:defRPr>
            </a:lvl1pPr>
          </a:lstStyle>
          <a:p>
            <a:pPr lvl="0"/>
            <a:endParaRPr lang="en-US" noProof="0"/>
          </a:p>
        </p:txBody>
      </p:sp>
      <p:sp>
        <p:nvSpPr>
          <p:cNvPr id="6" name="Fußzeilenplatzhalter 4"/>
          <p:cNvSpPr>
            <a:spLocks noGrp="1"/>
          </p:cNvSpPr>
          <p:nvPr>
            <p:ph type="ftr" sz="quarter" idx="17"/>
          </p:nvPr>
        </p:nvSpPr>
        <p:spPr/>
        <p:txBody>
          <a:bodyPr/>
          <a:lstStyle>
            <a:lvl1pPr>
              <a:defRPr/>
            </a:lvl1pPr>
          </a:lstStyle>
          <a:p>
            <a:pPr>
              <a:defRPr/>
            </a:pPr>
            <a:r>
              <a:rPr lang="en-US"/>
              <a:t>Enter your footer text here</a:t>
            </a:r>
            <a:endParaRPr lang="en-US" dirty="0"/>
          </a:p>
        </p:txBody>
      </p:sp>
      <p:sp>
        <p:nvSpPr>
          <p:cNvPr id="7" name="Foliennummernplatzhalter 5"/>
          <p:cNvSpPr>
            <a:spLocks noGrp="1"/>
          </p:cNvSpPr>
          <p:nvPr>
            <p:ph type="sldNum" sz="quarter" idx="18"/>
          </p:nvPr>
        </p:nvSpPr>
        <p:spPr/>
        <p:txBody>
          <a:bodyPr/>
          <a:lstStyle>
            <a:lvl1pPr>
              <a:defRPr/>
            </a:lvl1pPr>
          </a:lstStyle>
          <a:p>
            <a:pPr>
              <a:defRPr/>
            </a:pPr>
            <a:fld id="{8F2BA74E-47F2-4E22-80E5-D75318C24681}" type="slidenum">
              <a:rPr lang="en-US" altLang="x-none"/>
              <a:pPr>
                <a:defRPr/>
              </a:pPr>
              <a:t>‹N›</a:t>
            </a:fld>
            <a:endParaRPr lang="en-US" altLang="x-none"/>
          </a:p>
        </p:txBody>
      </p:sp>
    </p:spTree>
    <p:extLst>
      <p:ext uri="{BB962C8B-B14F-4D97-AF65-F5344CB8AC3E}">
        <p14:creationId xmlns:p14="http://schemas.microsoft.com/office/powerpoint/2010/main" val="28454957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a:xfrm>
            <a:off x="516255" y="410829"/>
            <a:ext cx="11134410" cy="1073123"/>
          </a:xfrm>
        </p:spPr>
        <p:txBody>
          <a:bodyPr rtlCol="0">
            <a:normAutofit/>
          </a:bodyPr>
          <a:lstStyle>
            <a:lvl1pPr>
              <a:defRPr lang="en-US" dirty="0"/>
            </a:lvl1pPr>
          </a:lstStyle>
          <a:p>
            <a:pPr lvl="0"/>
            <a:r>
              <a:rPr lang="it-IT" noProof="1" smtClean="0"/>
              <a:t>Fare clic per modificare lo stile del titolo</a:t>
            </a:r>
            <a:endParaRPr lang="en-US" noProof="1"/>
          </a:p>
        </p:txBody>
      </p:sp>
      <p:sp>
        <p:nvSpPr>
          <p:cNvPr id="6" name="Textplatzhalter 12"/>
          <p:cNvSpPr>
            <a:spLocks noGrp="1"/>
          </p:cNvSpPr>
          <p:nvPr>
            <p:ph type="body" sz="quarter" idx="13"/>
          </p:nvPr>
        </p:nvSpPr>
        <p:spPr>
          <a:xfrm>
            <a:off x="516253" y="942477"/>
            <a:ext cx="11133137" cy="541475"/>
          </a:xfrm>
        </p:spPr>
        <p:txBody>
          <a:bodyPr/>
          <a:lstStyle>
            <a:lvl1pPr marL="0" indent="0">
              <a:buNone/>
              <a:defRPr>
                <a:solidFill>
                  <a:schemeClr val="tx1"/>
                </a:solidFill>
              </a:defRPr>
            </a:lvl1pPr>
          </a:lstStyle>
          <a:p>
            <a:pPr lvl="0"/>
            <a:r>
              <a:rPr lang="it-IT" noProof="1" smtClean="0"/>
              <a:t>Modifica gli stili del testo dello schema</a:t>
            </a:r>
          </a:p>
        </p:txBody>
      </p:sp>
      <p:sp>
        <p:nvSpPr>
          <p:cNvPr id="4" name="Fußzeilenplatzhalter 4"/>
          <p:cNvSpPr>
            <a:spLocks noGrp="1"/>
          </p:cNvSpPr>
          <p:nvPr>
            <p:ph type="ftr" sz="quarter" idx="14"/>
          </p:nvPr>
        </p:nvSpPr>
        <p:spPr/>
        <p:txBody>
          <a:bodyPr/>
          <a:lstStyle>
            <a:lvl1pPr>
              <a:defRPr/>
            </a:lvl1pPr>
          </a:lstStyle>
          <a:p>
            <a:pPr>
              <a:defRPr/>
            </a:pPr>
            <a:r>
              <a:rPr lang="en-US"/>
              <a:t>Enter your footer text here</a:t>
            </a:r>
            <a:endParaRPr lang="en-US" dirty="0"/>
          </a:p>
        </p:txBody>
      </p:sp>
      <p:sp>
        <p:nvSpPr>
          <p:cNvPr id="5" name="Foliennummernplatzhalter 5"/>
          <p:cNvSpPr>
            <a:spLocks noGrp="1"/>
          </p:cNvSpPr>
          <p:nvPr>
            <p:ph type="sldNum" sz="quarter" idx="15"/>
          </p:nvPr>
        </p:nvSpPr>
        <p:spPr/>
        <p:txBody>
          <a:bodyPr/>
          <a:lstStyle>
            <a:lvl1pPr>
              <a:defRPr/>
            </a:lvl1pPr>
          </a:lstStyle>
          <a:p>
            <a:pPr>
              <a:defRPr/>
            </a:pPr>
            <a:fld id="{FA1C618B-9CE8-4256-85F1-032FB5D52768}" type="slidenum">
              <a:rPr lang="en-US" altLang="x-none"/>
              <a:pPr>
                <a:defRPr/>
              </a:pPr>
              <a:t>‹N›</a:t>
            </a:fld>
            <a:endParaRPr lang="en-US" altLang="x-none"/>
          </a:p>
        </p:txBody>
      </p:sp>
    </p:spTree>
    <p:extLst>
      <p:ext uri="{BB962C8B-B14F-4D97-AF65-F5344CB8AC3E}">
        <p14:creationId xmlns:p14="http://schemas.microsoft.com/office/powerpoint/2010/main" val="217453041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en-US"/>
              <a:t>Enter your footer text here</a:t>
            </a:r>
            <a:endParaRPr lang="en-US" dirty="0"/>
          </a:p>
        </p:txBody>
      </p:sp>
      <p:sp>
        <p:nvSpPr>
          <p:cNvPr id="3" name="Foliennummernplatzhalter 5"/>
          <p:cNvSpPr>
            <a:spLocks noGrp="1"/>
          </p:cNvSpPr>
          <p:nvPr>
            <p:ph type="sldNum" sz="quarter" idx="11"/>
          </p:nvPr>
        </p:nvSpPr>
        <p:spPr/>
        <p:txBody>
          <a:bodyPr/>
          <a:lstStyle>
            <a:lvl1pPr>
              <a:defRPr/>
            </a:lvl1pPr>
          </a:lstStyle>
          <a:p>
            <a:pPr>
              <a:defRPr/>
            </a:pPr>
            <a:fld id="{C19D52D7-2545-4B37-8A5D-BE83D2CADDD3}" type="slidenum">
              <a:rPr lang="en-US" altLang="x-none"/>
              <a:pPr>
                <a:defRPr/>
              </a:pPr>
              <a:t>‹N›</a:t>
            </a:fld>
            <a:endParaRPr lang="en-US" altLang="x-none"/>
          </a:p>
        </p:txBody>
      </p:sp>
    </p:spTree>
    <p:extLst>
      <p:ext uri="{BB962C8B-B14F-4D97-AF65-F5344CB8AC3E}">
        <p14:creationId xmlns:p14="http://schemas.microsoft.com/office/powerpoint/2010/main" val="363860683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lgn="ctr">
              <a:lnSpc>
                <a:spcPct val="90000"/>
              </a:lnSpc>
              <a:spcAft>
                <a:spcPts val="1000"/>
              </a:spcAft>
              <a:defRPr sz="1200">
                <a:solidFill>
                  <a:schemeClr val="tx1"/>
                </a:solidFill>
                <a:latin typeface="Calibri Light" panose="020F0302020204030204" charset="0"/>
              </a:defRPr>
            </a:lvl1pPr>
          </a:lstStyle>
          <a:p>
            <a:pPr>
              <a:defRPr/>
            </a:pPr>
            <a:r>
              <a:rPr lang="en-US"/>
              <a:t>Enter your footer text here</a:t>
            </a:r>
            <a:endParaRPr lang="en-US" dirty="0"/>
          </a:p>
        </p:txBody>
      </p:sp>
      <p:sp>
        <p:nvSpPr>
          <p:cNvPr id="3" name="Foliennummernplatzhalter 5"/>
          <p:cNvSpPr>
            <a:spLocks noGrp="1"/>
          </p:cNvSpPr>
          <p:nvPr>
            <p:ph type="sldNum" sz="quarter" idx="11"/>
          </p:nvPr>
        </p:nvSpPr>
        <p:spPr/>
        <p:txBody>
          <a:bodyPr/>
          <a:lstStyle>
            <a:lvl1pPr>
              <a:defRPr/>
            </a:lvl1pPr>
          </a:lstStyle>
          <a:p>
            <a:pPr>
              <a:defRPr/>
            </a:pPr>
            <a:fld id="{7B4E404E-5EA8-4ECD-8B3B-98493CE1AE2A}" type="slidenum">
              <a:rPr lang="en-US" altLang="x-none"/>
              <a:pPr>
                <a:defRPr/>
              </a:pPr>
              <a:t>‹N›</a:t>
            </a:fld>
            <a:endParaRPr lang="en-US" altLang="x-none"/>
          </a:p>
        </p:txBody>
      </p:sp>
    </p:spTree>
    <p:extLst>
      <p:ext uri="{BB962C8B-B14F-4D97-AF65-F5344CB8AC3E}">
        <p14:creationId xmlns:p14="http://schemas.microsoft.com/office/powerpoint/2010/main" val="174080390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1026" name="Gruppieren 3"/>
          <p:cNvGrpSpPr>
            <a:grpSpLocks/>
          </p:cNvGrpSpPr>
          <p:nvPr userDrawn="1"/>
        </p:nvGrpSpPr>
        <p:grpSpPr bwMode="auto">
          <a:xfrm>
            <a:off x="8924925" y="-431800"/>
            <a:ext cx="3484563" cy="1843088"/>
            <a:chOff x="8924627" y="-432057"/>
            <a:chExt cx="3485131" cy="1843863"/>
          </a:xfrm>
        </p:grpSpPr>
        <p:sp>
          <p:nvSpPr>
            <p:cNvPr id="36" name="Gleichschenkliges Dreieck 35"/>
            <p:cNvSpPr/>
            <p:nvPr/>
          </p:nvSpPr>
          <p:spPr>
            <a:xfrm rot="19800000">
              <a:off x="11290388" y="738423"/>
              <a:ext cx="781177" cy="673383"/>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7" name="Gleichschenkliges Dreieck 36"/>
            <p:cNvSpPr/>
            <p:nvPr/>
          </p:nvSpPr>
          <p:spPr>
            <a:xfrm rot="16200000">
              <a:off x="11460178" y="443110"/>
              <a:ext cx="781378" cy="67321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8" name="Gleichschenkliges Dreieck 37"/>
            <p:cNvSpPr/>
            <p:nvPr/>
          </p:nvSpPr>
          <p:spPr>
            <a:xfrm rot="12600000">
              <a:off x="11290388" y="150801"/>
              <a:ext cx="781177" cy="673383"/>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9" name="Gleichschenkliges Dreieck 38"/>
            <p:cNvSpPr/>
            <p:nvPr/>
          </p:nvSpPr>
          <p:spPr>
            <a:xfrm rot="5400000">
              <a:off x="10781411" y="442316"/>
              <a:ext cx="781378" cy="674797"/>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0" name="Gleichschenkliges Dreieck 39"/>
            <p:cNvSpPr/>
            <p:nvPr/>
          </p:nvSpPr>
          <p:spPr>
            <a:xfrm rot="9000000">
              <a:off x="10952195" y="150801"/>
              <a:ext cx="781177" cy="673383"/>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3" name="Gleichschenkliges Dreieck 42"/>
            <p:cNvSpPr/>
            <p:nvPr/>
          </p:nvSpPr>
          <p:spPr>
            <a:xfrm rot="16200000">
              <a:off x="10107407" y="443110"/>
              <a:ext cx="781378" cy="67321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43"/>
            <p:cNvSpPr/>
            <p:nvPr/>
          </p:nvSpPr>
          <p:spPr>
            <a:xfrm rot="12600000">
              <a:off x="9937617" y="150801"/>
              <a:ext cx="781177" cy="673383"/>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7" name="Gleichschenkliges Dreieck 56"/>
            <p:cNvSpPr/>
            <p:nvPr/>
          </p:nvSpPr>
          <p:spPr>
            <a:xfrm rot="1800000">
              <a:off x="10277397" y="-432057"/>
              <a:ext cx="781177" cy="673383"/>
            </a:xfrm>
            <a:prstGeom prst="triangle">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8" name="Gleichschenkliges Dreieck 57"/>
            <p:cNvSpPr/>
            <p:nvPr/>
          </p:nvSpPr>
          <p:spPr>
            <a:xfrm rot="19800000">
              <a:off x="10615591" y="-432057"/>
              <a:ext cx="781177" cy="673383"/>
            </a:xfrm>
            <a:prstGeom prst="triangle">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59" name="Gleichschenkliges Dreieck 58"/>
            <p:cNvSpPr/>
            <p:nvPr/>
          </p:nvSpPr>
          <p:spPr>
            <a:xfrm rot="1800000">
              <a:off x="8924627" y="-432057"/>
              <a:ext cx="781177" cy="673383"/>
            </a:xfrm>
            <a:prstGeom prst="triangle">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0" name="Gleichschenkliges Dreieck 59"/>
            <p:cNvSpPr/>
            <p:nvPr/>
          </p:nvSpPr>
          <p:spPr>
            <a:xfrm rot="19800000">
              <a:off x="9262820" y="-432057"/>
              <a:ext cx="782765" cy="673383"/>
            </a:xfrm>
            <a:prstGeom prst="triangl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61" name="Gleichschenkliges Dreieck 60"/>
            <p:cNvSpPr/>
            <p:nvPr/>
          </p:nvSpPr>
          <p:spPr>
            <a:xfrm rot="1800000">
              <a:off x="11628581" y="-432057"/>
              <a:ext cx="781177" cy="673383"/>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
        <p:nvSpPr>
          <p:cNvPr id="5" name="Fußzeilenplatzhalter 4"/>
          <p:cNvSpPr>
            <a:spLocks noGrp="1"/>
          </p:cNvSpPr>
          <p:nvPr>
            <p:ph type="ftr" sz="quarter" idx="3"/>
          </p:nvPr>
        </p:nvSpPr>
        <p:spPr>
          <a:xfrm>
            <a:off x="3957638" y="6076950"/>
            <a:ext cx="4275137" cy="358775"/>
          </a:xfrm>
          <a:prstGeom prst="rect">
            <a:avLst/>
          </a:prstGeom>
        </p:spPr>
        <p:txBody>
          <a:bodyPr vert="horz" lIns="0" tIns="0" rIns="0" bIns="0" rtlCol="0" anchor="b" anchorCtr="0"/>
          <a:lstStyle>
            <a:lvl1pPr algn="ctr" defTabSz="913765" eaLnBrk="1" fontAlgn="auto" hangingPunct="1">
              <a:lnSpc>
                <a:spcPct val="90000"/>
              </a:lnSpc>
              <a:spcBef>
                <a:spcPts val="0"/>
              </a:spcBef>
              <a:spcAft>
                <a:spcPts val="1000"/>
              </a:spcAft>
              <a:buFontTx/>
              <a:buNone/>
              <a:defRPr sz="1200">
                <a:solidFill>
                  <a:schemeClr val="tx1"/>
                </a:solidFill>
                <a:latin typeface="Calibri Light" panose="020F0302020204030204" charset="0"/>
                <a:ea typeface="+mn-ea"/>
                <a:cs typeface="+mn-cs"/>
              </a:defRPr>
            </a:lvl1pPr>
          </a:lstStyle>
          <a:p>
            <a:pPr>
              <a:defRPr/>
            </a:pPr>
            <a:r>
              <a:rPr lang="en-US"/>
              <a:t>Enter your footer text here</a:t>
            </a:r>
            <a:endParaRPr lang="en-US" dirty="0"/>
          </a:p>
        </p:txBody>
      </p:sp>
      <p:sp>
        <p:nvSpPr>
          <p:cNvPr id="6" name="Foliennummernplatzhalter 5"/>
          <p:cNvSpPr>
            <a:spLocks noGrp="1"/>
          </p:cNvSpPr>
          <p:nvPr>
            <p:ph type="sldNum" sz="quarter" idx="4"/>
          </p:nvPr>
        </p:nvSpPr>
        <p:spPr>
          <a:xfrm>
            <a:off x="515938" y="6076950"/>
            <a:ext cx="914400" cy="358775"/>
          </a:xfrm>
          <a:prstGeom prst="rect">
            <a:avLst/>
          </a:prstGeom>
        </p:spPr>
        <p:txBody>
          <a:bodyPr vert="horz" wrap="square" lIns="0" tIns="0" rIns="0" bIns="0" numCol="1" anchor="b" anchorCtr="0" compatLnSpc="1"/>
          <a:lstStyle>
            <a:lvl1pPr eaLnBrk="1" hangingPunct="1">
              <a:lnSpc>
                <a:spcPct val="90000"/>
              </a:lnSpc>
              <a:spcAft>
                <a:spcPts val="1000"/>
              </a:spcAft>
              <a:buFont typeface="Arial" panose="020B0604020202020204" pitchFamily="34" charset="0"/>
              <a:buNone/>
              <a:defRPr sz="1500" b="1" noProof="1">
                <a:latin typeface="Calibri" panose="020F0502020204030204" charset="0"/>
                <a:ea typeface="MS PGothic" panose="020B0600070205080204" charset="-128"/>
                <a:cs typeface="+mn-ea"/>
              </a:defRPr>
            </a:lvl1pPr>
          </a:lstStyle>
          <a:p>
            <a:pPr>
              <a:defRPr/>
            </a:pPr>
            <a:fld id="{E1D5029C-ED10-47BE-BF29-473EEBD58FDC}" type="slidenum">
              <a:rPr lang="en-US" altLang="x-none"/>
              <a:pPr>
                <a:defRPr/>
              </a:pPr>
              <a:t>‹N›</a:t>
            </a:fld>
            <a:endParaRPr lang="en-US" altLang="x-none">
              <a:latin typeface="Calibri" panose="020F0502020204030204" pitchFamily="34" charset="0"/>
              <a:ea typeface="MS PGothic" panose="020B0600070205080204" pitchFamily="34" charset="-128"/>
              <a:cs typeface="+mn-cs"/>
            </a:endParaRPr>
          </a:p>
        </p:txBody>
      </p:sp>
      <p:sp>
        <p:nvSpPr>
          <p:cNvPr id="1029" name="Titelplatzhalter 1"/>
          <p:cNvSpPr>
            <a:spLocks noGrp="1" noChangeArrowheads="1"/>
          </p:cNvSpPr>
          <p:nvPr userDrawn="1">
            <p:ph type="title" idx="4294967295"/>
          </p:nvPr>
        </p:nvSpPr>
        <p:spPr bwMode="auto">
          <a:xfrm>
            <a:off x="515938" y="411163"/>
            <a:ext cx="11134725"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TITELMASTERFORMAT DURCH KLICKEN BEARBEITEN</a:t>
            </a:r>
            <a:endParaRPr lang="en-US" altLang="it-IT" smtClean="0"/>
          </a:p>
        </p:txBody>
      </p:sp>
      <p:sp>
        <p:nvSpPr>
          <p:cNvPr id="1030" name="Textplatzhalter 2"/>
          <p:cNvSpPr>
            <a:spLocks noGrp="1" noChangeArrowheads="1"/>
          </p:cNvSpPr>
          <p:nvPr userDrawn="1">
            <p:ph type="body" idx="4294967295"/>
          </p:nvPr>
        </p:nvSpPr>
        <p:spPr bwMode="auto">
          <a:xfrm>
            <a:off x="515938" y="1484313"/>
            <a:ext cx="11134725"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798" tIns="0" rIns="0" bIns="0"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it-IT" smtClean="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912813" rtl="0" eaLnBrk="0" fontAlgn="base" hangingPunct="0">
        <a:spcBef>
          <a:spcPct val="0"/>
        </a:spcBef>
        <a:spcAft>
          <a:spcPct val="0"/>
        </a:spcAft>
        <a:defRPr lang="en-US" sz="3600" kern="1200" dirty="0">
          <a:solidFill>
            <a:schemeClr val="tx1"/>
          </a:solidFill>
          <a:latin typeface="+mj-lt"/>
          <a:ea typeface="MS PGothic" panose="020B0600070205080204" charset="-128"/>
          <a:cs typeface="MS PGothic" panose="020B0600070205080204" charset="-128"/>
        </a:defRPr>
      </a:lvl1pPr>
      <a:lvl2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2pPr>
      <a:lvl3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3pPr>
      <a:lvl4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4pPr>
      <a:lvl5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5pPr>
      <a:lvl6pPr marL="4572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6pPr>
      <a:lvl7pPr marL="9144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7pPr>
      <a:lvl8pPr marL="13716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8pPr>
      <a:lvl9pPr marL="18288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9pPr>
    </p:titleStyle>
    <p:bodyStyle>
      <a:lvl1pPr marL="271463" indent="-271463" algn="l" defTabSz="912813" rtl="0" eaLnBrk="0" fontAlgn="base" hangingPunct="0">
        <a:lnSpc>
          <a:spcPct val="90000"/>
        </a:lnSpc>
        <a:spcBef>
          <a:spcPct val="0"/>
        </a:spcBef>
        <a:spcAft>
          <a:spcPts val="1000"/>
        </a:spcAft>
        <a:buFont typeface="Wingdings" panose="05000000000000000000" pitchFamily="2" charset="2"/>
        <a:buChar char="§"/>
        <a:defRPr sz="2300" kern="1200">
          <a:solidFill>
            <a:schemeClr val="tx1"/>
          </a:solidFill>
          <a:latin typeface="Calibri Light" panose="020F0302020204030204" charset="0"/>
          <a:ea typeface="MS PGothic" panose="020B0600070205080204" charset="-128"/>
          <a:cs typeface="MS PGothic" panose="020B0600070205080204" charset="-128"/>
        </a:defRPr>
      </a:lvl1pPr>
      <a:lvl2pPr marL="806450" indent="-271463" algn="l" defTabSz="912813" rtl="0" eaLnBrk="0" fontAlgn="base" hangingPunct="0">
        <a:lnSpc>
          <a:spcPct val="90000"/>
        </a:lnSpc>
        <a:spcBef>
          <a:spcPct val="0"/>
        </a:spcBef>
        <a:spcAft>
          <a:spcPts val="1000"/>
        </a:spcAft>
        <a:buFont typeface="Symbol" panose="05050102010706020507" pitchFamily="18" charset="2"/>
        <a:buChar char="-"/>
        <a:defRPr sz="2000" kern="1200">
          <a:solidFill>
            <a:schemeClr val="tx1"/>
          </a:solidFill>
          <a:latin typeface="Calibri Light" panose="020F0302020204030204" charset="0"/>
          <a:ea typeface="MS PGothic" panose="020B0600070205080204" charset="-128"/>
          <a:cs typeface="MS PGothic" panose="020B0600070205080204" charset="-128"/>
        </a:defRPr>
      </a:lvl2pPr>
      <a:lvl3pPr marL="1079500" indent="-176213" algn="l" defTabSz="912813" rtl="0" eaLnBrk="0" fontAlgn="base" hangingPunct="0">
        <a:lnSpc>
          <a:spcPct val="90000"/>
        </a:lnSpc>
        <a:spcBef>
          <a:spcPct val="0"/>
        </a:spcBef>
        <a:spcAft>
          <a:spcPts val="1000"/>
        </a:spcAft>
        <a:buFont typeface="Symbol" panose="05050102010706020507" pitchFamily="18" charset="2"/>
        <a:buChar char="-"/>
        <a:defRPr sz="1900" kern="1200">
          <a:solidFill>
            <a:schemeClr val="tx1"/>
          </a:solidFill>
          <a:latin typeface="Calibri Light" panose="020F0302020204030204" charset="0"/>
          <a:ea typeface="MS PGothic" panose="020B0600070205080204" charset="-128"/>
          <a:cs typeface="MS PGothic" panose="020B0600070205080204" charset="-128"/>
        </a:defRPr>
      </a:lvl3pPr>
      <a:lvl4pPr marL="1435100" indent="-176213" algn="l" defTabSz="912813" rtl="0" eaLnBrk="0" fontAlgn="base" hangingPunct="0">
        <a:lnSpc>
          <a:spcPct val="90000"/>
        </a:lnSpc>
        <a:spcBef>
          <a:spcPct val="0"/>
        </a:spcBef>
        <a:spcAft>
          <a:spcPts val="1000"/>
        </a:spcAft>
        <a:buFont typeface="Symbol" panose="05050102010706020507" pitchFamily="18" charset="2"/>
        <a:buChar char="-"/>
        <a:defRPr sz="1600" kern="1200">
          <a:solidFill>
            <a:schemeClr val="tx1"/>
          </a:solidFill>
          <a:latin typeface="Calibri Light" panose="020F0302020204030204" charset="0"/>
          <a:ea typeface="MS PGothic" panose="020B0600070205080204" charset="-128"/>
          <a:cs typeface="MS PGothic" panose="020B0600070205080204" charset="-128"/>
        </a:defRPr>
      </a:lvl4pPr>
      <a:lvl5pPr marL="1792288" indent="-177800" algn="l" defTabSz="912813" rtl="0" eaLnBrk="0" fontAlgn="base" hangingPunct="0">
        <a:lnSpc>
          <a:spcPct val="90000"/>
        </a:lnSpc>
        <a:spcBef>
          <a:spcPct val="0"/>
        </a:spcBef>
        <a:spcAft>
          <a:spcPts val="1000"/>
        </a:spcAft>
        <a:buFont typeface="Symbol" panose="05050102010706020507" pitchFamily="18" charset="2"/>
        <a:buChar char="-"/>
        <a:defRPr sz="1600" kern="1200">
          <a:solidFill>
            <a:schemeClr val="tx1"/>
          </a:solidFill>
          <a:latin typeface="Calibri Light" panose="020F0302020204030204" charset="0"/>
          <a:ea typeface="MS PGothic" panose="020B0600070205080204" charset="-128"/>
          <a:cs typeface="MS PGothic" panose="020B0600070205080204" charset="-128"/>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2565"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957638" y="6076950"/>
            <a:ext cx="4275137" cy="358775"/>
          </a:xfrm>
          <a:prstGeom prst="rect">
            <a:avLst/>
          </a:prstGeom>
        </p:spPr>
        <p:txBody>
          <a:bodyPr vert="horz" lIns="0" tIns="0" rIns="0" bIns="0" rtlCol="0" anchor="b" anchorCtr="0"/>
          <a:lstStyle>
            <a:lvl1pPr algn="ctr" defTabSz="913765" eaLnBrk="1" fontAlgn="auto" hangingPunct="1">
              <a:lnSpc>
                <a:spcPct val="90000"/>
              </a:lnSpc>
              <a:spcBef>
                <a:spcPts val="0"/>
              </a:spcBef>
              <a:spcAft>
                <a:spcPts val="1000"/>
              </a:spcAft>
              <a:buFontTx/>
              <a:buNone/>
              <a:defRPr sz="1200">
                <a:solidFill>
                  <a:schemeClr val="tx1"/>
                </a:solidFill>
                <a:latin typeface="Calibri Light" panose="020F0302020204030204" charset="0"/>
                <a:ea typeface="+mn-ea"/>
                <a:cs typeface="+mn-cs"/>
              </a:defRPr>
            </a:lvl1pPr>
          </a:lstStyle>
          <a:p>
            <a:pPr>
              <a:defRPr/>
            </a:pPr>
            <a:r>
              <a:rPr lang="en-US"/>
              <a:t>Enter your footer text here</a:t>
            </a:r>
            <a:endParaRPr lang="en-US" dirty="0"/>
          </a:p>
        </p:txBody>
      </p:sp>
      <p:sp>
        <p:nvSpPr>
          <p:cNvPr id="6" name="Foliennummernplatzhalter 5"/>
          <p:cNvSpPr>
            <a:spLocks noGrp="1"/>
          </p:cNvSpPr>
          <p:nvPr>
            <p:ph type="sldNum" sz="quarter" idx="4"/>
          </p:nvPr>
        </p:nvSpPr>
        <p:spPr>
          <a:xfrm>
            <a:off x="515938" y="6076950"/>
            <a:ext cx="914400" cy="358775"/>
          </a:xfrm>
          <a:prstGeom prst="rect">
            <a:avLst/>
          </a:prstGeom>
        </p:spPr>
        <p:txBody>
          <a:bodyPr vert="horz" wrap="square" lIns="0" tIns="0" rIns="0" bIns="0" numCol="1" anchor="b" anchorCtr="0" compatLnSpc="1">
            <a:prstTxWarp prst="textNoShape">
              <a:avLst/>
            </a:prstTxWarp>
          </a:bodyPr>
          <a:lstStyle>
            <a:lvl1pPr eaLnBrk="1" hangingPunct="1">
              <a:lnSpc>
                <a:spcPct val="90000"/>
              </a:lnSpc>
              <a:spcAft>
                <a:spcPts val="1000"/>
              </a:spcAft>
              <a:buFont typeface="Arial" panose="020B0604020202020204" pitchFamily="34" charset="0"/>
              <a:buNone/>
              <a:defRPr sz="1500" b="1"/>
            </a:lvl1pPr>
          </a:lstStyle>
          <a:p>
            <a:pPr>
              <a:defRPr/>
            </a:pPr>
            <a:fld id="{C630F1FA-4E88-4BEB-B0D3-C906854AB3A8}" type="slidenum">
              <a:rPr lang="en-US" altLang="it-IT"/>
              <a:pPr>
                <a:defRPr/>
              </a:pPr>
              <a:t>‹N›</a:t>
            </a:fld>
            <a:endParaRPr lang="en-US" altLang="it-IT"/>
          </a:p>
        </p:txBody>
      </p:sp>
      <p:sp>
        <p:nvSpPr>
          <p:cNvPr id="2052" name="Textplatzhalter 2"/>
          <p:cNvSpPr>
            <a:spLocks noGrp="1" noChangeArrowheads="1"/>
          </p:cNvSpPr>
          <p:nvPr userDrawn="1">
            <p:ph type="body" idx="4294967295"/>
          </p:nvPr>
        </p:nvSpPr>
        <p:spPr bwMode="auto">
          <a:xfrm>
            <a:off x="515938" y="1484313"/>
            <a:ext cx="11134725"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798" tIns="0" rIns="0" bIns="0"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it-IT" smtClean="0"/>
          </a:p>
        </p:txBody>
      </p:sp>
      <p:sp>
        <p:nvSpPr>
          <p:cNvPr id="2053" name="Titelplatzhalter 1"/>
          <p:cNvSpPr>
            <a:spLocks noGrp="1" noChangeArrowheads="1"/>
          </p:cNvSpPr>
          <p:nvPr userDrawn="1">
            <p:ph type="title" idx="4294967295"/>
          </p:nvPr>
        </p:nvSpPr>
        <p:spPr bwMode="auto">
          <a:xfrm>
            <a:off x="515938" y="411163"/>
            <a:ext cx="11134725"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TITELMASTERFORMAT DURCH KLICKEN BEARBEITEN</a:t>
            </a:r>
            <a:endParaRPr lang="en-US" altLang="it-IT" smtClean="0"/>
          </a:p>
        </p:txBody>
      </p:sp>
      <p:grpSp>
        <p:nvGrpSpPr>
          <p:cNvPr id="2054" name="Gruppieren 3"/>
          <p:cNvGrpSpPr>
            <a:grpSpLocks/>
          </p:cNvGrpSpPr>
          <p:nvPr userDrawn="1"/>
        </p:nvGrpSpPr>
        <p:grpSpPr bwMode="auto">
          <a:xfrm>
            <a:off x="8924925" y="-431800"/>
            <a:ext cx="3484563" cy="1843088"/>
            <a:chOff x="8924627" y="-432057"/>
            <a:chExt cx="3485131" cy="1843863"/>
          </a:xfrm>
        </p:grpSpPr>
        <p:sp>
          <p:nvSpPr>
            <p:cNvPr id="22" name="Gleichschenkliges Dreieck 21"/>
            <p:cNvSpPr/>
            <p:nvPr/>
          </p:nvSpPr>
          <p:spPr>
            <a:xfrm rot="1800000">
              <a:off x="10952195" y="738423"/>
              <a:ext cx="781177" cy="673383"/>
            </a:xfrm>
            <a:prstGeom prst="triangle">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22"/>
            <p:cNvSpPr/>
            <p:nvPr/>
          </p:nvSpPr>
          <p:spPr>
            <a:xfrm rot="19800000">
              <a:off x="11290388" y="738423"/>
              <a:ext cx="781177" cy="673383"/>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23"/>
            <p:cNvSpPr/>
            <p:nvPr/>
          </p:nvSpPr>
          <p:spPr>
            <a:xfrm rot="16200000">
              <a:off x="11460178" y="443110"/>
              <a:ext cx="781378" cy="673210"/>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24"/>
            <p:cNvSpPr/>
            <p:nvPr/>
          </p:nvSpPr>
          <p:spPr>
            <a:xfrm rot="12600000">
              <a:off x="11290388" y="150801"/>
              <a:ext cx="781177" cy="673383"/>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25"/>
            <p:cNvSpPr/>
            <p:nvPr/>
          </p:nvSpPr>
          <p:spPr>
            <a:xfrm rot="5400000">
              <a:off x="10781411" y="442316"/>
              <a:ext cx="781378" cy="674797"/>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26"/>
            <p:cNvSpPr/>
            <p:nvPr/>
          </p:nvSpPr>
          <p:spPr>
            <a:xfrm rot="9000000">
              <a:off x="10952195" y="150801"/>
              <a:ext cx="781177" cy="673383"/>
            </a:xfrm>
            <a:prstGeom prst="triangle">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29"/>
            <p:cNvSpPr/>
            <p:nvPr/>
          </p:nvSpPr>
          <p:spPr>
            <a:xfrm rot="16200000">
              <a:off x="10107407" y="443110"/>
              <a:ext cx="781378" cy="673210"/>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30"/>
            <p:cNvSpPr/>
            <p:nvPr/>
          </p:nvSpPr>
          <p:spPr>
            <a:xfrm rot="12600000">
              <a:off x="9937617" y="150801"/>
              <a:ext cx="781177" cy="673383"/>
            </a:xfrm>
            <a:prstGeom prst="triangle">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43"/>
            <p:cNvSpPr/>
            <p:nvPr/>
          </p:nvSpPr>
          <p:spPr>
            <a:xfrm rot="1800000">
              <a:off x="10277397" y="-432057"/>
              <a:ext cx="781177" cy="673383"/>
            </a:xfrm>
            <a:prstGeom prst="triangle">
              <a:avLst/>
            </a:prstGeom>
            <a:solidFill>
              <a:schemeClr val="bg2">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5" name="Gleichschenkliges Dreieck 44"/>
            <p:cNvSpPr/>
            <p:nvPr/>
          </p:nvSpPr>
          <p:spPr>
            <a:xfrm rot="19800000">
              <a:off x="10615591" y="-432057"/>
              <a:ext cx="781177" cy="673383"/>
            </a:xfrm>
            <a:prstGeom prst="triangle">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6" name="Gleichschenkliges Dreieck 45"/>
            <p:cNvSpPr/>
            <p:nvPr/>
          </p:nvSpPr>
          <p:spPr>
            <a:xfrm rot="1800000">
              <a:off x="8924627" y="-432057"/>
              <a:ext cx="781177" cy="673383"/>
            </a:xfrm>
            <a:prstGeom prst="triangl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46"/>
            <p:cNvSpPr/>
            <p:nvPr/>
          </p:nvSpPr>
          <p:spPr>
            <a:xfrm rot="19800000">
              <a:off x="9262820" y="-432057"/>
              <a:ext cx="782765" cy="673383"/>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47"/>
            <p:cNvSpPr/>
            <p:nvPr/>
          </p:nvSpPr>
          <p:spPr>
            <a:xfrm rot="1800000">
              <a:off x="11628581" y="-432057"/>
              <a:ext cx="781177" cy="673383"/>
            </a:xfrm>
            <a:prstGeom prst="triangl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4006" r:id="rId1"/>
    <p:sldLayoutId id="2147484007" r:id="rId2"/>
    <p:sldLayoutId id="2147483984" r:id="rId3"/>
    <p:sldLayoutId id="2147483985" r:id="rId4"/>
    <p:sldLayoutId id="2147483986" r:id="rId5"/>
    <p:sldLayoutId id="2147483987" r:id="rId6"/>
    <p:sldLayoutId id="2147483988" r:id="rId7"/>
    <p:sldLayoutId id="2147483989" r:id="rId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912813" rtl="0" eaLnBrk="0" fontAlgn="base" hangingPunct="0">
        <a:spcBef>
          <a:spcPct val="0"/>
        </a:spcBef>
        <a:spcAft>
          <a:spcPct val="0"/>
        </a:spcAft>
        <a:defRPr lang="en-US" sz="3600" kern="1200" dirty="0">
          <a:solidFill>
            <a:schemeClr val="tx1"/>
          </a:solidFill>
          <a:latin typeface="+mj-lt"/>
          <a:ea typeface="MS PGothic" panose="020B0600070205080204" charset="-128"/>
          <a:cs typeface="MS PGothic" panose="020B0600070205080204" charset="-128"/>
        </a:defRPr>
      </a:lvl1pPr>
      <a:lvl2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2pPr>
      <a:lvl3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3pPr>
      <a:lvl4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4pPr>
      <a:lvl5pPr algn="l" defTabSz="912813" rtl="0" eaLnBrk="0" fontAlgn="base" hangingPunct="0">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5pPr>
      <a:lvl6pPr marL="4572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6pPr>
      <a:lvl7pPr marL="9144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7pPr>
      <a:lvl8pPr marL="13716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8pPr>
      <a:lvl9pPr marL="1828800" algn="l" defTabSz="912495" rtl="0" fontAlgn="base">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9pPr>
    </p:titleStyle>
    <p:bodyStyle>
      <a:lvl1pPr marL="271463" indent="-271463" algn="l" defTabSz="912813" rtl="0" eaLnBrk="0" fontAlgn="base" hangingPunct="0">
        <a:lnSpc>
          <a:spcPct val="90000"/>
        </a:lnSpc>
        <a:spcBef>
          <a:spcPct val="0"/>
        </a:spcBef>
        <a:spcAft>
          <a:spcPts val="1000"/>
        </a:spcAft>
        <a:buFont typeface="Wingdings" panose="05000000000000000000" pitchFamily="2" charset="2"/>
        <a:buChar char="§"/>
        <a:defRPr sz="2300" kern="1200">
          <a:solidFill>
            <a:schemeClr val="tx1"/>
          </a:solidFill>
          <a:latin typeface="Calibri Light" panose="020F0302020204030204" charset="0"/>
          <a:ea typeface="MS PGothic" panose="020B0600070205080204" charset="-128"/>
          <a:cs typeface="MS PGothic" panose="020B0600070205080204" charset="-128"/>
        </a:defRPr>
      </a:lvl1pPr>
      <a:lvl2pPr marL="806450" indent="-271463" algn="l" defTabSz="912813" rtl="0" eaLnBrk="0" fontAlgn="base" hangingPunct="0">
        <a:lnSpc>
          <a:spcPct val="90000"/>
        </a:lnSpc>
        <a:spcBef>
          <a:spcPct val="0"/>
        </a:spcBef>
        <a:spcAft>
          <a:spcPts val="1000"/>
        </a:spcAft>
        <a:buFont typeface="Symbol" panose="05050102010706020507" pitchFamily="18" charset="2"/>
        <a:buChar char="-"/>
        <a:defRPr sz="2000" kern="1200">
          <a:solidFill>
            <a:schemeClr val="tx1"/>
          </a:solidFill>
          <a:latin typeface="Calibri Light" panose="020F0302020204030204" charset="0"/>
          <a:ea typeface="MS PGothic" panose="020B0600070205080204" charset="-128"/>
          <a:cs typeface="MS PGothic" panose="020B0600070205080204" charset="-128"/>
        </a:defRPr>
      </a:lvl2pPr>
      <a:lvl3pPr marL="1079500" indent="-176213" algn="l" defTabSz="912813" rtl="0" eaLnBrk="0" fontAlgn="base" hangingPunct="0">
        <a:lnSpc>
          <a:spcPct val="90000"/>
        </a:lnSpc>
        <a:spcBef>
          <a:spcPct val="0"/>
        </a:spcBef>
        <a:spcAft>
          <a:spcPts val="1000"/>
        </a:spcAft>
        <a:buFont typeface="Symbol" panose="05050102010706020507" pitchFamily="18" charset="2"/>
        <a:buChar char="-"/>
        <a:defRPr sz="1900" kern="1200">
          <a:solidFill>
            <a:schemeClr val="tx1"/>
          </a:solidFill>
          <a:latin typeface="Calibri Light" panose="020F0302020204030204" charset="0"/>
          <a:ea typeface="MS PGothic" panose="020B0600070205080204" charset="-128"/>
          <a:cs typeface="MS PGothic" panose="020B0600070205080204" charset="-128"/>
        </a:defRPr>
      </a:lvl3pPr>
      <a:lvl4pPr marL="1435100" indent="-176213" algn="l" defTabSz="912813" rtl="0" eaLnBrk="0" fontAlgn="base" hangingPunct="0">
        <a:lnSpc>
          <a:spcPct val="90000"/>
        </a:lnSpc>
        <a:spcBef>
          <a:spcPct val="0"/>
        </a:spcBef>
        <a:spcAft>
          <a:spcPts val="1000"/>
        </a:spcAft>
        <a:buFont typeface="Symbol" panose="05050102010706020507" pitchFamily="18" charset="2"/>
        <a:buChar char="-"/>
        <a:defRPr sz="1600" kern="1200">
          <a:solidFill>
            <a:schemeClr val="tx1"/>
          </a:solidFill>
          <a:latin typeface="Calibri Light" panose="020F0302020204030204" charset="0"/>
          <a:ea typeface="MS PGothic" panose="020B0600070205080204" charset="-128"/>
          <a:cs typeface="MS PGothic" panose="020B0600070205080204" charset="-128"/>
        </a:defRPr>
      </a:lvl4pPr>
      <a:lvl5pPr marL="1792288" indent="-177800" algn="l" defTabSz="912813" rtl="0" eaLnBrk="0" fontAlgn="base" hangingPunct="0">
        <a:lnSpc>
          <a:spcPct val="90000"/>
        </a:lnSpc>
        <a:spcBef>
          <a:spcPct val="0"/>
        </a:spcBef>
        <a:spcAft>
          <a:spcPts val="1000"/>
        </a:spcAft>
        <a:buFont typeface="Symbol" panose="05050102010706020507" pitchFamily="18" charset="2"/>
        <a:buChar char="-"/>
        <a:defRPr sz="1600" kern="1200">
          <a:solidFill>
            <a:schemeClr val="tx1"/>
          </a:solidFill>
          <a:latin typeface="Calibri Light" panose="020F0302020204030204" charset="0"/>
          <a:ea typeface="MS PGothic" panose="020B0600070205080204" charset="-128"/>
          <a:cs typeface="MS PGothic" panose="020B0600070205080204" charset="-128"/>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2565"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noChangeArrowheads="1"/>
          </p:cNvSpPr>
          <p:nvPr userDrawn="1">
            <p:ph type="title" idx="4294967295"/>
          </p:nvPr>
        </p:nvSpPr>
        <p:spPr bwMode="auto">
          <a:xfrm>
            <a:off x="515938" y="411163"/>
            <a:ext cx="11134725" cy="107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TITELMASTERFORMAT DURCH KLICKEN BEARBEITEN</a:t>
            </a:r>
            <a:endParaRPr lang="en-US" altLang="it-IT" smtClean="0"/>
          </a:p>
        </p:txBody>
      </p:sp>
      <p:sp>
        <p:nvSpPr>
          <p:cNvPr id="5" name="Fußzeilenplatzhalter 4"/>
          <p:cNvSpPr>
            <a:spLocks noGrp="1"/>
          </p:cNvSpPr>
          <p:nvPr>
            <p:ph type="ftr" sz="quarter" idx="3"/>
          </p:nvPr>
        </p:nvSpPr>
        <p:spPr>
          <a:xfrm>
            <a:off x="3957638" y="6076950"/>
            <a:ext cx="4275137" cy="358775"/>
          </a:xfrm>
          <a:prstGeom prst="rect">
            <a:avLst/>
          </a:prstGeom>
        </p:spPr>
        <p:txBody>
          <a:bodyPr vert="horz" lIns="0" tIns="0" rIns="0" bIns="0" rtlCol="0" anchor="b" anchorCtr="0"/>
          <a:lstStyle>
            <a:lvl1pPr algn="ctr" defTabSz="913765" eaLnBrk="1" fontAlgn="auto" hangingPunct="1">
              <a:lnSpc>
                <a:spcPct val="90000"/>
              </a:lnSpc>
              <a:spcBef>
                <a:spcPts val="0"/>
              </a:spcBef>
              <a:spcAft>
                <a:spcPts val="1000"/>
              </a:spcAft>
              <a:buFontTx/>
              <a:buNone/>
              <a:defRPr sz="1200">
                <a:solidFill>
                  <a:schemeClr val="accent1">
                    <a:lumMod val="50000"/>
                  </a:schemeClr>
                </a:solidFill>
                <a:latin typeface="Calibri Light" panose="020F0302020204030204" charset="0"/>
                <a:ea typeface="+mn-ea"/>
                <a:cs typeface="+mn-cs"/>
              </a:defRPr>
            </a:lvl1pPr>
          </a:lstStyle>
          <a:p>
            <a:pPr>
              <a:defRPr/>
            </a:pPr>
            <a:r>
              <a:rPr lang="en-US"/>
              <a:t>Enter your footer text here</a:t>
            </a:r>
            <a:endParaRPr lang="en-US" dirty="0"/>
          </a:p>
        </p:txBody>
      </p:sp>
      <p:sp>
        <p:nvSpPr>
          <p:cNvPr id="6" name="Foliennummernplatzhalter 5"/>
          <p:cNvSpPr>
            <a:spLocks noGrp="1"/>
          </p:cNvSpPr>
          <p:nvPr>
            <p:ph type="sldNum" sz="quarter" idx="4"/>
          </p:nvPr>
        </p:nvSpPr>
        <p:spPr>
          <a:xfrm>
            <a:off x="515938" y="6076950"/>
            <a:ext cx="914400" cy="358775"/>
          </a:xfrm>
          <a:prstGeom prst="rect">
            <a:avLst/>
          </a:prstGeom>
        </p:spPr>
        <p:txBody>
          <a:bodyPr vert="horz" wrap="square" lIns="0" tIns="0" rIns="0" bIns="0" numCol="1" anchor="b" anchorCtr="0" compatLnSpc="1">
            <a:prstTxWarp prst="textNoShape">
              <a:avLst/>
            </a:prstTxWarp>
          </a:bodyPr>
          <a:lstStyle>
            <a:lvl1pPr eaLnBrk="1" hangingPunct="1">
              <a:lnSpc>
                <a:spcPct val="90000"/>
              </a:lnSpc>
              <a:spcAft>
                <a:spcPts val="1000"/>
              </a:spcAft>
              <a:buFont typeface="Arial" panose="020B0604020202020204" pitchFamily="34" charset="0"/>
              <a:buNone/>
              <a:defRPr sz="1500" b="1">
                <a:solidFill>
                  <a:srgbClr val="144D73"/>
                </a:solidFill>
              </a:defRPr>
            </a:lvl1pPr>
          </a:lstStyle>
          <a:p>
            <a:pPr>
              <a:defRPr/>
            </a:pPr>
            <a:fld id="{1D87A10D-21F7-474B-AEC1-89520B7F8CC9}" type="slidenum">
              <a:rPr lang="en-US" altLang="it-IT"/>
              <a:pPr>
                <a:defRPr/>
              </a:pPr>
              <a:t>‹N›</a:t>
            </a:fld>
            <a:endParaRPr lang="en-US" altLang="it-IT"/>
          </a:p>
        </p:txBody>
      </p:sp>
      <p:sp>
        <p:nvSpPr>
          <p:cNvPr id="3077" name="Textplatzhalter 2"/>
          <p:cNvSpPr>
            <a:spLocks noGrp="1" noChangeArrowheads="1"/>
          </p:cNvSpPr>
          <p:nvPr userDrawn="1">
            <p:ph type="body" idx="4294967295"/>
          </p:nvPr>
        </p:nvSpPr>
        <p:spPr bwMode="auto">
          <a:xfrm>
            <a:off x="515938" y="1484313"/>
            <a:ext cx="11134725"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798" tIns="0" rIns="0" bIns="0"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it-IT" smtClean="0"/>
          </a:p>
        </p:txBody>
      </p:sp>
      <p:grpSp>
        <p:nvGrpSpPr>
          <p:cNvPr id="3078" name="Gruppieren 2"/>
          <p:cNvGrpSpPr>
            <a:grpSpLocks/>
          </p:cNvGrpSpPr>
          <p:nvPr userDrawn="1"/>
        </p:nvGrpSpPr>
        <p:grpSpPr bwMode="auto">
          <a:xfrm>
            <a:off x="8924925" y="-431800"/>
            <a:ext cx="3484563" cy="1843088"/>
            <a:chOff x="8924627" y="-432057"/>
            <a:chExt cx="3485131" cy="1843863"/>
          </a:xfrm>
        </p:grpSpPr>
        <p:sp>
          <p:nvSpPr>
            <p:cNvPr id="22" name="Gleichschenkliges Dreieck 21"/>
            <p:cNvSpPr/>
            <p:nvPr/>
          </p:nvSpPr>
          <p:spPr>
            <a:xfrm rot="1800000">
              <a:off x="10952195" y="738423"/>
              <a:ext cx="781177" cy="673383"/>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3" name="Gleichschenkliges Dreieck 22"/>
            <p:cNvSpPr/>
            <p:nvPr/>
          </p:nvSpPr>
          <p:spPr>
            <a:xfrm rot="19800000">
              <a:off x="11290388" y="738423"/>
              <a:ext cx="781177" cy="673383"/>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4" name="Gleichschenkliges Dreieck 23"/>
            <p:cNvSpPr/>
            <p:nvPr/>
          </p:nvSpPr>
          <p:spPr>
            <a:xfrm rot="16200000">
              <a:off x="11460178" y="443110"/>
              <a:ext cx="781378" cy="673210"/>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5" name="Gleichschenkliges Dreieck 24"/>
            <p:cNvSpPr/>
            <p:nvPr/>
          </p:nvSpPr>
          <p:spPr>
            <a:xfrm rot="12600000">
              <a:off x="11290388" y="150801"/>
              <a:ext cx="781177" cy="673383"/>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6" name="Gleichschenkliges Dreieck 25"/>
            <p:cNvSpPr/>
            <p:nvPr/>
          </p:nvSpPr>
          <p:spPr>
            <a:xfrm rot="5400000">
              <a:off x="10781411" y="442316"/>
              <a:ext cx="781378" cy="674797"/>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27" name="Gleichschenkliges Dreieck 26"/>
            <p:cNvSpPr/>
            <p:nvPr/>
          </p:nvSpPr>
          <p:spPr>
            <a:xfrm rot="9000000">
              <a:off x="10952195" y="150801"/>
              <a:ext cx="781177" cy="673383"/>
            </a:xfrm>
            <a:prstGeom prst="triangle">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0" name="Gleichschenkliges Dreieck 29"/>
            <p:cNvSpPr/>
            <p:nvPr/>
          </p:nvSpPr>
          <p:spPr>
            <a:xfrm rot="16200000">
              <a:off x="10107407" y="443110"/>
              <a:ext cx="781378" cy="673210"/>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31" name="Gleichschenkliges Dreieck 30"/>
            <p:cNvSpPr/>
            <p:nvPr/>
          </p:nvSpPr>
          <p:spPr>
            <a:xfrm rot="12600000">
              <a:off x="9937617" y="150801"/>
              <a:ext cx="781177" cy="673383"/>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4" name="Gleichschenkliges Dreieck 43"/>
            <p:cNvSpPr/>
            <p:nvPr/>
          </p:nvSpPr>
          <p:spPr>
            <a:xfrm rot="1800000">
              <a:off x="10277397" y="-432057"/>
              <a:ext cx="781177" cy="673383"/>
            </a:xfrm>
            <a:prstGeom prst="triangle">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5" name="Gleichschenkliges Dreieck 44"/>
            <p:cNvSpPr/>
            <p:nvPr/>
          </p:nvSpPr>
          <p:spPr>
            <a:xfrm rot="19800000">
              <a:off x="10615591" y="-432057"/>
              <a:ext cx="781177" cy="673383"/>
            </a:xfrm>
            <a:prstGeom prst="triangl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6" name="Gleichschenkliges Dreieck 45"/>
            <p:cNvSpPr/>
            <p:nvPr/>
          </p:nvSpPr>
          <p:spPr>
            <a:xfrm rot="1800000">
              <a:off x="8924627" y="-432057"/>
              <a:ext cx="781177" cy="673383"/>
            </a:xfrm>
            <a:prstGeom prst="triangle">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7" name="Gleichschenkliges Dreieck 46"/>
            <p:cNvSpPr/>
            <p:nvPr/>
          </p:nvSpPr>
          <p:spPr>
            <a:xfrm rot="19800000">
              <a:off x="9262820" y="-432057"/>
              <a:ext cx="782765" cy="673383"/>
            </a:xfrm>
            <a:prstGeom prst="triangle">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sp>
          <p:nvSpPr>
            <p:cNvPr id="48" name="Gleichschenkliges Dreieck 47"/>
            <p:cNvSpPr/>
            <p:nvPr/>
          </p:nvSpPr>
          <p:spPr>
            <a:xfrm rot="1800000">
              <a:off x="11628581" y="-432057"/>
              <a:ext cx="781177" cy="673383"/>
            </a:xfrm>
            <a:prstGeom prst="triangl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en-US" altLang="x-none" noProof="1">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4008" r:id="rId1"/>
    <p:sldLayoutId id="2147484009" r:id="rId2"/>
    <p:sldLayoutId id="2147483990" r:id="rId3"/>
    <p:sldLayoutId id="2147483991" r:id="rId4"/>
    <p:sldLayoutId id="2147483992" r:id="rId5"/>
    <p:sldLayoutId id="2147483993" r:id="rId6"/>
    <p:sldLayoutId id="2147483994" r:id="rId7"/>
    <p:sldLayoutId id="2147483995" r:id="rId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912813" rtl="0" eaLnBrk="0" fontAlgn="base" hangingPunct="0">
        <a:spcBef>
          <a:spcPct val="0"/>
        </a:spcBef>
        <a:spcAft>
          <a:spcPct val="0"/>
        </a:spcAft>
        <a:defRPr lang="en-US" sz="3600" kern="1200" dirty="0">
          <a:solidFill>
            <a:srgbClr val="144D73"/>
          </a:solidFill>
          <a:latin typeface="+mj-lt"/>
          <a:ea typeface="MS PGothic" panose="020B0600070205080204" charset="-128"/>
          <a:cs typeface="MS PGothic" panose="020B0600070205080204" charset="-128"/>
        </a:defRPr>
      </a:lvl1pPr>
      <a:lvl2pPr algn="l" defTabSz="912813" rtl="0" eaLnBrk="0" fontAlgn="base" hangingPunct="0">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2pPr>
      <a:lvl3pPr algn="l" defTabSz="912813" rtl="0" eaLnBrk="0" fontAlgn="base" hangingPunct="0">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3pPr>
      <a:lvl4pPr algn="l" defTabSz="912813" rtl="0" eaLnBrk="0" fontAlgn="base" hangingPunct="0">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4pPr>
      <a:lvl5pPr algn="l" defTabSz="912813" rtl="0" eaLnBrk="0" fontAlgn="base" hangingPunct="0">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5pPr>
      <a:lvl6pPr marL="457200" algn="l" defTabSz="912495" rtl="0" fontAlgn="base">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6pPr>
      <a:lvl7pPr marL="914400" algn="l" defTabSz="912495" rtl="0" fontAlgn="base">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7pPr>
      <a:lvl8pPr marL="1371600" algn="l" defTabSz="912495" rtl="0" fontAlgn="base">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8pPr>
      <a:lvl9pPr marL="1828800" algn="l" defTabSz="912495" rtl="0" fontAlgn="base">
        <a:spcBef>
          <a:spcPct val="0"/>
        </a:spcBef>
        <a:spcAft>
          <a:spcPct val="0"/>
        </a:spcAft>
        <a:defRPr sz="3600">
          <a:solidFill>
            <a:srgbClr val="144D73"/>
          </a:solidFill>
          <a:latin typeface="Calibri" panose="020F0502020204030204" charset="0"/>
          <a:ea typeface="MS PGothic" panose="020B0600070205080204" charset="-128"/>
          <a:cs typeface="MS PGothic" panose="020B0600070205080204" charset="-128"/>
        </a:defRPr>
      </a:lvl9pPr>
    </p:titleStyle>
    <p:bodyStyle>
      <a:lvl1pPr marL="271463" indent="-271463" algn="l" defTabSz="912813" rtl="0" eaLnBrk="0" fontAlgn="base" hangingPunct="0">
        <a:lnSpc>
          <a:spcPct val="90000"/>
        </a:lnSpc>
        <a:spcBef>
          <a:spcPct val="0"/>
        </a:spcBef>
        <a:spcAft>
          <a:spcPts val="1000"/>
        </a:spcAft>
        <a:buFont typeface="Wingdings" panose="05000000000000000000" pitchFamily="2" charset="2"/>
        <a:buChar char="§"/>
        <a:defRPr sz="2300" kern="1200">
          <a:solidFill>
            <a:srgbClr val="144D73"/>
          </a:solidFill>
          <a:latin typeface="Calibri Light" panose="020F0302020204030204" charset="0"/>
          <a:ea typeface="MS PGothic" panose="020B0600070205080204" charset="-128"/>
          <a:cs typeface="MS PGothic" panose="020B0600070205080204" charset="-128"/>
        </a:defRPr>
      </a:lvl1pPr>
      <a:lvl2pPr marL="806450" indent="-271463" algn="l" defTabSz="912813" rtl="0" eaLnBrk="0" fontAlgn="base" hangingPunct="0">
        <a:lnSpc>
          <a:spcPct val="90000"/>
        </a:lnSpc>
        <a:spcBef>
          <a:spcPct val="0"/>
        </a:spcBef>
        <a:spcAft>
          <a:spcPts val="1000"/>
        </a:spcAft>
        <a:buFont typeface="Symbol" panose="05050102010706020507" pitchFamily="18" charset="2"/>
        <a:buChar char="-"/>
        <a:defRPr sz="2000" kern="1200">
          <a:solidFill>
            <a:srgbClr val="144D73"/>
          </a:solidFill>
          <a:latin typeface="Calibri Light" panose="020F0302020204030204" charset="0"/>
          <a:ea typeface="MS PGothic" panose="020B0600070205080204" charset="-128"/>
          <a:cs typeface="MS PGothic" panose="020B0600070205080204" charset="-128"/>
        </a:defRPr>
      </a:lvl2pPr>
      <a:lvl3pPr marL="1079500" indent="-176213" algn="l" defTabSz="912813" rtl="0" eaLnBrk="0" fontAlgn="base" hangingPunct="0">
        <a:lnSpc>
          <a:spcPct val="90000"/>
        </a:lnSpc>
        <a:spcBef>
          <a:spcPct val="0"/>
        </a:spcBef>
        <a:spcAft>
          <a:spcPts val="1000"/>
        </a:spcAft>
        <a:buFont typeface="Symbol" panose="05050102010706020507" pitchFamily="18" charset="2"/>
        <a:buChar char="-"/>
        <a:defRPr sz="1900" kern="1200">
          <a:solidFill>
            <a:srgbClr val="144D73"/>
          </a:solidFill>
          <a:latin typeface="Calibri Light" panose="020F0302020204030204" charset="0"/>
          <a:ea typeface="MS PGothic" panose="020B0600070205080204" charset="-128"/>
          <a:cs typeface="MS PGothic" panose="020B0600070205080204" charset="-128"/>
        </a:defRPr>
      </a:lvl3pPr>
      <a:lvl4pPr marL="1435100" indent="-176213" algn="l" defTabSz="912813" rtl="0" eaLnBrk="0" fontAlgn="base" hangingPunct="0">
        <a:lnSpc>
          <a:spcPct val="90000"/>
        </a:lnSpc>
        <a:spcBef>
          <a:spcPct val="0"/>
        </a:spcBef>
        <a:spcAft>
          <a:spcPts val="1000"/>
        </a:spcAft>
        <a:buFont typeface="Symbol" panose="05050102010706020507" pitchFamily="18" charset="2"/>
        <a:buChar char="-"/>
        <a:defRPr sz="1600" kern="1200">
          <a:solidFill>
            <a:srgbClr val="144D73"/>
          </a:solidFill>
          <a:latin typeface="Calibri Light" panose="020F0302020204030204" charset="0"/>
          <a:ea typeface="MS PGothic" panose="020B0600070205080204" charset="-128"/>
          <a:cs typeface="MS PGothic" panose="020B0600070205080204" charset="-128"/>
        </a:defRPr>
      </a:lvl4pPr>
      <a:lvl5pPr marL="1792288" indent="-177800" algn="l" defTabSz="912813" rtl="0" eaLnBrk="0" fontAlgn="base" hangingPunct="0">
        <a:lnSpc>
          <a:spcPct val="90000"/>
        </a:lnSpc>
        <a:spcBef>
          <a:spcPct val="0"/>
        </a:spcBef>
        <a:spcAft>
          <a:spcPts val="1000"/>
        </a:spcAft>
        <a:buFont typeface="Symbol" panose="05050102010706020507" pitchFamily="18" charset="2"/>
        <a:buChar char="-"/>
        <a:defRPr sz="1600" kern="1200">
          <a:solidFill>
            <a:srgbClr val="144D73"/>
          </a:solidFill>
          <a:latin typeface="Calibri Light" panose="020F0302020204030204" charset="0"/>
          <a:ea typeface="MS PGothic" panose="020B0600070205080204" charset="-128"/>
          <a:cs typeface="MS PGothic" panose="020B0600070205080204" charset="-128"/>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0965"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2565" algn="l" defTabSz="913765" rtl="0" eaLnBrk="1" latinLnBrk="0" hangingPunct="1">
        <a:defRPr sz="1900" kern="1200">
          <a:solidFill>
            <a:schemeClr val="tx1"/>
          </a:solidFill>
          <a:latin typeface="+mn-lt"/>
          <a:ea typeface="+mn-ea"/>
          <a:cs typeface="+mn-cs"/>
        </a:defRPr>
      </a:lvl7pPr>
      <a:lvl8pPr marL="3199130" algn="l" defTabSz="913765" rtl="0" eaLnBrk="1" latinLnBrk="0" hangingPunct="1">
        <a:defRPr sz="1900" kern="1200">
          <a:solidFill>
            <a:schemeClr val="tx1"/>
          </a:solidFill>
          <a:latin typeface="+mn-lt"/>
          <a:ea typeface="+mn-ea"/>
          <a:cs typeface="+mn-cs"/>
        </a:defRPr>
      </a:lvl8pPr>
      <a:lvl9pPr marL="3656330" algn="l" defTabSz="91376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Title"/>
          <p:cNvSpPr>
            <a:spLocks noGrp="1" noChangeArrowheads="1"/>
          </p:cNvSpPr>
          <p:nvPr>
            <p:ph type="title" idx="4294967295"/>
          </p:nvPr>
        </p:nvSpPr>
        <p:spPr bwMode="auto">
          <a:xfrm>
            <a:off x="539750" y="431800"/>
            <a:ext cx="1110932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TITLE STYLE</a:t>
            </a:r>
          </a:p>
        </p:txBody>
      </p:sp>
      <p:sp>
        <p:nvSpPr>
          <p:cNvPr id="4099" name="Content"/>
          <p:cNvSpPr>
            <a:spLocks noGrp="1" noChangeArrowheads="1"/>
          </p:cNvSpPr>
          <p:nvPr>
            <p:ph type="body" idx="4294967295"/>
          </p:nvPr>
        </p:nvSpPr>
        <p:spPr bwMode="auto">
          <a:xfrm>
            <a:off x="539750" y="1511300"/>
            <a:ext cx="11109325"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cNvSpPr>
            <a:spLocks noGrp="1"/>
          </p:cNvSpPr>
          <p:nvPr>
            <p:ph type="dt" sz="half" idx="2"/>
          </p:nvPr>
        </p:nvSpPr>
        <p:spPr>
          <a:xfrm>
            <a:off x="10210800" y="6083300"/>
            <a:ext cx="1439863" cy="360363"/>
          </a:xfrm>
          <a:prstGeom prst="rect">
            <a:avLst/>
          </a:prstGeom>
        </p:spPr>
        <p:txBody>
          <a:bodyPr vert="horz" wrap="square" lIns="0" tIns="0" rIns="0" bIns="0" numCol="1" anchor="b" anchorCtr="0" compatLnSpc="1">
            <a:prstTxWarp prst="textNoShape">
              <a:avLst/>
            </a:prstTxWarp>
          </a:bodyPr>
          <a:lstStyle>
            <a:lvl1pPr algn="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5" name="Footer"/>
          <p:cNvSpPr>
            <a:spLocks noGrp="1"/>
          </p:cNvSpPr>
          <p:nvPr>
            <p:ph type="ftr" sz="quarter" idx="3"/>
          </p:nvPr>
        </p:nvSpPr>
        <p:spPr>
          <a:xfrm>
            <a:off x="3935413" y="6083300"/>
            <a:ext cx="4319587" cy="360363"/>
          </a:xfrm>
          <a:prstGeom prst="rect">
            <a:avLst/>
          </a:prstGeom>
        </p:spPr>
        <p:txBody>
          <a:bodyPr vert="horz" wrap="square" lIns="0" tIns="0" rIns="0" bIns="0" numCol="1" anchor="b" anchorCtr="0" compatLnSpc="1">
            <a:prstTxWarp prst="textNoShape">
              <a:avLst/>
            </a:prstTxWarp>
          </a:bodyPr>
          <a:lstStyle>
            <a:lvl1pPr algn="ct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6" name="Slide Number"/>
          <p:cNvSpPr>
            <a:spLocks noGrp="1"/>
          </p:cNvSpPr>
          <p:nvPr>
            <p:ph type="sldNum" sz="quarter" idx="4"/>
          </p:nvPr>
        </p:nvSpPr>
        <p:spPr>
          <a:xfrm>
            <a:off x="539750" y="6083300"/>
            <a:ext cx="900113" cy="360363"/>
          </a:xfrm>
          <a:prstGeom prst="rect">
            <a:avLst/>
          </a:prstGeom>
        </p:spPr>
        <p:txBody>
          <a:bodyPr vert="horz" wrap="square" lIns="0" tIns="0" rIns="0" bIns="0" numCol="1" anchor="b" anchorCtr="0" compatLnSpc="1">
            <a:prstTxWarp prst="textNoShape">
              <a:avLst/>
            </a:prstTxWarp>
          </a:bodyPr>
          <a:lstStyle>
            <a:lvl1pP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fld id="{4153F6F4-D66E-4CC8-A915-61CBFAF54CA9}"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874713" rtl="0" eaLnBrk="0" fontAlgn="base" hangingPunct="0">
        <a:lnSpc>
          <a:spcPct val="90000"/>
        </a:lnSpc>
        <a:spcBef>
          <a:spcPct val="0"/>
        </a:spcBef>
        <a:spcAft>
          <a:spcPct val="0"/>
        </a:spcAft>
        <a:defRPr sz="3600" kern="1200">
          <a:solidFill>
            <a:schemeClr val="tx1"/>
          </a:solidFill>
          <a:latin typeface="+mj-lt"/>
          <a:ea typeface="MS PGothic" panose="020B0600070205080204" charset="-128"/>
          <a:cs typeface="MS PGothic" panose="020B0600070205080204" charset="-128"/>
        </a:defRPr>
      </a:lvl1pPr>
      <a:lvl2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2pPr>
      <a:lvl3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3pPr>
      <a:lvl4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4pPr>
      <a:lvl5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5pPr>
      <a:lvl6pPr marL="4572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6pPr>
      <a:lvl7pPr marL="9144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7pPr>
      <a:lvl8pPr marL="13716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8pPr>
      <a:lvl9pPr marL="18288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9pPr>
    </p:titleStyle>
    <p:bodyStyle>
      <a:lvl1pPr marL="257175" indent="-257175" algn="l" defTabSz="874713" rtl="0" eaLnBrk="0" fontAlgn="base" hangingPunct="0">
        <a:lnSpc>
          <a:spcPct val="90000"/>
        </a:lnSpc>
        <a:spcBef>
          <a:spcPct val="0"/>
        </a:spcBef>
        <a:spcAft>
          <a:spcPts val="1000"/>
        </a:spcAft>
        <a:buFont typeface="Wingdings" panose="05000000000000000000" pitchFamily="2" charset="2"/>
        <a:buChar char="§"/>
        <a:defRPr sz="2300" kern="1200">
          <a:solidFill>
            <a:schemeClr val="tx1"/>
          </a:solidFill>
          <a:latin typeface="+mn-lt"/>
          <a:ea typeface="MS PGothic" panose="020B0600070205080204" charset="-128"/>
          <a:cs typeface="MS PGothic" panose="020B0600070205080204" charset="-128"/>
        </a:defRPr>
      </a:lvl1pPr>
      <a:lvl2pPr marL="688975" indent="-257175" algn="l" defTabSz="874713" rtl="0" eaLnBrk="0" fontAlgn="base" hangingPunct="0">
        <a:lnSpc>
          <a:spcPct val="90000"/>
        </a:lnSpc>
        <a:spcBef>
          <a:spcPct val="0"/>
        </a:spcBef>
        <a:spcAft>
          <a:spcPts val="1000"/>
        </a:spcAft>
        <a:buFont typeface="Calibri Light" panose="020F0302020204030204" pitchFamily="34" charset="0"/>
        <a:buChar char="–"/>
        <a:defRPr sz="2000" kern="1200">
          <a:solidFill>
            <a:schemeClr val="tx1"/>
          </a:solidFill>
          <a:latin typeface="+mn-lt"/>
          <a:ea typeface="MS PGothic" panose="020B0600070205080204" charset="-128"/>
          <a:cs typeface="MS PGothic" panose="020B0600070205080204" charset="-128"/>
        </a:defRPr>
      </a:lvl2pPr>
      <a:lvl3pPr marL="1033463" indent="-257175" algn="l" defTabSz="874713" rtl="0" eaLnBrk="0" fontAlgn="base" hangingPunct="0">
        <a:lnSpc>
          <a:spcPct val="90000"/>
        </a:lnSpc>
        <a:spcBef>
          <a:spcPct val="0"/>
        </a:spcBef>
        <a:spcAft>
          <a:spcPts val="1000"/>
        </a:spcAft>
        <a:buFont typeface="Calibri Light" panose="020F0302020204030204" pitchFamily="34" charset="0"/>
        <a:buChar char="–"/>
        <a:defRPr sz="1900" kern="1200">
          <a:solidFill>
            <a:schemeClr val="tx1"/>
          </a:solidFill>
          <a:latin typeface="+mn-lt"/>
          <a:ea typeface="MS PGothic" panose="020B0600070205080204" charset="-128"/>
          <a:cs typeface="MS PGothic" panose="020B0600070205080204" charset="-128"/>
        </a:defRPr>
      </a:lvl3pPr>
      <a:lvl4pPr marL="1377950"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4pPr>
      <a:lvl5pPr marL="1722438"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5pPr>
      <a:lvl6pPr marL="240855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4607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8422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2173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5665" rtl="0" eaLnBrk="1" latinLnBrk="0" hangingPunct="1">
        <a:defRPr sz="1900" kern="1200">
          <a:solidFill>
            <a:schemeClr val="tx1"/>
          </a:solidFill>
          <a:latin typeface="+mn-lt"/>
          <a:ea typeface="+mn-ea"/>
          <a:cs typeface="+mn-cs"/>
        </a:defRPr>
      </a:lvl1pPr>
      <a:lvl2pPr marL="438150" algn="l" defTabSz="875665" rtl="0" eaLnBrk="1" latinLnBrk="0" hangingPunct="1">
        <a:defRPr sz="1900" kern="1200">
          <a:solidFill>
            <a:schemeClr val="tx1"/>
          </a:solidFill>
          <a:latin typeface="+mn-lt"/>
          <a:ea typeface="+mn-ea"/>
          <a:cs typeface="+mn-cs"/>
        </a:defRPr>
      </a:lvl2pPr>
      <a:lvl3pPr marL="875665" algn="l" defTabSz="875665" rtl="0" eaLnBrk="1" latinLnBrk="0" hangingPunct="1">
        <a:defRPr sz="1900" kern="1200">
          <a:solidFill>
            <a:schemeClr val="tx1"/>
          </a:solidFill>
          <a:latin typeface="+mn-lt"/>
          <a:ea typeface="+mn-ea"/>
          <a:cs typeface="+mn-cs"/>
        </a:defRPr>
      </a:lvl3pPr>
      <a:lvl4pPr marL="1313815" algn="l" defTabSz="875665" rtl="0" eaLnBrk="1" latinLnBrk="0" hangingPunct="1">
        <a:defRPr sz="1900" kern="1200">
          <a:solidFill>
            <a:schemeClr val="tx1"/>
          </a:solidFill>
          <a:latin typeface="+mn-lt"/>
          <a:ea typeface="+mn-ea"/>
          <a:cs typeface="+mn-cs"/>
        </a:defRPr>
      </a:lvl4pPr>
      <a:lvl5pPr marL="1751330" algn="l" defTabSz="875665" rtl="0" eaLnBrk="1" latinLnBrk="0" hangingPunct="1">
        <a:defRPr sz="1900" kern="1200">
          <a:solidFill>
            <a:schemeClr val="tx1"/>
          </a:solidFill>
          <a:latin typeface="+mn-lt"/>
          <a:ea typeface="+mn-ea"/>
          <a:cs typeface="+mn-cs"/>
        </a:defRPr>
      </a:lvl5pPr>
      <a:lvl6pPr marL="2189480" algn="l" defTabSz="875665" rtl="0" eaLnBrk="1" latinLnBrk="0" hangingPunct="1">
        <a:defRPr sz="1900" kern="1200">
          <a:solidFill>
            <a:schemeClr val="tx1"/>
          </a:solidFill>
          <a:latin typeface="+mn-lt"/>
          <a:ea typeface="+mn-ea"/>
          <a:cs typeface="+mn-cs"/>
        </a:defRPr>
      </a:lvl6pPr>
      <a:lvl7pPr marL="2626995" algn="l" defTabSz="875665" rtl="0" eaLnBrk="1" latinLnBrk="0" hangingPunct="1">
        <a:defRPr sz="1900" kern="1200">
          <a:solidFill>
            <a:schemeClr val="tx1"/>
          </a:solidFill>
          <a:latin typeface="+mn-lt"/>
          <a:ea typeface="+mn-ea"/>
          <a:cs typeface="+mn-cs"/>
        </a:defRPr>
      </a:lvl7pPr>
      <a:lvl8pPr marL="3065145" algn="l" defTabSz="875665" rtl="0" eaLnBrk="1" latinLnBrk="0" hangingPunct="1">
        <a:defRPr sz="1900" kern="1200">
          <a:solidFill>
            <a:schemeClr val="tx1"/>
          </a:solidFill>
          <a:latin typeface="+mn-lt"/>
          <a:ea typeface="+mn-ea"/>
          <a:cs typeface="+mn-cs"/>
        </a:defRPr>
      </a:lvl8pPr>
      <a:lvl9pPr marL="3503295" algn="l" defTabSz="87566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Title"/>
          <p:cNvSpPr>
            <a:spLocks noGrp="1" noChangeArrowheads="1"/>
          </p:cNvSpPr>
          <p:nvPr>
            <p:ph type="title" idx="4294967295"/>
          </p:nvPr>
        </p:nvSpPr>
        <p:spPr bwMode="auto">
          <a:xfrm>
            <a:off x="539750" y="431800"/>
            <a:ext cx="1110932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TITLE STYLE</a:t>
            </a:r>
          </a:p>
        </p:txBody>
      </p:sp>
      <p:sp>
        <p:nvSpPr>
          <p:cNvPr id="5123" name="Content"/>
          <p:cNvSpPr>
            <a:spLocks noGrp="1" noChangeArrowheads="1"/>
          </p:cNvSpPr>
          <p:nvPr>
            <p:ph type="body" idx="4294967295"/>
          </p:nvPr>
        </p:nvSpPr>
        <p:spPr bwMode="auto">
          <a:xfrm>
            <a:off x="539750" y="1511300"/>
            <a:ext cx="11109325"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cNvSpPr>
            <a:spLocks noGrp="1"/>
          </p:cNvSpPr>
          <p:nvPr>
            <p:ph type="dt" sz="half" idx="2"/>
          </p:nvPr>
        </p:nvSpPr>
        <p:spPr>
          <a:xfrm>
            <a:off x="10210800" y="6083300"/>
            <a:ext cx="1439863" cy="360363"/>
          </a:xfrm>
          <a:prstGeom prst="rect">
            <a:avLst/>
          </a:prstGeom>
        </p:spPr>
        <p:txBody>
          <a:bodyPr vert="horz" wrap="square" lIns="0" tIns="0" rIns="0" bIns="0" numCol="1" anchor="b" anchorCtr="0" compatLnSpc="1">
            <a:prstTxWarp prst="textNoShape">
              <a:avLst/>
            </a:prstTxWarp>
          </a:bodyPr>
          <a:lstStyle>
            <a:lvl1pPr algn="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5" name="Footer"/>
          <p:cNvSpPr>
            <a:spLocks noGrp="1"/>
          </p:cNvSpPr>
          <p:nvPr>
            <p:ph type="ftr" sz="quarter" idx="3"/>
          </p:nvPr>
        </p:nvSpPr>
        <p:spPr>
          <a:xfrm>
            <a:off x="3935413" y="6083300"/>
            <a:ext cx="4319587" cy="360363"/>
          </a:xfrm>
          <a:prstGeom prst="rect">
            <a:avLst/>
          </a:prstGeom>
        </p:spPr>
        <p:txBody>
          <a:bodyPr vert="horz" wrap="square" lIns="0" tIns="0" rIns="0" bIns="0" numCol="1" anchor="b" anchorCtr="0" compatLnSpc="1">
            <a:prstTxWarp prst="textNoShape">
              <a:avLst/>
            </a:prstTxWarp>
          </a:bodyPr>
          <a:lstStyle>
            <a:lvl1pPr algn="ct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6" name="Slide Number"/>
          <p:cNvSpPr>
            <a:spLocks noGrp="1"/>
          </p:cNvSpPr>
          <p:nvPr>
            <p:ph type="sldNum" sz="quarter" idx="4"/>
          </p:nvPr>
        </p:nvSpPr>
        <p:spPr>
          <a:xfrm>
            <a:off x="539750" y="6083300"/>
            <a:ext cx="900113" cy="360363"/>
          </a:xfrm>
          <a:prstGeom prst="rect">
            <a:avLst/>
          </a:prstGeom>
        </p:spPr>
        <p:txBody>
          <a:bodyPr vert="horz" wrap="square" lIns="0" tIns="0" rIns="0" bIns="0" numCol="1" anchor="b" anchorCtr="0" compatLnSpc="1">
            <a:prstTxWarp prst="textNoShape">
              <a:avLst/>
            </a:prstTxWarp>
          </a:bodyPr>
          <a:lstStyle>
            <a:lvl1pP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fld id="{9CC8F5D8-8023-44A8-9AF1-F45D68EFFB69}"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874713" rtl="0" eaLnBrk="0" fontAlgn="base" hangingPunct="0">
        <a:lnSpc>
          <a:spcPct val="90000"/>
        </a:lnSpc>
        <a:spcBef>
          <a:spcPct val="0"/>
        </a:spcBef>
        <a:spcAft>
          <a:spcPct val="0"/>
        </a:spcAft>
        <a:defRPr sz="3600" kern="1200">
          <a:solidFill>
            <a:schemeClr val="tx1"/>
          </a:solidFill>
          <a:latin typeface="+mj-lt"/>
          <a:ea typeface="MS PGothic" panose="020B0600070205080204" charset="-128"/>
          <a:cs typeface="MS PGothic" panose="020B0600070205080204" charset="-128"/>
        </a:defRPr>
      </a:lvl1pPr>
      <a:lvl2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2pPr>
      <a:lvl3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3pPr>
      <a:lvl4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4pPr>
      <a:lvl5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5pPr>
      <a:lvl6pPr marL="4572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6pPr>
      <a:lvl7pPr marL="9144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7pPr>
      <a:lvl8pPr marL="13716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8pPr>
      <a:lvl9pPr marL="18288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9pPr>
    </p:titleStyle>
    <p:bodyStyle>
      <a:lvl1pPr marL="257175" indent="-257175" algn="l" defTabSz="874713" rtl="0" eaLnBrk="0" fontAlgn="base" hangingPunct="0">
        <a:lnSpc>
          <a:spcPct val="90000"/>
        </a:lnSpc>
        <a:spcBef>
          <a:spcPct val="0"/>
        </a:spcBef>
        <a:spcAft>
          <a:spcPts val="1000"/>
        </a:spcAft>
        <a:buFont typeface="Wingdings" panose="05000000000000000000" pitchFamily="2" charset="2"/>
        <a:buChar char="§"/>
        <a:defRPr sz="2300" kern="1200">
          <a:solidFill>
            <a:schemeClr val="tx1"/>
          </a:solidFill>
          <a:latin typeface="+mn-lt"/>
          <a:ea typeface="MS PGothic" panose="020B0600070205080204" charset="-128"/>
          <a:cs typeface="MS PGothic" panose="020B0600070205080204" charset="-128"/>
        </a:defRPr>
      </a:lvl1pPr>
      <a:lvl2pPr marL="688975" indent="-257175" algn="l" defTabSz="874713" rtl="0" eaLnBrk="0" fontAlgn="base" hangingPunct="0">
        <a:lnSpc>
          <a:spcPct val="90000"/>
        </a:lnSpc>
        <a:spcBef>
          <a:spcPct val="0"/>
        </a:spcBef>
        <a:spcAft>
          <a:spcPts val="1000"/>
        </a:spcAft>
        <a:buFont typeface="Calibri Light" panose="020F0302020204030204" pitchFamily="34" charset="0"/>
        <a:buChar char="–"/>
        <a:defRPr sz="2000" kern="1200">
          <a:solidFill>
            <a:schemeClr val="tx1"/>
          </a:solidFill>
          <a:latin typeface="+mn-lt"/>
          <a:ea typeface="MS PGothic" panose="020B0600070205080204" charset="-128"/>
          <a:cs typeface="MS PGothic" panose="020B0600070205080204" charset="-128"/>
        </a:defRPr>
      </a:lvl2pPr>
      <a:lvl3pPr marL="1033463" indent="-257175" algn="l" defTabSz="874713" rtl="0" eaLnBrk="0" fontAlgn="base" hangingPunct="0">
        <a:lnSpc>
          <a:spcPct val="90000"/>
        </a:lnSpc>
        <a:spcBef>
          <a:spcPct val="0"/>
        </a:spcBef>
        <a:spcAft>
          <a:spcPts val="1000"/>
        </a:spcAft>
        <a:buFont typeface="Calibri Light" panose="020F0302020204030204" pitchFamily="34" charset="0"/>
        <a:buChar char="–"/>
        <a:defRPr sz="1900" kern="1200">
          <a:solidFill>
            <a:schemeClr val="tx1"/>
          </a:solidFill>
          <a:latin typeface="+mn-lt"/>
          <a:ea typeface="MS PGothic" panose="020B0600070205080204" charset="-128"/>
          <a:cs typeface="MS PGothic" panose="020B0600070205080204" charset="-128"/>
        </a:defRPr>
      </a:lvl3pPr>
      <a:lvl4pPr marL="1377950"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4pPr>
      <a:lvl5pPr marL="1724025"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5pPr>
      <a:lvl6pPr marL="240855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4670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8422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2237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5665" rtl="0" eaLnBrk="1" latinLnBrk="0" hangingPunct="1">
        <a:defRPr sz="1900" kern="1200">
          <a:solidFill>
            <a:schemeClr val="tx1"/>
          </a:solidFill>
          <a:latin typeface="+mn-lt"/>
          <a:ea typeface="+mn-ea"/>
          <a:cs typeface="+mn-cs"/>
        </a:defRPr>
      </a:lvl1pPr>
      <a:lvl2pPr marL="438150" algn="l" defTabSz="875665" rtl="0" eaLnBrk="1" latinLnBrk="0" hangingPunct="1">
        <a:defRPr sz="1900" kern="1200">
          <a:solidFill>
            <a:schemeClr val="tx1"/>
          </a:solidFill>
          <a:latin typeface="+mn-lt"/>
          <a:ea typeface="+mn-ea"/>
          <a:cs typeface="+mn-cs"/>
        </a:defRPr>
      </a:lvl2pPr>
      <a:lvl3pPr marL="875665" algn="l" defTabSz="875665" rtl="0" eaLnBrk="1" latinLnBrk="0" hangingPunct="1">
        <a:defRPr sz="1900" kern="1200">
          <a:solidFill>
            <a:schemeClr val="tx1"/>
          </a:solidFill>
          <a:latin typeface="+mn-lt"/>
          <a:ea typeface="+mn-ea"/>
          <a:cs typeface="+mn-cs"/>
        </a:defRPr>
      </a:lvl3pPr>
      <a:lvl4pPr marL="1313815" algn="l" defTabSz="875665" rtl="0" eaLnBrk="1" latinLnBrk="0" hangingPunct="1">
        <a:defRPr sz="1900" kern="1200">
          <a:solidFill>
            <a:schemeClr val="tx1"/>
          </a:solidFill>
          <a:latin typeface="+mn-lt"/>
          <a:ea typeface="+mn-ea"/>
          <a:cs typeface="+mn-cs"/>
        </a:defRPr>
      </a:lvl4pPr>
      <a:lvl5pPr marL="1751965" algn="l" defTabSz="875665" rtl="0" eaLnBrk="1" latinLnBrk="0" hangingPunct="1">
        <a:defRPr sz="1900" kern="1200">
          <a:solidFill>
            <a:schemeClr val="tx1"/>
          </a:solidFill>
          <a:latin typeface="+mn-lt"/>
          <a:ea typeface="+mn-ea"/>
          <a:cs typeface="+mn-cs"/>
        </a:defRPr>
      </a:lvl5pPr>
      <a:lvl6pPr marL="2189480" algn="l" defTabSz="875665" rtl="0" eaLnBrk="1" latinLnBrk="0" hangingPunct="1">
        <a:defRPr sz="1900" kern="1200">
          <a:solidFill>
            <a:schemeClr val="tx1"/>
          </a:solidFill>
          <a:latin typeface="+mn-lt"/>
          <a:ea typeface="+mn-ea"/>
          <a:cs typeface="+mn-cs"/>
        </a:defRPr>
      </a:lvl6pPr>
      <a:lvl7pPr marL="2627630" algn="l" defTabSz="875665" rtl="0" eaLnBrk="1" latinLnBrk="0" hangingPunct="1">
        <a:defRPr sz="1900" kern="1200">
          <a:solidFill>
            <a:schemeClr val="tx1"/>
          </a:solidFill>
          <a:latin typeface="+mn-lt"/>
          <a:ea typeface="+mn-ea"/>
          <a:cs typeface="+mn-cs"/>
        </a:defRPr>
      </a:lvl7pPr>
      <a:lvl8pPr marL="3065145" algn="l" defTabSz="875665" rtl="0" eaLnBrk="1" latinLnBrk="0" hangingPunct="1">
        <a:defRPr sz="1900" kern="1200">
          <a:solidFill>
            <a:schemeClr val="tx1"/>
          </a:solidFill>
          <a:latin typeface="+mn-lt"/>
          <a:ea typeface="+mn-ea"/>
          <a:cs typeface="+mn-cs"/>
        </a:defRPr>
      </a:lvl8pPr>
      <a:lvl9pPr marL="3503295" algn="l" defTabSz="87566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Title"/>
          <p:cNvSpPr>
            <a:spLocks noGrp="1" noChangeArrowheads="1"/>
          </p:cNvSpPr>
          <p:nvPr>
            <p:ph type="title" idx="4294967295"/>
          </p:nvPr>
        </p:nvSpPr>
        <p:spPr bwMode="auto">
          <a:xfrm>
            <a:off x="539750" y="431800"/>
            <a:ext cx="1110932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TITLE STYLE</a:t>
            </a:r>
          </a:p>
        </p:txBody>
      </p:sp>
      <p:sp>
        <p:nvSpPr>
          <p:cNvPr id="6147" name="Content"/>
          <p:cNvSpPr>
            <a:spLocks noGrp="1" noChangeArrowheads="1"/>
          </p:cNvSpPr>
          <p:nvPr>
            <p:ph type="body" idx="4294967295"/>
          </p:nvPr>
        </p:nvSpPr>
        <p:spPr bwMode="auto">
          <a:xfrm>
            <a:off x="539750" y="1511300"/>
            <a:ext cx="11109325"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cNvSpPr>
            <a:spLocks noGrp="1"/>
          </p:cNvSpPr>
          <p:nvPr>
            <p:ph type="dt" sz="half" idx="2"/>
          </p:nvPr>
        </p:nvSpPr>
        <p:spPr>
          <a:xfrm>
            <a:off x="10210800" y="6083300"/>
            <a:ext cx="1439863" cy="360363"/>
          </a:xfrm>
          <a:prstGeom prst="rect">
            <a:avLst/>
          </a:prstGeom>
        </p:spPr>
        <p:txBody>
          <a:bodyPr vert="horz" wrap="square" lIns="0" tIns="0" rIns="0" bIns="0" numCol="1" anchor="b" anchorCtr="0" compatLnSpc="1">
            <a:prstTxWarp prst="textNoShape">
              <a:avLst/>
            </a:prstTxWarp>
          </a:bodyPr>
          <a:lstStyle>
            <a:lvl1pPr algn="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5" name="Footer"/>
          <p:cNvSpPr>
            <a:spLocks noGrp="1"/>
          </p:cNvSpPr>
          <p:nvPr>
            <p:ph type="ftr" sz="quarter" idx="3"/>
          </p:nvPr>
        </p:nvSpPr>
        <p:spPr>
          <a:xfrm>
            <a:off x="3935413" y="6083300"/>
            <a:ext cx="4319587" cy="360363"/>
          </a:xfrm>
          <a:prstGeom prst="rect">
            <a:avLst/>
          </a:prstGeom>
        </p:spPr>
        <p:txBody>
          <a:bodyPr vert="horz" wrap="square" lIns="0" tIns="0" rIns="0" bIns="0" numCol="1" anchor="b" anchorCtr="0" compatLnSpc="1">
            <a:prstTxWarp prst="textNoShape">
              <a:avLst/>
            </a:prstTxWarp>
          </a:bodyPr>
          <a:lstStyle>
            <a:lvl1pPr algn="ct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endParaRPr lang="en-US" altLang="it-IT"/>
          </a:p>
        </p:txBody>
      </p:sp>
      <p:sp>
        <p:nvSpPr>
          <p:cNvPr id="6" name="Slide Number"/>
          <p:cNvSpPr>
            <a:spLocks noGrp="1"/>
          </p:cNvSpPr>
          <p:nvPr>
            <p:ph type="sldNum" sz="quarter" idx="4"/>
          </p:nvPr>
        </p:nvSpPr>
        <p:spPr>
          <a:xfrm>
            <a:off x="539750" y="6083300"/>
            <a:ext cx="900113" cy="360363"/>
          </a:xfrm>
          <a:prstGeom prst="rect">
            <a:avLst/>
          </a:prstGeom>
        </p:spPr>
        <p:txBody>
          <a:bodyPr vert="horz" wrap="square" lIns="0" tIns="0" rIns="0" bIns="0" numCol="1" anchor="b" anchorCtr="0" compatLnSpc="1">
            <a:prstTxWarp prst="textNoShape">
              <a:avLst/>
            </a:prstTxWarp>
          </a:bodyPr>
          <a:lstStyle>
            <a:lvl1pPr defTabSz="874713" eaLnBrk="1" hangingPunct="1">
              <a:buFont typeface="Arial" panose="020B0604020202020204" pitchFamily="34" charset="0"/>
              <a:buNone/>
              <a:defRPr sz="1200">
                <a:solidFill>
                  <a:srgbClr val="7F7F7F"/>
                </a:solidFill>
                <a:latin typeface="Calibri Light" panose="020F0302020204030204" pitchFamily="34" charset="0"/>
              </a:defRPr>
            </a:lvl1pPr>
          </a:lstStyle>
          <a:p>
            <a:pPr>
              <a:defRPr/>
            </a:pPr>
            <a:fld id="{BAFF8EE6-1BB5-4148-A41E-68BBF70FB1B5}"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874713" rtl="0" eaLnBrk="0" fontAlgn="base" hangingPunct="0">
        <a:lnSpc>
          <a:spcPct val="90000"/>
        </a:lnSpc>
        <a:spcBef>
          <a:spcPct val="0"/>
        </a:spcBef>
        <a:spcAft>
          <a:spcPct val="0"/>
        </a:spcAft>
        <a:defRPr sz="3600" kern="1200">
          <a:solidFill>
            <a:schemeClr val="tx1"/>
          </a:solidFill>
          <a:latin typeface="+mj-lt"/>
          <a:ea typeface="MS PGothic" panose="020B0600070205080204" charset="-128"/>
          <a:cs typeface="MS PGothic" panose="020B0600070205080204" charset="-128"/>
        </a:defRPr>
      </a:lvl1pPr>
      <a:lvl2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2pPr>
      <a:lvl3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3pPr>
      <a:lvl4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4pPr>
      <a:lvl5pPr algn="l" defTabSz="874713" rtl="0" eaLnBrk="0" fontAlgn="base" hangingPunct="0">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5pPr>
      <a:lvl6pPr marL="4572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6pPr>
      <a:lvl7pPr marL="9144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7pPr>
      <a:lvl8pPr marL="13716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8pPr>
      <a:lvl9pPr marL="1828800" algn="l" defTabSz="874395" rtl="0" fontAlgn="base">
        <a:lnSpc>
          <a:spcPct val="90000"/>
        </a:lnSpc>
        <a:spcBef>
          <a:spcPct val="0"/>
        </a:spcBef>
        <a:spcAft>
          <a:spcPct val="0"/>
        </a:spcAft>
        <a:defRPr sz="3600">
          <a:solidFill>
            <a:schemeClr val="tx1"/>
          </a:solidFill>
          <a:latin typeface="Calibri" panose="020F0502020204030204" charset="0"/>
          <a:ea typeface="MS PGothic" panose="020B0600070205080204" charset="-128"/>
          <a:cs typeface="MS PGothic" panose="020B0600070205080204" charset="-128"/>
        </a:defRPr>
      </a:lvl9pPr>
    </p:titleStyle>
    <p:bodyStyle>
      <a:lvl1pPr marL="257175" indent="-257175" algn="l" defTabSz="874713" rtl="0" eaLnBrk="0" fontAlgn="base" hangingPunct="0">
        <a:lnSpc>
          <a:spcPct val="90000"/>
        </a:lnSpc>
        <a:spcBef>
          <a:spcPct val="0"/>
        </a:spcBef>
        <a:spcAft>
          <a:spcPts val="1000"/>
        </a:spcAft>
        <a:buFont typeface="Wingdings" panose="05000000000000000000" pitchFamily="2" charset="2"/>
        <a:buChar char="§"/>
        <a:defRPr sz="2300" kern="1200">
          <a:solidFill>
            <a:schemeClr val="tx1"/>
          </a:solidFill>
          <a:latin typeface="+mn-lt"/>
          <a:ea typeface="MS PGothic" panose="020B0600070205080204" charset="-128"/>
          <a:cs typeface="MS PGothic" panose="020B0600070205080204" charset="-128"/>
        </a:defRPr>
      </a:lvl1pPr>
      <a:lvl2pPr marL="688975" indent="-257175" algn="l" defTabSz="874713" rtl="0" eaLnBrk="0" fontAlgn="base" hangingPunct="0">
        <a:lnSpc>
          <a:spcPct val="90000"/>
        </a:lnSpc>
        <a:spcBef>
          <a:spcPct val="0"/>
        </a:spcBef>
        <a:spcAft>
          <a:spcPts val="1000"/>
        </a:spcAft>
        <a:buFont typeface="Calibri Light" panose="020F0302020204030204" pitchFamily="34" charset="0"/>
        <a:buChar char="–"/>
        <a:defRPr sz="2000" kern="1200">
          <a:solidFill>
            <a:schemeClr val="tx1"/>
          </a:solidFill>
          <a:latin typeface="+mn-lt"/>
          <a:ea typeface="MS PGothic" panose="020B0600070205080204" charset="-128"/>
          <a:cs typeface="MS PGothic" panose="020B0600070205080204" charset="-128"/>
        </a:defRPr>
      </a:lvl2pPr>
      <a:lvl3pPr marL="1033463" indent="-257175" algn="l" defTabSz="874713" rtl="0" eaLnBrk="0" fontAlgn="base" hangingPunct="0">
        <a:lnSpc>
          <a:spcPct val="90000"/>
        </a:lnSpc>
        <a:spcBef>
          <a:spcPct val="0"/>
        </a:spcBef>
        <a:spcAft>
          <a:spcPts val="1000"/>
        </a:spcAft>
        <a:buFont typeface="Calibri Light" panose="020F0302020204030204" pitchFamily="34" charset="0"/>
        <a:buChar char="–"/>
        <a:defRPr sz="1900" kern="1200">
          <a:solidFill>
            <a:schemeClr val="tx1"/>
          </a:solidFill>
          <a:latin typeface="+mn-lt"/>
          <a:ea typeface="MS PGothic" panose="020B0600070205080204" charset="-128"/>
          <a:cs typeface="MS PGothic" panose="020B0600070205080204" charset="-128"/>
        </a:defRPr>
      </a:lvl3pPr>
      <a:lvl4pPr marL="1379538"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4pPr>
      <a:lvl5pPr marL="1724025" indent="-257175" algn="l" defTabSz="874713" rtl="0" eaLnBrk="0" fontAlgn="base" hangingPunct="0">
        <a:lnSpc>
          <a:spcPct val="90000"/>
        </a:lnSpc>
        <a:spcBef>
          <a:spcPct val="0"/>
        </a:spcBef>
        <a:spcAft>
          <a:spcPts val="1000"/>
        </a:spcAft>
        <a:buFont typeface="Calibri Light" panose="020F0302020204030204" pitchFamily="34" charset="0"/>
        <a:buChar char="–"/>
        <a:defRPr sz="1600" kern="1200">
          <a:solidFill>
            <a:schemeClr val="tx1"/>
          </a:solidFill>
          <a:latin typeface="+mn-lt"/>
          <a:ea typeface="MS PGothic" panose="020B0600070205080204" charset="-128"/>
          <a:cs typeface="MS PGothic" panose="020B0600070205080204" charset="-128"/>
        </a:defRPr>
      </a:lvl5pPr>
      <a:lvl6pPr marL="240919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47340"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28485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23005" indent="-219075" algn="l" defTabSz="8756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5665" rtl="0" eaLnBrk="1" latinLnBrk="0" hangingPunct="1">
        <a:defRPr sz="1900" kern="1200">
          <a:solidFill>
            <a:schemeClr val="tx1"/>
          </a:solidFill>
          <a:latin typeface="+mn-lt"/>
          <a:ea typeface="+mn-ea"/>
          <a:cs typeface="+mn-cs"/>
        </a:defRPr>
      </a:lvl1pPr>
      <a:lvl2pPr marL="438150" algn="l" defTabSz="875665" rtl="0" eaLnBrk="1" latinLnBrk="0" hangingPunct="1">
        <a:defRPr sz="1900" kern="1200">
          <a:solidFill>
            <a:schemeClr val="tx1"/>
          </a:solidFill>
          <a:latin typeface="+mn-lt"/>
          <a:ea typeface="+mn-ea"/>
          <a:cs typeface="+mn-cs"/>
        </a:defRPr>
      </a:lvl2pPr>
      <a:lvl3pPr marL="876300" algn="l" defTabSz="875665" rtl="0" eaLnBrk="1" latinLnBrk="0" hangingPunct="1">
        <a:defRPr sz="1900" kern="1200">
          <a:solidFill>
            <a:schemeClr val="tx1"/>
          </a:solidFill>
          <a:latin typeface="+mn-lt"/>
          <a:ea typeface="+mn-ea"/>
          <a:cs typeface="+mn-cs"/>
        </a:defRPr>
      </a:lvl3pPr>
      <a:lvl4pPr marL="1313815" algn="l" defTabSz="875665" rtl="0" eaLnBrk="1" latinLnBrk="0" hangingPunct="1">
        <a:defRPr sz="1900" kern="1200">
          <a:solidFill>
            <a:schemeClr val="tx1"/>
          </a:solidFill>
          <a:latin typeface="+mn-lt"/>
          <a:ea typeface="+mn-ea"/>
          <a:cs typeface="+mn-cs"/>
        </a:defRPr>
      </a:lvl4pPr>
      <a:lvl5pPr marL="1751965" algn="l" defTabSz="875665" rtl="0" eaLnBrk="1" latinLnBrk="0" hangingPunct="1">
        <a:defRPr sz="1900" kern="1200">
          <a:solidFill>
            <a:schemeClr val="tx1"/>
          </a:solidFill>
          <a:latin typeface="+mn-lt"/>
          <a:ea typeface="+mn-ea"/>
          <a:cs typeface="+mn-cs"/>
        </a:defRPr>
      </a:lvl5pPr>
      <a:lvl6pPr marL="2190115" algn="l" defTabSz="875665" rtl="0" eaLnBrk="1" latinLnBrk="0" hangingPunct="1">
        <a:defRPr sz="1900" kern="1200">
          <a:solidFill>
            <a:schemeClr val="tx1"/>
          </a:solidFill>
          <a:latin typeface="+mn-lt"/>
          <a:ea typeface="+mn-ea"/>
          <a:cs typeface="+mn-cs"/>
        </a:defRPr>
      </a:lvl6pPr>
      <a:lvl7pPr marL="2628265" algn="l" defTabSz="875665" rtl="0" eaLnBrk="1" latinLnBrk="0" hangingPunct="1">
        <a:defRPr sz="1900" kern="1200">
          <a:solidFill>
            <a:schemeClr val="tx1"/>
          </a:solidFill>
          <a:latin typeface="+mn-lt"/>
          <a:ea typeface="+mn-ea"/>
          <a:cs typeface="+mn-cs"/>
        </a:defRPr>
      </a:lvl7pPr>
      <a:lvl8pPr marL="3065780" algn="l" defTabSz="875665" rtl="0" eaLnBrk="1" latinLnBrk="0" hangingPunct="1">
        <a:defRPr sz="1900" kern="1200">
          <a:solidFill>
            <a:schemeClr val="tx1"/>
          </a:solidFill>
          <a:latin typeface="+mn-lt"/>
          <a:ea typeface="+mn-ea"/>
          <a:cs typeface="+mn-cs"/>
        </a:defRPr>
      </a:lvl8pPr>
      <a:lvl9pPr marL="3503930" algn="l" defTabSz="8756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1044575" y="0"/>
            <a:ext cx="13146088" cy="3741738"/>
          </a:xfrm>
        </p:spPr>
        <p:txBody>
          <a:bodyPr/>
          <a:lstStyle/>
          <a:p>
            <a:pPr defTabSz="912495" eaLnBrk="1" hangingPunct="1">
              <a:defRPr/>
            </a:pPr>
            <a:r>
              <a:rPr altLang="x-none" noProof="1"/>
              <a:t>I.I.S.  A. Volta</a:t>
            </a:r>
            <a:endParaRPr altLang="x-none" sz="3300" noProof="1"/>
          </a:p>
        </p:txBody>
      </p:sp>
      <p:sp>
        <p:nvSpPr>
          <p:cNvPr id="29699" name="Textplatzhalter 3"/>
          <p:cNvSpPr>
            <a:spLocks noGrp="1" noChangeArrowheads="1"/>
          </p:cNvSpPr>
          <p:nvPr>
            <p:ph type="body" idx="1"/>
          </p:nvPr>
        </p:nvSpPr>
        <p:spPr>
          <a:xfrm>
            <a:off x="1044575" y="3741738"/>
            <a:ext cx="11426825" cy="2062162"/>
          </a:xfrm>
        </p:spPr>
        <p:txBody>
          <a:bodyPr/>
          <a:lstStyle/>
          <a:p>
            <a:pPr defTabSz="914400" fontAlgn="base">
              <a:spcBef>
                <a:spcPct val="0"/>
              </a:spcBef>
            </a:pPr>
            <a:r>
              <a:rPr lang="en-US" altLang="it-IT" smtClean="0">
                <a:latin typeface="Calibri Light" panose="020F0302020204030204" pitchFamily="34" charset="0"/>
                <a:ea typeface="MS PGothic" panose="020B0600070205080204" pitchFamily="34" charset="-128"/>
                <a:cs typeface="Calibri Light" panose="020F0302020204030204" pitchFamily="34" charset="0"/>
              </a:rPr>
              <a:t>Extreme Energy Events project</a:t>
            </a:r>
          </a:p>
        </p:txBody>
      </p:sp>
      <p:sp>
        <p:nvSpPr>
          <p:cNvPr id="29700" name="CasellaDiTesto 4"/>
          <p:cNvSpPr txBox="1">
            <a:spLocks noChangeArrowheads="1"/>
          </p:cNvSpPr>
          <p:nvPr/>
        </p:nvSpPr>
        <p:spPr bwMode="auto">
          <a:xfrm>
            <a:off x="9037638" y="2894013"/>
            <a:ext cx="19875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it-IT" sz="4400">
                <a:latin typeface="Bebas Neue" charset="0"/>
              </a:rPr>
              <a:t>LODI</a:t>
            </a:r>
            <a:endParaRPr lang="it-IT" altLang="it-IT" sz="4400">
              <a:latin typeface="Bebas Neue" charset="0"/>
            </a:endParaRP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1868488"/>
            <a:ext cx="3121025"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1073150" y="1006475"/>
            <a:ext cx="7920038" cy="1709738"/>
          </a:xfrm>
        </p:spPr>
        <p:txBody>
          <a:bodyPr/>
          <a:lstStyle/>
          <a:p>
            <a:r>
              <a:rPr lang="it-IT" altLang="it-IT" dirty="0" err="1" smtClean="0">
                <a:ea typeface="MS PGothic" panose="020B0600070205080204" pitchFamily="34" charset="-128"/>
              </a:rPr>
              <a:t>Anisotropy</a:t>
            </a:r>
            <a:endParaRPr lang="it-IT" altLang="it-IT" dirty="0" smtClean="0">
              <a:ea typeface="MS PGothic" panose="020B0600070205080204" pitchFamily="34" charset="-128"/>
            </a:endParaRPr>
          </a:p>
        </p:txBody>
      </p:sp>
      <p:sp>
        <p:nvSpPr>
          <p:cNvPr id="31747" name="Segnaposto testo 2"/>
          <p:cNvSpPr>
            <a:spLocks noGrp="1"/>
          </p:cNvSpPr>
          <p:nvPr>
            <p:ph type="body" idx="1"/>
          </p:nvPr>
        </p:nvSpPr>
        <p:spPr>
          <a:xfrm>
            <a:off x="1073150" y="2716213"/>
            <a:ext cx="7920038" cy="665162"/>
          </a:xfrm>
        </p:spPr>
        <p:txBody>
          <a:bodyPr/>
          <a:lstStyle/>
          <a:p>
            <a:pPr defTabSz="912813" fontAlgn="base">
              <a:spcBef>
                <a:spcPct val="0"/>
              </a:spcBef>
            </a:pPr>
            <a:r>
              <a:rPr lang="it-IT" altLang="it-IT" dirty="0" smtClean="0">
                <a:solidFill>
                  <a:schemeClr val="tx1"/>
                </a:solidFill>
                <a:latin typeface="Calibri Light" panose="020F0302020204030204" pitchFamily="34" charset="0"/>
                <a:ea typeface="MS PGothic" panose="020B0600070205080204" pitchFamily="34" charset="-128"/>
              </a:rPr>
              <a:t>Analysis of the </a:t>
            </a:r>
            <a:r>
              <a:rPr lang="it-IT" altLang="it-IT" dirty="0" err="1" smtClean="0">
                <a:solidFill>
                  <a:schemeClr val="tx1"/>
                </a:solidFill>
                <a:latin typeface="Calibri Light" panose="020F0302020204030204" pitchFamily="34" charset="0"/>
                <a:ea typeface="MS PGothic" panose="020B0600070205080204" pitchFamily="34" charset="-128"/>
              </a:rPr>
              <a:t>shape</a:t>
            </a:r>
            <a:r>
              <a:rPr lang="it-IT" altLang="it-IT" dirty="0" smtClean="0">
                <a:solidFill>
                  <a:schemeClr val="tx1"/>
                </a:solidFill>
                <a:latin typeface="Calibri Light" panose="020F0302020204030204" pitchFamily="34" charset="0"/>
                <a:ea typeface="MS PGothic" panose="020B0600070205080204" pitchFamily="34" charset="-128"/>
              </a:rPr>
              <a:t> of the </a:t>
            </a:r>
            <a:r>
              <a:rPr lang="it-IT" altLang="it-IT" dirty="0" err="1" smtClean="0">
                <a:solidFill>
                  <a:schemeClr val="tx1"/>
                </a:solidFill>
                <a:latin typeface="Calibri Light" panose="020F0302020204030204" pitchFamily="34" charset="0"/>
                <a:ea typeface="MS PGothic" panose="020B0600070205080204" pitchFamily="34" charset="-128"/>
              </a:rPr>
              <a:t>telescope</a:t>
            </a:r>
            <a:endParaRPr lang="it-IT" altLang="it-IT" dirty="0" smtClean="0">
              <a:solidFill>
                <a:schemeClr val="tx1"/>
              </a:solidFill>
              <a:latin typeface="Calibri Light" panose="020F0302020204030204" pitchFamily="34" charset="0"/>
              <a:ea typeface="MS PGothic" panose="020B0600070205080204" pitchFamily="34" charset="-128"/>
            </a:endParaRPr>
          </a:p>
        </p:txBody>
      </p:sp>
    </p:spTree>
    <p:extLst>
      <p:ext uri="{BB962C8B-B14F-4D97-AF65-F5344CB8AC3E}">
        <p14:creationId xmlns:p14="http://schemas.microsoft.com/office/powerpoint/2010/main" val="320357422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noChangeArrowheads="1"/>
          </p:cNvSpPr>
          <p:nvPr>
            <p:ph type="title"/>
          </p:nvPr>
        </p:nvSpPr>
        <p:spPr>
          <a:xfrm>
            <a:off x="588963" y="534988"/>
            <a:ext cx="11134725" cy="1073150"/>
          </a:xfrm>
        </p:spPr>
        <p:txBody>
          <a:bodyPr/>
          <a:lstStyle/>
          <a:p>
            <a:pPr eaLnBrk="1" hangingPunct="1"/>
            <a:r>
              <a:rPr altLang="it-IT" sz="5000" dirty="0" smtClean="0">
                <a:ea typeface="MS PGothic" panose="020B0600070205080204" pitchFamily="34" charset="-128"/>
              </a:rPr>
              <a:t>OUR WORK:</a:t>
            </a:r>
          </a:p>
        </p:txBody>
      </p:sp>
      <p:sp>
        <p:nvSpPr>
          <p:cNvPr id="44034"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
        <p:nvSpPr>
          <p:cNvPr id="44035" name="Inhaltsplatzhalter 5"/>
          <p:cNvSpPr>
            <a:spLocks noGrp="1"/>
          </p:cNvSpPr>
          <p:nvPr>
            <p:ph idx="1"/>
          </p:nvPr>
        </p:nvSpPr>
        <p:spPr>
          <a:xfrm>
            <a:off x="515938" y="1755775"/>
            <a:ext cx="11134725" cy="4321175"/>
          </a:xfrm>
        </p:spPr>
        <p:txBody>
          <a:bodyPr/>
          <a:lstStyle/>
          <a:p>
            <a:pPr marL="0" indent="0" eaLnBrk="1" hangingPunct="1">
              <a:buFont typeface="Wingdings" panose="05000000000000000000" pitchFamily="2" charset="2"/>
              <a:buNone/>
            </a:pPr>
            <a:r>
              <a:rPr lang="it-IT" altLang="it-IT" sz="4500" dirty="0" smtClean="0">
                <a:latin typeface="Calibri Light" panose="020F0302020204030204" pitchFamily="34" charset="0"/>
                <a:ea typeface="MS PGothic" panose="020B0600070205080204" pitchFamily="34" charset="-128"/>
              </a:rPr>
              <a:t>A </a:t>
            </a:r>
            <a:r>
              <a:rPr lang="it-IT" altLang="it-IT" sz="4500" dirty="0" err="1" smtClean="0">
                <a:latin typeface="Calibri Light" panose="020F0302020204030204" pitchFamily="34" charset="0"/>
                <a:ea typeface="MS PGothic" panose="020B0600070205080204" pitchFamily="34" charset="-128"/>
              </a:rPr>
              <a:t>study</a:t>
            </a:r>
            <a:r>
              <a:rPr lang="it-IT" altLang="it-IT" sz="4500" dirty="0" smtClean="0">
                <a:latin typeface="Calibri Light" panose="020F0302020204030204" pitchFamily="34" charset="0"/>
                <a:ea typeface="MS PGothic" panose="020B0600070205080204" pitchFamily="34" charset="-128"/>
              </a:rPr>
              <a:t> </a:t>
            </a:r>
            <a:r>
              <a:rPr lang="it-IT" altLang="it-IT" sz="4500" dirty="0" err="1" smtClean="0">
                <a:latin typeface="Calibri Light" panose="020F0302020204030204" pitchFamily="34" charset="0"/>
                <a:ea typeface="MS PGothic" panose="020B0600070205080204" pitchFamily="34" charset="-128"/>
              </a:rPr>
              <a:t>about</a:t>
            </a:r>
            <a:r>
              <a:rPr lang="it-IT" altLang="it-IT" sz="4500" dirty="0" smtClean="0">
                <a:latin typeface="Calibri Light" panose="020F0302020204030204" pitchFamily="34" charset="0"/>
                <a:ea typeface="MS PGothic" panose="020B0600070205080204" pitchFamily="34" charset="-128"/>
              </a:rPr>
              <a:t> the </a:t>
            </a:r>
            <a:r>
              <a:rPr lang="it-IT" altLang="it-IT" sz="4500" dirty="0" err="1" smtClean="0">
                <a:latin typeface="Calibri Light" panose="020F0302020204030204" pitchFamily="34" charset="0"/>
                <a:ea typeface="MS PGothic" panose="020B0600070205080204" pitchFamily="34" charset="-128"/>
              </a:rPr>
              <a:t>receiving</a:t>
            </a:r>
            <a:r>
              <a:rPr lang="it-IT" altLang="it-IT" sz="4500" dirty="0" smtClean="0">
                <a:latin typeface="Calibri Light" panose="020F0302020204030204" pitchFamily="34" charset="0"/>
                <a:ea typeface="MS PGothic" panose="020B0600070205080204" pitchFamily="34" charset="-128"/>
              </a:rPr>
              <a:t> </a:t>
            </a:r>
            <a:r>
              <a:rPr lang="it-IT" altLang="it-IT" sz="4500" dirty="0" err="1" smtClean="0">
                <a:latin typeface="Calibri Light" panose="020F0302020204030204" pitchFamily="34" charset="0"/>
                <a:ea typeface="MS PGothic" panose="020B0600070205080204" pitchFamily="34" charset="-128"/>
              </a:rPr>
              <a:t>anisotropy</a:t>
            </a:r>
            <a:r>
              <a:rPr lang="it-IT" altLang="it-IT" sz="4500" dirty="0" smtClean="0">
                <a:latin typeface="Calibri Light" panose="020F0302020204030204" pitchFamily="34" charset="0"/>
                <a:ea typeface="MS PGothic" panose="020B0600070205080204" pitchFamily="34" charset="-128"/>
              </a:rPr>
              <a:t> of the </a:t>
            </a:r>
            <a:r>
              <a:rPr lang="it-IT" altLang="it-IT" sz="4500" dirty="0" err="1" smtClean="0">
                <a:latin typeface="Calibri Light" panose="020F0302020204030204" pitchFamily="34" charset="0"/>
                <a:ea typeface="MS PGothic" panose="020B0600070205080204" pitchFamily="34" charset="-128"/>
              </a:rPr>
              <a:t>telescope</a:t>
            </a:r>
            <a:endParaRPr lang="it-IT" altLang="it-IT" sz="4500" dirty="0" smtClean="0">
              <a:latin typeface="Calibri Light" panose="020F0302020204030204" pitchFamily="34" charset="0"/>
              <a:ea typeface="MS PGothic" panose="020B0600070205080204" pitchFamily="34" charset="-128"/>
            </a:endParaRPr>
          </a:p>
          <a:p>
            <a:pPr marL="0" indent="0" eaLnBrk="1" hangingPunct="1"/>
            <a:r>
              <a:rPr lang="it-IT" altLang="it-IT" sz="4500" dirty="0" err="1" smtClean="0">
                <a:latin typeface="Calibri Light" panose="020F0302020204030204" pitchFamily="34" charset="0"/>
                <a:ea typeface="MS PGothic" panose="020B0600070205080204" pitchFamily="34" charset="-128"/>
              </a:rPr>
              <a:t>Calculation</a:t>
            </a:r>
            <a:r>
              <a:rPr lang="it-IT" altLang="it-IT" sz="4500" dirty="0" smtClean="0">
                <a:latin typeface="Calibri Light" panose="020F0302020204030204" pitchFamily="34" charset="0"/>
                <a:ea typeface="MS PGothic" panose="020B0600070205080204" pitchFamily="34" charset="-128"/>
              </a:rPr>
              <a:t> of the maximum angle (theta)</a:t>
            </a:r>
          </a:p>
          <a:p>
            <a:pPr marL="0" indent="0" eaLnBrk="1" hangingPunct="1"/>
            <a:r>
              <a:rPr lang="it-IT" altLang="it-IT" sz="4500" dirty="0" err="1" smtClean="0">
                <a:latin typeface="Calibri Light" panose="020F0302020204030204" pitchFamily="34" charset="0"/>
                <a:ea typeface="MS PGothic" panose="020B0600070205080204" pitchFamily="34" charset="-128"/>
              </a:rPr>
              <a:t>Calculation</a:t>
            </a:r>
            <a:r>
              <a:rPr lang="it-IT" altLang="it-IT" sz="4500" dirty="0" smtClean="0">
                <a:latin typeface="Calibri Light" panose="020F0302020204030204" pitchFamily="34" charset="0"/>
                <a:ea typeface="MS PGothic" panose="020B0600070205080204" pitchFamily="34" charset="-128"/>
              </a:rPr>
              <a:t> of the </a:t>
            </a:r>
            <a:r>
              <a:rPr lang="it-IT" altLang="it-IT" sz="4500" dirty="0" err="1" smtClean="0">
                <a:latin typeface="Calibri Light" panose="020F0302020204030204" pitchFamily="34" charset="0"/>
                <a:ea typeface="MS PGothic" panose="020B0600070205080204" pitchFamily="34" charset="-128"/>
              </a:rPr>
              <a:t>receiving</a:t>
            </a:r>
            <a:r>
              <a:rPr lang="it-IT" altLang="it-IT" sz="4500" dirty="0" smtClean="0">
                <a:latin typeface="Calibri Light" panose="020F0302020204030204" pitchFamily="34" charset="0"/>
                <a:ea typeface="MS PGothic" panose="020B0600070205080204" pitchFamily="34" charset="-128"/>
              </a:rPr>
              <a:t> balance </a:t>
            </a:r>
            <a:r>
              <a:rPr lang="it-IT" altLang="it-IT" sz="4500" dirty="0" err="1" smtClean="0">
                <a:latin typeface="Calibri Light" panose="020F0302020204030204" pitchFamily="34" charset="0"/>
                <a:ea typeface="MS PGothic" panose="020B0600070205080204" pitchFamily="34" charset="-128"/>
              </a:rPr>
              <a:t>function</a:t>
            </a:r>
            <a:r>
              <a:rPr lang="it-IT" altLang="it-IT" sz="4500" dirty="0" smtClean="0">
                <a:latin typeface="Calibri Light" panose="020F0302020204030204" pitchFamily="34" charset="0"/>
                <a:ea typeface="MS PGothic" panose="020B0600070205080204" pitchFamily="34" charset="-128"/>
              </a:rPr>
              <a:t> of the </a:t>
            </a:r>
            <a:r>
              <a:rPr lang="it-IT" altLang="it-IT" sz="4500" dirty="0" err="1" smtClean="0">
                <a:latin typeface="Calibri Light" panose="020F0302020204030204" pitchFamily="34" charset="0"/>
                <a:ea typeface="MS PGothic" panose="020B0600070205080204" pitchFamily="34" charset="-128"/>
              </a:rPr>
              <a:t>telescope</a:t>
            </a:r>
            <a:endParaRPr lang="en-US" altLang="it-IT" dirty="0" smtClean="0">
              <a:latin typeface="Calibri Light" panose="020F0302020204030204" pitchFamily="34" charset="0"/>
              <a:ea typeface="MS PGothic" panose="020B0600070205080204" pitchFamily="34" charset="-128"/>
            </a:endParaRPr>
          </a:p>
        </p:txBody>
      </p:sp>
    </p:spTree>
    <p:extLst>
      <p:ext uri="{BB962C8B-B14F-4D97-AF65-F5344CB8AC3E}">
        <p14:creationId xmlns:p14="http://schemas.microsoft.com/office/powerpoint/2010/main" val="406538107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a:xfrm>
            <a:off x="515938" y="604838"/>
            <a:ext cx="9609137" cy="868362"/>
          </a:xfrm>
        </p:spPr>
        <p:txBody>
          <a:bodyPr/>
          <a:lstStyle/>
          <a:p>
            <a:r>
              <a:rPr lang="it-IT" altLang="it-IT" sz="3900" noProof="1" smtClean="0">
                <a:ea typeface="MS PGothic" panose="020B0600070205080204" pitchFamily="34" charset="-128"/>
              </a:rPr>
              <a:t>Anisotropic receiving of the telescope</a:t>
            </a:r>
            <a:endParaRPr lang="it-IT" altLang="it-IT" sz="3900" smtClean="0">
              <a:ea typeface="MS PGothic" panose="020B0600070205080204" pitchFamily="34" charset="-128"/>
            </a:endParaRPr>
          </a:p>
        </p:txBody>
      </p:sp>
      <p:sp>
        <p:nvSpPr>
          <p:cNvPr id="46082"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
        <p:nvSpPr>
          <p:cNvPr id="46083" name="CasellaDiTesto 5"/>
          <p:cNvSpPr txBox="1">
            <a:spLocks noChangeArrowheads="1"/>
          </p:cNvSpPr>
          <p:nvPr/>
        </p:nvSpPr>
        <p:spPr bwMode="auto">
          <a:xfrm>
            <a:off x="515938" y="1473200"/>
            <a:ext cx="10650537" cy="469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4400" eaLnBrk="1" hangingPunct="1"/>
            <a:r>
              <a:rPr lang="it-IT" altLang="it-IT" sz="2800" dirty="0" err="1">
                <a:latin typeface="Calibri Light" panose="020F0302020204030204" pitchFamily="34" charset="0"/>
                <a:cs typeface="Calibri Light" panose="020F0302020204030204" pitchFamily="34" charset="0"/>
              </a:rPr>
              <a:t>If</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chambers</a:t>
            </a:r>
            <a:r>
              <a:rPr lang="it-IT" altLang="it-IT" sz="2800" dirty="0">
                <a:latin typeface="Calibri Light" panose="020F0302020204030204" pitchFamily="34" charset="0"/>
                <a:cs typeface="Calibri Light" panose="020F0302020204030204" pitchFamily="34" charset="0"/>
              </a:rPr>
              <a:t> of the </a:t>
            </a:r>
            <a:r>
              <a:rPr lang="it-IT" altLang="it-IT" sz="2800" dirty="0" err="1">
                <a:latin typeface="Calibri Light" panose="020F0302020204030204" pitchFamily="34" charset="0"/>
                <a:cs typeface="Calibri Light" panose="020F0302020204030204" pitchFamily="34" charset="0"/>
              </a:rPr>
              <a:t>telescope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were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circular</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receiving</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would</a:t>
            </a:r>
            <a:r>
              <a:rPr lang="it-IT" altLang="it-IT" sz="2800" dirty="0">
                <a:latin typeface="Calibri Light" panose="020F0302020204030204" pitchFamily="34" charset="0"/>
                <a:cs typeface="Calibri Light" panose="020F0302020204030204" pitchFamily="34" charset="0"/>
              </a:rPr>
              <a:t> be </a:t>
            </a:r>
            <a:r>
              <a:rPr lang="it-IT" altLang="it-IT" sz="2800" dirty="0" err="1">
                <a:latin typeface="Calibri Light" panose="020F0302020204030204" pitchFamily="34" charset="0"/>
                <a:cs typeface="Calibri Light" panose="020F0302020204030204" pitchFamily="34" charset="0"/>
              </a:rPr>
              <a:t>isotropic</a:t>
            </a:r>
            <a:r>
              <a:rPr lang="it-IT" altLang="it-IT" sz="2800" dirty="0">
                <a:latin typeface="Calibri Light" panose="020F0302020204030204" pitchFamily="34" charset="0"/>
                <a:cs typeface="Calibri Light" panose="020F0302020204030204" pitchFamily="34" charset="0"/>
              </a:rPr>
              <a:t>.</a:t>
            </a:r>
          </a:p>
          <a:p>
            <a:pPr defTabSz="914400" eaLnBrk="1" hangingPunct="1"/>
            <a:endParaRPr lang="it-IT" altLang="it-IT" sz="2800" dirty="0">
              <a:latin typeface="Calibri Light" panose="020F0302020204030204" pitchFamily="34" charset="0"/>
              <a:cs typeface="Calibri Light" panose="020F0302020204030204" pitchFamily="34" charset="0"/>
            </a:endParaRPr>
          </a:p>
          <a:p>
            <a:pPr defTabSz="914400" eaLnBrk="1" hangingPunct="1"/>
            <a:r>
              <a:rPr lang="it-IT" altLang="it-IT" sz="2800" dirty="0" err="1">
                <a:latin typeface="Calibri Light" panose="020F0302020204030204" pitchFamily="34" charset="0"/>
                <a:cs typeface="Calibri Light" panose="020F0302020204030204" pitchFamily="34" charset="0"/>
              </a:rPr>
              <a:t>Because</a:t>
            </a:r>
            <a:r>
              <a:rPr lang="it-IT" altLang="it-IT" sz="2800" dirty="0">
                <a:latin typeface="Calibri Light" panose="020F0302020204030204" pitchFamily="34" charset="0"/>
                <a:cs typeface="Calibri Light" panose="020F0302020204030204" pitchFamily="34" charset="0"/>
              </a:rPr>
              <a:t> of the </a:t>
            </a:r>
            <a:r>
              <a:rPr lang="it-IT" altLang="it-IT" sz="2800" dirty="0" err="1">
                <a:latin typeface="Calibri Light" panose="020F0302020204030204" pitchFamily="34" charset="0"/>
                <a:cs typeface="Calibri Light" panose="020F0302020204030204" pitchFamily="34" charset="0"/>
              </a:rPr>
              <a:t>rectangular</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shape</a:t>
            </a:r>
            <a:r>
              <a:rPr lang="it-IT" altLang="it-IT" sz="2800" dirty="0">
                <a:latin typeface="Calibri Light" panose="020F0302020204030204" pitchFamily="34" charset="0"/>
                <a:cs typeface="Calibri Light" panose="020F0302020204030204" pitchFamily="34" charset="0"/>
              </a:rPr>
              <a:t> of the </a:t>
            </a:r>
            <a:r>
              <a:rPr lang="it-IT" altLang="it-IT" sz="2800" dirty="0" err="1">
                <a:latin typeface="Calibri Light" panose="020F0302020204030204" pitchFamily="34" charset="0"/>
                <a:cs typeface="Calibri Light" panose="020F0302020204030204" pitchFamily="34" charset="0"/>
              </a:rPr>
              <a:t>chambers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receiving</a:t>
            </a:r>
            <a:r>
              <a:rPr lang="it-IT" altLang="it-IT" sz="2800" dirty="0">
                <a:latin typeface="Calibri Light" panose="020F0302020204030204" pitchFamily="34" charset="0"/>
                <a:cs typeface="Calibri Light" panose="020F0302020204030204" pitchFamily="34" charset="0"/>
              </a:rPr>
              <a:t> from </a:t>
            </a:r>
            <a:r>
              <a:rPr lang="it-IT" altLang="it-IT" sz="2800" dirty="0" err="1">
                <a:latin typeface="Calibri Light" panose="020F0302020204030204" pitchFamily="34" charset="0"/>
                <a:cs typeface="Calibri Light" panose="020F0302020204030204" pitchFamily="34" charset="0"/>
              </a:rPr>
              <a:t>directions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similar</a:t>
            </a:r>
            <a:r>
              <a:rPr lang="it-IT" altLang="it-IT" sz="2800" dirty="0">
                <a:latin typeface="Calibri Light" panose="020F0302020204030204" pitchFamily="34" charset="0"/>
                <a:cs typeface="Calibri Light" panose="020F0302020204030204" pitchFamily="34" charset="0"/>
              </a:rPr>
              <a:t> to </a:t>
            </a:r>
            <a:r>
              <a:rPr lang="it-IT" altLang="it-IT" sz="2800" dirty="0" err="1">
                <a:latin typeface="Calibri Light" panose="020F0302020204030204" pitchFamily="34" charset="0"/>
                <a:cs typeface="Calibri Light" panose="020F0302020204030204" pitchFamily="34" charset="0"/>
              </a:rPr>
              <a:t>that</a:t>
            </a:r>
            <a:r>
              <a:rPr lang="it-IT" altLang="it-IT" sz="2800" dirty="0">
                <a:latin typeface="Calibri Light" panose="020F0302020204030204" pitchFamily="34" charset="0"/>
                <a:cs typeface="Calibri Light" panose="020F0302020204030204" pitchFamily="34" charset="0"/>
              </a:rPr>
              <a:t> of the long side of the </a:t>
            </a:r>
            <a:r>
              <a:rPr lang="it-IT" altLang="it-IT" sz="2800" dirty="0" err="1">
                <a:latin typeface="Calibri Light" panose="020F0302020204030204" pitchFamily="34" charset="0"/>
                <a:cs typeface="Calibri Light" panose="020F0302020204030204" pitchFamily="34" charset="0"/>
              </a:rPr>
              <a:t>chambers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advantaged</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if</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compared</a:t>
            </a:r>
            <a:r>
              <a:rPr lang="it-IT" altLang="it-IT" sz="2800" dirty="0">
                <a:latin typeface="Calibri Light" panose="020F0302020204030204" pitchFamily="34" charset="0"/>
                <a:cs typeface="Calibri Light" panose="020F0302020204030204" pitchFamily="34" charset="0"/>
              </a:rPr>
              <a:t> to </a:t>
            </a:r>
            <a:r>
              <a:rPr lang="it-IT" altLang="it-IT" sz="2800" dirty="0" err="1">
                <a:latin typeface="Calibri Light" panose="020F0302020204030204" pitchFamily="34" charset="0"/>
                <a:cs typeface="Calibri Light" panose="020F0302020204030204" pitchFamily="34" charset="0"/>
              </a:rPr>
              <a:t>receiving</a:t>
            </a:r>
            <a:r>
              <a:rPr lang="it-IT" altLang="it-IT" sz="2800" dirty="0">
                <a:latin typeface="Calibri Light" panose="020F0302020204030204" pitchFamily="34" charset="0"/>
                <a:cs typeface="Calibri Light" panose="020F0302020204030204" pitchFamily="34" charset="0"/>
              </a:rPr>
              <a:t> from </a:t>
            </a:r>
            <a:r>
              <a:rPr lang="it-IT" altLang="it-IT" sz="2800" dirty="0" err="1">
                <a:latin typeface="Calibri Light" panose="020F0302020204030204" pitchFamily="34" charset="0"/>
                <a:cs typeface="Calibri Light" panose="020F0302020204030204" pitchFamily="34" charset="0"/>
              </a:rPr>
              <a:t>directions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similar</a:t>
            </a:r>
            <a:r>
              <a:rPr lang="it-IT" altLang="it-IT" sz="2800" dirty="0">
                <a:latin typeface="Calibri Light" panose="020F0302020204030204" pitchFamily="34" charset="0"/>
                <a:cs typeface="Calibri Light" panose="020F0302020204030204" pitchFamily="34" charset="0"/>
              </a:rPr>
              <a:t> to the </a:t>
            </a:r>
            <a:r>
              <a:rPr lang="it-IT" altLang="it-IT" sz="2800" dirty="0" err="1">
                <a:latin typeface="Calibri Light" panose="020F0302020204030204" pitchFamily="34" charset="0"/>
                <a:cs typeface="Calibri Light" panose="020F0302020204030204" pitchFamily="34" charset="0"/>
              </a:rPr>
              <a:t>one</a:t>
            </a:r>
            <a:r>
              <a:rPr lang="it-IT" altLang="it-IT" sz="2800" dirty="0">
                <a:latin typeface="Calibri Light" panose="020F0302020204030204" pitchFamily="34" charset="0"/>
                <a:cs typeface="Calibri Light" panose="020F0302020204030204" pitchFamily="34" charset="0"/>
              </a:rPr>
              <a:t> of the short side of the </a:t>
            </a:r>
            <a:r>
              <a:rPr lang="it-IT" altLang="it-IT" sz="2800" dirty="0" err="1">
                <a:latin typeface="Calibri Light" panose="020F0302020204030204" pitchFamily="34" charset="0"/>
                <a:cs typeface="Calibri Light" panose="020F0302020204030204" pitchFamily="34" charset="0"/>
              </a:rPr>
              <a:t>chambers</a:t>
            </a:r>
            <a:r>
              <a:rPr lang="it-IT" altLang="it-IT" sz="2800" dirty="0">
                <a:latin typeface="Calibri Light" panose="020F0302020204030204" pitchFamily="34" charset="0"/>
                <a:cs typeface="Calibri Light" panose="020F0302020204030204" pitchFamily="34" charset="0"/>
              </a:rPr>
              <a:t>.</a:t>
            </a:r>
          </a:p>
          <a:p>
            <a:pPr defTabSz="914400" eaLnBrk="1" hangingPunct="1"/>
            <a:endParaRPr lang="it-IT" altLang="it-IT" sz="2800" dirty="0">
              <a:latin typeface="Calibri Light" panose="020F0302020204030204" pitchFamily="34" charset="0"/>
              <a:cs typeface="Calibri Light" panose="020F0302020204030204" pitchFamily="34" charset="0"/>
            </a:endParaRPr>
          </a:p>
          <a:p>
            <a:pPr defTabSz="914400" eaLnBrk="1" hangingPunct="1"/>
            <a:r>
              <a:rPr lang="it-IT" altLang="it-IT" sz="2800" dirty="0">
                <a:latin typeface="Calibri Light" panose="020F0302020204030204" pitchFamily="34" charset="0"/>
                <a:cs typeface="Calibri Light" panose="020F0302020204030204" pitchFamily="34" charset="0"/>
              </a:rPr>
              <a:t>A balance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depending</a:t>
            </a:r>
            <a:r>
              <a:rPr lang="it-IT" altLang="it-IT" sz="2800" dirty="0">
                <a:latin typeface="Calibri Light" panose="020F0302020204030204" pitchFamily="34" charset="0"/>
                <a:cs typeface="Calibri Light" panose="020F0302020204030204" pitchFamily="34" charset="0"/>
              </a:rPr>
              <a:t> on the </a:t>
            </a:r>
            <a:r>
              <a:rPr lang="it-IT" altLang="it-IT" sz="2800" dirty="0" err="1" smtClean="0">
                <a:latin typeface="Calibri Light" panose="020F0302020204030204" pitchFamily="34" charset="0"/>
                <a:cs typeface="Calibri Light" panose="020F0302020204030204" pitchFamily="34" charset="0"/>
              </a:rPr>
              <a:t>azimuth</a:t>
            </a:r>
            <a:r>
              <a:rPr lang="it-IT" altLang="it-IT" sz="2800" dirty="0" smtClean="0">
                <a:latin typeface="Calibri Light" panose="020F0302020204030204" pitchFamily="34" charset="0"/>
                <a:cs typeface="Calibri Light" panose="020F0302020204030204" pitchFamily="34" charset="0"/>
              </a:rPr>
              <a:t> </a:t>
            </a:r>
            <a:r>
              <a:rPr lang="it-IT" altLang="it-IT" sz="2800" dirty="0">
                <a:latin typeface="Calibri Light" panose="020F0302020204030204" pitchFamily="34" charset="0"/>
                <a:cs typeface="Calibri Light" panose="020F0302020204030204" pitchFamily="34" charset="0"/>
              </a:rPr>
              <a:t>angle of </a:t>
            </a:r>
            <a:r>
              <a:rPr lang="it-IT" altLang="it-IT" sz="2800" dirty="0" smtClean="0">
                <a:latin typeface="Calibri Light" panose="020F0302020204030204" pitchFamily="34" charset="0"/>
                <a:cs typeface="Calibri Light" panose="020F0302020204030204" pitchFamily="34" charset="0"/>
              </a:rPr>
              <a:t>reception </a:t>
            </a:r>
            <a:r>
              <a:rPr lang="it-IT" altLang="it-IT" sz="2800" dirty="0">
                <a:latin typeface="Calibri Light" panose="020F0302020204030204" pitchFamily="34" charset="0"/>
                <a:cs typeface="Calibri Light" panose="020F0302020204030204" pitchFamily="34" charset="0"/>
              </a:rPr>
              <a:t>(PHI) </a:t>
            </a:r>
            <a:r>
              <a:rPr lang="it-IT" altLang="it-IT" sz="2800" dirty="0" err="1">
                <a:latin typeface="Calibri Light" panose="020F0302020204030204" pitchFamily="34" charset="0"/>
                <a:cs typeface="Calibri Light" panose="020F0302020204030204" pitchFamily="34" charset="0"/>
              </a:rPr>
              <a:t>has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been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calculated</a:t>
            </a:r>
            <a:r>
              <a:rPr lang="it-IT" altLang="it-IT" sz="2800" dirty="0">
                <a:latin typeface="Calibri Light" panose="020F0302020204030204" pitchFamily="34" charset="0"/>
                <a:cs typeface="Calibri Light" panose="020F0302020204030204" pitchFamily="34" charset="0"/>
              </a:rPr>
              <a:t>.</a:t>
            </a:r>
          </a:p>
          <a:p>
            <a:pPr defTabSz="914400" eaLnBrk="1" hangingPunct="1"/>
            <a:endParaRPr lang="it-IT" altLang="it-IT" dirty="0"/>
          </a:p>
        </p:txBody>
      </p:sp>
    </p:spTree>
    <p:extLst>
      <p:ext uri="{BB962C8B-B14F-4D97-AF65-F5344CB8AC3E}">
        <p14:creationId xmlns:p14="http://schemas.microsoft.com/office/powerpoint/2010/main" val="39934890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a:xfrm>
            <a:off x="639763" y="481013"/>
            <a:ext cx="7920037" cy="622300"/>
          </a:xfrm>
        </p:spPr>
        <p:txBody>
          <a:bodyPr/>
          <a:lstStyle/>
          <a:p>
            <a:r>
              <a:rPr lang="it-IT" altLang="it-IT" sz="3900" noProof="1" smtClean="0">
                <a:latin typeface="Calibri (intestazioni)" charset="0"/>
                <a:ea typeface="MS PGothic" panose="020B0600070205080204" pitchFamily="34" charset="-128"/>
              </a:rPr>
              <a:t>How to use the balance function</a:t>
            </a:r>
            <a:endParaRPr lang="it-IT" altLang="it-IT" sz="3900" smtClean="0">
              <a:latin typeface="Calibri (intestazioni)" charset="0"/>
              <a:ea typeface="MS PGothic" panose="020B0600070205080204" pitchFamily="34" charset="-128"/>
            </a:endParaRPr>
          </a:p>
        </p:txBody>
      </p:sp>
      <p:sp>
        <p:nvSpPr>
          <p:cNvPr id="47106" name="CasellaDiTesto 3"/>
          <p:cNvSpPr txBox="1">
            <a:spLocks noChangeArrowheads="1"/>
          </p:cNvSpPr>
          <p:nvPr/>
        </p:nvSpPr>
        <p:spPr bwMode="auto">
          <a:xfrm>
            <a:off x="1841500" y="3249613"/>
            <a:ext cx="8283575"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800" dirty="0" err="1">
                <a:latin typeface="Calibri Light" panose="020F0302020204030204" pitchFamily="34" charset="0"/>
                <a:cs typeface="Calibri Light" panose="020F0302020204030204" pitchFamily="34" charset="0"/>
              </a:rPr>
              <a:t>If</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we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find</a:t>
            </a:r>
            <a:r>
              <a:rPr lang="it-IT" altLang="it-IT" sz="2800" dirty="0">
                <a:latin typeface="Calibri Light" panose="020F0302020204030204" pitchFamily="34" charset="0"/>
                <a:cs typeface="Calibri Light" panose="020F0302020204030204" pitchFamily="34" charset="0"/>
              </a:rPr>
              <a:t>, for </a:t>
            </a:r>
            <a:r>
              <a:rPr lang="it-IT" altLang="it-IT" sz="2800" dirty="0" err="1">
                <a:latin typeface="Calibri Light" panose="020F0302020204030204" pitchFamily="34" charset="0"/>
                <a:cs typeface="Calibri Light" panose="020F0302020204030204" pitchFamily="34" charset="0"/>
              </a:rPr>
              <a:t>certain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direction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that</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number</a:t>
            </a:r>
            <a:r>
              <a:rPr lang="it-IT" altLang="it-IT" sz="2800" dirty="0">
                <a:latin typeface="Calibri Light" panose="020F0302020204030204" pitchFamily="34" charset="0"/>
                <a:cs typeface="Calibri Light" panose="020F0302020204030204" pitchFamily="34" charset="0"/>
              </a:rPr>
              <a:t> of </a:t>
            </a:r>
            <a:r>
              <a:rPr lang="it-IT" altLang="it-IT" sz="2800" dirty="0" err="1" smtClean="0">
                <a:latin typeface="Calibri Light" panose="020F0302020204030204" pitchFamily="34" charset="0"/>
                <a:cs typeface="Calibri Light" panose="020F0302020204030204" pitchFamily="34" charset="0"/>
              </a:rPr>
              <a:t>beams</a:t>
            </a:r>
            <a:r>
              <a:rPr lang="it-IT" altLang="it-IT" sz="2800" dirty="0" smtClean="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corrected</a:t>
            </a:r>
            <a:r>
              <a:rPr lang="it-IT" altLang="it-IT" sz="2800" dirty="0">
                <a:latin typeface="Calibri Light" panose="020F0302020204030204" pitchFamily="34" charset="0"/>
                <a:cs typeface="Calibri Light" panose="020F0302020204030204" pitchFamily="34" charset="0"/>
              </a:rPr>
              <a:t> with the balance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higher</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then</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number</a:t>
            </a:r>
            <a:r>
              <a:rPr lang="it-IT" altLang="it-IT" sz="2800" dirty="0">
                <a:latin typeface="Calibri Light" panose="020F0302020204030204" pitchFamily="34" charset="0"/>
                <a:cs typeface="Calibri Light" panose="020F0302020204030204" pitchFamily="34" charset="0"/>
              </a:rPr>
              <a:t> in the </a:t>
            </a:r>
            <a:r>
              <a:rPr lang="it-IT" altLang="it-IT" sz="2800" dirty="0" err="1">
                <a:latin typeface="Calibri Light" panose="020F0302020204030204" pitchFamily="34" charset="0"/>
                <a:cs typeface="Calibri Light" panose="020F0302020204030204" pitchFamily="34" charset="0"/>
              </a:rPr>
              <a:t>similar</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directions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we</a:t>
            </a:r>
            <a:r>
              <a:rPr lang="it-IT" altLang="it-IT" sz="2800" dirty="0">
                <a:latin typeface="Calibri Light" panose="020F0302020204030204" pitchFamily="34" charset="0"/>
                <a:cs typeface="Calibri Light" panose="020F0302020204030204" pitchFamily="34" charset="0"/>
              </a:rPr>
              <a:t> can suppose </a:t>
            </a:r>
            <a:r>
              <a:rPr lang="it-IT" altLang="it-IT" sz="2800" dirty="0" err="1">
                <a:latin typeface="Calibri Light" panose="020F0302020204030204" pitchFamily="34" charset="0"/>
                <a:cs typeface="Calibri Light" panose="020F0302020204030204" pitchFamily="34" charset="0"/>
              </a:rPr>
              <a:t>that</a:t>
            </a:r>
            <a:r>
              <a:rPr lang="it-IT" altLang="it-IT" sz="2800" dirty="0">
                <a:latin typeface="Calibri Light" panose="020F0302020204030204" pitchFamily="34" charset="0"/>
                <a:cs typeface="Calibri Light" panose="020F0302020204030204" pitchFamily="34" charset="0"/>
              </a:rPr>
              <a:t> a </a:t>
            </a:r>
            <a:r>
              <a:rPr lang="it-IT" altLang="it-IT" sz="2800" dirty="0" err="1">
                <a:latin typeface="Calibri Light" panose="020F0302020204030204" pitchFamily="34" charset="0"/>
                <a:cs typeface="Calibri Light" panose="020F0302020204030204" pitchFamily="34" charset="0"/>
              </a:rPr>
              <a:t>beam</a:t>
            </a:r>
            <a:r>
              <a:rPr lang="it-IT" altLang="it-IT" sz="2800" dirty="0">
                <a:latin typeface="Calibri Light" panose="020F0302020204030204" pitchFamily="34" charset="0"/>
                <a:cs typeface="Calibri Light" panose="020F0302020204030204" pitchFamily="34" charset="0"/>
              </a:rPr>
              <a:t> source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present</a:t>
            </a:r>
            <a:r>
              <a:rPr lang="it-IT" altLang="it-IT" sz="2800" dirty="0">
                <a:latin typeface="Calibri Light" panose="020F0302020204030204" pitchFamily="34" charset="0"/>
                <a:cs typeface="Calibri Light" panose="020F0302020204030204" pitchFamily="34" charset="0"/>
              </a:rPr>
              <a:t> in </a:t>
            </a:r>
            <a:r>
              <a:rPr lang="it-IT" altLang="it-IT" sz="2800" dirty="0" err="1">
                <a:latin typeface="Calibri Light" panose="020F0302020204030204" pitchFamily="34" charset="0"/>
                <a:cs typeface="Calibri Light" panose="020F0302020204030204" pitchFamily="34" charset="0"/>
              </a:rPr>
              <a:t>that</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direction</a:t>
            </a:r>
            <a:r>
              <a:rPr lang="it-IT" altLang="it-IT" sz="2800" dirty="0">
                <a:latin typeface="Calibri Light" panose="020F0302020204030204" pitchFamily="34" charset="0"/>
                <a:cs typeface="Calibri Light" panose="020F0302020204030204" pitchFamily="34" charset="0"/>
              </a:rPr>
              <a:t>. </a:t>
            </a:r>
          </a:p>
          <a:p>
            <a:pPr eaLnBrk="1" hangingPunct="1"/>
            <a:endParaRPr lang="it-IT" altLang="it-IT" dirty="0"/>
          </a:p>
        </p:txBody>
      </p:sp>
      <p:sp>
        <p:nvSpPr>
          <p:cNvPr id="47107" name="CasellaDiTesto 5"/>
          <p:cNvSpPr txBox="1">
            <a:spLocks noChangeArrowheads="1"/>
          </p:cNvSpPr>
          <p:nvPr/>
        </p:nvSpPr>
        <p:spPr bwMode="auto">
          <a:xfrm>
            <a:off x="1955800" y="3078163"/>
            <a:ext cx="185738"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endParaRPr lang="it-IT" altLang="it-IT"/>
          </a:p>
        </p:txBody>
      </p:sp>
      <p:sp>
        <p:nvSpPr>
          <p:cNvPr id="47108" name="CasellaDiTesto 10"/>
          <p:cNvSpPr txBox="1">
            <a:spLocks noChangeArrowheads="1"/>
          </p:cNvSpPr>
          <p:nvPr/>
        </p:nvSpPr>
        <p:spPr bwMode="auto">
          <a:xfrm>
            <a:off x="639763" y="1571625"/>
            <a:ext cx="7562850"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800" dirty="0">
                <a:latin typeface="Calibri Light" panose="020F0302020204030204" pitchFamily="34" charset="0"/>
                <a:cs typeface="Calibri Light" panose="020F0302020204030204" pitchFamily="34" charset="0"/>
              </a:rPr>
              <a:t>The </a:t>
            </a:r>
            <a:r>
              <a:rPr lang="it-IT" altLang="it-IT" sz="2800" dirty="0" err="1">
                <a:latin typeface="Calibri Light" panose="020F0302020204030204" pitchFamily="34" charset="0"/>
                <a:cs typeface="Calibri Light" panose="020F0302020204030204" pitchFamily="34" charset="0"/>
              </a:rPr>
              <a:t>number</a:t>
            </a:r>
            <a:r>
              <a:rPr lang="it-IT" altLang="it-IT" sz="2800" dirty="0">
                <a:latin typeface="Calibri Light" panose="020F0302020204030204" pitchFamily="34" charset="0"/>
                <a:cs typeface="Calibri Light" panose="020F0302020204030204" pitchFamily="34" charset="0"/>
              </a:rPr>
              <a:t> of </a:t>
            </a:r>
            <a:r>
              <a:rPr lang="it-IT" altLang="it-IT" sz="2800" dirty="0" err="1" smtClean="0">
                <a:latin typeface="Calibri Light" panose="020F0302020204030204" pitchFamily="34" charset="0"/>
                <a:cs typeface="Calibri Light" panose="020F0302020204030204" pitchFamily="34" charset="0"/>
              </a:rPr>
              <a:t>beams</a:t>
            </a:r>
            <a:r>
              <a:rPr lang="it-IT" altLang="it-IT" sz="2800" dirty="0" smtClean="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counted</a:t>
            </a:r>
            <a:r>
              <a:rPr lang="it-IT" altLang="it-IT" sz="2800" dirty="0">
                <a:latin typeface="Calibri Light" panose="020F0302020204030204" pitchFamily="34" charset="0"/>
                <a:cs typeface="Calibri Light" panose="020F0302020204030204" pitchFamily="34" charset="0"/>
              </a:rPr>
              <a:t> for </a:t>
            </a:r>
            <a:r>
              <a:rPr lang="it-IT" altLang="it-IT" sz="2800" dirty="0" err="1">
                <a:latin typeface="Calibri Light" panose="020F0302020204030204" pitchFamily="34" charset="0"/>
                <a:cs typeface="Calibri Light" panose="020F0302020204030204" pitchFamily="34" charset="0"/>
              </a:rPr>
              <a:t>each</a:t>
            </a:r>
            <a:r>
              <a:rPr lang="it-IT" altLang="it-IT" sz="2800" dirty="0">
                <a:latin typeface="Calibri Light" panose="020F0302020204030204" pitchFamily="34" charset="0"/>
                <a:cs typeface="Calibri Light" panose="020F0302020204030204" pitchFamily="34" charset="0"/>
              </a:rPr>
              <a:t> </a:t>
            </a:r>
            <a:r>
              <a:rPr lang="it-IT" altLang="it-IT" sz="2800" dirty="0" err="1" smtClean="0">
                <a:latin typeface="Calibri Light" panose="020F0302020204030204" pitchFamily="34" charset="0"/>
                <a:cs typeface="Calibri Light" panose="020F0302020204030204" pitchFamily="34" charset="0"/>
              </a:rPr>
              <a:t>azimuth</a:t>
            </a:r>
            <a:r>
              <a:rPr lang="it-IT" altLang="it-IT" sz="2800" dirty="0" smtClean="0">
                <a:latin typeface="Calibri Light" panose="020F0302020204030204" pitchFamily="34" charset="0"/>
                <a:cs typeface="Calibri Light" panose="020F0302020204030204" pitchFamily="34" charset="0"/>
              </a:rPr>
              <a:t> </a:t>
            </a:r>
            <a:r>
              <a:rPr lang="it-IT" altLang="it-IT" sz="2800" dirty="0">
                <a:latin typeface="Calibri Light" panose="020F0302020204030204" pitchFamily="34" charset="0"/>
                <a:cs typeface="Calibri Light" panose="020F0302020204030204" pitchFamily="34" charset="0"/>
              </a:rPr>
              <a:t>angle PHI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divided</a:t>
            </a:r>
            <a:r>
              <a:rPr lang="it-IT" altLang="it-IT" sz="2800" dirty="0">
                <a:latin typeface="Calibri Light" panose="020F0302020204030204" pitchFamily="34" charset="0"/>
                <a:cs typeface="Calibri Light" panose="020F0302020204030204" pitchFamily="34" charset="0"/>
              </a:rPr>
              <a:t> by the </a:t>
            </a:r>
            <a:r>
              <a:rPr lang="it-IT" altLang="it-IT" sz="2800" dirty="0" err="1">
                <a:latin typeface="Calibri Light" panose="020F0302020204030204" pitchFamily="34" charset="0"/>
                <a:cs typeface="Calibri Light" panose="020F0302020204030204" pitchFamily="34" charset="0"/>
              </a:rPr>
              <a:t>value</a:t>
            </a:r>
            <a:r>
              <a:rPr lang="it-IT" altLang="it-IT" sz="2800" dirty="0">
                <a:latin typeface="Calibri Light" panose="020F0302020204030204" pitchFamily="34" charset="0"/>
                <a:cs typeface="Calibri Light" panose="020F0302020204030204" pitchFamily="34" charset="0"/>
              </a:rPr>
              <a:t> of the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in </a:t>
            </a:r>
            <a:r>
              <a:rPr lang="it-IT" altLang="it-IT" sz="2800" dirty="0" err="1">
                <a:latin typeface="Calibri Light" panose="020F0302020204030204" pitchFamily="34" charset="0"/>
                <a:cs typeface="Calibri Light" panose="020F0302020204030204" pitchFamily="34" charset="0"/>
              </a:rPr>
              <a:t>that</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direction</a:t>
            </a:r>
            <a:r>
              <a:rPr lang="it-IT" altLang="it-IT" sz="2800" dirty="0">
                <a:latin typeface="Calibri Light" panose="020F0302020204030204" pitchFamily="34" charset="0"/>
                <a:cs typeface="Calibri Light" panose="020F0302020204030204" pitchFamily="34" charset="0"/>
              </a:rPr>
              <a:t>.</a:t>
            </a:r>
          </a:p>
          <a:p>
            <a:pPr eaLnBrk="1" hangingPunct="1"/>
            <a:endParaRPr lang="it-IT" altLang="it-IT" dirty="0"/>
          </a:p>
        </p:txBody>
      </p:sp>
      <p:sp>
        <p:nvSpPr>
          <p:cNvPr id="47109" name="Fußzeilenplatzhalter 3"/>
          <p:cNvSpPr txBox="1">
            <a:spLocks noChangeArrowheads="1"/>
          </p:cNvSpPr>
          <p:nvPr/>
        </p:nvSpPr>
        <p:spPr bwMode="auto">
          <a:xfrm>
            <a:off x="3957638" y="6076950"/>
            <a:ext cx="4275137"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t-IT" sz="1200">
                <a:latin typeface="Calibri Light" panose="020F0302020204030204" pitchFamily="34" charset="0"/>
              </a:rPr>
              <a:t>I.I.S. A Volta Lodi </a:t>
            </a:r>
            <a:r>
              <a:rPr lang="mr-IN" altLang="it-IT" sz="1200">
                <a:latin typeface="Calibri Light" panose="020F0302020204030204" pitchFamily="34" charset="0"/>
              </a:rPr>
              <a:t>–</a:t>
            </a:r>
            <a:r>
              <a:rPr lang="en-US" altLang="it-IT" sz="1200">
                <a:latin typeface="Calibri Light" panose="020F0302020204030204" pitchFamily="34" charset="0"/>
              </a:rPr>
              <a:t> EEE project</a:t>
            </a:r>
          </a:p>
        </p:txBody>
      </p:sp>
    </p:spTree>
    <p:extLst>
      <p:ext uri="{BB962C8B-B14F-4D97-AF65-F5344CB8AC3E}">
        <p14:creationId xmlns:p14="http://schemas.microsoft.com/office/powerpoint/2010/main" val="246690531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asellaDiTesto 1"/>
          <p:cNvSpPr txBox="1">
            <a:spLocks noChangeArrowheads="1"/>
          </p:cNvSpPr>
          <p:nvPr/>
        </p:nvSpPr>
        <p:spPr bwMode="auto">
          <a:xfrm>
            <a:off x="663575" y="509588"/>
            <a:ext cx="7894638"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3800" dirty="0">
                <a:latin typeface="Calibri (intestazioni)" charset="0"/>
              </a:rPr>
              <a:t>Preliminary </a:t>
            </a:r>
            <a:r>
              <a:rPr lang="it-IT" altLang="it-IT" sz="3800" dirty="0" err="1">
                <a:latin typeface="Calibri (intestazioni)" charset="0"/>
              </a:rPr>
              <a:t>study</a:t>
            </a:r>
            <a:r>
              <a:rPr lang="it-IT" altLang="it-IT" sz="3800" dirty="0">
                <a:latin typeface="Calibri (intestazioni)" charset="0"/>
              </a:rPr>
              <a:t> </a:t>
            </a:r>
            <a:r>
              <a:rPr lang="it-IT" altLang="it-IT" sz="3800" dirty="0" err="1">
                <a:latin typeface="Calibri (intestazioni)" charset="0"/>
              </a:rPr>
              <a:t>about</a:t>
            </a:r>
            <a:r>
              <a:rPr lang="it-IT" altLang="it-IT" sz="3800" dirty="0">
                <a:latin typeface="Calibri (intestazioni)" charset="0"/>
              </a:rPr>
              <a:t> the maximum </a:t>
            </a:r>
            <a:r>
              <a:rPr lang="it-IT" altLang="it-IT" sz="3800" dirty="0" err="1">
                <a:latin typeface="Calibri (intestazioni)" charset="0"/>
              </a:rPr>
              <a:t>zenith</a:t>
            </a:r>
            <a:r>
              <a:rPr lang="it-IT" altLang="it-IT" sz="3800" dirty="0">
                <a:latin typeface="Calibri (intestazioni)" charset="0"/>
              </a:rPr>
              <a:t> </a:t>
            </a:r>
            <a:r>
              <a:rPr lang="it-IT" altLang="it-IT" sz="3800" dirty="0" smtClean="0">
                <a:latin typeface="Calibri (intestazioni)" charset="0"/>
              </a:rPr>
              <a:t>angle (</a:t>
            </a:r>
            <a:r>
              <a:rPr lang="it-IT" altLang="it-IT" sz="3800" dirty="0">
                <a:latin typeface="Calibri (intestazioni)" charset="0"/>
              </a:rPr>
              <a:t>theta)</a:t>
            </a:r>
          </a:p>
        </p:txBody>
      </p:sp>
      <p:sp>
        <p:nvSpPr>
          <p:cNvPr id="48130" name="CasellaDiTesto 2"/>
          <p:cNvSpPr txBox="1">
            <a:spLocks noChangeArrowheads="1"/>
          </p:cNvSpPr>
          <p:nvPr/>
        </p:nvSpPr>
        <p:spPr bwMode="auto">
          <a:xfrm>
            <a:off x="663575" y="2414588"/>
            <a:ext cx="7894638"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800" dirty="0">
                <a:latin typeface="Calibri Light" panose="020F0302020204030204" pitchFamily="34" charset="0"/>
                <a:cs typeface="Calibri Light" panose="020F0302020204030204" pitchFamily="34" charset="0"/>
              </a:rPr>
              <a:t>Theta can </a:t>
            </a:r>
            <a:r>
              <a:rPr lang="it-IT" altLang="it-IT" sz="2800" dirty="0" err="1">
                <a:latin typeface="Calibri Light" panose="020F0302020204030204" pitchFamily="34" charset="0"/>
                <a:cs typeface="Calibri Light" panose="020F0302020204030204" pitchFamily="34" charset="0"/>
              </a:rPr>
              <a:t>not</a:t>
            </a:r>
            <a:r>
              <a:rPr lang="it-IT" altLang="it-IT" sz="2800" dirty="0">
                <a:latin typeface="Calibri Light" panose="020F0302020204030204" pitchFamily="34" charset="0"/>
                <a:cs typeface="Calibri Light" panose="020F0302020204030204" pitchFamily="34" charset="0"/>
              </a:rPr>
              <a:t> </a:t>
            </a:r>
            <a:r>
              <a:rPr lang="it-IT" altLang="it-IT" sz="2800" dirty="0" smtClean="0">
                <a:latin typeface="Calibri Light" panose="020F0302020204030204" pitchFamily="34" charset="0"/>
                <a:cs typeface="Calibri Light" panose="020F0302020204030204" pitchFamily="34" charset="0"/>
              </a:rPr>
              <a:t>be </a:t>
            </a:r>
            <a:r>
              <a:rPr lang="it-IT" altLang="it-IT" sz="2800" dirty="0" err="1" smtClean="0">
                <a:latin typeface="Calibri Light" panose="020F0302020204030204" pitchFamily="34" charset="0"/>
                <a:cs typeface="Calibri Light" panose="020F0302020204030204" pitchFamily="34" charset="0"/>
              </a:rPr>
              <a:t>assumed</a:t>
            </a:r>
            <a:r>
              <a:rPr lang="it-IT" altLang="it-IT" sz="2800" dirty="0" smtClean="0">
                <a:latin typeface="Calibri Light" panose="020F0302020204030204" pitchFamily="34" charset="0"/>
                <a:cs typeface="Calibri Light" panose="020F0302020204030204" pitchFamily="34" charset="0"/>
              </a:rPr>
              <a:t> for </a:t>
            </a:r>
            <a:r>
              <a:rPr lang="it-IT" altLang="it-IT" sz="2800" dirty="0" err="1">
                <a:latin typeface="Calibri Light" panose="020F0302020204030204" pitchFamily="34" charset="0"/>
                <a:cs typeface="Calibri Light" panose="020F0302020204030204" pitchFamily="34" charset="0"/>
              </a:rPr>
              <a:t>all</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values</a:t>
            </a:r>
            <a:r>
              <a:rPr lang="it-IT" altLang="it-IT" sz="2800" dirty="0">
                <a:latin typeface="Calibri Light" panose="020F0302020204030204" pitchFamily="34" charset="0"/>
                <a:cs typeface="Calibri Light" panose="020F0302020204030204" pitchFamily="34" charset="0"/>
              </a:rPr>
              <a:t> from 0 to 90 </a:t>
            </a:r>
            <a:r>
              <a:rPr lang="it-IT" altLang="it-IT" sz="2800" dirty="0" err="1">
                <a:latin typeface="Calibri Light" panose="020F0302020204030204" pitchFamily="34" charset="0"/>
                <a:cs typeface="Calibri Light" panose="020F0302020204030204" pitchFamily="34" charset="0"/>
              </a:rPr>
              <a:t>degrees</a:t>
            </a:r>
            <a:r>
              <a:rPr lang="it-IT" altLang="it-IT" sz="2800" dirty="0">
                <a:latin typeface="Calibri Light" panose="020F0302020204030204" pitchFamily="34" charset="0"/>
                <a:cs typeface="Calibri Light" panose="020F0302020204030204" pitchFamily="34" charset="0"/>
              </a:rPr>
              <a:t>: the maximum </a:t>
            </a:r>
            <a:r>
              <a:rPr lang="it-IT" altLang="it-IT" sz="2800" dirty="0" err="1">
                <a:latin typeface="Calibri Light" panose="020F0302020204030204" pitchFamily="34" charset="0"/>
                <a:cs typeface="Calibri Light" panose="020F0302020204030204" pitchFamily="34" charset="0"/>
              </a:rPr>
              <a:t>value</a:t>
            </a:r>
            <a:r>
              <a:rPr lang="it-IT" altLang="it-IT" sz="2800" dirty="0">
                <a:latin typeface="Calibri Light" panose="020F0302020204030204" pitchFamily="34" charset="0"/>
                <a:cs typeface="Calibri Light" panose="020F0302020204030204" pitchFamily="34" charset="0"/>
              </a:rPr>
              <a:t> of theta due to the </a:t>
            </a:r>
            <a:r>
              <a:rPr lang="it-IT" altLang="it-IT" sz="2800" dirty="0" err="1">
                <a:latin typeface="Calibri Light" panose="020F0302020204030204" pitchFamily="34" charset="0"/>
                <a:cs typeface="Calibri Light" panose="020F0302020204030204" pitchFamily="34" charset="0"/>
              </a:rPr>
              <a:t>shape</a:t>
            </a:r>
            <a:r>
              <a:rPr lang="it-IT" altLang="it-IT" sz="2800" dirty="0">
                <a:latin typeface="Calibri Light" panose="020F0302020204030204" pitchFamily="34" charset="0"/>
                <a:cs typeface="Calibri Light" panose="020F0302020204030204" pitchFamily="34" charset="0"/>
              </a:rPr>
              <a:t> of the </a:t>
            </a:r>
            <a:r>
              <a:rPr lang="it-IT" altLang="it-IT" sz="2800" dirty="0" err="1">
                <a:latin typeface="Calibri Light" panose="020F0302020204030204" pitchFamily="34" charset="0"/>
                <a:cs typeface="Calibri Light" panose="020F0302020204030204" pitchFamily="34" charset="0"/>
              </a:rPr>
              <a:t>telescope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has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been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calculated</a:t>
            </a:r>
            <a:r>
              <a:rPr lang="it-IT" altLang="it-IT" sz="2800" dirty="0">
                <a:latin typeface="Calibri Light" panose="020F0302020204030204" pitchFamily="34" charset="0"/>
                <a:cs typeface="Calibri Light" panose="020F0302020204030204" pitchFamily="34" charset="0"/>
              </a:rPr>
              <a:t> .</a:t>
            </a:r>
          </a:p>
          <a:p>
            <a:pPr eaLnBrk="1" hangingPunct="1"/>
            <a:r>
              <a:rPr lang="it-IT" altLang="it-IT" sz="2800" dirty="0">
                <a:latin typeface="Calibri Light" panose="020F0302020204030204" pitchFamily="34" charset="0"/>
                <a:cs typeface="Calibri Light" panose="020F0302020204030204" pitchFamily="34" charset="0"/>
              </a:rPr>
              <a:t>The maximum theta </a:t>
            </a:r>
            <a:r>
              <a:rPr lang="it-IT" altLang="it-IT" sz="2800" dirty="0" err="1">
                <a:latin typeface="Calibri Light" panose="020F0302020204030204" pitchFamily="34" charset="0"/>
                <a:cs typeface="Calibri Light" panose="020F0302020204030204" pitchFamily="34" charset="0"/>
              </a:rPr>
              <a:t>value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of the </a:t>
            </a:r>
            <a:r>
              <a:rPr lang="it-IT" altLang="it-IT" sz="2800" dirty="0" err="1" smtClean="0">
                <a:latin typeface="Calibri Light" panose="020F0302020204030204" pitchFamily="34" charset="0"/>
                <a:cs typeface="Calibri Light" panose="020F0302020204030204" pitchFamily="34" charset="0"/>
              </a:rPr>
              <a:t>azimuth</a:t>
            </a:r>
            <a:r>
              <a:rPr lang="it-IT" altLang="it-IT" sz="2800" dirty="0" smtClean="0">
                <a:latin typeface="Calibri Light" panose="020F0302020204030204" pitchFamily="34" charset="0"/>
                <a:cs typeface="Calibri Light" panose="020F0302020204030204" pitchFamily="34" charset="0"/>
              </a:rPr>
              <a:t> </a:t>
            </a:r>
            <a:r>
              <a:rPr lang="it-IT" altLang="it-IT" sz="2800" dirty="0">
                <a:latin typeface="Calibri Light" panose="020F0302020204030204" pitchFamily="34" charset="0"/>
                <a:cs typeface="Calibri Light" panose="020F0302020204030204" pitchFamily="34" charset="0"/>
              </a:rPr>
              <a:t>angle </a:t>
            </a:r>
            <a:r>
              <a:rPr lang="it-IT" altLang="it-IT" sz="2800" dirty="0" err="1">
                <a:latin typeface="Calibri Light" panose="020F0302020204030204" pitchFamily="34" charset="0"/>
                <a:cs typeface="Calibri Light" panose="020F0302020204030204" pitchFamily="34" charset="0"/>
              </a:rPr>
              <a:t>phi</a:t>
            </a:r>
            <a:r>
              <a:rPr lang="it-IT" altLang="it-IT" sz="2800" dirty="0">
                <a:latin typeface="Calibri Light" panose="020F0302020204030204" pitchFamily="34" charset="0"/>
                <a:cs typeface="Calibri Light" panose="020F0302020204030204" pitchFamily="34" charset="0"/>
              </a:rPr>
              <a:t>.</a:t>
            </a:r>
          </a:p>
        </p:txBody>
      </p:sp>
      <p:sp>
        <p:nvSpPr>
          <p:cNvPr id="48131" name="Fußzeilenplatzhalter 3"/>
          <p:cNvSpPr txBox="1">
            <a:spLocks noChangeArrowheads="1"/>
          </p:cNvSpPr>
          <p:nvPr/>
        </p:nvSpPr>
        <p:spPr bwMode="auto">
          <a:xfrm>
            <a:off x="3957638" y="6076950"/>
            <a:ext cx="4275137"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t-IT" sz="1200">
                <a:latin typeface="Calibri Light" panose="020F0302020204030204" pitchFamily="34" charset="0"/>
              </a:rPr>
              <a:t>I.I.S. A Volta Lodi </a:t>
            </a:r>
            <a:r>
              <a:rPr lang="mr-IN" altLang="it-IT" sz="1200">
                <a:latin typeface="Calibri Light" panose="020F0302020204030204" pitchFamily="34" charset="0"/>
              </a:rPr>
              <a:t>–</a:t>
            </a:r>
            <a:r>
              <a:rPr lang="en-US" altLang="it-IT" sz="1200">
                <a:latin typeface="Calibri Light" panose="020F0302020204030204" pitchFamily="34" charset="0"/>
              </a:rPr>
              <a:t> EEE project</a:t>
            </a:r>
          </a:p>
        </p:txBody>
      </p:sp>
    </p:spTree>
    <p:extLst>
      <p:ext uri="{BB962C8B-B14F-4D97-AF65-F5344CB8AC3E}">
        <p14:creationId xmlns:p14="http://schemas.microsoft.com/office/powerpoint/2010/main" val="35778279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8"/>
          <p:cNvSpPr txBox="1">
            <a:spLocks noChangeArrowheads="1"/>
          </p:cNvSpPr>
          <p:nvPr/>
        </p:nvSpPr>
        <p:spPr bwMode="auto">
          <a:xfrm>
            <a:off x="5937250" y="1301750"/>
            <a:ext cx="4906963" cy="440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800" dirty="0">
                <a:latin typeface="Calibri Light" panose="020F0302020204030204" pitchFamily="34" charset="0"/>
                <a:cs typeface="Calibri Light" panose="020F0302020204030204" pitchFamily="34" charset="0"/>
              </a:rPr>
              <a:t>Theta </a:t>
            </a:r>
            <a:r>
              <a:rPr lang="it-IT" altLang="it-IT" sz="2800" dirty="0" err="1">
                <a:latin typeface="Calibri Light" panose="020F0302020204030204" pitchFamily="34" charset="0"/>
                <a:cs typeface="Calibri Light" panose="020F0302020204030204" pitchFamily="34" charset="0"/>
              </a:rPr>
              <a:t>max</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obtained</a:t>
            </a:r>
            <a:r>
              <a:rPr lang="it-IT" altLang="it-IT" sz="2800" dirty="0">
                <a:latin typeface="Calibri Light" panose="020F0302020204030204" pitchFamily="34" charset="0"/>
                <a:cs typeface="Calibri Light" panose="020F0302020204030204" pitchFamily="34" charset="0"/>
              </a:rPr>
              <a:t> by </a:t>
            </a:r>
            <a:r>
              <a:rPr lang="it-IT" altLang="it-IT" sz="2800" dirty="0" err="1">
                <a:latin typeface="Calibri Light" panose="020F0302020204030204" pitchFamily="34" charset="0"/>
                <a:cs typeface="Calibri Light" panose="020F0302020204030204" pitchFamily="34" charset="0"/>
              </a:rPr>
              <a:t>heading</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track</a:t>
            </a:r>
            <a:r>
              <a:rPr lang="it-IT" altLang="it-IT" sz="2800" dirty="0">
                <a:latin typeface="Calibri Light" panose="020F0302020204030204" pitchFamily="34" charset="0"/>
                <a:cs typeface="Calibri Light" panose="020F0302020204030204" pitchFamily="34" charset="0"/>
              </a:rPr>
              <a:t> (l) of an </a:t>
            </a:r>
            <a:r>
              <a:rPr lang="it-IT" altLang="it-IT" sz="2800" dirty="0" err="1">
                <a:latin typeface="Calibri Light" panose="020F0302020204030204" pitchFamily="34" charset="0"/>
                <a:cs typeface="Calibri Light" panose="020F0302020204030204" pitchFamily="34" charset="0"/>
              </a:rPr>
              <a:t>imaginary</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cosmic</a:t>
            </a:r>
            <a:r>
              <a:rPr lang="it-IT" altLang="it-IT" sz="2800" dirty="0">
                <a:latin typeface="Calibri Light" panose="020F0302020204030204" pitchFamily="34" charset="0"/>
                <a:cs typeface="Calibri Light" panose="020F0302020204030204" pitchFamily="34" charset="0"/>
              </a:rPr>
              <a:t> ray </a:t>
            </a:r>
            <a:r>
              <a:rPr lang="it-IT" altLang="it-IT" sz="2800" dirty="0" err="1">
                <a:latin typeface="Calibri Light" panose="020F0302020204030204" pitchFamily="34" charset="0"/>
                <a:cs typeface="Calibri Light" panose="020F0302020204030204" pitchFamily="34" charset="0"/>
              </a:rPr>
              <a:t>towards</a:t>
            </a:r>
            <a:r>
              <a:rPr lang="it-IT" altLang="it-IT" sz="2800" dirty="0">
                <a:latin typeface="Calibri Light" panose="020F0302020204030204" pitchFamily="34" charset="0"/>
                <a:cs typeface="Calibri Light" panose="020F0302020204030204" pitchFamily="34" charset="0"/>
              </a:rPr>
              <a:t> an angle of the </a:t>
            </a:r>
            <a:r>
              <a:rPr lang="it-IT" altLang="it-IT" sz="2800" dirty="0" err="1">
                <a:latin typeface="Calibri Light" panose="020F0302020204030204" pitchFamily="34" charset="0"/>
                <a:cs typeface="Calibri Light" panose="020F0302020204030204" pitchFamily="34" charset="0"/>
              </a:rPr>
              <a:t>lower</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chamber</a:t>
            </a:r>
            <a:r>
              <a:rPr lang="it-IT" altLang="it-IT" sz="2800" dirty="0">
                <a:latin typeface="Calibri Light" panose="020F0302020204030204" pitchFamily="34" charset="0"/>
                <a:cs typeface="Calibri Light" panose="020F0302020204030204" pitchFamily="34" charset="0"/>
              </a:rPr>
              <a:t> and </a:t>
            </a:r>
            <a:r>
              <a:rPr lang="it-IT" altLang="it-IT" sz="2800" dirty="0" err="1">
                <a:latin typeface="Calibri Light" panose="020F0302020204030204" pitchFamily="34" charset="0"/>
                <a:cs typeface="Calibri Light" panose="020F0302020204030204" pitchFamily="34" charset="0"/>
              </a:rPr>
              <a:t>imagining</a:t>
            </a:r>
            <a:r>
              <a:rPr lang="it-IT" altLang="it-IT" sz="2800" dirty="0">
                <a:latin typeface="Calibri Light" panose="020F0302020204030204" pitchFamily="34" charset="0"/>
                <a:cs typeface="Calibri Light" panose="020F0302020204030204" pitchFamily="34" charset="0"/>
              </a:rPr>
              <a:t> to “</a:t>
            </a:r>
            <a:r>
              <a:rPr lang="it-IT" altLang="ja-JP" sz="2800" dirty="0" err="1">
                <a:latin typeface="Calibri Light" panose="020F0302020204030204" pitchFamily="34" charset="0"/>
                <a:cs typeface="Calibri Light" panose="020F0302020204030204" pitchFamily="34" charset="0"/>
              </a:rPr>
              <a:t>lean</a:t>
            </a:r>
            <a:r>
              <a:rPr lang="it-IT" altLang="it-IT" sz="2800" dirty="0">
                <a:latin typeface="Calibri Light" panose="020F0302020204030204" pitchFamily="34" charset="0"/>
                <a:cs typeface="Calibri Light" panose="020F0302020204030204" pitchFamily="34" charset="0"/>
              </a:rPr>
              <a:t>”</a:t>
            </a:r>
            <a:r>
              <a:rPr lang="it-IT" altLang="ja-JP" sz="2800" dirty="0">
                <a:latin typeface="Calibri Light" panose="020F0302020204030204" pitchFamily="34" charset="0"/>
                <a:cs typeface="Calibri Light" panose="020F0302020204030204" pitchFamily="34" charset="0"/>
              </a:rPr>
              <a:t> </a:t>
            </a:r>
            <a:r>
              <a:rPr lang="it-IT" altLang="ja-JP" sz="2800" dirty="0" err="1">
                <a:latin typeface="Calibri Light" panose="020F0302020204030204" pitchFamily="34" charset="0"/>
                <a:cs typeface="Calibri Light" panose="020F0302020204030204" pitchFamily="34" charset="0"/>
              </a:rPr>
              <a:t>it</a:t>
            </a:r>
            <a:r>
              <a:rPr lang="it-IT" altLang="ja-JP" sz="2800" dirty="0">
                <a:latin typeface="Calibri Light" panose="020F0302020204030204" pitchFamily="34" charset="0"/>
                <a:cs typeface="Calibri Light" panose="020F0302020204030204" pitchFamily="34" charset="0"/>
              </a:rPr>
              <a:t> </a:t>
            </a:r>
            <a:r>
              <a:rPr lang="it-IT" altLang="ja-JP" sz="2800" dirty="0">
                <a:solidFill>
                  <a:srgbClr val="000000"/>
                </a:solidFill>
                <a:latin typeface="Calibri Light" panose="020F0302020204030204" pitchFamily="34" charset="0"/>
                <a:cs typeface="Calibri Light" panose="020F0302020204030204" pitchFamily="34" charset="0"/>
              </a:rPr>
              <a:t>in a </a:t>
            </a:r>
            <a:r>
              <a:rPr lang="it-IT" altLang="ja-JP" sz="2800" dirty="0" err="1">
                <a:solidFill>
                  <a:srgbClr val="000000"/>
                </a:solidFill>
                <a:latin typeface="Calibri Light" panose="020F0302020204030204" pitchFamily="34" charset="0"/>
                <a:cs typeface="Calibri Light" panose="020F0302020204030204" pitchFamily="34" charset="0"/>
              </a:rPr>
              <a:t>point</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that</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belongs</a:t>
            </a:r>
            <a:r>
              <a:rPr lang="it-IT" altLang="ja-JP" sz="2800" dirty="0">
                <a:solidFill>
                  <a:srgbClr val="000000"/>
                </a:solidFill>
                <a:latin typeface="Calibri Light" panose="020F0302020204030204" pitchFamily="34" charset="0"/>
                <a:cs typeface="Calibri Light" panose="020F0302020204030204" pitchFamily="34" charset="0"/>
              </a:rPr>
              <a:t> to </a:t>
            </a:r>
            <a:r>
              <a:rPr lang="it-IT" altLang="ja-JP" sz="2800" dirty="0" err="1">
                <a:solidFill>
                  <a:srgbClr val="000000"/>
                </a:solidFill>
                <a:latin typeface="Calibri Light" panose="020F0302020204030204" pitchFamily="34" charset="0"/>
                <a:cs typeface="Calibri Light" panose="020F0302020204030204" pitchFamily="34" charset="0"/>
              </a:rPr>
              <a:t>two</a:t>
            </a:r>
            <a:r>
              <a:rPr lang="it-IT" altLang="ja-JP" sz="2800" dirty="0">
                <a:solidFill>
                  <a:srgbClr val="000000"/>
                </a:solidFill>
                <a:latin typeface="Calibri Light" panose="020F0302020204030204" pitchFamily="34" charset="0"/>
                <a:cs typeface="Calibri Light" panose="020F0302020204030204" pitchFamily="34" charset="0"/>
              </a:rPr>
              <a:t> opposite </a:t>
            </a:r>
            <a:r>
              <a:rPr lang="it-IT" altLang="ja-JP" sz="2800" dirty="0" err="1">
                <a:latin typeface="Calibri Light" panose="020F0302020204030204" pitchFamily="34" charset="0"/>
                <a:cs typeface="Calibri Light" panose="020F0302020204030204" pitchFamily="34" charset="0"/>
              </a:rPr>
              <a:t>sides</a:t>
            </a:r>
            <a:r>
              <a:rPr lang="it-IT" altLang="ja-JP" sz="2800" dirty="0">
                <a:latin typeface="Calibri Light" panose="020F0302020204030204" pitchFamily="34" charset="0"/>
                <a:cs typeface="Calibri Light" panose="020F0302020204030204" pitchFamily="34" charset="0"/>
              </a:rPr>
              <a:t> of </a:t>
            </a:r>
            <a:r>
              <a:rPr lang="it-IT" altLang="ja-JP" sz="2800" dirty="0">
                <a:solidFill>
                  <a:srgbClr val="000000"/>
                </a:solidFill>
                <a:latin typeface="Calibri Light" panose="020F0302020204030204" pitchFamily="34" charset="0"/>
                <a:cs typeface="Calibri Light" panose="020F0302020204030204" pitchFamily="34" charset="0"/>
              </a:rPr>
              <a:t>the </a:t>
            </a:r>
            <a:r>
              <a:rPr lang="it-IT" altLang="ja-JP" sz="2800" dirty="0" err="1">
                <a:solidFill>
                  <a:srgbClr val="000000"/>
                </a:solidFill>
                <a:latin typeface="Calibri Light" panose="020F0302020204030204" pitchFamily="34" charset="0"/>
                <a:cs typeface="Calibri Light" panose="020F0302020204030204" pitchFamily="34" charset="0"/>
              </a:rPr>
              <a:t>upper</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chamber</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this</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operation</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has</a:t>
            </a:r>
            <a:r>
              <a:rPr lang="it-IT" altLang="ja-JP" sz="2800" dirty="0">
                <a:solidFill>
                  <a:srgbClr val="000000"/>
                </a:solidFill>
                <a:latin typeface="Calibri Light" panose="020F0302020204030204" pitchFamily="34" charset="0"/>
                <a:cs typeface="Calibri Light" panose="020F0302020204030204" pitchFamily="34" charset="0"/>
              </a:rPr>
              <a:t> to be </a:t>
            </a:r>
            <a:r>
              <a:rPr lang="it-IT" altLang="ja-JP" sz="2800" dirty="0" err="1">
                <a:solidFill>
                  <a:srgbClr val="000000"/>
                </a:solidFill>
                <a:latin typeface="Calibri Light" panose="020F0302020204030204" pitchFamily="34" charset="0"/>
                <a:cs typeface="Calibri Light" panose="020F0302020204030204" pitchFamily="34" charset="0"/>
              </a:rPr>
              <a:t>repeated</a:t>
            </a:r>
            <a:r>
              <a:rPr lang="it-IT" altLang="ja-JP" sz="2800" dirty="0">
                <a:solidFill>
                  <a:srgbClr val="000000"/>
                </a:solidFill>
                <a:latin typeface="Calibri Light" panose="020F0302020204030204" pitchFamily="34" charset="0"/>
                <a:cs typeface="Calibri Light" panose="020F0302020204030204" pitchFamily="34" charset="0"/>
              </a:rPr>
              <a:t> for the </a:t>
            </a:r>
            <a:r>
              <a:rPr lang="it-IT" altLang="ja-JP" sz="2800" dirty="0" err="1">
                <a:solidFill>
                  <a:srgbClr val="000000"/>
                </a:solidFill>
                <a:latin typeface="Calibri Light" panose="020F0302020204030204" pitchFamily="34" charset="0"/>
                <a:cs typeface="Calibri Light" panose="020F0302020204030204" pitchFamily="34" charset="0"/>
              </a:rPr>
              <a:t>four</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angles</a:t>
            </a:r>
            <a:r>
              <a:rPr lang="it-IT" altLang="ja-JP" sz="2800" dirty="0">
                <a:solidFill>
                  <a:srgbClr val="000000"/>
                </a:solidFill>
                <a:latin typeface="Calibri Light" panose="020F0302020204030204" pitchFamily="34" charset="0"/>
                <a:cs typeface="Calibri Light" panose="020F0302020204030204" pitchFamily="34" charset="0"/>
              </a:rPr>
              <a:t> of the </a:t>
            </a:r>
            <a:r>
              <a:rPr lang="it-IT" altLang="ja-JP" sz="2800" dirty="0" err="1">
                <a:solidFill>
                  <a:srgbClr val="000000"/>
                </a:solidFill>
                <a:latin typeface="Calibri Light" panose="020F0302020204030204" pitchFamily="34" charset="0"/>
                <a:cs typeface="Calibri Light" panose="020F0302020204030204" pitchFamily="34" charset="0"/>
              </a:rPr>
              <a:t>lower</a:t>
            </a:r>
            <a:r>
              <a:rPr lang="it-IT" altLang="ja-JP" sz="2800" dirty="0">
                <a:solidFill>
                  <a:srgbClr val="000000"/>
                </a:solidFill>
                <a:latin typeface="Calibri Light" panose="020F0302020204030204" pitchFamily="34" charset="0"/>
                <a:cs typeface="Calibri Light" panose="020F0302020204030204" pitchFamily="34" charset="0"/>
              </a:rPr>
              <a:t> </a:t>
            </a:r>
            <a:r>
              <a:rPr lang="it-IT" altLang="ja-JP" sz="2800" dirty="0" err="1">
                <a:solidFill>
                  <a:srgbClr val="000000"/>
                </a:solidFill>
                <a:latin typeface="Calibri Light" panose="020F0302020204030204" pitchFamily="34" charset="0"/>
                <a:cs typeface="Calibri Light" panose="020F0302020204030204" pitchFamily="34" charset="0"/>
              </a:rPr>
              <a:t>chamber</a:t>
            </a:r>
            <a:r>
              <a:rPr lang="it-IT" altLang="ja-JP" sz="2800" dirty="0">
                <a:solidFill>
                  <a:srgbClr val="000000"/>
                </a:solidFill>
                <a:latin typeface="Calibri Light" panose="020F0302020204030204" pitchFamily="34" charset="0"/>
                <a:cs typeface="Calibri Light" panose="020F0302020204030204" pitchFamily="34" charset="0"/>
              </a:rPr>
              <a:t>.</a:t>
            </a:r>
            <a:endParaRPr lang="it-IT" altLang="it-IT" sz="2800" dirty="0">
              <a:solidFill>
                <a:srgbClr val="FF0000"/>
              </a:solidFill>
              <a:latin typeface="Calibri Light" panose="020F0302020204030204" pitchFamily="34" charset="0"/>
              <a:cs typeface="Calibri Light" panose="020F0302020204030204" pitchFamily="34" charset="0"/>
            </a:endParaRPr>
          </a:p>
        </p:txBody>
      </p:sp>
      <p:sp>
        <p:nvSpPr>
          <p:cNvPr id="49154" name="Fußzeilenplatzhalter 3"/>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pic>
        <p:nvPicPr>
          <p:cNvPr id="4915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04888"/>
            <a:ext cx="3644900"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5493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contenuto 3"/>
          <p:cNvSpPr>
            <a:spLocks noGrp="1" noChangeArrowheads="1"/>
          </p:cNvSpPr>
          <p:nvPr>
            <p:ph idx="15"/>
          </p:nvPr>
        </p:nvSpPr>
        <p:spPr>
          <a:xfrm>
            <a:off x="515938" y="933450"/>
            <a:ext cx="5324475" cy="4592638"/>
          </a:xfrm>
        </p:spPr>
        <p:txBody>
          <a:bodyPr/>
          <a:lstStyle/>
          <a:p>
            <a:pPr eaLnBrk="1" hangingPunct="1"/>
            <a:r>
              <a:rPr lang="el-GR" altLang="it-IT" sz="2600" smtClean="0">
                <a:latin typeface="Calibri Light" panose="020F0302020204030204" pitchFamily="34" charset="0"/>
                <a:ea typeface="MS PGothic" panose="020B0600070205080204" pitchFamily="34" charset="-128"/>
              </a:rPr>
              <a:t>θ </a:t>
            </a:r>
            <a:r>
              <a:rPr lang="it-IT" altLang="it-IT" sz="2600" smtClean="0">
                <a:latin typeface="Calibri Light" panose="020F0302020204030204" pitchFamily="34" charset="0"/>
                <a:ea typeface="MS PGothic" panose="020B0600070205080204" pitchFamily="34" charset="-128"/>
              </a:rPr>
              <a:t>(theta) is measured between the vertical axis and the muon track</a:t>
            </a:r>
          </a:p>
          <a:p>
            <a:pPr eaLnBrk="1" hangingPunct="1"/>
            <a:r>
              <a:rPr lang="it-IT" altLang="it-IT" sz="2600" smtClean="0">
                <a:latin typeface="Calibri Light" panose="020F0302020204030204" pitchFamily="34" charset="0"/>
                <a:ea typeface="MS PGothic" panose="020B0600070205080204" pitchFamily="34" charset="-128"/>
              </a:rPr>
              <a:t>ϕ (phi) is measured counter-clockwise between the horizontal axis and the projection of the muon track on the rectangular base of the telescope</a:t>
            </a:r>
          </a:p>
          <a:p>
            <a:pPr eaLnBrk="1" hangingPunct="1"/>
            <a:r>
              <a:rPr lang="it-IT" altLang="it-IT" sz="2600" smtClean="0">
                <a:latin typeface="Calibri Light" panose="020F0302020204030204" pitchFamily="34" charset="0"/>
                <a:ea typeface="MS PGothic" panose="020B0600070205080204" pitchFamily="34" charset="-128"/>
              </a:rPr>
              <a:t>The measures are the same as the ones of our telescope:</a:t>
            </a:r>
          </a:p>
          <a:p>
            <a:pPr lvl="1" eaLnBrk="1" hangingPunct="1">
              <a:buFont typeface="Wingdings" panose="05000000000000000000" pitchFamily="2" charset="2"/>
              <a:buChar char="§"/>
            </a:pPr>
            <a:r>
              <a:rPr lang="it-IT" altLang="it-IT" sz="2600" smtClean="0">
                <a:latin typeface="Calibri Light" panose="020F0302020204030204" pitchFamily="34" charset="0"/>
                <a:ea typeface="MS PGothic" panose="020B0600070205080204" pitchFamily="34" charset="-128"/>
              </a:rPr>
              <a:t>x = 82 cm</a:t>
            </a:r>
          </a:p>
          <a:p>
            <a:pPr lvl="1" eaLnBrk="1" hangingPunct="1">
              <a:buFont typeface="Wingdings" panose="05000000000000000000" pitchFamily="2" charset="2"/>
              <a:buChar char="§"/>
            </a:pPr>
            <a:r>
              <a:rPr lang="it-IT" altLang="it-IT" sz="2600" smtClean="0">
                <a:latin typeface="Calibri Light" panose="020F0302020204030204" pitchFamily="34" charset="0"/>
                <a:ea typeface="MS PGothic" panose="020B0600070205080204" pitchFamily="34" charset="-128"/>
              </a:rPr>
              <a:t>y = 160 cm</a:t>
            </a:r>
          </a:p>
          <a:p>
            <a:pPr lvl="1" eaLnBrk="1" hangingPunct="1">
              <a:buFont typeface="Wingdings" panose="05000000000000000000" pitchFamily="2" charset="2"/>
              <a:buChar char="§"/>
            </a:pPr>
            <a:r>
              <a:rPr lang="it-IT" altLang="it-IT" sz="2600" smtClean="0">
                <a:latin typeface="Calibri Light" panose="020F0302020204030204" pitchFamily="34" charset="0"/>
                <a:ea typeface="MS PGothic" panose="020B0600070205080204" pitchFamily="34" charset="-128"/>
              </a:rPr>
              <a:t>z = 104 cm</a:t>
            </a:r>
          </a:p>
          <a:p>
            <a:pPr eaLnBrk="1" hangingPunct="1"/>
            <a:endParaRPr lang="it-IT" altLang="it-IT" smtClean="0">
              <a:latin typeface="Calibri Light" panose="020F0302020204030204" pitchFamily="34" charset="0"/>
              <a:ea typeface="MS PGothic" panose="020B0600070205080204" pitchFamily="34" charset="-128"/>
            </a:endParaRPr>
          </a:p>
        </p:txBody>
      </p:sp>
      <p:sp>
        <p:nvSpPr>
          <p:cNvPr id="50178" name="Fußzeilenplatzhalter 3"/>
          <p:cNvSpPr>
            <a:spLocks noGrp="1" noChangeArrowheads="1"/>
          </p:cNvSpPr>
          <p:nvPr>
            <p:ph type="ftr" sz="quarter" idx="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pic>
        <p:nvPicPr>
          <p:cNvPr id="50179"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2163" y="1227138"/>
            <a:ext cx="34798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14319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Immagine 6" descr="Senza tito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700088"/>
            <a:ext cx="9378950" cy="529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2" name="Fußzeilenplatzhalter 3"/>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Tree>
    <p:extLst>
      <p:ext uri="{BB962C8B-B14F-4D97-AF65-F5344CB8AC3E}">
        <p14:creationId xmlns:p14="http://schemas.microsoft.com/office/powerpoint/2010/main" val="13200803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noChangeArrowheads="1"/>
          </p:cNvSpPr>
          <p:nvPr>
            <p:ph type="title"/>
          </p:nvPr>
        </p:nvSpPr>
        <p:spPr>
          <a:xfrm>
            <a:off x="515938" y="411163"/>
            <a:ext cx="11134725" cy="1073150"/>
          </a:xfrm>
        </p:spPr>
        <p:txBody>
          <a:bodyPr/>
          <a:lstStyle/>
          <a:p>
            <a:pPr eaLnBrk="1" hangingPunct="1"/>
            <a:r>
              <a:rPr lang="it-IT" altLang="it-IT" sz="3800" smtClean="0">
                <a:ea typeface="MS PGothic" panose="020B0600070205080204" pitchFamily="34" charset="-128"/>
              </a:rPr>
              <a:t>Theta maximum’s graphic</a:t>
            </a:r>
          </a:p>
        </p:txBody>
      </p:sp>
      <p:sp>
        <p:nvSpPr>
          <p:cNvPr id="52226" name="Segnaposto contenuto 3"/>
          <p:cNvSpPr>
            <a:spLocks noGrp="1" noChangeArrowheads="1"/>
          </p:cNvSpPr>
          <p:nvPr>
            <p:ph idx="15"/>
          </p:nvPr>
        </p:nvSpPr>
        <p:spPr>
          <a:xfrm>
            <a:off x="515938" y="1484313"/>
            <a:ext cx="5214937" cy="4319587"/>
          </a:xfrm>
        </p:spPr>
        <p:txBody>
          <a:bodyPr/>
          <a:lstStyle/>
          <a:p>
            <a:pPr eaLnBrk="1" hangingPunct="1"/>
            <a:r>
              <a:rPr lang="it-IT" altLang="it-IT" sz="2800" dirty="0" smtClean="0">
                <a:latin typeface="Calibri Light" panose="020F0302020204030204" pitchFamily="34" charset="0"/>
                <a:ea typeface="MS PGothic" panose="020B0600070205080204" pitchFamily="34" charset="-128"/>
              </a:rPr>
              <a:t>The </a:t>
            </a:r>
            <a:r>
              <a:rPr lang="it-IT" altLang="it-IT" sz="2800" dirty="0" err="1" smtClean="0">
                <a:latin typeface="Calibri Light" panose="020F0302020204030204" pitchFamily="34" charset="0"/>
                <a:ea typeface="MS PGothic" panose="020B0600070205080204" pitchFamily="34" charset="-128"/>
              </a:rPr>
              <a:t>highest</a:t>
            </a:r>
            <a:r>
              <a:rPr lang="it-IT" altLang="it-IT" sz="2800" dirty="0" smtClean="0">
                <a:latin typeface="Calibri Light" panose="020F0302020204030204" pitchFamily="34" charset="0"/>
                <a:ea typeface="MS PGothic" panose="020B0600070205080204" pitchFamily="34" charset="-128"/>
              </a:rPr>
              <a:t> minimum are the </a:t>
            </a:r>
            <a:r>
              <a:rPr lang="it-IT" altLang="it-IT" sz="2800" dirty="0" err="1" smtClean="0">
                <a:latin typeface="Calibri Light" panose="020F0302020204030204" pitchFamily="34" charset="0"/>
                <a:ea typeface="MS PGothic" panose="020B0600070205080204" pitchFamily="34" charset="-128"/>
              </a:rPr>
              <a:t>directions</a:t>
            </a:r>
            <a:r>
              <a:rPr lang="it-IT" altLang="it-IT" sz="2800" dirty="0" smtClean="0">
                <a:latin typeface="Calibri Light" panose="020F0302020204030204" pitchFamily="34" charset="0"/>
                <a:ea typeface="MS PGothic" panose="020B0600070205080204" pitchFamily="34" charset="-128"/>
              </a:rPr>
              <a:t> of the </a:t>
            </a:r>
            <a:r>
              <a:rPr lang="it-IT" altLang="it-IT" sz="2800" dirty="0" err="1" smtClean="0">
                <a:latin typeface="Calibri Light" panose="020F0302020204030204" pitchFamily="34" charset="0"/>
                <a:ea typeface="MS PGothic" panose="020B0600070205080204" pitchFamily="34" charset="-128"/>
              </a:rPr>
              <a:t>longest</a:t>
            </a:r>
            <a:r>
              <a:rPr lang="it-IT" altLang="it-IT" sz="2800" dirty="0" smtClean="0">
                <a:latin typeface="Calibri Light" panose="020F0302020204030204" pitchFamily="34" charset="0"/>
                <a:ea typeface="MS PGothic" panose="020B0600070205080204" pitchFamily="34" charset="-128"/>
              </a:rPr>
              <a:t> </a:t>
            </a:r>
            <a:r>
              <a:rPr lang="it-IT" altLang="it-IT" sz="2800" dirty="0" err="1" smtClean="0">
                <a:latin typeface="Calibri Light" panose="020F0302020204030204" pitchFamily="34" charset="0"/>
                <a:ea typeface="MS PGothic" panose="020B0600070205080204" pitchFamily="34" charset="-128"/>
              </a:rPr>
              <a:t>sides</a:t>
            </a:r>
            <a:r>
              <a:rPr lang="it-IT" altLang="it-IT" sz="2800" dirty="0" smtClean="0">
                <a:latin typeface="Calibri Light" panose="020F0302020204030204" pitchFamily="34" charset="0"/>
                <a:ea typeface="MS PGothic" panose="020B0600070205080204" pitchFamily="34" charset="-128"/>
              </a:rPr>
              <a:t> (0° e 180°)</a:t>
            </a:r>
          </a:p>
          <a:p>
            <a:pPr eaLnBrk="1" hangingPunct="1"/>
            <a:r>
              <a:rPr lang="it-IT" altLang="it-IT" sz="2800" dirty="0" smtClean="0">
                <a:latin typeface="Calibri Light" panose="020F0302020204030204" pitchFamily="34" charset="0"/>
                <a:ea typeface="MS PGothic" panose="020B0600070205080204" pitchFamily="34" charset="-128"/>
              </a:rPr>
              <a:t>The </a:t>
            </a:r>
            <a:r>
              <a:rPr lang="it-IT" altLang="it-IT" sz="2800" dirty="0" err="1" smtClean="0">
                <a:latin typeface="Calibri Light" panose="020F0302020204030204" pitchFamily="34" charset="0"/>
                <a:ea typeface="MS PGothic" panose="020B0600070205080204" pitchFamily="34" charset="-128"/>
              </a:rPr>
              <a:t>lowest</a:t>
            </a:r>
            <a:r>
              <a:rPr lang="it-IT" altLang="it-IT" sz="2800" dirty="0" smtClean="0">
                <a:latin typeface="Calibri Light" panose="020F0302020204030204" pitchFamily="34" charset="0"/>
                <a:ea typeface="MS PGothic" panose="020B0600070205080204" pitchFamily="34" charset="-128"/>
              </a:rPr>
              <a:t> minimum are the </a:t>
            </a:r>
            <a:r>
              <a:rPr lang="it-IT" altLang="it-IT" sz="2800" dirty="0" err="1" smtClean="0">
                <a:latin typeface="Calibri Light" panose="020F0302020204030204" pitchFamily="34" charset="0"/>
                <a:ea typeface="MS PGothic" panose="020B0600070205080204" pitchFamily="34" charset="-128"/>
              </a:rPr>
              <a:t>directions</a:t>
            </a:r>
            <a:r>
              <a:rPr lang="it-IT" altLang="it-IT" sz="2800" dirty="0" smtClean="0">
                <a:latin typeface="Calibri Light" panose="020F0302020204030204" pitchFamily="34" charset="0"/>
                <a:ea typeface="MS PGothic" panose="020B0600070205080204" pitchFamily="34" charset="-128"/>
              </a:rPr>
              <a:t> of the </a:t>
            </a:r>
            <a:r>
              <a:rPr lang="it-IT" altLang="it-IT" sz="2800" dirty="0" err="1" smtClean="0">
                <a:latin typeface="Calibri Light" panose="020F0302020204030204" pitchFamily="34" charset="0"/>
                <a:ea typeface="MS PGothic" panose="020B0600070205080204" pitchFamily="34" charset="-128"/>
              </a:rPr>
              <a:t>shortest</a:t>
            </a:r>
            <a:r>
              <a:rPr lang="it-IT" altLang="it-IT" sz="2800" dirty="0" smtClean="0">
                <a:latin typeface="Calibri Light" panose="020F0302020204030204" pitchFamily="34" charset="0"/>
                <a:ea typeface="MS PGothic" panose="020B0600070205080204" pitchFamily="34" charset="-128"/>
              </a:rPr>
              <a:t> </a:t>
            </a:r>
            <a:r>
              <a:rPr lang="it-IT" altLang="it-IT" sz="2800" dirty="0" err="1" smtClean="0">
                <a:latin typeface="Calibri Light" panose="020F0302020204030204" pitchFamily="34" charset="0"/>
                <a:ea typeface="MS PGothic" panose="020B0600070205080204" pitchFamily="34" charset="-128"/>
              </a:rPr>
              <a:t>sides</a:t>
            </a:r>
            <a:r>
              <a:rPr lang="it-IT" altLang="it-IT" sz="2800" dirty="0" smtClean="0">
                <a:latin typeface="Calibri Light" panose="020F0302020204030204" pitchFamily="34" charset="0"/>
                <a:ea typeface="MS PGothic" panose="020B0600070205080204" pitchFamily="34" charset="-128"/>
              </a:rPr>
              <a:t> (90° e 270°)</a:t>
            </a:r>
          </a:p>
          <a:p>
            <a:pPr eaLnBrk="1" hangingPunct="1"/>
            <a:r>
              <a:rPr lang="it-IT" altLang="it-IT" sz="2800" dirty="0" smtClean="0">
                <a:latin typeface="Calibri Light" panose="020F0302020204030204" pitchFamily="34" charset="0"/>
                <a:ea typeface="MS PGothic" panose="020B0600070205080204" pitchFamily="34" charset="-128"/>
              </a:rPr>
              <a:t>The </a:t>
            </a:r>
            <a:r>
              <a:rPr lang="it-IT" altLang="it-IT" sz="2800" dirty="0" err="1" smtClean="0">
                <a:latin typeface="Calibri Light" panose="020F0302020204030204" pitchFamily="34" charset="0"/>
                <a:ea typeface="MS PGothic" panose="020B0600070205080204" pitchFamily="34" charset="-128"/>
              </a:rPr>
              <a:t>four</a:t>
            </a:r>
            <a:r>
              <a:rPr lang="it-IT" altLang="it-IT" sz="2800" dirty="0" smtClean="0">
                <a:latin typeface="Calibri Light" panose="020F0302020204030204" pitchFamily="34" charset="0"/>
                <a:ea typeface="MS PGothic" panose="020B0600070205080204" pitchFamily="34" charset="-128"/>
              </a:rPr>
              <a:t> maximum are the </a:t>
            </a:r>
            <a:r>
              <a:rPr lang="it-IT" altLang="it-IT" sz="2800" dirty="0" err="1" smtClean="0">
                <a:latin typeface="Calibri Light" panose="020F0302020204030204" pitchFamily="34" charset="0"/>
                <a:ea typeface="MS PGothic" panose="020B0600070205080204" pitchFamily="34" charset="-128"/>
              </a:rPr>
              <a:t>directions</a:t>
            </a:r>
            <a:r>
              <a:rPr lang="it-IT" altLang="it-IT" sz="2800" dirty="0" smtClean="0">
                <a:latin typeface="Calibri Light" panose="020F0302020204030204" pitchFamily="34" charset="0"/>
                <a:ea typeface="MS PGothic" panose="020B0600070205080204" pitchFamily="34" charset="-128"/>
              </a:rPr>
              <a:t> of the </a:t>
            </a:r>
            <a:r>
              <a:rPr lang="it-IT" altLang="it-IT" sz="2800" dirty="0" err="1" smtClean="0">
                <a:latin typeface="Calibri Light" panose="020F0302020204030204" pitchFamily="34" charset="0"/>
                <a:ea typeface="MS PGothic" panose="020B0600070205080204" pitchFamily="34" charset="-128"/>
              </a:rPr>
              <a:t>diagonals</a:t>
            </a:r>
            <a:endParaRPr lang="it-IT" altLang="it-IT" sz="2800" dirty="0" smtClean="0">
              <a:solidFill>
                <a:srgbClr val="FF0000"/>
              </a:solidFill>
              <a:latin typeface="Calibri Light" panose="020F0302020204030204" pitchFamily="34" charset="0"/>
              <a:ea typeface="MS PGothic" panose="020B0600070205080204" pitchFamily="34" charset="-128"/>
            </a:endParaRPr>
          </a:p>
          <a:p>
            <a:pPr eaLnBrk="1" hangingPunct="1"/>
            <a:endParaRPr lang="it-IT" altLang="it-IT" dirty="0" smtClean="0">
              <a:latin typeface="Calibri Light" panose="020F0302020204030204" pitchFamily="34" charset="0"/>
              <a:ea typeface="MS PGothic" panose="020B0600070205080204" pitchFamily="34" charset="-128"/>
            </a:endParaRPr>
          </a:p>
        </p:txBody>
      </p:sp>
      <p:sp>
        <p:nvSpPr>
          <p:cNvPr id="52227" name="Fußzeilenplatzhalter 3"/>
          <p:cNvSpPr>
            <a:spLocks noGrp="1" noChangeArrowheads="1"/>
          </p:cNvSpPr>
          <p:nvPr>
            <p:ph type="ftr" sz="quarter" idx="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pic>
        <p:nvPicPr>
          <p:cNvPr id="52228" name="Immagine 8" descr="Senza titol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388" y="1958975"/>
            <a:ext cx="5981700"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748136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1073150" y="1006475"/>
            <a:ext cx="7920038" cy="1709738"/>
          </a:xfrm>
        </p:spPr>
        <p:txBody>
          <a:bodyPr/>
          <a:lstStyle/>
          <a:p>
            <a:r>
              <a:rPr lang="it-IT" altLang="it-IT" smtClean="0">
                <a:ea typeface="MS PGothic" panose="020B0600070205080204" pitchFamily="34" charset="-128"/>
              </a:rPr>
              <a:t>E.E.E. Analyzer</a:t>
            </a:r>
          </a:p>
        </p:txBody>
      </p:sp>
      <p:sp>
        <p:nvSpPr>
          <p:cNvPr id="31747" name="Segnaposto testo 2"/>
          <p:cNvSpPr>
            <a:spLocks noGrp="1"/>
          </p:cNvSpPr>
          <p:nvPr>
            <p:ph type="body" idx="1"/>
          </p:nvPr>
        </p:nvSpPr>
        <p:spPr>
          <a:xfrm>
            <a:off x="1073150" y="2716213"/>
            <a:ext cx="7920038" cy="665162"/>
          </a:xfrm>
        </p:spPr>
        <p:txBody>
          <a:bodyPr/>
          <a:lstStyle/>
          <a:p>
            <a:pPr defTabSz="912813" fontAlgn="base">
              <a:spcBef>
                <a:spcPct val="0"/>
              </a:spcBef>
            </a:pPr>
            <a:r>
              <a:rPr lang="it-IT" altLang="it-IT" smtClean="0">
                <a:solidFill>
                  <a:schemeClr val="tx1"/>
                </a:solidFill>
                <a:latin typeface="Calibri Light" panose="020F0302020204030204" pitchFamily="34" charset="0"/>
                <a:ea typeface="MS PGothic" panose="020B0600070205080204" pitchFamily="34" charset="-128"/>
              </a:rPr>
              <a:t>Data conversion and analysis</a:t>
            </a:r>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p:cNvSpPr>
            <a:spLocks noGrp="1" noChangeArrowheads="1"/>
          </p:cNvSpPr>
          <p:nvPr>
            <p:ph type="title"/>
          </p:nvPr>
        </p:nvSpPr>
        <p:spPr>
          <a:xfrm>
            <a:off x="855663" y="1163638"/>
            <a:ext cx="7920037" cy="3281362"/>
          </a:xfrm>
        </p:spPr>
        <p:txBody>
          <a:bodyPr/>
          <a:lstStyle/>
          <a:p>
            <a:pPr eaLnBrk="1" hangingPunct="1"/>
            <a:r>
              <a:rPr lang="it-IT" altLang="it-IT" smtClean="0">
                <a:latin typeface="Calibri Light" panose="020F0302020204030204" pitchFamily="34" charset="0"/>
                <a:ea typeface="MS PGothic" panose="020B0600070205080204" pitchFamily="34" charset="-128"/>
              </a:rPr>
              <a:t>Calculation of the reception balance function of the telescope</a:t>
            </a:r>
            <a:endParaRPr altLang="it-IT" smtClean="0">
              <a:ea typeface="MS PGothic" panose="020B0600070205080204" pitchFamily="34" charset="-128"/>
            </a:endParaRPr>
          </a:p>
        </p:txBody>
      </p:sp>
    </p:spTree>
    <p:extLst>
      <p:ext uri="{BB962C8B-B14F-4D97-AF65-F5344CB8AC3E}">
        <p14:creationId xmlns:p14="http://schemas.microsoft.com/office/powerpoint/2010/main" val="318483511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testo 2"/>
          <p:cNvSpPr>
            <a:spLocks noGrp="1" noChangeArrowheads="1"/>
          </p:cNvSpPr>
          <p:nvPr>
            <p:ph idx="1"/>
          </p:nvPr>
        </p:nvSpPr>
        <p:spPr>
          <a:xfrm>
            <a:off x="515938" y="466725"/>
            <a:ext cx="7716837" cy="5803900"/>
          </a:xfrm>
        </p:spPr>
        <p:txBody>
          <a:bodyPr/>
          <a:lstStyle/>
          <a:p>
            <a:pPr marL="0" indent="0" eaLnBrk="1" hangingPunct="1">
              <a:buFont typeface="Wingdings" panose="05000000000000000000" pitchFamily="2" charset="2"/>
              <a:buNone/>
            </a:pPr>
            <a:r>
              <a:rPr lang="en-GB" altLang="it-IT" sz="2600"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When a cosmic ray hits the telescope, it has to pass through the surface of all the three chambers in order to be revealed; hence it has to enter from a point that belongs to the surface of the upper chamber and come out from a point that belongs to the lower chamber</a:t>
            </a:r>
            <a:r>
              <a:rPr lang="it-IT" altLang="it-IT" sz="2600"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a:t>
            </a:r>
            <a:r>
              <a:rPr lang="en-GB" altLang="it-IT" sz="2600"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 Based on the direction</a:t>
            </a:r>
            <a:r>
              <a:rPr lang="en-GB" altLang="it-IT" sz="2600" smtClean="0">
                <a:solidFill>
                  <a:srgbClr val="FF0000"/>
                </a:solidFill>
                <a:latin typeface="Calibri Light" panose="020F0302020204030204" pitchFamily="34" charset="0"/>
                <a:ea typeface="MS PGothic" panose="020B0600070205080204" pitchFamily="34" charset="-128"/>
                <a:cs typeface="Calibri Light" panose="020F0302020204030204" pitchFamily="34" charset="0"/>
              </a:rPr>
              <a:t> </a:t>
            </a:r>
            <a:r>
              <a:rPr lang="en-GB" altLang="it-IT" sz="2600" smtClean="0">
                <a:latin typeface="Calibri Light" panose="020F0302020204030204" pitchFamily="34" charset="0"/>
                <a:ea typeface="MS PGothic" panose="020B0600070205080204" pitchFamily="34" charset="-128"/>
                <a:cs typeface="Calibri Light" panose="020F0302020204030204" pitchFamily="34" charset="0"/>
              </a:rPr>
              <a:t>of the ray, different </a:t>
            </a:r>
            <a:r>
              <a:rPr lang="en-GB" altLang="it-IT" sz="2600" u="sng" smtClean="0">
                <a:latin typeface="Calibri Light" panose="020F0302020204030204" pitchFamily="34" charset="0"/>
                <a:ea typeface="MS PGothic" panose="020B0600070205080204" pitchFamily="34" charset="-128"/>
                <a:cs typeface="Calibri Light" panose="020F0302020204030204" pitchFamily="34" charset="0"/>
              </a:rPr>
              <a:t>shadow zones </a:t>
            </a:r>
            <a:r>
              <a:rPr lang="en-GB" altLang="it-IT" sz="2600" smtClean="0">
                <a:latin typeface="Calibri Light" panose="020F0302020204030204" pitchFamily="34" charset="0"/>
                <a:ea typeface="MS PGothic" panose="020B0600070205080204" pitchFamily="34" charset="-128"/>
                <a:cs typeface="Calibri Light" panose="020F0302020204030204" pitchFamily="34" charset="0"/>
              </a:rPr>
              <a:t>can be formed (“L” shaped or, for some phi values, a simple rectangle) which have to be subtracted from the area of the lower chamber to obtain the area of </a:t>
            </a:r>
            <a:r>
              <a:rPr lang="en-GB" altLang="it-IT" sz="2600" u="sng" smtClean="0">
                <a:latin typeface="Calibri Light" panose="020F0302020204030204" pitchFamily="34" charset="0"/>
                <a:ea typeface="MS PGothic" panose="020B0600070205080204" pitchFamily="34" charset="-128"/>
                <a:cs typeface="Calibri Light" panose="020F0302020204030204" pitchFamily="34" charset="0"/>
              </a:rPr>
              <a:t>possible receptio</a:t>
            </a:r>
            <a:r>
              <a:rPr lang="en-GB" altLang="it-IT" sz="2600" u="sng"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n</a:t>
            </a:r>
            <a:r>
              <a:rPr lang="en-GB" altLang="it-IT" sz="2600"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 </a:t>
            </a:r>
          </a:p>
          <a:p>
            <a:pPr marL="0" indent="0" eaLnBrk="1" hangingPunct="1">
              <a:buFont typeface="Wingdings" panose="05000000000000000000" pitchFamily="2" charset="2"/>
              <a:buNone/>
            </a:pPr>
            <a:r>
              <a:rPr lang="en-GB"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The </a:t>
            </a:r>
            <a:r>
              <a:rPr lang="it-IT"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ratio between the </a:t>
            </a:r>
            <a:r>
              <a:rPr lang="en-GB"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area of the lower chamber where is possible that the ray hits the telescope </a:t>
            </a:r>
            <a:r>
              <a:rPr lang="it-IT"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and the total area</a:t>
            </a:r>
            <a:r>
              <a:rPr lang="en-GB"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 has been calculated. It depends on the direction, identified </a:t>
            </a:r>
            <a:r>
              <a:rPr lang="it-IT"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with</a:t>
            </a:r>
            <a:r>
              <a:rPr lang="en-GB" altLang="it-IT" sz="2600" b="1"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 phi and theta angles.</a:t>
            </a:r>
            <a:r>
              <a:rPr lang="en-GB" altLang="it-IT" sz="2600" smtClean="0">
                <a:solidFill>
                  <a:srgbClr val="000000"/>
                </a:solidFill>
                <a:latin typeface="Calibri Light" panose="020F0302020204030204" pitchFamily="34" charset="0"/>
                <a:ea typeface="MS PGothic" panose="020B0600070205080204" pitchFamily="34" charset="-128"/>
                <a:cs typeface="Calibri Light" panose="020F0302020204030204" pitchFamily="34" charset="0"/>
              </a:rPr>
              <a:t> </a:t>
            </a:r>
            <a:endParaRPr lang="it-IT" altLang="it-IT" smtClean="0">
              <a:latin typeface="Calibri Light" panose="020F0302020204030204" pitchFamily="34" charset="0"/>
              <a:ea typeface="MS PGothic" panose="020B0600070205080204" pitchFamily="34" charset="-128"/>
            </a:endParaRPr>
          </a:p>
        </p:txBody>
      </p:sp>
      <p:sp>
        <p:nvSpPr>
          <p:cNvPr id="54274"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pic>
        <p:nvPicPr>
          <p:cNvPr id="542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0" y="1939925"/>
            <a:ext cx="3030538"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397859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38" y="881063"/>
            <a:ext cx="4003675"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Text Box 2"/>
          <p:cNvSpPr txBox="1">
            <a:spLocks noChangeArrowheads="1"/>
          </p:cNvSpPr>
          <p:nvPr/>
        </p:nvSpPr>
        <p:spPr bwMode="auto">
          <a:xfrm>
            <a:off x="5729288" y="881063"/>
            <a:ext cx="5006975" cy="477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en-US" altLang="it-IT">
                <a:latin typeface="Calibri Light" panose="020F0302020204030204" pitchFamily="34" charset="0"/>
                <a:cs typeface="Calibri Light" panose="020F0302020204030204" pitchFamily="34" charset="0"/>
              </a:rPr>
              <a:t>l is the lenght of the muon track</a:t>
            </a:r>
          </a:p>
          <a:p>
            <a:pPr eaLnBrk="1" hangingPunct="1"/>
            <a:endParaRPr lang="en-US" altLang="it-IT">
              <a:latin typeface="Calibri Light" panose="020F0302020204030204" pitchFamily="34" charset="0"/>
              <a:cs typeface="Calibri Light" panose="020F0302020204030204" pitchFamily="34" charset="0"/>
            </a:endParaRPr>
          </a:p>
          <a:p>
            <a:pPr eaLnBrk="1" hangingPunct="1"/>
            <a:r>
              <a:rPr lang="en-US" altLang="it-IT">
                <a:latin typeface="Calibri Light" panose="020F0302020204030204" pitchFamily="34" charset="0"/>
                <a:cs typeface="Calibri Light" panose="020F0302020204030204" pitchFamily="34" charset="0"/>
              </a:rPr>
              <a:t>P is the projection of the track on the base area</a:t>
            </a:r>
          </a:p>
          <a:p>
            <a:pPr eaLnBrk="1" hangingPunct="1"/>
            <a:endParaRPr lang="en-US" altLang="it-IT">
              <a:latin typeface="Calibri Light" panose="020F0302020204030204" pitchFamily="34" charset="0"/>
              <a:cs typeface="Calibri Light" panose="020F0302020204030204" pitchFamily="34" charset="0"/>
            </a:endParaRPr>
          </a:p>
          <a:p>
            <a:pPr eaLnBrk="1" hangingPunct="1"/>
            <a:r>
              <a:rPr lang="en-US" altLang="it-IT">
                <a:latin typeface="Calibri Light" panose="020F0302020204030204" pitchFamily="34" charset="0"/>
                <a:cs typeface="Calibri Light" panose="020F0302020204030204" pitchFamily="34" charset="0"/>
              </a:rPr>
              <a:t>x, y, z are the dimensions of the parallelepiped; they consist of numerical data</a:t>
            </a:r>
          </a:p>
          <a:p>
            <a:pPr eaLnBrk="1" hangingPunct="1"/>
            <a:endParaRPr lang="en-US" altLang="it-IT">
              <a:latin typeface="Calibri Light" panose="020F0302020204030204" pitchFamily="34" charset="0"/>
              <a:cs typeface="Calibri Light" panose="020F0302020204030204" pitchFamily="34" charset="0"/>
            </a:endParaRPr>
          </a:p>
          <a:p>
            <a:pPr eaLnBrk="1" hangingPunct="1"/>
            <a:r>
              <a:rPr lang="en-US" altLang="it-IT">
                <a:latin typeface="Calibri Light" panose="020F0302020204030204" pitchFamily="34" charset="0"/>
                <a:cs typeface="Calibri Light" panose="020F0302020204030204" pitchFamily="34" charset="0"/>
              </a:rPr>
              <a:t>Δx and Δy are the dimensions of the shadow zones in which the ray can’t hit the chamber; the two shadow zones are overlied and form an “L” shaped region</a:t>
            </a:r>
          </a:p>
          <a:p>
            <a:pPr eaLnBrk="1" hangingPunct="1"/>
            <a:endParaRPr lang="en-US" altLang="it-IT">
              <a:latin typeface="Calibri Light" panose="020F0302020204030204" pitchFamily="34" charset="0"/>
              <a:cs typeface="Calibri Light" panose="020F0302020204030204" pitchFamily="34" charset="0"/>
            </a:endParaRPr>
          </a:p>
          <a:p>
            <a:pPr eaLnBrk="1" hangingPunct="1"/>
            <a:r>
              <a:rPr lang="en-US" altLang="it-IT">
                <a:latin typeface="Calibri Light" panose="020F0302020204030204" pitchFamily="34" charset="0"/>
                <a:cs typeface="Calibri Light" panose="020F0302020204030204" pitchFamily="34" charset="0"/>
              </a:rPr>
              <a:t>“Area” is the part of the base where the ray can hit the chamber</a:t>
            </a:r>
          </a:p>
          <a:p>
            <a:pPr eaLnBrk="1" hangingPunct="1"/>
            <a:endParaRPr lang="en-US" altLang="it-IT">
              <a:latin typeface="Calibri Light" panose="020F0302020204030204" pitchFamily="34" charset="0"/>
              <a:cs typeface="Calibri Light" panose="020F0302020204030204" pitchFamily="34" charset="0"/>
            </a:endParaRPr>
          </a:p>
          <a:p>
            <a:pPr eaLnBrk="1" hangingPunct="1"/>
            <a:r>
              <a:rPr lang="en-US" altLang="it-IT">
                <a:latin typeface="Calibri Light" panose="020F0302020204030204" pitchFamily="34" charset="0"/>
                <a:cs typeface="Calibri Light" panose="020F0302020204030204" pitchFamily="34" charset="0"/>
              </a:rPr>
              <a:t>Δx, Δy and the area depend on phi and theta</a:t>
            </a:r>
          </a:p>
        </p:txBody>
      </p:sp>
      <p:sp>
        <p:nvSpPr>
          <p:cNvPr id="55299" name="Fußzeilenplatzhalter 3"/>
          <p:cNvSpPr>
            <a:spLocks noGrp="1" noChangeArrowheads="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Tree>
    <p:extLst>
      <p:ext uri="{BB962C8B-B14F-4D97-AF65-F5344CB8AC3E}">
        <p14:creationId xmlns:p14="http://schemas.microsoft.com/office/powerpoint/2010/main" val="37649288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noChangeArrowheads="1"/>
          </p:cNvSpPr>
          <p:nvPr>
            <p:ph type="title"/>
          </p:nvPr>
        </p:nvSpPr>
        <p:spPr>
          <a:xfrm>
            <a:off x="515938" y="411163"/>
            <a:ext cx="11134725" cy="1073150"/>
          </a:xfrm>
        </p:spPr>
        <p:txBody>
          <a:bodyPr/>
          <a:lstStyle/>
          <a:p>
            <a:pPr eaLnBrk="1" hangingPunct="1"/>
            <a:r>
              <a:rPr lang="it-IT" altLang="it-IT" sz="3800" smtClean="0">
                <a:ea typeface="MS PGothic" panose="020B0600070205080204" pitchFamily="34" charset="-128"/>
              </a:rPr>
              <a:t>The calculation</a:t>
            </a:r>
          </a:p>
        </p:txBody>
      </p:sp>
      <p:sp>
        <p:nvSpPr>
          <p:cNvPr id="56322" name="Segnaposto contenuto 5"/>
          <p:cNvSpPr>
            <a:spLocks noGrp="1" noChangeArrowheads="1"/>
          </p:cNvSpPr>
          <p:nvPr>
            <p:ph idx="1"/>
          </p:nvPr>
        </p:nvSpPr>
        <p:spPr>
          <a:xfrm>
            <a:off x="515938" y="1484313"/>
            <a:ext cx="10248900" cy="4319587"/>
          </a:xfrm>
        </p:spPr>
        <p:txBody>
          <a:bodyPr/>
          <a:lstStyle/>
          <a:p>
            <a:pPr eaLnBrk="1" hangingPunct="1"/>
            <a:r>
              <a:rPr lang="it-IT" altLang="it-IT" sz="2600" smtClean="0">
                <a:latin typeface="Calibri Light" panose="020F0302020204030204" pitchFamily="34" charset="0"/>
                <a:ea typeface="SimSun" panose="02010600030101010101" pitchFamily="2" charset="-122"/>
              </a:rPr>
              <a:t>The function of two variables has been calculated with Excel: obviously, it can’t be calculated for all the infinite pairs of possible phi and theta values </a:t>
            </a:r>
          </a:p>
          <a:p>
            <a:pPr eaLnBrk="1" hangingPunct="1"/>
            <a:r>
              <a:rPr lang="it-IT" altLang="it-IT" sz="2600" smtClean="0">
                <a:latin typeface="Calibri Light" panose="020F0302020204030204" pitchFamily="34" charset="0"/>
                <a:ea typeface="SimSun" panose="02010600030101010101" pitchFamily="2" charset="-122"/>
              </a:rPr>
              <a:t>The calculation has been done for phi values form 0° to 360°, delayed by 1° each </a:t>
            </a:r>
            <a:endParaRPr lang="en-GB" altLang="it-IT" sz="2600" smtClean="0">
              <a:latin typeface="Calibri Light" panose="020F0302020204030204" pitchFamily="34" charset="0"/>
              <a:ea typeface="SimSun" panose="02010600030101010101" pitchFamily="2" charset="-122"/>
            </a:endParaRPr>
          </a:p>
          <a:p>
            <a:pPr eaLnBrk="1" hangingPunct="1"/>
            <a:r>
              <a:rPr lang="it-IT" altLang="it-IT" sz="2600" smtClean="0">
                <a:latin typeface="Calibri Light" panose="020F0302020204030204" pitchFamily="34" charset="0"/>
                <a:ea typeface="SimSun" panose="02010600030101010101" pitchFamily="2" charset="-122"/>
              </a:rPr>
              <a:t>As far as theta is concerned, the calculation has been done for each value of cos(theta) that differs from 1 (theta = 0°) to 0,725 (theta =  43,53°) , which is the maximum angle that can appear, (when the cosmic ray covers the diagonal of the parallelepiped) with a pace of 0,025</a:t>
            </a:r>
            <a:endParaRPr lang="en-GB" altLang="it-IT" sz="2600" smtClean="0">
              <a:latin typeface="Calibri Light" panose="020F0302020204030204" pitchFamily="34" charset="0"/>
              <a:ea typeface="SimSun" panose="02010600030101010101" pitchFamily="2" charset="-122"/>
            </a:endParaRPr>
          </a:p>
          <a:p>
            <a:pPr eaLnBrk="1" hangingPunct="1"/>
            <a:endParaRPr lang="it-IT" altLang="it-IT" smtClean="0">
              <a:latin typeface="Calibri Light" panose="020F0302020204030204" pitchFamily="34" charset="0"/>
              <a:ea typeface="MS PGothic" panose="020B0600070205080204" pitchFamily="34" charset="-128"/>
            </a:endParaRPr>
          </a:p>
        </p:txBody>
      </p:sp>
      <p:sp>
        <p:nvSpPr>
          <p:cNvPr id="56323"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Tree>
    <p:extLst>
      <p:ext uri="{BB962C8B-B14F-4D97-AF65-F5344CB8AC3E}">
        <p14:creationId xmlns:p14="http://schemas.microsoft.com/office/powerpoint/2010/main" val="27514245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p:cNvSpPr>
            <a:spLocks noGrp="1" noChangeArrowheads="1"/>
          </p:cNvSpPr>
          <p:nvPr>
            <p:ph type="title"/>
          </p:nvPr>
        </p:nvSpPr>
        <p:spPr>
          <a:xfrm>
            <a:off x="515938" y="411163"/>
            <a:ext cx="11134725" cy="1073150"/>
          </a:xfrm>
        </p:spPr>
        <p:txBody>
          <a:bodyPr/>
          <a:lstStyle/>
          <a:p>
            <a:pPr eaLnBrk="1" hangingPunct="1"/>
            <a:r>
              <a:rPr lang="it-IT" altLang="it-IT" sz="3800" smtClean="0">
                <a:ea typeface="MS PGothic" panose="020B0600070205080204" pitchFamily="34" charset="-128"/>
              </a:rPr>
              <a:t>The calculation</a:t>
            </a:r>
          </a:p>
        </p:txBody>
      </p:sp>
      <p:sp>
        <p:nvSpPr>
          <p:cNvPr id="57346" name="Segnaposto contenuto 5"/>
          <p:cNvSpPr>
            <a:spLocks noGrp="1" noChangeArrowheads="1"/>
          </p:cNvSpPr>
          <p:nvPr>
            <p:ph idx="1"/>
          </p:nvPr>
        </p:nvSpPr>
        <p:spPr>
          <a:xfrm>
            <a:off x="515938" y="1336675"/>
            <a:ext cx="10248900" cy="4319588"/>
          </a:xfrm>
        </p:spPr>
        <p:txBody>
          <a:bodyPr/>
          <a:lstStyle/>
          <a:p>
            <a:pPr eaLnBrk="1" hangingPunct="1"/>
            <a:r>
              <a:rPr lang="it-IT" altLang="it-IT" sz="2600" smtClean="0">
                <a:latin typeface="Calibri Light" panose="020F0302020204030204" pitchFamily="34" charset="0"/>
                <a:ea typeface="SimSun" panose="02010600030101010101" pitchFamily="2" charset="-122"/>
              </a:rPr>
              <a:t>The pace is uniform in cos(theta) instead of theta because we have supposed that the cosmic beams arrive with the same frequency from all the directions so, all the emisferic surfaces of equal area are crossed by the same number of rays. The emisferic surface has been divided into meridians (one for each degree) and into parallells; the parallels separates the surface in spherical segments with an area= 2.π.R.h where R is the radius of the </a:t>
            </a:r>
            <a:r>
              <a:rPr lang="it-IT" altLang="it-IT" sz="2800" smtClean="0">
                <a:latin typeface="Calibri Light" panose="020F0302020204030204" pitchFamily="34" charset="0"/>
                <a:ea typeface="MS PGothic" panose="020B0600070205080204" pitchFamily="34" charset="-128"/>
              </a:rPr>
              <a:t>hemisphere and h is the height of the spherical segment:</a:t>
            </a:r>
            <a:r>
              <a:rPr lang="it-IT" altLang="it-IT" sz="2600" smtClean="0">
                <a:latin typeface="Calibri Light" panose="020F0302020204030204" pitchFamily="34" charset="0"/>
                <a:ea typeface="SimSun" panose="02010600030101010101" pitchFamily="2" charset="-122"/>
              </a:rPr>
              <a:t> (cos(teta1)-cos(teta2)).R</a:t>
            </a:r>
            <a:endParaRPr lang="en-GB" altLang="it-IT" sz="2600" smtClean="0">
              <a:latin typeface="Calibri Light" panose="020F0302020204030204" pitchFamily="34" charset="0"/>
              <a:ea typeface="SimSun" panose="02010600030101010101" pitchFamily="2" charset="-122"/>
            </a:endParaRPr>
          </a:p>
          <a:p>
            <a:pPr eaLnBrk="1" hangingPunct="1"/>
            <a:r>
              <a:rPr lang="it-IT" altLang="it-IT" sz="2600" smtClean="0">
                <a:latin typeface="Calibri Light" panose="020F0302020204030204" pitchFamily="34" charset="0"/>
                <a:ea typeface="SimSun" panose="02010600030101010101" pitchFamily="2" charset="-122"/>
              </a:rPr>
              <a:t>Each spherical segment is divided in 360 equal parts</a:t>
            </a:r>
          </a:p>
          <a:p>
            <a:pPr eaLnBrk="1" hangingPunct="1"/>
            <a:r>
              <a:rPr lang="it-IT" altLang="it-IT" sz="2600" smtClean="0">
                <a:latin typeface="Calibri Light" panose="020F0302020204030204" pitchFamily="34" charset="0"/>
                <a:ea typeface="SimSun" panose="02010600030101010101" pitchFamily="2" charset="-122"/>
              </a:rPr>
              <a:t>Actually, we can’t reach the value of theta = 43,53° for every phi angle: we arrive at a value of maxtheta, which has been calculated separately</a:t>
            </a:r>
            <a:endParaRPr lang="en-US" altLang="it-IT" smtClean="0">
              <a:latin typeface="Calibri Light" panose="020F0302020204030204" pitchFamily="34" charset="0"/>
              <a:ea typeface="MS PGothic" panose="020B0600070205080204" pitchFamily="34" charset="-128"/>
            </a:endParaRPr>
          </a:p>
          <a:p>
            <a:pPr eaLnBrk="1" hangingPunct="1">
              <a:buFont typeface="Wingdings" panose="05000000000000000000" pitchFamily="2" charset="2"/>
              <a:buNone/>
            </a:pPr>
            <a:endParaRPr lang="it-IT" altLang="it-IT" smtClean="0">
              <a:latin typeface="Calibri Light" panose="020F0302020204030204" pitchFamily="34" charset="0"/>
              <a:ea typeface="MS PGothic" panose="020B0600070205080204" pitchFamily="34" charset="-128"/>
            </a:endParaRPr>
          </a:p>
        </p:txBody>
      </p:sp>
      <p:sp>
        <p:nvSpPr>
          <p:cNvPr id="57347"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Tree>
    <p:extLst>
      <p:ext uri="{BB962C8B-B14F-4D97-AF65-F5344CB8AC3E}">
        <p14:creationId xmlns:p14="http://schemas.microsoft.com/office/powerpoint/2010/main" val="16009054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noChangeArrowheads="1"/>
          </p:cNvSpPr>
          <p:nvPr>
            <p:ph type="title"/>
          </p:nvPr>
        </p:nvSpPr>
        <p:spPr>
          <a:xfrm>
            <a:off x="515938" y="411163"/>
            <a:ext cx="2170112" cy="836612"/>
          </a:xfrm>
        </p:spPr>
        <p:txBody>
          <a:bodyPr/>
          <a:lstStyle/>
          <a:p>
            <a:pPr eaLnBrk="1" hangingPunct="1"/>
            <a:r>
              <a:rPr lang="it-IT" altLang="it-IT" smtClean="0">
                <a:ea typeface="MS PGothic" panose="020B0600070205080204" pitchFamily="34" charset="-128"/>
              </a:rPr>
              <a:t>The result</a:t>
            </a:r>
          </a:p>
        </p:txBody>
      </p:sp>
      <p:sp>
        <p:nvSpPr>
          <p:cNvPr id="58370" name="Segnaposto contenuto 5"/>
          <p:cNvSpPr>
            <a:spLocks noGrp="1" noChangeArrowheads="1"/>
          </p:cNvSpPr>
          <p:nvPr>
            <p:ph idx="1"/>
          </p:nvPr>
        </p:nvSpPr>
        <p:spPr>
          <a:xfrm>
            <a:off x="7523163" y="1811338"/>
            <a:ext cx="4111625" cy="3611562"/>
          </a:xfrm>
        </p:spPr>
        <p:txBody>
          <a:bodyPr/>
          <a:lstStyle/>
          <a:p>
            <a:pPr marL="0" indent="0" eaLnBrk="1" hangingPunct="1">
              <a:buFont typeface="Wingdings" panose="05000000000000000000" pitchFamily="2" charset="2"/>
              <a:buNone/>
            </a:pPr>
            <a:r>
              <a:rPr lang="it-IT" altLang="it-IT" sz="3200" smtClean="0">
                <a:latin typeface="Calibri Light" panose="020F0302020204030204" pitchFamily="34" charset="0"/>
                <a:ea typeface="SimSun" panose="02010600030101010101" pitchFamily="2" charset="-122"/>
              </a:rPr>
              <a:t>The function obtained is represented by the multiple graphic, </a:t>
            </a:r>
            <a:r>
              <a:rPr lang="it-IT" altLang="it-IT" sz="3200" smtClean="0">
                <a:solidFill>
                  <a:srgbClr val="000000"/>
                </a:solidFill>
                <a:latin typeface="Calibri Light" panose="020F0302020204030204" pitchFamily="34" charset="0"/>
                <a:ea typeface="SimSun" panose="02010600030101010101" pitchFamily="2" charset="-122"/>
              </a:rPr>
              <a:t>drawned</a:t>
            </a:r>
            <a:r>
              <a:rPr lang="it-IT" altLang="it-IT" sz="3200" smtClean="0">
                <a:solidFill>
                  <a:srgbClr val="FF0000"/>
                </a:solidFill>
                <a:latin typeface="Calibri Light" panose="020F0302020204030204" pitchFamily="34" charset="0"/>
                <a:ea typeface="SimSun" panose="02010600030101010101" pitchFamily="2" charset="-122"/>
              </a:rPr>
              <a:t> </a:t>
            </a:r>
            <a:r>
              <a:rPr lang="it-IT" altLang="it-IT" sz="3200" smtClean="0">
                <a:latin typeface="Calibri Light" panose="020F0302020204030204" pitchFamily="34" charset="0"/>
                <a:ea typeface="SimSun" panose="02010600030101010101" pitchFamily="2" charset="-122"/>
              </a:rPr>
              <a:t>for many different values of cos(theta): 1.000, 0.975, 0.950, 0.925, 0,900 ...</a:t>
            </a:r>
            <a:endParaRPr lang="it-IT" altLang="it-IT" smtClean="0">
              <a:latin typeface="Calibri Light" panose="020F0302020204030204" pitchFamily="34" charset="0"/>
              <a:ea typeface="MS PGothic" panose="020B0600070205080204" pitchFamily="34" charset="-128"/>
            </a:endParaRPr>
          </a:p>
        </p:txBody>
      </p:sp>
      <p:sp>
        <p:nvSpPr>
          <p:cNvPr id="58371"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pic>
        <p:nvPicPr>
          <p:cNvPr id="583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247775"/>
            <a:ext cx="7097713"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137035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p:nvPr>
        </p:nvSpPr>
        <p:spPr>
          <a:xfrm>
            <a:off x="515938" y="439738"/>
            <a:ext cx="6553200" cy="914400"/>
          </a:xfrm>
        </p:spPr>
        <p:txBody>
          <a:bodyPr/>
          <a:lstStyle/>
          <a:p>
            <a:r>
              <a:rPr lang="it-IT" altLang="it-IT" sz="3800" smtClean="0">
                <a:ea typeface="MS PGothic" panose="020B0600070205080204" pitchFamily="34" charset="-128"/>
              </a:rPr>
              <a:t>The balance function</a:t>
            </a:r>
          </a:p>
        </p:txBody>
      </p:sp>
      <p:pic>
        <p:nvPicPr>
          <p:cNvPr id="5939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46700" y="2055813"/>
            <a:ext cx="5772150" cy="3248025"/>
          </a:xfrm>
        </p:spPr>
      </p:pic>
      <p:sp>
        <p:nvSpPr>
          <p:cNvPr id="59395" name="CasellaDiTesto 5"/>
          <p:cNvSpPr txBox="1">
            <a:spLocks noChangeArrowheads="1"/>
          </p:cNvSpPr>
          <p:nvPr/>
        </p:nvSpPr>
        <p:spPr bwMode="auto">
          <a:xfrm>
            <a:off x="463549" y="1616075"/>
            <a:ext cx="4536275"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800" dirty="0" err="1">
                <a:latin typeface="Calibri Light" panose="020F0302020204030204" pitchFamily="34" charset="0"/>
                <a:cs typeface="Calibri Light" panose="020F0302020204030204" pitchFamily="34" charset="0"/>
              </a:rPr>
              <a:t>Adding</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values</a:t>
            </a:r>
            <a:r>
              <a:rPr lang="it-IT" altLang="it-IT" sz="2800" dirty="0">
                <a:latin typeface="Calibri Light" panose="020F0302020204030204" pitchFamily="34" charset="0"/>
                <a:cs typeface="Calibri Light" panose="020F0302020204030204" pitchFamily="34" charset="0"/>
              </a:rPr>
              <a:t> of </a:t>
            </a:r>
            <a:r>
              <a:rPr lang="it-IT" altLang="it-IT" sz="2800" dirty="0" err="1">
                <a:latin typeface="Calibri Light" panose="020F0302020204030204" pitchFamily="34" charset="0"/>
                <a:cs typeface="Calibri Light" panose="020F0302020204030204" pitchFamily="34" charset="0"/>
              </a:rPr>
              <a:t>every</a:t>
            </a:r>
            <a:r>
              <a:rPr lang="it-IT" altLang="it-IT" sz="2800" dirty="0">
                <a:latin typeface="Calibri Light" panose="020F0302020204030204" pitchFamily="34" charset="0"/>
                <a:cs typeface="Calibri Light" panose="020F0302020204030204" pitchFamily="34" charset="0"/>
              </a:rPr>
              <a:t> curve, for </a:t>
            </a:r>
            <a:r>
              <a:rPr lang="it-IT" altLang="it-IT" sz="2800" dirty="0" err="1">
                <a:latin typeface="Calibri Light" panose="020F0302020204030204" pitchFamily="34" charset="0"/>
                <a:cs typeface="Calibri Light" panose="020F0302020204030204" pitchFamily="34" charset="0"/>
              </a:rPr>
              <a:t>each</a:t>
            </a:r>
            <a:r>
              <a:rPr lang="it-IT" altLang="it-IT" sz="2800" dirty="0">
                <a:latin typeface="Calibri Light" panose="020F0302020204030204" pitchFamily="34" charset="0"/>
                <a:cs typeface="Calibri Light" panose="020F0302020204030204" pitchFamily="34" charset="0"/>
              </a:rPr>
              <a:t> </a:t>
            </a:r>
            <a:r>
              <a:rPr lang="it-IT" altLang="it-IT" sz="2800" dirty="0" err="1" smtClean="0">
                <a:latin typeface="Calibri Light" panose="020F0302020204030204" pitchFamily="34" charset="0"/>
                <a:cs typeface="Calibri Light" panose="020F0302020204030204" pitchFamily="34" charset="0"/>
              </a:rPr>
              <a:t>azimuth</a:t>
            </a:r>
            <a:r>
              <a:rPr lang="it-IT" altLang="it-IT" sz="2800" dirty="0" smtClean="0">
                <a:latin typeface="Calibri Light" panose="020F0302020204030204" pitchFamily="34" charset="0"/>
                <a:cs typeface="Calibri Light" panose="020F0302020204030204" pitchFamily="34" charset="0"/>
              </a:rPr>
              <a:t> </a:t>
            </a:r>
            <a:r>
              <a:rPr lang="it-IT" altLang="it-IT" sz="2800" dirty="0">
                <a:latin typeface="Calibri Light" panose="020F0302020204030204" pitchFamily="34" charset="0"/>
                <a:cs typeface="Calibri Light" panose="020F0302020204030204" pitchFamily="34" charset="0"/>
              </a:rPr>
              <a:t>angle, </a:t>
            </a:r>
            <a:r>
              <a:rPr lang="it-IT" altLang="it-IT" sz="2800" dirty="0" err="1">
                <a:latin typeface="Calibri Light" panose="020F0302020204030204" pitchFamily="34" charset="0"/>
                <a:cs typeface="Calibri Light" panose="020F0302020204030204" pitchFamily="34" charset="0"/>
              </a:rPr>
              <a:t>we</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obtain</a:t>
            </a:r>
            <a:r>
              <a:rPr lang="it-IT" altLang="it-IT" sz="2800" dirty="0">
                <a:latin typeface="Calibri Light" panose="020F0302020204030204" pitchFamily="34" charset="0"/>
                <a:cs typeface="Calibri Light" panose="020F0302020204030204" pitchFamily="34" charset="0"/>
              </a:rPr>
              <a:t> a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depending</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only</a:t>
            </a:r>
            <a:r>
              <a:rPr lang="it-IT" altLang="it-IT" sz="2800" dirty="0">
                <a:latin typeface="Calibri Light" panose="020F0302020204030204" pitchFamily="34" charset="0"/>
                <a:cs typeface="Calibri Light" panose="020F0302020204030204" pitchFamily="34" charset="0"/>
              </a:rPr>
              <a:t> on the </a:t>
            </a:r>
            <a:r>
              <a:rPr lang="it-IT" altLang="it-IT" sz="2800" dirty="0" err="1" smtClean="0">
                <a:latin typeface="Calibri Light" panose="020F0302020204030204" pitchFamily="34" charset="0"/>
                <a:cs typeface="Calibri Light" panose="020F0302020204030204" pitchFamily="34" charset="0"/>
              </a:rPr>
              <a:t>azimuth</a:t>
            </a:r>
            <a:r>
              <a:rPr lang="it-IT" altLang="it-IT" sz="2800" dirty="0" smtClean="0">
                <a:latin typeface="Calibri Light" panose="020F0302020204030204" pitchFamily="34" charset="0"/>
                <a:cs typeface="Calibri Light" panose="020F0302020204030204" pitchFamily="34" charset="0"/>
              </a:rPr>
              <a:t> </a:t>
            </a:r>
            <a:r>
              <a:rPr lang="it-IT" altLang="it-IT" sz="2800" dirty="0">
                <a:latin typeface="Calibri Light" panose="020F0302020204030204" pitchFamily="34" charset="0"/>
                <a:cs typeface="Calibri Light" panose="020F0302020204030204" pitchFamily="34" charset="0"/>
              </a:rPr>
              <a:t>angle </a:t>
            </a:r>
            <a:r>
              <a:rPr lang="it-IT" altLang="it-IT" sz="2800" dirty="0" err="1">
                <a:latin typeface="Calibri Light" panose="020F0302020204030204" pitchFamily="34" charset="0"/>
                <a:cs typeface="Calibri Light" panose="020F0302020204030204" pitchFamily="34" charset="0"/>
              </a:rPr>
              <a:t>phi</a:t>
            </a:r>
            <a:r>
              <a:rPr lang="it-IT" altLang="it-IT" sz="2800" dirty="0">
                <a:latin typeface="Calibri Light" panose="020F0302020204030204" pitchFamily="34" charset="0"/>
                <a:cs typeface="Calibri Light" panose="020F0302020204030204" pitchFamily="34" charset="0"/>
              </a:rPr>
              <a:t>.</a:t>
            </a:r>
          </a:p>
          <a:p>
            <a:pPr eaLnBrk="1" hangingPunct="1"/>
            <a:r>
              <a:rPr lang="it-IT" altLang="it-IT" sz="2800" dirty="0">
                <a:latin typeface="Calibri Light" panose="020F0302020204030204" pitchFamily="34" charset="0"/>
                <a:cs typeface="Calibri Light" panose="020F0302020204030204" pitchFamily="34" charset="0"/>
              </a:rPr>
              <a:t>The </a:t>
            </a:r>
            <a:r>
              <a:rPr lang="it-IT" altLang="it-IT" sz="2800" dirty="0" err="1">
                <a:latin typeface="Calibri Light" panose="020F0302020204030204" pitchFamily="34" charset="0"/>
                <a:cs typeface="Calibri Light" panose="020F0302020204030204" pitchFamily="34" charset="0"/>
              </a:rPr>
              <a:t>function</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represents</a:t>
            </a:r>
            <a:r>
              <a:rPr lang="it-IT" altLang="it-IT" sz="2800" dirty="0">
                <a:latin typeface="Calibri Light" panose="020F0302020204030204" pitchFamily="34" charset="0"/>
                <a:cs typeface="Calibri Light" panose="020F0302020204030204" pitchFamily="34" charset="0"/>
              </a:rPr>
              <a:t> the </a:t>
            </a:r>
            <a:r>
              <a:rPr lang="it-IT" altLang="it-IT" sz="2800" dirty="0" err="1">
                <a:latin typeface="Calibri Light" panose="020F0302020204030204" pitchFamily="34" charset="0"/>
                <a:cs typeface="Calibri Light" panose="020F0302020204030204" pitchFamily="34" charset="0"/>
              </a:rPr>
              <a:t>compensation</a:t>
            </a:r>
            <a:r>
              <a:rPr lang="it-IT" altLang="it-IT" sz="2800" dirty="0">
                <a:latin typeface="Calibri Light" panose="020F0302020204030204" pitchFamily="34" charset="0"/>
                <a:cs typeface="Calibri Light" panose="020F0302020204030204" pitchFamily="34" charset="0"/>
              </a:rPr>
              <a:t> curve of the </a:t>
            </a:r>
            <a:r>
              <a:rPr lang="it-IT" altLang="it-IT" sz="2800" dirty="0" err="1">
                <a:latin typeface="Calibri Light" panose="020F0302020204030204" pitchFamily="34" charset="0"/>
                <a:cs typeface="Calibri Light" panose="020F0302020204030204" pitchFamily="34" charset="0"/>
              </a:rPr>
              <a:t>telescope’s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anisotropy</a:t>
            </a:r>
            <a:r>
              <a:rPr lang="it-IT" altLang="it-IT" sz="2800" dirty="0">
                <a:latin typeface="Calibri Light" panose="020F0302020204030204" pitchFamily="34" charset="0"/>
                <a:cs typeface="Calibri Light" panose="020F0302020204030204" pitchFamily="34" charset="0"/>
              </a:rPr>
              <a:t>, and </a:t>
            </a:r>
            <a:r>
              <a:rPr lang="it-IT" altLang="it-IT" sz="2800" dirty="0" err="1">
                <a:latin typeface="Calibri Light" panose="020F0302020204030204" pitchFamily="34" charset="0"/>
                <a:cs typeface="Calibri Light" panose="020F0302020204030204" pitchFamily="34" charset="0"/>
              </a:rPr>
              <a:t>is</a:t>
            </a:r>
            <a:r>
              <a:rPr lang="it-IT" altLang="it-IT" sz="2800" dirty="0">
                <a:latin typeface="Calibri Light" panose="020F0302020204030204" pitchFamily="34" charset="0"/>
                <a:cs typeface="Calibri Light" panose="020F0302020204030204" pitchFamily="34" charset="0"/>
              </a:rPr>
              <a:t> </a:t>
            </a:r>
            <a:r>
              <a:rPr lang="it-IT" altLang="it-IT" sz="2800" dirty="0" err="1">
                <a:latin typeface="Calibri Light" panose="020F0302020204030204" pitchFamily="34" charset="0"/>
                <a:cs typeface="Calibri Light" panose="020F0302020204030204" pitchFamily="34" charset="0"/>
              </a:rPr>
              <a:t>drew</a:t>
            </a:r>
            <a:r>
              <a:rPr lang="it-IT" altLang="it-IT" sz="2800" dirty="0">
                <a:latin typeface="Calibri Light" panose="020F0302020204030204" pitchFamily="34" charset="0"/>
                <a:cs typeface="Calibri Light" panose="020F0302020204030204" pitchFamily="34" charset="0"/>
              </a:rPr>
              <a:t> in the </a:t>
            </a:r>
            <a:r>
              <a:rPr lang="it-IT" altLang="it-IT" sz="2800" dirty="0" err="1">
                <a:latin typeface="Calibri Light" panose="020F0302020204030204" pitchFamily="34" charset="0"/>
                <a:cs typeface="Calibri Light" panose="020F0302020204030204" pitchFamily="34" charset="0"/>
              </a:rPr>
              <a:t>picture</a:t>
            </a:r>
            <a:r>
              <a:rPr lang="it-IT" altLang="it-IT" sz="2800" dirty="0">
                <a:latin typeface="Calibri Light" panose="020F0302020204030204" pitchFamily="34" charset="0"/>
                <a:cs typeface="Calibri Light" panose="020F0302020204030204" pitchFamily="34" charset="0"/>
              </a:rPr>
              <a:t>.</a:t>
            </a:r>
            <a:endParaRPr lang="it-IT" altLang="it-IT" sz="2800" dirty="0"/>
          </a:p>
        </p:txBody>
      </p:sp>
      <p:sp>
        <p:nvSpPr>
          <p:cNvPr id="59396" name="Fußzeilenplatzhalter 3"/>
          <p:cNvSpPr>
            <a:spLocks noGrp="1" noChangeArrowheads="1"/>
          </p:cNvSpPr>
          <p:nvPr>
            <p:ph type="ftr"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defTabSz="912813" eaLnBrk="1" fontAlgn="base" hangingPunct="1">
              <a:spcBef>
                <a:spcPct val="0"/>
              </a:spcBef>
              <a:buFont typeface="Arial" panose="020B0604020202020204" pitchFamily="34" charset="0"/>
              <a:buNone/>
            </a:pPr>
            <a:r>
              <a:rPr lang="en-US" altLang="it-IT" sz="1200" smtClean="0">
                <a:latin typeface="Calibri Light" panose="020F0302020204030204" pitchFamily="34" charset="0"/>
              </a:rPr>
              <a:t>I.I.S. A Volta Lodi </a:t>
            </a:r>
            <a:r>
              <a:rPr lang="mr-IN" altLang="it-IT" sz="1200" smtClean="0">
                <a:latin typeface="Calibri Light" panose="020F0302020204030204" pitchFamily="34" charset="0"/>
              </a:rPr>
              <a:t>–</a:t>
            </a:r>
            <a:r>
              <a:rPr lang="en-US" altLang="it-IT" sz="1200" smtClean="0">
                <a:latin typeface="Calibri Light" panose="020F0302020204030204" pitchFamily="34" charset="0"/>
              </a:rPr>
              <a:t> EEE project</a:t>
            </a:r>
          </a:p>
        </p:txBody>
      </p:sp>
    </p:spTree>
    <p:extLst>
      <p:ext uri="{BB962C8B-B14F-4D97-AF65-F5344CB8AC3E}">
        <p14:creationId xmlns:p14="http://schemas.microsoft.com/office/powerpoint/2010/main" val="18486489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noChangeArrowheads="1"/>
          </p:cNvSpPr>
          <p:nvPr>
            <p:ph type="body" sz="quarter" idx="13"/>
          </p:nvPr>
        </p:nvSpPr>
        <p:spPr>
          <a:xfrm>
            <a:off x="515938" y="942975"/>
            <a:ext cx="11134725" cy="5619750"/>
          </a:xfrm>
        </p:spPr>
        <p:txBody>
          <a:bodyPr/>
          <a:lstStyle/>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endParaRPr lang="it-IT" altLang="it-IT" sz="2000" smtClean="0">
              <a:latin typeface="Calibri Light" panose="020F0302020204030204" pitchFamily="34" charset="0"/>
              <a:ea typeface="MS PGothic" panose="020B0600070205080204" pitchFamily="34" charset="-128"/>
            </a:endParaRPr>
          </a:p>
          <a:p>
            <a:r>
              <a:rPr lang="it-IT" altLang="it-IT" sz="2000" smtClean="0">
                <a:latin typeface="Calibri Light" panose="020F0302020204030204" pitchFamily="34" charset="0"/>
                <a:ea typeface="MS PGothic" panose="020B0600070205080204" pitchFamily="34" charset="-128"/>
              </a:rPr>
              <a:t>Balanced distribution</a:t>
            </a:r>
          </a:p>
        </p:txBody>
      </p:sp>
      <p:pic>
        <p:nvPicPr>
          <p:cNvPr id="6041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4459288"/>
            <a:ext cx="5772150" cy="231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19" name="Content Placeholder 17"/>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a:xfrm>
            <a:off x="314325" y="2497138"/>
            <a:ext cx="5772150" cy="2074862"/>
          </a:xfrm>
        </p:spPr>
      </p:pic>
      <p:pic>
        <p:nvPicPr>
          <p:cNvPr id="60420" name="Content Placeholder 19"/>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a:xfrm>
            <a:off x="314325" y="179388"/>
            <a:ext cx="5772150" cy="2317750"/>
          </a:xfrm>
        </p:spPr>
      </p:pic>
      <p:sp>
        <p:nvSpPr>
          <p:cNvPr id="60421" name="CasellaDiTesto 1"/>
          <p:cNvSpPr txBox="1">
            <a:spLocks noChangeArrowheads="1"/>
          </p:cNvSpPr>
          <p:nvPr/>
        </p:nvSpPr>
        <p:spPr bwMode="auto">
          <a:xfrm>
            <a:off x="6327775" y="954088"/>
            <a:ext cx="4259263"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500">
                <a:latin typeface="Calibri Light" panose="020F0302020204030204" pitchFamily="34" charset="0"/>
                <a:cs typeface="Calibri Light" panose="020F0302020204030204" pitchFamily="34" charset="0"/>
              </a:rPr>
              <a:t>Distribution with anisotropy of the chambers</a:t>
            </a:r>
          </a:p>
        </p:txBody>
      </p:sp>
      <p:sp>
        <p:nvSpPr>
          <p:cNvPr id="60422" name="CasellaDiTesto 2"/>
          <p:cNvSpPr txBox="1">
            <a:spLocks noChangeArrowheads="1"/>
          </p:cNvSpPr>
          <p:nvPr/>
        </p:nvSpPr>
        <p:spPr bwMode="auto">
          <a:xfrm>
            <a:off x="6327775" y="3236913"/>
            <a:ext cx="3878263"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500">
                <a:latin typeface="Calibri Light" panose="020F0302020204030204" pitchFamily="34" charset="0"/>
                <a:cs typeface="Calibri Light" panose="020F0302020204030204" pitchFamily="34" charset="0"/>
              </a:rPr>
              <a:t>Balance function</a:t>
            </a:r>
          </a:p>
        </p:txBody>
      </p:sp>
      <p:sp>
        <p:nvSpPr>
          <p:cNvPr id="60423" name="CasellaDiTesto 3"/>
          <p:cNvSpPr txBox="1">
            <a:spLocks noChangeArrowheads="1"/>
          </p:cNvSpPr>
          <p:nvPr/>
        </p:nvSpPr>
        <p:spPr bwMode="auto">
          <a:xfrm>
            <a:off x="6327775" y="5157788"/>
            <a:ext cx="3248025"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500">
                <a:latin typeface="Calibri Light" panose="020F0302020204030204" pitchFamily="34" charset="0"/>
                <a:cs typeface="Calibri Light" panose="020F0302020204030204" pitchFamily="34" charset="0"/>
              </a:rPr>
              <a:t>Balanced distribution</a:t>
            </a:r>
          </a:p>
        </p:txBody>
      </p:sp>
      <p:sp>
        <p:nvSpPr>
          <p:cNvPr id="60424" name="Fußzeilenplatzhalter 3"/>
          <p:cNvSpPr txBox="1">
            <a:spLocks noChangeArrowheads="1"/>
          </p:cNvSpPr>
          <p:nvPr/>
        </p:nvSpPr>
        <p:spPr bwMode="auto">
          <a:xfrm>
            <a:off x="6223000" y="6076950"/>
            <a:ext cx="4275138"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t-IT" sz="1200">
                <a:latin typeface="Calibri Light" panose="020F0302020204030204" pitchFamily="34" charset="0"/>
              </a:rPr>
              <a:t>I.I.S. A Volta Lodi </a:t>
            </a:r>
            <a:r>
              <a:rPr lang="mr-IN" altLang="it-IT" sz="1200">
                <a:latin typeface="Calibri Light" panose="020F0302020204030204" pitchFamily="34" charset="0"/>
              </a:rPr>
              <a:t>–</a:t>
            </a:r>
            <a:r>
              <a:rPr lang="en-US" altLang="it-IT" sz="1200">
                <a:latin typeface="Calibri Light" panose="020F0302020204030204" pitchFamily="34" charset="0"/>
              </a:rPr>
              <a:t> EEE project</a:t>
            </a:r>
          </a:p>
        </p:txBody>
      </p:sp>
    </p:spTree>
    <p:extLst>
      <p:ext uri="{BB962C8B-B14F-4D97-AF65-F5344CB8AC3E}">
        <p14:creationId xmlns:p14="http://schemas.microsoft.com/office/powerpoint/2010/main" val="17935386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3" y="1052513"/>
            <a:ext cx="10101262" cy="1133475"/>
          </a:xfrm>
        </p:spPr>
        <p:txBody>
          <a:bodyPr anchor="t"/>
          <a:lstStyle/>
          <a:p>
            <a:pPr>
              <a:defRPr/>
            </a:pPr>
            <a:r>
              <a:rPr lang="it-IT" altLang="en-US" sz="4000" noProof="1" smtClean="0">
                <a:latin typeface="Calibri (intestazioni)"/>
                <a:cs typeface="Calibri (intestazioni)"/>
              </a:rPr>
              <a:t>RESULTS</a:t>
            </a:r>
            <a:endParaRPr lang="it-IT" altLang="en-US" sz="4000" noProof="1">
              <a:latin typeface="Calibri (intestazioni)"/>
              <a:cs typeface="Calibri (intestazioni)"/>
            </a:endParaRPr>
          </a:p>
        </p:txBody>
      </p:sp>
      <p:sp>
        <p:nvSpPr>
          <p:cNvPr id="61442" name="Fußzeilenplatzhalter 3"/>
          <p:cNvSpPr txBox="1">
            <a:spLocks noChangeArrowheads="1"/>
          </p:cNvSpPr>
          <p:nvPr/>
        </p:nvSpPr>
        <p:spPr bwMode="auto">
          <a:xfrm>
            <a:off x="3957638" y="6076950"/>
            <a:ext cx="4275137"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t-IT" sz="1200">
                <a:latin typeface="Calibri Light" panose="020F0302020204030204" pitchFamily="34" charset="0"/>
              </a:rPr>
              <a:t>I.I.S. A Volta Lodi </a:t>
            </a:r>
            <a:r>
              <a:rPr lang="mr-IN" altLang="it-IT" sz="1200">
                <a:latin typeface="Calibri Light" panose="020F0302020204030204" pitchFamily="34" charset="0"/>
              </a:rPr>
              <a:t>–</a:t>
            </a:r>
            <a:r>
              <a:rPr lang="en-US" altLang="it-IT" sz="1200">
                <a:latin typeface="Calibri Light" panose="020F0302020204030204" pitchFamily="34" charset="0"/>
              </a:rPr>
              <a:t> EEE project</a:t>
            </a:r>
          </a:p>
        </p:txBody>
      </p:sp>
      <p:sp>
        <p:nvSpPr>
          <p:cNvPr id="61443" name="CasellaDiTesto 3"/>
          <p:cNvSpPr txBox="1">
            <a:spLocks noChangeArrowheads="1"/>
          </p:cNvSpPr>
          <p:nvPr/>
        </p:nvSpPr>
        <p:spPr bwMode="auto">
          <a:xfrm>
            <a:off x="811213" y="2289175"/>
            <a:ext cx="6327775"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900">
                <a:solidFill>
                  <a:schemeClr val="tx1"/>
                </a:solidFill>
                <a:latin typeface="Calibri" panose="020F0502020204030204" pitchFamily="34" charset="0"/>
                <a:ea typeface="MS PGothic" panose="020B0600070205080204" pitchFamily="34" charset="-128"/>
              </a:defRPr>
            </a:lvl1pPr>
            <a:lvl2pPr marL="742950" indent="-285750" eaLnBrk="0" hangingPunct="0">
              <a:defRPr sz="1900">
                <a:solidFill>
                  <a:schemeClr val="tx1"/>
                </a:solidFill>
                <a:latin typeface="Calibri" panose="020F0502020204030204" pitchFamily="34" charset="0"/>
                <a:ea typeface="MS PGothic" panose="020B0600070205080204" pitchFamily="34" charset="-128"/>
              </a:defRPr>
            </a:lvl2pPr>
            <a:lvl3pPr marL="1143000" indent="-228600" eaLnBrk="0" hangingPunct="0">
              <a:defRPr sz="1900">
                <a:solidFill>
                  <a:schemeClr val="tx1"/>
                </a:solidFill>
                <a:latin typeface="Calibri" panose="020F0502020204030204" pitchFamily="34" charset="0"/>
                <a:ea typeface="MS PGothic" panose="020B0600070205080204" pitchFamily="34" charset="-128"/>
              </a:defRPr>
            </a:lvl3pPr>
            <a:lvl4pPr marL="1600200" indent="-228600" eaLnBrk="0" hangingPunct="0">
              <a:defRPr sz="1900">
                <a:solidFill>
                  <a:schemeClr val="tx1"/>
                </a:solidFill>
                <a:latin typeface="Calibri" panose="020F0502020204030204" pitchFamily="34" charset="0"/>
                <a:ea typeface="MS PGothic" panose="020B0600070205080204" pitchFamily="34" charset="-128"/>
              </a:defRPr>
            </a:lvl4pPr>
            <a:lvl5pPr marL="2057400" indent="-228600" eaLnBrk="0" hangingPunct="0">
              <a:defRPr sz="19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buFont typeface="Arial" panose="020B0604020202020204" pitchFamily="34" charset="0"/>
              <a:defRPr sz="19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600">
                <a:latin typeface="Calibri Light" panose="020F0302020204030204" pitchFamily="34" charset="0"/>
                <a:cs typeface="Calibri Light" panose="020F0302020204030204" pitchFamily="34" charset="0"/>
              </a:rPr>
              <a:t>We still haven’t reliable results because the number of converted files that we can use isn’t enough yet to be considered a dependable sample. The analysis  about the directions where the rays come from is going to be object of study during the next year.</a:t>
            </a:r>
          </a:p>
          <a:p>
            <a:pPr eaLnBrk="1" hangingPunct="1"/>
            <a:endParaRPr lang="it-IT" altLang="it-IT"/>
          </a:p>
        </p:txBody>
      </p:sp>
    </p:spTree>
    <p:extLst>
      <p:ext uri="{BB962C8B-B14F-4D97-AF65-F5344CB8AC3E}">
        <p14:creationId xmlns:p14="http://schemas.microsoft.com/office/powerpoint/2010/main" val="424805113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1868488"/>
            <a:ext cx="3121025"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0122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destra 12"/>
          <p:cNvSpPr/>
          <p:nvPr/>
        </p:nvSpPr>
        <p:spPr>
          <a:xfrm>
            <a:off x="2333625" y="2736850"/>
            <a:ext cx="2792413" cy="1384300"/>
          </a:xfrm>
          <a:prstGeom prst="rightArrow">
            <a:avLst/>
          </a:prstGeom>
          <a:solidFill>
            <a:srgbClr val="95A5A5"/>
          </a:solidFill>
          <a:ln w="38100">
            <a:solidFill>
              <a:srgbClr val="7185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it-IT"/>
          </a:p>
        </p:txBody>
      </p:sp>
      <p:pic>
        <p:nvPicPr>
          <p:cNvPr id="33795" name="Immagin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2617788"/>
            <a:ext cx="1622425" cy="162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 name="Gruppo 26"/>
          <p:cNvGrpSpPr>
            <a:grpSpLocks/>
          </p:cNvGrpSpPr>
          <p:nvPr/>
        </p:nvGrpSpPr>
        <p:grpSpPr bwMode="auto">
          <a:xfrm>
            <a:off x="5583238" y="412750"/>
            <a:ext cx="4576762" cy="1249363"/>
            <a:chOff x="5582857" y="413264"/>
            <a:chExt cx="4577143" cy="1248632"/>
          </a:xfrm>
        </p:grpSpPr>
        <p:pic>
          <p:nvPicPr>
            <p:cNvPr id="33806" name="Immagin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2857" y="413264"/>
              <a:ext cx="1248632" cy="124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7" name="CasellaDiTesto 22"/>
            <p:cNvSpPr txBox="1">
              <a:spLocks noChangeArrowheads="1"/>
            </p:cNvSpPr>
            <p:nvPr/>
          </p:nvSpPr>
          <p:spPr bwMode="auto">
            <a:xfrm>
              <a:off x="6831489" y="845219"/>
              <a:ext cx="332851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it-IT" altLang="it-IT">
                  <a:latin typeface="Bebas Neue" charset="0"/>
                </a:rPr>
                <a:t>Angular distribution graphs</a:t>
              </a:r>
            </a:p>
          </p:txBody>
        </p:sp>
      </p:grpSp>
      <p:grpSp>
        <p:nvGrpSpPr>
          <p:cNvPr id="29" name="Gruppo 28"/>
          <p:cNvGrpSpPr>
            <a:grpSpLocks/>
          </p:cNvGrpSpPr>
          <p:nvPr/>
        </p:nvGrpSpPr>
        <p:grpSpPr bwMode="auto">
          <a:xfrm>
            <a:off x="5583238" y="2017713"/>
            <a:ext cx="4576762" cy="1247775"/>
            <a:chOff x="5582857" y="2017139"/>
            <a:chExt cx="4577142" cy="1248632"/>
          </a:xfrm>
        </p:grpSpPr>
        <p:pic>
          <p:nvPicPr>
            <p:cNvPr id="33804" name="Immagin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2857" y="2017139"/>
              <a:ext cx="1248632" cy="124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5" name="CasellaDiTesto 23"/>
            <p:cNvSpPr txBox="1">
              <a:spLocks noChangeArrowheads="1"/>
            </p:cNvSpPr>
            <p:nvPr/>
          </p:nvSpPr>
          <p:spPr bwMode="auto">
            <a:xfrm>
              <a:off x="6831488" y="2449094"/>
              <a:ext cx="332851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it-IT" altLang="it-IT">
                  <a:latin typeface="Bebas Neue" charset="0"/>
                </a:rPr>
                <a:t>Raw data in .XLS</a:t>
              </a:r>
            </a:p>
          </p:txBody>
        </p:sp>
      </p:grpSp>
      <p:grpSp>
        <p:nvGrpSpPr>
          <p:cNvPr id="30" name="Gruppo 29"/>
          <p:cNvGrpSpPr>
            <a:grpSpLocks/>
          </p:cNvGrpSpPr>
          <p:nvPr/>
        </p:nvGrpSpPr>
        <p:grpSpPr bwMode="auto">
          <a:xfrm>
            <a:off x="5583238" y="3621088"/>
            <a:ext cx="4576762" cy="1247775"/>
            <a:chOff x="5582857" y="3621014"/>
            <a:chExt cx="4577143" cy="1248632"/>
          </a:xfrm>
        </p:grpSpPr>
        <p:pic>
          <p:nvPicPr>
            <p:cNvPr id="33802" name="Immagin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2857" y="3621014"/>
              <a:ext cx="1248632" cy="124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3" name="CasellaDiTesto 24"/>
            <p:cNvSpPr txBox="1">
              <a:spLocks noChangeArrowheads="1"/>
            </p:cNvSpPr>
            <p:nvPr/>
          </p:nvSpPr>
          <p:spPr bwMode="auto">
            <a:xfrm>
              <a:off x="6831489" y="4048250"/>
              <a:ext cx="332851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it-IT" altLang="it-IT">
                  <a:latin typeface="Bebas Neue" charset="0"/>
                </a:rPr>
                <a:t>Statistics</a:t>
              </a:r>
            </a:p>
          </p:txBody>
        </p:sp>
      </p:grpSp>
      <p:grpSp>
        <p:nvGrpSpPr>
          <p:cNvPr id="31" name="Gruppo 30"/>
          <p:cNvGrpSpPr>
            <a:grpSpLocks/>
          </p:cNvGrpSpPr>
          <p:nvPr/>
        </p:nvGrpSpPr>
        <p:grpSpPr bwMode="auto">
          <a:xfrm>
            <a:off x="5583238" y="5224463"/>
            <a:ext cx="4576762" cy="1249362"/>
            <a:chOff x="5582857" y="5224889"/>
            <a:chExt cx="4577141" cy="1248632"/>
          </a:xfrm>
        </p:grpSpPr>
        <p:pic>
          <p:nvPicPr>
            <p:cNvPr id="33800" name="Immagin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2857" y="5224889"/>
              <a:ext cx="1248632" cy="124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1" name="CasellaDiTesto 25"/>
            <p:cNvSpPr txBox="1">
              <a:spLocks noChangeArrowheads="1"/>
            </p:cNvSpPr>
            <p:nvPr/>
          </p:nvSpPr>
          <p:spPr bwMode="auto">
            <a:xfrm>
              <a:off x="6831487" y="5656844"/>
              <a:ext cx="332851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it-IT" altLang="it-IT">
                  <a:latin typeface="Bebas Neue" charset="0"/>
                </a:rPr>
                <a:t>DQM report</a:t>
              </a:r>
            </a:p>
          </p:txBody>
        </p:sp>
      </p:gr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2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1044575" y="0"/>
            <a:ext cx="13146088" cy="3741738"/>
          </a:xfrm>
        </p:spPr>
        <p:txBody>
          <a:bodyPr/>
          <a:lstStyle/>
          <a:p>
            <a:pPr defTabSz="912495" eaLnBrk="1" hangingPunct="1">
              <a:defRPr/>
            </a:pPr>
            <a:r>
              <a:rPr altLang="x-none" noProof="1"/>
              <a:t>I.I.S.  A. Volta</a:t>
            </a:r>
            <a:endParaRPr altLang="x-none" sz="3300" noProof="1"/>
          </a:p>
        </p:txBody>
      </p:sp>
      <p:sp>
        <p:nvSpPr>
          <p:cNvPr id="29699" name="Textplatzhalter 3"/>
          <p:cNvSpPr>
            <a:spLocks noGrp="1" noChangeArrowheads="1"/>
          </p:cNvSpPr>
          <p:nvPr>
            <p:ph type="body" idx="1"/>
          </p:nvPr>
        </p:nvSpPr>
        <p:spPr>
          <a:xfrm>
            <a:off x="1044575" y="3741738"/>
            <a:ext cx="11426825" cy="2062162"/>
          </a:xfrm>
        </p:spPr>
        <p:txBody>
          <a:bodyPr/>
          <a:lstStyle/>
          <a:p>
            <a:pPr defTabSz="914400" fontAlgn="base">
              <a:spcBef>
                <a:spcPct val="0"/>
              </a:spcBef>
            </a:pPr>
            <a:r>
              <a:rPr lang="en-US" altLang="it-IT" smtClean="0">
                <a:latin typeface="Calibri Light" panose="020F0302020204030204" pitchFamily="34" charset="0"/>
                <a:ea typeface="MS PGothic" panose="020B0600070205080204" pitchFamily="34" charset="-128"/>
                <a:cs typeface="Calibri Light" panose="020F0302020204030204" pitchFamily="34" charset="0"/>
              </a:rPr>
              <a:t>Extreme Energy Events project</a:t>
            </a:r>
          </a:p>
        </p:txBody>
      </p:sp>
      <p:sp>
        <p:nvSpPr>
          <p:cNvPr id="29700" name="CasellaDiTesto 4"/>
          <p:cNvSpPr txBox="1">
            <a:spLocks noChangeArrowheads="1"/>
          </p:cNvSpPr>
          <p:nvPr/>
        </p:nvSpPr>
        <p:spPr bwMode="auto">
          <a:xfrm>
            <a:off x="9037638" y="2894013"/>
            <a:ext cx="19875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n-US" altLang="it-IT" sz="4400">
                <a:latin typeface="Bebas Neue" charset="0"/>
              </a:rPr>
              <a:t>LODI</a:t>
            </a:r>
            <a:endParaRPr lang="it-IT" altLang="it-IT" sz="4400">
              <a:latin typeface="Bebas Neue" charset="0"/>
            </a:endParaRPr>
          </a:p>
        </p:txBody>
      </p:sp>
    </p:spTree>
    <p:extLst>
      <p:ext uri="{BB962C8B-B14F-4D97-AF65-F5344CB8AC3E}">
        <p14:creationId xmlns:p14="http://schemas.microsoft.com/office/powerpoint/2010/main" val="134343856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1430338" y="411163"/>
            <a:ext cx="11134725" cy="1073150"/>
          </a:xfrm>
        </p:spPr>
        <p:txBody>
          <a:bodyPr/>
          <a:lstStyle/>
          <a:p>
            <a:r>
              <a:rPr lang="it-IT" altLang="it-IT" smtClean="0">
                <a:latin typeface="Bebas Neue" charset="0"/>
                <a:ea typeface="MS PGothic" panose="020B0600070205080204" pitchFamily="34" charset="-128"/>
              </a:rPr>
              <a:t>Angular distribution graphs</a:t>
            </a:r>
          </a:p>
        </p:txBody>
      </p:sp>
      <p:sp>
        <p:nvSpPr>
          <p:cNvPr id="35843" name="Segnaposto testo 2"/>
          <p:cNvSpPr>
            <a:spLocks noGrp="1"/>
          </p:cNvSpPr>
          <p:nvPr>
            <p:ph type="body" sz="quarter" idx="13"/>
          </p:nvPr>
        </p:nvSpPr>
        <p:spPr>
          <a:xfrm>
            <a:off x="1430338" y="942975"/>
            <a:ext cx="11134725" cy="541338"/>
          </a:xfrm>
        </p:spPr>
        <p:txBody>
          <a:bodyPr/>
          <a:lstStyle/>
          <a:p>
            <a:r>
              <a:rPr lang="it-IT" altLang="it-IT" dirty="0" err="1" smtClean="0">
                <a:latin typeface="Calibri Light" panose="020F0302020204030204" pitchFamily="34" charset="0"/>
                <a:ea typeface="MS PGothic" panose="020B0600070205080204" pitchFamily="34" charset="-128"/>
              </a:rPr>
              <a:t>Corrected</a:t>
            </a:r>
            <a:r>
              <a:rPr lang="it-IT" altLang="it-IT" dirty="0" smtClean="0">
                <a:latin typeface="Calibri Light" panose="020F0302020204030204" pitchFamily="34" charset="0"/>
                <a:ea typeface="MS PGothic" panose="020B0600070205080204" pitchFamily="34" charset="-128"/>
              </a:rPr>
              <a:t> for </a:t>
            </a:r>
            <a:r>
              <a:rPr lang="it-IT" altLang="it-IT" dirty="0" err="1" smtClean="0">
                <a:latin typeface="Calibri Light" panose="020F0302020204030204" pitchFamily="34" charset="0"/>
                <a:ea typeface="MS PGothic" panose="020B0600070205080204" pitchFamily="34" charset="-128"/>
              </a:rPr>
              <a:t>anisotropy</a:t>
            </a:r>
            <a:r>
              <a:rPr lang="it-IT" altLang="it-IT" dirty="0" smtClean="0">
                <a:latin typeface="Calibri Light" panose="020F0302020204030204" pitchFamily="34" charset="0"/>
                <a:ea typeface="MS PGothic" panose="020B0600070205080204" pitchFamily="34" charset="-128"/>
              </a:rPr>
              <a:t> of the </a:t>
            </a:r>
            <a:r>
              <a:rPr lang="it-IT" altLang="it-IT" dirty="0" err="1" smtClean="0">
                <a:latin typeface="Calibri Light" panose="020F0302020204030204" pitchFamily="34" charset="0"/>
                <a:ea typeface="MS PGothic" panose="020B0600070205080204" pitchFamily="34" charset="-128"/>
              </a:rPr>
              <a:t>telescope</a:t>
            </a:r>
            <a:endParaRPr lang="it-IT" altLang="it-IT" dirty="0" smtClean="0">
              <a:latin typeface="Calibri Light" panose="020F0302020204030204" pitchFamily="34" charset="0"/>
              <a:ea typeface="MS PGothic" panose="020B0600070205080204" pitchFamily="34" charset="-128"/>
            </a:endParaRPr>
          </a:p>
        </p:txBody>
      </p:sp>
      <p:pic>
        <p:nvPicPr>
          <p:cNvPr id="3584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724025"/>
            <a:ext cx="5334000" cy="399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9938" y="1763713"/>
            <a:ext cx="5334000" cy="399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CasellaDiTesto 6"/>
          <p:cNvSpPr txBox="1">
            <a:spLocks noChangeArrowheads="1"/>
          </p:cNvSpPr>
          <p:nvPr/>
        </p:nvSpPr>
        <p:spPr bwMode="auto">
          <a:xfrm>
            <a:off x="515938" y="5762625"/>
            <a:ext cx="533400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it-IT" altLang="it-IT">
                <a:latin typeface="Bebas Neue" charset="0"/>
              </a:rPr>
              <a:t>Cartesian plot</a:t>
            </a:r>
          </a:p>
        </p:txBody>
      </p:sp>
      <p:sp>
        <p:nvSpPr>
          <p:cNvPr id="35847" name="CasellaDiTesto 7"/>
          <p:cNvSpPr txBox="1">
            <a:spLocks noChangeArrowheads="1"/>
          </p:cNvSpPr>
          <p:nvPr/>
        </p:nvSpPr>
        <p:spPr bwMode="auto">
          <a:xfrm>
            <a:off x="5849938" y="5802313"/>
            <a:ext cx="533400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it-IT" altLang="it-IT">
                <a:latin typeface="Bebas Neue" charset="0"/>
              </a:rPr>
              <a:t>Polar plot</a:t>
            </a:r>
          </a:p>
        </p:txBody>
      </p:sp>
      <p:pic>
        <p:nvPicPr>
          <p:cNvPr id="35848"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663" y="195263"/>
            <a:ext cx="1249362"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95263"/>
            <a:ext cx="1247775"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itolo 1"/>
          <p:cNvSpPr>
            <a:spLocks noGrp="1"/>
          </p:cNvSpPr>
          <p:nvPr>
            <p:ph type="title"/>
          </p:nvPr>
        </p:nvSpPr>
        <p:spPr>
          <a:xfrm>
            <a:off x="1430338" y="411163"/>
            <a:ext cx="11134725" cy="1073150"/>
          </a:xfrm>
        </p:spPr>
        <p:txBody>
          <a:bodyPr/>
          <a:lstStyle/>
          <a:p>
            <a:r>
              <a:rPr lang="it-IT" altLang="it-IT" smtClean="0">
                <a:latin typeface="Bebas Neue" charset="0"/>
                <a:ea typeface="MS PGothic" panose="020B0600070205080204" pitchFamily="34" charset="-128"/>
              </a:rPr>
              <a:t>Excel export</a:t>
            </a:r>
          </a:p>
        </p:txBody>
      </p:sp>
      <p:sp>
        <p:nvSpPr>
          <p:cNvPr id="37892" name="Segnaposto testo 2"/>
          <p:cNvSpPr>
            <a:spLocks noGrp="1"/>
          </p:cNvSpPr>
          <p:nvPr>
            <p:ph type="body" sz="quarter" idx="13"/>
          </p:nvPr>
        </p:nvSpPr>
        <p:spPr>
          <a:xfrm>
            <a:off x="1430338" y="942975"/>
            <a:ext cx="11134725" cy="541338"/>
          </a:xfrm>
        </p:spPr>
        <p:txBody>
          <a:bodyPr/>
          <a:lstStyle/>
          <a:p>
            <a:r>
              <a:rPr lang="it-IT" altLang="it-IT" smtClean="0">
                <a:latin typeface="Calibri Light" panose="020F0302020204030204" pitchFamily="34" charset="0"/>
                <a:ea typeface="MS PGothic" panose="020B0600070205080204" pitchFamily="34" charset="-128"/>
              </a:rPr>
              <a:t>Compatible with common software</a:t>
            </a:r>
          </a:p>
        </p:txBody>
      </p:sp>
      <p:pic>
        <p:nvPicPr>
          <p:cNvPr id="37893"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1636713"/>
            <a:ext cx="9010650" cy="486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00025"/>
            <a:ext cx="1247775"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itolo 1"/>
          <p:cNvSpPr>
            <a:spLocks noGrp="1"/>
          </p:cNvSpPr>
          <p:nvPr>
            <p:ph type="title"/>
          </p:nvPr>
        </p:nvSpPr>
        <p:spPr>
          <a:xfrm>
            <a:off x="1430338" y="411163"/>
            <a:ext cx="11134725" cy="1073150"/>
          </a:xfrm>
        </p:spPr>
        <p:txBody>
          <a:bodyPr/>
          <a:lstStyle/>
          <a:p>
            <a:r>
              <a:rPr lang="it-IT" altLang="it-IT" smtClean="0">
                <a:latin typeface="Bebas Neue" charset="0"/>
                <a:ea typeface="MS PGothic" panose="020B0600070205080204" pitchFamily="34" charset="-128"/>
              </a:rPr>
              <a:t>Statistics</a:t>
            </a:r>
          </a:p>
        </p:txBody>
      </p:sp>
      <p:sp>
        <p:nvSpPr>
          <p:cNvPr id="39940" name="Segnaposto testo 2"/>
          <p:cNvSpPr>
            <a:spLocks noGrp="1"/>
          </p:cNvSpPr>
          <p:nvPr>
            <p:ph type="body" sz="quarter" idx="13"/>
          </p:nvPr>
        </p:nvSpPr>
        <p:spPr>
          <a:xfrm>
            <a:off x="1430338" y="942975"/>
            <a:ext cx="11134725" cy="541338"/>
          </a:xfrm>
        </p:spPr>
        <p:txBody>
          <a:bodyPr/>
          <a:lstStyle/>
          <a:p>
            <a:r>
              <a:rPr lang="it-IT" altLang="it-IT" smtClean="0">
                <a:latin typeface="Calibri Light" panose="020F0302020204030204" pitchFamily="34" charset="0"/>
                <a:ea typeface="MS PGothic" panose="020B0600070205080204" pitchFamily="34" charset="-128"/>
              </a:rPr>
              <a:t>Extracted from the file</a:t>
            </a:r>
          </a:p>
        </p:txBody>
      </p:sp>
      <p:pic>
        <p:nvPicPr>
          <p:cNvPr id="39941"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84313"/>
            <a:ext cx="8704262"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0025"/>
            <a:ext cx="1247775"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itolo 1"/>
          <p:cNvSpPr>
            <a:spLocks noGrp="1"/>
          </p:cNvSpPr>
          <p:nvPr>
            <p:ph type="title"/>
          </p:nvPr>
        </p:nvSpPr>
        <p:spPr>
          <a:xfrm>
            <a:off x="1430338" y="411163"/>
            <a:ext cx="11134725" cy="1073150"/>
          </a:xfrm>
        </p:spPr>
        <p:txBody>
          <a:bodyPr/>
          <a:lstStyle/>
          <a:p>
            <a:r>
              <a:rPr lang="it-IT" altLang="it-IT" smtClean="0">
                <a:latin typeface="Bebas Neue" charset="0"/>
                <a:ea typeface="MS PGothic" panose="020B0600070205080204" pitchFamily="34" charset="-128"/>
              </a:rPr>
              <a:t>DQM report</a:t>
            </a:r>
          </a:p>
        </p:txBody>
      </p:sp>
      <p:sp>
        <p:nvSpPr>
          <p:cNvPr id="41988" name="Segnaposto testo 2"/>
          <p:cNvSpPr>
            <a:spLocks noGrp="1"/>
          </p:cNvSpPr>
          <p:nvPr>
            <p:ph type="body" sz="quarter" idx="13"/>
          </p:nvPr>
        </p:nvSpPr>
        <p:spPr>
          <a:xfrm>
            <a:off x="1430338" y="942975"/>
            <a:ext cx="11134725" cy="541338"/>
          </a:xfrm>
        </p:spPr>
        <p:txBody>
          <a:bodyPr/>
          <a:lstStyle/>
          <a:p>
            <a:r>
              <a:rPr lang="it-IT" altLang="it-IT" smtClean="0">
                <a:latin typeface="Calibri Light" panose="020F0302020204030204" pitchFamily="34" charset="0"/>
                <a:ea typeface="MS PGothic" panose="020B0600070205080204" pitchFamily="34" charset="-128"/>
              </a:rPr>
              <a:t>From the day</a:t>
            </a:r>
          </a:p>
        </p:txBody>
      </p:sp>
      <p:pic>
        <p:nvPicPr>
          <p:cNvPr id="41989" name="Immagine 3"/>
          <p:cNvPicPr>
            <a:picLocks noChangeAspect="1"/>
          </p:cNvPicPr>
          <p:nvPr/>
        </p:nvPicPr>
        <p:blipFill>
          <a:blip r:embed="rId4">
            <a:extLst>
              <a:ext uri="{28A0092B-C50C-407E-A947-70E740481C1C}">
                <a14:useLocalDpi xmlns:a14="http://schemas.microsoft.com/office/drawing/2010/main" val="0"/>
              </a:ext>
            </a:extLst>
          </a:blip>
          <a:srcRect l="1164" t="12791" r="739"/>
          <a:stretch>
            <a:fillRect/>
          </a:stretch>
        </p:blipFill>
        <p:spPr bwMode="auto">
          <a:xfrm>
            <a:off x="514350" y="1658938"/>
            <a:ext cx="10333038" cy="491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515938" y="411163"/>
            <a:ext cx="11134725" cy="1073150"/>
          </a:xfrm>
        </p:spPr>
        <p:txBody>
          <a:bodyPr/>
          <a:lstStyle/>
          <a:p>
            <a:r>
              <a:rPr lang="it-IT" altLang="it-IT" smtClean="0">
                <a:latin typeface="Bebas Neue" charset="0"/>
                <a:ea typeface="MS PGothic" panose="020B0600070205080204" pitchFamily="34" charset="-128"/>
              </a:rPr>
              <a:t>Simple to use and fast</a:t>
            </a:r>
          </a:p>
        </p:txBody>
      </p:sp>
      <p:sp>
        <p:nvSpPr>
          <p:cNvPr id="43011" name="Segnaposto testo 2"/>
          <p:cNvSpPr>
            <a:spLocks noGrp="1"/>
          </p:cNvSpPr>
          <p:nvPr>
            <p:ph type="body" sz="quarter" idx="13"/>
          </p:nvPr>
        </p:nvSpPr>
        <p:spPr>
          <a:xfrm>
            <a:off x="515938" y="942975"/>
            <a:ext cx="11134725" cy="541338"/>
          </a:xfrm>
        </p:spPr>
        <p:txBody>
          <a:bodyPr/>
          <a:lstStyle/>
          <a:p>
            <a:r>
              <a:rPr lang="it-IT" altLang="it-IT" smtClean="0">
                <a:latin typeface="Calibri Light" panose="020F0302020204030204" pitchFamily="34" charset="0"/>
                <a:ea typeface="MS PGothic" panose="020B0600070205080204" pitchFamily="34" charset="-128"/>
              </a:rPr>
              <a:t>Total runtime for file: 22 seconds</a:t>
            </a:r>
          </a:p>
        </p:txBody>
      </p:sp>
      <p:sp>
        <p:nvSpPr>
          <p:cNvPr id="43012" name="CasellaDiTesto 6"/>
          <p:cNvSpPr txBox="1">
            <a:spLocks noChangeArrowheads="1"/>
          </p:cNvSpPr>
          <p:nvPr/>
        </p:nvSpPr>
        <p:spPr bwMode="auto">
          <a:xfrm>
            <a:off x="0" y="6613525"/>
            <a:ext cx="66500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it-IT" altLang="it-IT" sz="1000">
                <a:latin typeface="Bebas Neue" charset="0"/>
              </a:rPr>
              <a:t>Test machine: Intel Core I7 2600 (3.4 ghz), 20 GB of ram, dqm fetched from local disk</a:t>
            </a:r>
          </a:p>
        </p:txBody>
      </p:sp>
      <p:pic>
        <p:nvPicPr>
          <p:cNvPr id="4301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2420938"/>
            <a:ext cx="4953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515938" y="411163"/>
            <a:ext cx="11134725" cy="1073150"/>
          </a:xfrm>
        </p:spPr>
        <p:txBody>
          <a:bodyPr/>
          <a:lstStyle/>
          <a:p>
            <a:r>
              <a:rPr lang="it-IT" altLang="it-IT" smtClean="0">
                <a:latin typeface="Bebas Neue" charset="0"/>
                <a:ea typeface="MS PGothic" panose="020B0600070205080204" pitchFamily="34" charset="-128"/>
              </a:rPr>
              <a:t>Open source</a:t>
            </a:r>
          </a:p>
        </p:txBody>
      </p:sp>
      <p:sp>
        <p:nvSpPr>
          <p:cNvPr id="44035" name="Segnaposto testo 2"/>
          <p:cNvSpPr>
            <a:spLocks noGrp="1"/>
          </p:cNvSpPr>
          <p:nvPr>
            <p:ph type="body" sz="quarter" idx="13"/>
          </p:nvPr>
        </p:nvSpPr>
        <p:spPr>
          <a:xfrm>
            <a:off x="514350" y="1338263"/>
            <a:ext cx="11134725" cy="960437"/>
          </a:xfrm>
        </p:spPr>
        <p:txBody>
          <a:bodyPr/>
          <a:lstStyle/>
          <a:p>
            <a:pPr algn="ctr"/>
            <a:r>
              <a:rPr lang="it-IT" altLang="it-IT" sz="3600" smtClean="0">
                <a:latin typeface="Bebas Neue" charset="0"/>
                <a:ea typeface="MS PGothic" panose="020B0600070205080204" pitchFamily="34" charset="-128"/>
              </a:rPr>
              <a:t>https://github.com/fabiusp98/E.E.E.-analyzer</a:t>
            </a:r>
          </a:p>
          <a:p>
            <a:pPr algn="ctr"/>
            <a:r>
              <a:rPr lang="it-IT" altLang="it-IT" smtClean="0">
                <a:latin typeface="Calibri Light" panose="020F0302020204030204" pitchFamily="34" charset="0"/>
                <a:ea typeface="MS PGothic" panose="020B0600070205080204" pitchFamily="34" charset="-128"/>
                <a:cs typeface="Calibri Light" panose="020F0302020204030204" pitchFamily="34" charset="0"/>
              </a:rPr>
              <a:t>Distributed under GPL 3</a:t>
            </a:r>
          </a:p>
        </p:txBody>
      </p:sp>
      <p:pic>
        <p:nvPicPr>
          <p:cNvPr id="44036"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25" y="2538413"/>
            <a:ext cx="7651750" cy="374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par>
    </p:tnLst>
  </p:timing>
</p:sld>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709</TotalTime>
  <Pages>0</Pages>
  <Words>1613</Words>
  <Characters>0</Characters>
  <Application>Microsoft Office PowerPoint</Application>
  <DocSecurity>0</DocSecurity>
  <PresentationFormat>Personalizzato</PresentationFormat>
  <Lines>0</Lines>
  <Paragraphs>151</Paragraphs>
  <Slides>30</Slides>
  <Notes>14</Notes>
  <HiddenSlides>0</HiddenSlides>
  <MMClips>0</MMClips>
  <ScaleCrop>false</ScaleCrop>
  <HeadingPairs>
    <vt:vector size="6" baseType="variant">
      <vt:variant>
        <vt:lpstr>Caratteri utilizzati</vt:lpstr>
      </vt:variant>
      <vt:variant>
        <vt:i4>10</vt:i4>
      </vt:variant>
      <vt:variant>
        <vt:lpstr>Tema</vt:lpstr>
      </vt:variant>
      <vt:variant>
        <vt:i4>6</vt:i4>
      </vt:variant>
      <vt:variant>
        <vt:lpstr>Titoli diapositive</vt:lpstr>
      </vt:variant>
      <vt:variant>
        <vt:i4>30</vt:i4>
      </vt:variant>
    </vt:vector>
  </HeadingPairs>
  <TitlesOfParts>
    <vt:vector size="46" baseType="lpstr">
      <vt:lpstr>MS PGothic</vt:lpstr>
      <vt:lpstr>SimSun</vt:lpstr>
      <vt:lpstr>Arial</vt:lpstr>
      <vt:lpstr>Bebas Neue</vt:lpstr>
      <vt:lpstr>Calibri</vt:lpstr>
      <vt:lpstr>Calibri (intestazioni)</vt:lpstr>
      <vt:lpstr>Calibri Light</vt:lpstr>
      <vt:lpstr>Mangal</vt:lpstr>
      <vt:lpstr>Symbol</vt:lpstr>
      <vt:lpstr>Wingdings</vt:lpstr>
      <vt:lpstr>PRESENTATIONLOAD</vt:lpstr>
      <vt:lpstr>2_PRESENTATIONLOAD</vt:lpstr>
      <vt:lpstr>1_PRESENTATIONLOAD</vt:lpstr>
      <vt:lpstr>3_PRESENTATIONLOAD</vt:lpstr>
      <vt:lpstr>4_PRESENTATIONLOAD</vt:lpstr>
      <vt:lpstr>5_PRESENTATIONLOAD</vt:lpstr>
      <vt:lpstr>I.I.S.  A. Volta</vt:lpstr>
      <vt:lpstr>E.E.E. Analyzer</vt:lpstr>
      <vt:lpstr>Presentazione standard di PowerPoint</vt:lpstr>
      <vt:lpstr>Angular distribution graphs</vt:lpstr>
      <vt:lpstr>Excel export</vt:lpstr>
      <vt:lpstr>Statistics</vt:lpstr>
      <vt:lpstr>DQM report</vt:lpstr>
      <vt:lpstr>Simple to use and fast</vt:lpstr>
      <vt:lpstr>Open source</vt:lpstr>
      <vt:lpstr>Presentazione standard di PowerPoint</vt:lpstr>
      <vt:lpstr>Anisotropy</vt:lpstr>
      <vt:lpstr>OUR WORK:</vt:lpstr>
      <vt:lpstr>Anisotropic receiving of the telescope</vt:lpstr>
      <vt:lpstr>How to use the balance function</vt:lpstr>
      <vt:lpstr>Presentazione standard di PowerPoint</vt:lpstr>
      <vt:lpstr>Presentazione standard di PowerPoint</vt:lpstr>
      <vt:lpstr>Presentazione standard di PowerPoint</vt:lpstr>
      <vt:lpstr>Presentazione standard di PowerPoint</vt:lpstr>
      <vt:lpstr>Theta maximum’s graphic</vt:lpstr>
      <vt:lpstr>Calculation of the reception balance function of the telescope</vt:lpstr>
      <vt:lpstr>Presentazione standard di PowerPoint</vt:lpstr>
      <vt:lpstr>Presentazione standard di PowerPoint</vt:lpstr>
      <vt:lpstr>The calculation</vt:lpstr>
      <vt:lpstr>The calculation</vt:lpstr>
      <vt:lpstr>The result</vt:lpstr>
      <vt:lpstr>The balance function</vt:lpstr>
      <vt:lpstr>Presentazione standard di PowerPoint</vt:lpstr>
      <vt:lpstr>RESULTS</vt:lpstr>
      <vt:lpstr>Presentazione standard di PowerPoint</vt:lpstr>
      <vt:lpstr>I.I.S.  A. Volta</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PowerPoint Template</dc:title>
  <dc:subject/>
  <dc:creator>PresentationLoad</dc:creator>
  <cp:keywords/>
  <dc:description>PresentationLoad.com</dc:description>
  <cp:lastModifiedBy>Fabio Pinciroli</cp:lastModifiedBy>
  <cp:revision>1283</cp:revision>
  <dcterms:created xsi:type="dcterms:W3CDTF">2010-05-21T10:35:54Z</dcterms:created>
  <dcterms:modified xsi:type="dcterms:W3CDTF">2017-05-28T20:25:04Z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