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8" r:id="rId2"/>
    <p:sldId id="262" r:id="rId3"/>
    <p:sldId id="261" r:id="rId4"/>
    <p:sldId id="263" r:id="rId5"/>
    <p:sldId id="266" r:id="rId6"/>
    <p:sldId id="292" r:id="rId7"/>
    <p:sldId id="293" r:id="rId8"/>
    <p:sldId id="321" r:id="rId9"/>
    <p:sldId id="322" r:id="rId10"/>
    <p:sldId id="299" r:id="rId11"/>
    <p:sldId id="328" r:id="rId12"/>
    <p:sldId id="290" r:id="rId13"/>
    <p:sldId id="323" r:id="rId14"/>
    <p:sldId id="286" r:id="rId15"/>
    <p:sldId id="327" r:id="rId16"/>
    <p:sldId id="294" r:id="rId17"/>
    <p:sldId id="325" r:id="rId18"/>
    <p:sldId id="291" r:id="rId19"/>
    <p:sldId id="270" r:id="rId20"/>
    <p:sldId id="329" r:id="rId21"/>
    <p:sldId id="313" r:id="rId22"/>
    <p:sldId id="330" r:id="rId23"/>
    <p:sldId id="272" r:id="rId24"/>
    <p:sldId id="273" r:id="rId25"/>
    <p:sldId id="274" r:id="rId26"/>
    <p:sldId id="275" r:id="rId27"/>
    <p:sldId id="276" r:id="rId28"/>
    <p:sldId id="316" r:id="rId29"/>
    <p:sldId id="317" r:id="rId30"/>
    <p:sldId id="279" r:id="rId31"/>
    <p:sldId id="277" r:id="rId32"/>
    <p:sldId id="278" r:id="rId33"/>
    <p:sldId id="280" r:id="rId34"/>
    <p:sldId id="319" r:id="rId35"/>
    <p:sldId id="320" r:id="rId36"/>
    <p:sldId id="283" r:id="rId37"/>
    <p:sldId id="282" r:id="rId38"/>
    <p:sldId id="284" r:id="rId39"/>
    <p:sldId id="285" r:id="rId40"/>
    <p:sldId id="310" r:id="rId41"/>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66"/>
    <a:srgbClr val="FFFF99"/>
    <a:srgbClr val="EA1EEF"/>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658" autoAdjust="0"/>
    <p:restoredTop sz="93950" autoAdjust="0"/>
  </p:normalViewPr>
  <p:slideViewPr>
    <p:cSldViewPr>
      <p:cViewPr varScale="1">
        <p:scale>
          <a:sx n="74" d="100"/>
          <a:sy n="74" d="100"/>
        </p:scale>
        <p:origin x="-1110"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diagrams/_rels/data10.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63.jpeg"/><Relationship Id="rId1" Type="http://schemas.openxmlformats.org/officeDocument/2006/relationships/image" Target="../media/image62.png"/><Relationship Id="rId5" Type="http://schemas.microsoft.com/office/2007/relationships/hdphoto" Target="../media/hdphoto27.wdp"/><Relationship Id="rId4" Type="http://schemas.openxmlformats.org/officeDocument/2006/relationships/image" Target="../media/image64.png"/></Relationships>
</file>

<file path=ppt/diagrams/_rels/data11.xml.rels><?xml version="1.0" encoding="UTF-8" standalone="yes"?>
<Relationships xmlns="http://schemas.openxmlformats.org/package/2006/relationships"><Relationship Id="rId3" Type="http://schemas.openxmlformats.org/officeDocument/2006/relationships/image" Target="../media/image68.png"/><Relationship Id="rId2" Type="http://schemas.microsoft.com/office/2007/relationships/hdphoto" Target="../media/hdphoto28.wdp"/><Relationship Id="rId1" Type="http://schemas.openxmlformats.org/officeDocument/2006/relationships/image" Target="../media/image67.png"/><Relationship Id="rId6" Type="http://schemas.microsoft.com/office/2007/relationships/hdphoto" Target="../media/hdphoto30.wdp"/><Relationship Id="rId5" Type="http://schemas.openxmlformats.org/officeDocument/2006/relationships/image" Target="../media/image69.png"/><Relationship Id="rId4" Type="http://schemas.microsoft.com/office/2007/relationships/hdphoto" Target="../media/hdphoto29.wdp"/></Relationships>
</file>

<file path=ppt/diagrams/_rels/data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image" Target="../media/image47.png"/></Relationships>
</file>

<file path=ppt/diagrams/_rels/data7.xml.rels><?xml version="1.0" encoding="UTF-8" standalone="yes"?>
<Relationships xmlns="http://schemas.openxmlformats.org/package/2006/relationships"><Relationship Id="rId1" Type="http://schemas.openxmlformats.org/officeDocument/2006/relationships/image" Target="../media/image56.png"/></Relationships>
</file>

<file path=ppt/diagrams/_rels/drawing10.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63.jpeg"/><Relationship Id="rId1" Type="http://schemas.openxmlformats.org/officeDocument/2006/relationships/image" Target="../media/image62.png"/><Relationship Id="rId5" Type="http://schemas.microsoft.com/office/2007/relationships/hdphoto" Target="../media/hdphoto27.wdp"/><Relationship Id="rId4" Type="http://schemas.openxmlformats.org/officeDocument/2006/relationships/image" Target="../media/image64.png"/></Relationships>
</file>

<file path=ppt/diagrams/_rels/drawing11.xml.rels><?xml version="1.0" encoding="UTF-8" standalone="yes"?>
<Relationships xmlns="http://schemas.openxmlformats.org/package/2006/relationships"><Relationship Id="rId3" Type="http://schemas.openxmlformats.org/officeDocument/2006/relationships/image" Target="../media/image68.png"/><Relationship Id="rId2" Type="http://schemas.microsoft.com/office/2007/relationships/hdphoto" Target="../media/hdphoto28.wdp"/><Relationship Id="rId1" Type="http://schemas.openxmlformats.org/officeDocument/2006/relationships/image" Target="../media/image67.png"/><Relationship Id="rId6" Type="http://schemas.microsoft.com/office/2007/relationships/hdphoto" Target="../media/hdphoto30.wdp"/><Relationship Id="rId5" Type="http://schemas.openxmlformats.org/officeDocument/2006/relationships/image" Target="../media/image69.png"/><Relationship Id="rId4" Type="http://schemas.microsoft.com/office/2007/relationships/hdphoto" Target="../media/hdphoto29.wdp"/></Relationships>
</file>

<file path=ppt/diagrams/_rels/drawing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image" Target="../media/image47.png"/></Relationships>
</file>

<file path=ppt/diagrams/_rels/drawing7.xml.rels><?xml version="1.0" encoding="UTF-8" standalone="yes"?>
<Relationships xmlns="http://schemas.openxmlformats.org/package/2006/relationships"><Relationship Id="rId1" Type="http://schemas.openxmlformats.org/officeDocument/2006/relationships/image" Target="../media/image56.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72CC63-CFB3-4545-A724-EF498A877D30}" type="doc">
      <dgm:prSet loTypeId="urn:microsoft.com/office/officeart/2005/8/layout/venn1" loCatId="relationship" qsTypeId="urn:microsoft.com/office/officeart/2005/8/quickstyle/3d1" qsCatId="3D" csTypeId="urn:microsoft.com/office/officeart/2005/8/colors/colorful1" csCatId="colorful" phldr="1"/>
      <dgm:spPr/>
    </dgm:pt>
    <dgm:pt modelId="{8CD7976A-C7BE-4223-9D82-36A278860044}">
      <dgm:prSet phldrT="[Testo]" custT="1"/>
      <dgm:spPr/>
      <dgm:t>
        <a:bodyPr/>
        <a:lstStyle/>
        <a:p>
          <a:r>
            <a:rPr lang="it-IT" sz="4000"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EEE</a:t>
          </a:r>
          <a:endParaRPr lang="it-IT" sz="4000"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A6A78796-E8C5-48CB-8D7F-AFEABE5CF7AE}" type="parTrans" cxnId="{64C0435A-1559-478A-AA47-B949E98815EB}">
      <dgm:prSet/>
      <dgm:spPr/>
      <dgm:t>
        <a:bodyPr/>
        <a:lstStyle/>
        <a:p>
          <a:endParaRPr lang="it-IT"/>
        </a:p>
      </dgm:t>
    </dgm:pt>
    <dgm:pt modelId="{DFE741BD-CD97-4677-AF0E-B7D817F33CF3}" type="sibTrans" cxnId="{64C0435A-1559-478A-AA47-B949E98815EB}">
      <dgm:prSet/>
      <dgm:spPr/>
      <dgm:t>
        <a:bodyPr/>
        <a:lstStyle/>
        <a:p>
          <a:endParaRPr lang="it-IT"/>
        </a:p>
      </dgm:t>
    </dgm:pt>
    <dgm:pt modelId="{8604566A-75BE-43E9-A39E-17C9D40E131E}">
      <dgm:prSet phldrT="[Testo]" custT="1"/>
      <dgm:spPr/>
      <dgm:t>
        <a:bodyPr/>
        <a:lstStyle/>
        <a:p>
          <a:r>
            <a:rPr lang="it-IT" sz="3600" b="1" dirty="0" smtClean="0">
              <a:solidFill>
                <a:schemeClr val="bg1"/>
              </a:solidFill>
            </a:rPr>
            <a:t>SCHOOLS NETWORK</a:t>
          </a:r>
          <a:endParaRPr lang="it-IT" sz="3600" b="1" dirty="0">
            <a:solidFill>
              <a:schemeClr val="bg1"/>
            </a:solidFill>
          </a:endParaRPr>
        </a:p>
      </dgm:t>
    </dgm:pt>
    <dgm:pt modelId="{49601C75-041D-40B9-B773-92FB5F520A0D}" type="parTrans" cxnId="{F582503B-FA54-4148-AE04-031DC0785F77}">
      <dgm:prSet/>
      <dgm:spPr/>
      <dgm:t>
        <a:bodyPr/>
        <a:lstStyle/>
        <a:p>
          <a:endParaRPr lang="it-IT"/>
        </a:p>
      </dgm:t>
    </dgm:pt>
    <dgm:pt modelId="{F19DCCB1-E554-49E5-BF65-1F9BEAD202D6}" type="sibTrans" cxnId="{F582503B-FA54-4148-AE04-031DC0785F77}">
      <dgm:prSet/>
      <dgm:spPr/>
      <dgm:t>
        <a:bodyPr/>
        <a:lstStyle/>
        <a:p>
          <a:endParaRPr lang="it-IT"/>
        </a:p>
      </dgm:t>
    </dgm:pt>
    <dgm:pt modelId="{65F5ABCA-F88A-4586-8DAD-8D0A8B82F8CA}">
      <dgm:prSet phldrT="[Testo]" custT="1"/>
      <dgm:spPr/>
      <dgm:t>
        <a:bodyPr/>
        <a:lstStyle/>
        <a:p>
          <a:pPr algn="ctr"/>
          <a:r>
            <a:rPr lang="it-IT" sz="3500" b="1" dirty="0" smtClean="0"/>
            <a:t> </a:t>
          </a:r>
          <a:r>
            <a:rPr lang="it-IT" sz="3500" b="1" dirty="0" smtClean="0">
              <a:solidFill>
                <a:schemeClr val="bg1"/>
              </a:solidFill>
            </a:rPr>
            <a:t>WORK ESPERIENCE</a:t>
          </a:r>
        </a:p>
        <a:p>
          <a:pPr algn="ctr"/>
          <a:r>
            <a:rPr lang="it-IT" sz="4000" b="1" dirty="0" smtClean="0">
              <a:solidFill>
                <a:schemeClr val="bg1"/>
              </a:solidFill>
            </a:rPr>
            <a:t>(ASL)</a:t>
          </a:r>
          <a:endParaRPr lang="it-IT" sz="4000" b="1" dirty="0">
            <a:solidFill>
              <a:schemeClr val="bg1"/>
            </a:solidFill>
          </a:endParaRPr>
        </a:p>
      </dgm:t>
    </dgm:pt>
    <dgm:pt modelId="{EB0870DC-7C91-41F5-8EF4-D839537E7E75}" type="parTrans" cxnId="{CDF9FE8D-0D30-4AE6-83F8-7ADB6634FAF2}">
      <dgm:prSet/>
      <dgm:spPr/>
      <dgm:t>
        <a:bodyPr/>
        <a:lstStyle/>
        <a:p>
          <a:endParaRPr lang="it-IT"/>
        </a:p>
      </dgm:t>
    </dgm:pt>
    <dgm:pt modelId="{C1241A51-BA5A-4CED-A074-39DD1200A456}" type="sibTrans" cxnId="{CDF9FE8D-0D30-4AE6-83F8-7ADB6634FAF2}">
      <dgm:prSet/>
      <dgm:spPr/>
      <dgm:t>
        <a:bodyPr/>
        <a:lstStyle/>
        <a:p>
          <a:endParaRPr lang="it-IT"/>
        </a:p>
      </dgm:t>
    </dgm:pt>
    <dgm:pt modelId="{DBF8C28E-C449-4397-AE0E-4467E964387D}" type="pres">
      <dgm:prSet presAssocID="{4972CC63-CFB3-4545-A724-EF498A877D30}" presName="compositeShape" presStyleCnt="0">
        <dgm:presLayoutVars>
          <dgm:chMax val="7"/>
          <dgm:dir/>
          <dgm:resizeHandles val="exact"/>
        </dgm:presLayoutVars>
      </dgm:prSet>
      <dgm:spPr/>
    </dgm:pt>
    <dgm:pt modelId="{D721C1DC-7009-4728-8892-33D471E80B7E}" type="pres">
      <dgm:prSet presAssocID="{8CD7976A-C7BE-4223-9D82-36A278860044}" presName="circ1" presStyleLbl="vennNode1" presStyleIdx="0" presStyleCnt="3" custScaleX="113778" custScaleY="107515" custLinFactNeighborX="8815" custLinFactNeighborY="-6841"/>
      <dgm:spPr/>
      <dgm:t>
        <a:bodyPr/>
        <a:lstStyle/>
        <a:p>
          <a:endParaRPr lang="it-IT"/>
        </a:p>
      </dgm:t>
    </dgm:pt>
    <dgm:pt modelId="{E19834C5-8323-4EE7-86BB-1E801ABD5110}" type="pres">
      <dgm:prSet presAssocID="{8CD7976A-C7BE-4223-9D82-36A278860044}" presName="circ1Tx" presStyleLbl="revTx" presStyleIdx="0" presStyleCnt="0">
        <dgm:presLayoutVars>
          <dgm:chMax val="0"/>
          <dgm:chPref val="0"/>
          <dgm:bulletEnabled val="1"/>
        </dgm:presLayoutVars>
      </dgm:prSet>
      <dgm:spPr/>
      <dgm:t>
        <a:bodyPr/>
        <a:lstStyle/>
        <a:p>
          <a:endParaRPr lang="it-IT"/>
        </a:p>
      </dgm:t>
    </dgm:pt>
    <dgm:pt modelId="{2E122F40-F1BD-4A67-9936-5188946F61C7}" type="pres">
      <dgm:prSet presAssocID="{8604566A-75BE-43E9-A39E-17C9D40E131E}" presName="circ2" presStyleLbl="vennNode1" presStyleIdx="1" presStyleCnt="3" custScaleX="115353" custScaleY="106285" custLinFactNeighborX="15765" custLinFactNeighborY="-4209"/>
      <dgm:spPr/>
      <dgm:t>
        <a:bodyPr/>
        <a:lstStyle/>
        <a:p>
          <a:endParaRPr lang="it-IT"/>
        </a:p>
      </dgm:t>
    </dgm:pt>
    <dgm:pt modelId="{F4433A36-692C-4809-A955-2F2F596F9F39}" type="pres">
      <dgm:prSet presAssocID="{8604566A-75BE-43E9-A39E-17C9D40E131E}" presName="circ2Tx" presStyleLbl="revTx" presStyleIdx="0" presStyleCnt="0">
        <dgm:presLayoutVars>
          <dgm:chMax val="0"/>
          <dgm:chPref val="0"/>
          <dgm:bulletEnabled val="1"/>
        </dgm:presLayoutVars>
      </dgm:prSet>
      <dgm:spPr/>
      <dgm:t>
        <a:bodyPr/>
        <a:lstStyle/>
        <a:p>
          <a:endParaRPr lang="it-IT"/>
        </a:p>
      </dgm:t>
    </dgm:pt>
    <dgm:pt modelId="{54187776-DBA3-4068-BBFC-5312BD940CA2}" type="pres">
      <dgm:prSet presAssocID="{65F5ABCA-F88A-4586-8DAD-8D0A8B82F8CA}" presName="circ3" presStyleLbl="vennNode1" presStyleIdx="2" presStyleCnt="3" custScaleX="119334" custScaleY="107883" custLinFactNeighborX="4690" custLinFactNeighborY="-5017"/>
      <dgm:spPr/>
      <dgm:t>
        <a:bodyPr/>
        <a:lstStyle/>
        <a:p>
          <a:endParaRPr lang="it-IT"/>
        </a:p>
      </dgm:t>
    </dgm:pt>
    <dgm:pt modelId="{FE52158B-6E7B-4954-B056-05C0D3BE1200}" type="pres">
      <dgm:prSet presAssocID="{65F5ABCA-F88A-4586-8DAD-8D0A8B82F8CA}" presName="circ3Tx" presStyleLbl="revTx" presStyleIdx="0" presStyleCnt="0">
        <dgm:presLayoutVars>
          <dgm:chMax val="0"/>
          <dgm:chPref val="0"/>
          <dgm:bulletEnabled val="1"/>
        </dgm:presLayoutVars>
      </dgm:prSet>
      <dgm:spPr/>
      <dgm:t>
        <a:bodyPr/>
        <a:lstStyle/>
        <a:p>
          <a:endParaRPr lang="it-IT"/>
        </a:p>
      </dgm:t>
    </dgm:pt>
  </dgm:ptLst>
  <dgm:cxnLst>
    <dgm:cxn modelId="{64C0435A-1559-478A-AA47-B949E98815EB}" srcId="{4972CC63-CFB3-4545-A724-EF498A877D30}" destId="{8CD7976A-C7BE-4223-9D82-36A278860044}" srcOrd="0" destOrd="0" parTransId="{A6A78796-E8C5-48CB-8D7F-AFEABE5CF7AE}" sibTransId="{DFE741BD-CD97-4677-AF0E-B7D817F33CF3}"/>
    <dgm:cxn modelId="{CDF9FE8D-0D30-4AE6-83F8-7ADB6634FAF2}" srcId="{4972CC63-CFB3-4545-A724-EF498A877D30}" destId="{65F5ABCA-F88A-4586-8DAD-8D0A8B82F8CA}" srcOrd="2" destOrd="0" parTransId="{EB0870DC-7C91-41F5-8EF4-D839537E7E75}" sibTransId="{C1241A51-BA5A-4CED-A074-39DD1200A456}"/>
    <dgm:cxn modelId="{D4C0B7AF-B4E5-49D7-B4A6-D0CE85A17BF2}" type="presOf" srcId="{65F5ABCA-F88A-4586-8DAD-8D0A8B82F8CA}" destId="{54187776-DBA3-4068-BBFC-5312BD940CA2}" srcOrd="0" destOrd="0" presId="urn:microsoft.com/office/officeart/2005/8/layout/venn1"/>
    <dgm:cxn modelId="{F582503B-FA54-4148-AE04-031DC0785F77}" srcId="{4972CC63-CFB3-4545-A724-EF498A877D30}" destId="{8604566A-75BE-43E9-A39E-17C9D40E131E}" srcOrd="1" destOrd="0" parTransId="{49601C75-041D-40B9-B773-92FB5F520A0D}" sibTransId="{F19DCCB1-E554-49E5-BF65-1F9BEAD202D6}"/>
    <dgm:cxn modelId="{AD6F6F0E-9D3B-49B6-B04D-E364465F6648}" type="presOf" srcId="{8CD7976A-C7BE-4223-9D82-36A278860044}" destId="{E19834C5-8323-4EE7-86BB-1E801ABD5110}" srcOrd="1" destOrd="0" presId="urn:microsoft.com/office/officeart/2005/8/layout/venn1"/>
    <dgm:cxn modelId="{0E2746B3-67FF-4058-A17B-D40CEB3C7574}" type="presOf" srcId="{4972CC63-CFB3-4545-A724-EF498A877D30}" destId="{DBF8C28E-C449-4397-AE0E-4467E964387D}" srcOrd="0" destOrd="0" presId="urn:microsoft.com/office/officeart/2005/8/layout/venn1"/>
    <dgm:cxn modelId="{31A6725D-F0E9-4BF4-8EC9-B21083182C15}" type="presOf" srcId="{8604566A-75BE-43E9-A39E-17C9D40E131E}" destId="{F4433A36-692C-4809-A955-2F2F596F9F39}" srcOrd="1" destOrd="0" presId="urn:microsoft.com/office/officeart/2005/8/layout/venn1"/>
    <dgm:cxn modelId="{AC223777-67EB-4AC7-9704-038D8B5D5756}" type="presOf" srcId="{8604566A-75BE-43E9-A39E-17C9D40E131E}" destId="{2E122F40-F1BD-4A67-9936-5188946F61C7}" srcOrd="0" destOrd="0" presId="urn:microsoft.com/office/officeart/2005/8/layout/venn1"/>
    <dgm:cxn modelId="{6CF9761A-CFBE-4B8E-8BD4-5D4BEA201F34}" type="presOf" srcId="{65F5ABCA-F88A-4586-8DAD-8D0A8B82F8CA}" destId="{FE52158B-6E7B-4954-B056-05C0D3BE1200}" srcOrd="1" destOrd="0" presId="urn:microsoft.com/office/officeart/2005/8/layout/venn1"/>
    <dgm:cxn modelId="{F5EDE3FA-49CD-47B8-8671-51E30B25F961}" type="presOf" srcId="{8CD7976A-C7BE-4223-9D82-36A278860044}" destId="{D721C1DC-7009-4728-8892-33D471E80B7E}" srcOrd="0" destOrd="0" presId="urn:microsoft.com/office/officeart/2005/8/layout/venn1"/>
    <dgm:cxn modelId="{7CA7FB5A-5EB3-410E-9F9A-C2C41BAF1AEB}" type="presParOf" srcId="{DBF8C28E-C449-4397-AE0E-4467E964387D}" destId="{D721C1DC-7009-4728-8892-33D471E80B7E}" srcOrd="0" destOrd="0" presId="urn:microsoft.com/office/officeart/2005/8/layout/venn1"/>
    <dgm:cxn modelId="{D158E9BB-2D04-4A48-882A-09F836837CF3}" type="presParOf" srcId="{DBF8C28E-C449-4397-AE0E-4467E964387D}" destId="{E19834C5-8323-4EE7-86BB-1E801ABD5110}" srcOrd="1" destOrd="0" presId="urn:microsoft.com/office/officeart/2005/8/layout/venn1"/>
    <dgm:cxn modelId="{66EEB1F6-72A5-43CD-8D03-DFB2EC1850AB}" type="presParOf" srcId="{DBF8C28E-C449-4397-AE0E-4467E964387D}" destId="{2E122F40-F1BD-4A67-9936-5188946F61C7}" srcOrd="2" destOrd="0" presId="urn:microsoft.com/office/officeart/2005/8/layout/venn1"/>
    <dgm:cxn modelId="{735152C9-3C1E-4699-B73F-B6EC5C67EEA7}" type="presParOf" srcId="{DBF8C28E-C449-4397-AE0E-4467E964387D}" destId="{F4433A36-692C-4809-A955-2F2F596F9F39}" srcOrd="3" destOrd="0" presId="urn:microsoft.com/office/officeart/2005/8/layout/venn1"/>
    <dgm:cxn modelId="{2FB4ADD4-D61D-405A-813E-CAD4CED6B77E}" type="presParOf" srcId="{DBF8C28E-C449-4397-AE0E-4467E964387D}" destId="{54187776-DBA3-4068-BBFC-5312BD940CA2}" srcOrd="4" destOrd="0" presId="urn:microsoft.com/office/officeart/2005/8/layout/venn1"/>
    <dgm:cxn modelId="{FE0F7711-854B-4F92-9F25-FD9EEADC8564}" type="presParOf" srcId="{DBF8C28E-C449-4397-AE0E-4467E964387D}" destId="{FE52158B-6E7B-4954-B056-05C0D3BE1200}" srcOrd="5"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10.xml><?xml version="1.0" encoding="utf-8"?>
<dgm:dataModel xmlns:dgm="http://schemas.openxmlformats.org/drawingml/2006/diagram" xmlns:a="http://schemas.openxmlformats.org/drawingml/2006/main">
  <dgm:ptLst>
    <dgm:pt modelId="{5A696856-6EEF-4E4C-88CC-D7146A7A3FE7}" type="doc">
      <dgm:prSet loTypeId="urn:microsoft.com/office/officeart/2005/8/layout/bList2" loCatId="list" qsTypeId="urn:microsoft.com/office/officeart/2005/8/quickstyle/simple1" qsCatId="simple" csTypeId="urn:microsoft.com/office/officeart/2005/8/colors/accent1_2" csCatId="accent1" phldr="1"/>
      <dgm:spPr/>
    </dgm:pt>
    <dgm:pt modelId="{0D7257B2-215E-4983-824C-D21731259FC4}">
      <dgm:prSet phldrT="[Testo]" custT="1"/>
      <dgm:spPr/>
      <dgm:t>
        <a:bodyPr/>
        <a:lstStyle/>
        <a:p>
          <a:pPr algn="ctr"/>
          <a:r>
            <a:rPr lang="it-IT" sz="1800"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First </a:t>
          </a:r>
          <a:r>
            <a:rPr lang="it-IT" sz="1800" b="1"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Measure</a:t>
          </a:r>
          <a:endParaRPr lang="it-IT" sz="1800"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0EA09142-FDB7-4AE9-9F3A-083DB1FA625B}" type="parTrans" cxnId="{BFC98A08-95E1-4779-8BFA-D9F27AE9F83A}">
      <dgm:prSet/>
      <dgm:spPr/>
      <dgm:t>
        <a:bodyPr/>
        <a:lstStyle/>
        <a:p>
          <a:endParaRPr lang="it-IT"/>
        </a:p>
      </dgm:t>
    </dgm:pt>
    <dgm:pt modelId="{15476CE4-5669-436B-9AEC-5AE3033A1625}" type="sibTrans" cxnId="{BFC98A08-95E1-4779-8BFA-D9F27AE9F83A}">
      <dgm:prSet/>
      <dgm:spPr/>
      <dgm:t>
        <a:bodyPr/>
        <a:lstStyle/>
        <a:p>
          <a:endParaRPr lang="it-IT"/>
        </a:p>
      </dgm:t>
    </dgm:pt>
    <dgm:pt modelId="{E88DCBE4-4D3B-4460-BF09-26AB1C8A90F2}">
      <dgm:prSet phldrT="[Testo]" custT="1"/>
      <dgm:spPr/>
      <dgm:t>
        <a:bodyPr/>
        <a:lstStyle/>
        <a:p>
          <a:pPr algn="ctr"/>
          <a:r>
            <a:rPr lang="it-IT" sz="1800" b="1"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Daily</a:t>
          </a:r>
          <a:r>
            <a:rPr lang="it-IT" sz="1800"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Reports  </a:t>
          </a:r>
          <a:endParaRPr lang="it-IT" sz="1800"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4577ECBB-5EF2-4F08-B422-8532F3DC4ACC}" type="parTrans" cxnId="{1F7E73CD-361C-4E61-B636-119A93059D0C}">
      <dgm:prSet/>
      <dgm:spPr/>
      <dgm:t>
        <a:bodyPr/>
        <a:lstStyle/>
        <a:p>
          <a:endParaRPr lang="it-IT"/>
        </a:p>
      </dgm:t>
    </dgm:pt>
    <dgm:pt modelId="{0BC10D95-7754-481D-99C0-5325B04894C6}" type="sibTrans" cxnId="{1F7E73CD-361C-4E61-B636-119A93059D0C}">
      <dgm:prSet/>
      <dgm:spPr/>
      <dgm:t>
        <a:bodyPr/>
        <a:lstStyle/>
        <a:p>
          <a:endParaRPr lang="it-IT"/>
        </a:p>
      </dgm:t>
    </dgm:pt>
    <dgm:pt modelId="{36B8AA54-3F09-453A-A267-3AA22FCD25F3}">
      <dgm:prSet phldrT="[Testo]" custT="1"/>
      <dgm:spPr/>
      <dgm:t>
        <a:bodyPr/>
        <a:lstStyle/>
        <a:p>
          <a:r>
            <a:rPr lang="en-GB" sz="1800"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ea typeface="Calibri"/>
              <a:cs typeface="Times New Roman"/>
            </a:rPr>
            <a:t>Videoconference Participation</a:t>
          </a:r>
          <a:endParaRPr lang="it-IT" sz="1800"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10FA6380-3997-4DB7-A307-7FAF60ED350D}" type="parTrans" cxnId="{34F1CB2D-F4FA-4A55-BB3D-ABC36C5A5D40}">
      <dgm:prSet/>
      <dgm:spPr/>
      <dgm:t>
        <a:bodyPr/>
        <a:lstStyle/>
        <a:p>
          <a:endParaRPr lang="it-IT"/>
        </a:p>
      </dgm:t>
    </dgm:pt>
    <dgm:pt modelId="{E6DDE01A-4FB2-4A29-AEFF-71B6C4799F62}" type="sibTrans" cxnId="{34F1CB2D-F4FA-4A55-BB3D-ABC36C5A5D40}">
      <dgm:prSet/>
      <dgm:spPr/>
      <dgm:t>
        <a:bodyPr/>
        <a:lstStyle/>
        <a:p>
          <a:endParaRPr lang="it-IT"/>
        </a:p>
      </dgm:t>
    </dgm:pt>
    <dgm:pt modelId="{D737C707-EF4B-49E5-8AB2-6BCC5F283767}">
      <dgm:prSet custT="1"/>
      <dgm:spPr/>
      <dgm:t>
        <a:bodyPr/>
        <a:lstStyle/>
        <a:p>
          <a:r>
            <a:rPr lang="it-IT" sz="3200" dirty="0" smtClean="0"/>
            <a:t>20 </a:t>
          </a:r>
          <a:r>
            <a:rPr lang="it-IT" sz="3200" dirty="0" err="1" smtClean="0"/>
            <a:t>February</a:t>
          </a:r>
          <a:r>
            <a:rPr lang="it-IT" sz="3200" dirty="0" smtClean="0"/>
            <a:t> 2017</a:t>
          </a:r>
          <a:endParaRPr lang="it-IT" sz="3200" dirty="0"/>
        </a:p>
      </dgm:t>
    </dgm:pt>
    <dgm:pt modelId="{F74F3BB6-B330-4928-8F35-D1CAC7D18627}" type="parTrans" cxnId="{2A637DD9-AEF7-40F5-9CC8-7B65BD3A9531}">
      <dgm:prSet/>
      <dgm:spPr/>
      <dgm:t>
        <a:bodyPr/>
        <a:lstStyle/>
        <a:p>
          <a:endParaRPr lang="it-IT"/>
        </a:p>
      </dgm:t>
    </dgm:pt>
    <dgm:pt modelId="{46B91CAB-E3C8-45C4-8CF1-9613E54BCB1A}" type="sibTrans" cxnId="{2A637DD9-AEF7-40F5-9CC8-7B65BD3A9531}">
      <dgm:prSet/>
      <dgm:spPr/>
      <dgm:t>
        <a:bodyPr/>
        <a:lstStyle/>
        <a:p>
          <a:endParaRPr lang="it-IT"/>
        </a:p>
      </dgm:t>
    </dgm:pt>
    <dgm:pt modelId="{8A4FA565-4A50-4C91-BD93-9949472E1446}">
      <dgm:prSet custT="1"/>
      <dgm:spPr/>
      <dgm:t>
        <a:bodyPr/>
        <a:lstStyle/>
        <a:p>
          <a:r>
            <a:rPr lang="it-IT" sz="2800" dirty="0" smtClean="0"/>
            <a:t>Students of III and IV </a:t>
          </a:r>
          <a:r>
            <a:rPr lang="it-IT" sz="2800" dirty="0" err="1" smtClean="0"/>
            <a:t>classes</a:t>
          </a:r>
          <a:endParaRPr lang="it-IT" sz="2800" dirty="0"/>
        </a:p>
      </dgm:t>
    </dgm:pt>
    <dgm:pt modelId="{A3C57F54-A134-4AE7-A4AE-5437074B1DA0}" type="parTrans" cxnId="{C2B17DE8-169A-418B-9DBB-9F04AC2B2FE8}">
      <dgm:prSet/>
      <dgm:spPr/>
      <dgm:t>
        <a:bodyPr/>
        <a:lstStyle/>
        <a:p>
          <a:endParaRPr lang="it-IT"/>
        </a:p>
      </dgm:t>
    </dgm:pt>
    <dgm:pt modelId="{736C6AD2-7FDE-4A13-A550-327951CB67B7}" type="sibTrans" cxnId="{C2B17DE8-169A-418B-9DBB-9F04AC2B2FE8}">
      <dgm:prSet/>
      <dgm:spPr/>
      <dgm:t>
        <a:bodyPr/>
        <a:lstStyle/>
        <a:p>
          <a:endParaRPr lang="it-IT"/>
        </a:p>
      </dgm:t>
    </dgm:pt>
    <dgm:pt modelId="{73983EB7-17FD-4624-92A8-F3D4A93DE832}">
      <dgm:prSet/>
      <dgm:spPr/>
      <dgm:t>
        <a:bodyPr/>
        <a:lstStyle/>
        <a:p>
          <a:r>
            <a:rPr lang="it-IT" dirty="0" smtClean="0"/>
            <a:t>Al</a:t>
          </a:r>
          <a:r>
            <a:rPr lang="en-GB" dirty="0" smtClean="0">
              <a:effectLst/>
              <a:latin typeface="Calibri"/>
              <a:ea typeface="Calibri"/>
              <a:cs typeface="Times New Roman"/>
            </a:rPr>
            <a:t>l the students of the Applied Science Course </a:t>
          </a:r>
          <a:endParaRPr lang="it-IT" dirty="0"/>
        </a:p>
      </dgm:t>
    </dgm:pt>
    <dgm:pt modelId="{FD2EBE5A-2003-445A-8C9F-39D7ED8A5F49}" type="parTrans" cxnId="{6946BC50-2693-4373-886E-5425D40E44B5}">
      <dgm:prSet/>
      <dgm:spPr/>
      <dgm:t>
        <a:bodyPr/>
        <a:lstStyle/>
        <a:p>
          <a:endParaRPr lang="it-IT"/>
        </a:p>
      </dgm:t>
    </dgm:pt>
    <dgm:pt modelId="{EE5E73B2-F282-4D33-A26B-BD0F57FAD1B0}" type="sibTrans" cxnId="{6946BC50-2693-4373-886E-5425D40E44B5}">
      <dgm:prSet/>
      <dgm:spPr/>
      <dgm:t>
        <a:bodyPr/>
        <a:lstStyle/>
        <a:p>
          <a:endParaRPr lang="it-IT"/>
        </a:p>
      </dgm:t>
    </dgm:pt>
    <dgm:pt modelId="{D555F3AC-9C5F-4B8B-A575-8ACD7175FCB5}" type="pres">
      <dgm:prSet presAssocID="{5A696856-6EEF-4E4C-88CC-D7146A7A3FE7}" presName="diagram" presStyleCnt="0">
        <dgm:presLayoutVars>
          <dgm:dir/>
          <dgm:animLvl val="lvl"/>
          <dgm:resizeHandles val="exact"/>
        </dgm:presLayoutVars>
      </dgm:prSet>
      <dgm:spPr/>
    </dgm:pt>
    <dgm:pt modelId="{0A4B221C-EF76-444F-A534-F40525711E1A}" type="pres">
      <dgm:prSet presAssocID="{0D7257B2-215E-4983-824C-D21731259FC4}" presName="compNode" presStyleCnt="0"/>
      <dgm:spPr/>
    </dgm:pt>
    <dgm:pt modelId="{59598DEB-7552-4194-AACB-6F3D929B73DB}" type="pres">
      <dgm:prSet presAssocID="{0D7257B2-215E-4983-824C-D21731259FC4}" presName="childRect" presStyleLbl="bgAcc1" presStyleIdx="0" presStyleCnt="3" custScaleX="107892" custScaleY="108905" custLinFactNeighborX="-5741" custLinFactNeighborY="-7973">
        <dgm:presLayoutVars>
          <dgm:bulletEnabled val="1"/>
        </dgm:presLayoutVars>
      </dgm:prSet>
      <dgm:spPr/>
      <dgm:t>
        <a:bodyPr/>
        <a:lstStyle/>
        <a:p>
          <a:endParaRPr lang="it-IT"/>
        </a:p>
      </dgm:t>
    </dgm:pt>
    <dgm:pt modelId="{0F3B7191-809F-49C1-86F2-91173FF4AB6A}" type="pres">
      <dgm:prSet presAssocID="{0D7257B2-215E-4983-824C-D21731259FC4}" presName="parentText" presStyleLbl="node1" presStyleIdx="0" presStyleCnt="0">
        <dgm:presLayoutVars>
          <dgm:chMax val="0"/>
          <dgm:bulletEnabled val="1"/>
        </dgm:presLayoutVars>
      </dgm:prSet>
      <dgm:spPr/>
      <dgm:t>
        <a:bodyPr/>
        <a:lstStyle/>
        <a:p>
          <a:endParaRPr lang="it-IT"/>
        </a:p>
      </dgm:t>
    </dgm:pt>
    <dgm:pt modelId="{50A75A7F-F255-4032-99A7-66AC198FA0D5}" type="pres">
      <dgm:prSet presAssocID="{0D7257B2-215E-4983-824C-D21731259FC4}" presName="parentRect" presStyleLbl="alignNode1" presStyleIdx="0" presStyleCnt="3" custScaleX="103637" custScaleY="93979" custLinFactNeighborX="-7868" custLinFactNeighborY="-12823"/>
      <dgm:spPr/>
      <dgm:t>
        <a:bodyPr/>
        <a:lstStyle/>
        <a:p>
          <a:endParaRPr lang="it-IT"/>
        </a:p>
      </dgm:t>
    </dgm:pt>
    <dgm:pt modelId="{313C8D49-D00E-4B7D-99E2-B9A90DB9D2F1}" type="pres">
      <dgm:prSet presAssocID="{0D7257B2-215E-4983-824C-D21731259FC4}" presName="adorn" presStyleLbl="fgAccFollowNode1" presStyleIdx="0" presStyleCnt="3" custScaleX="269905" custScaleY="224051" custLinFactNeighborX="47345" custLinFactNeighborY="-13502"/>
      <dgm:spPr>
        <a:blipFill rotWithShape="1">
          <a:blip xmlns:r="http://schemas.openxmlformats.org/officeDocument/2006/relationships" r:embed="rId1"/>
          <a:stretch>
            <a:fillRect/>
          </a:stretch>
        </a:blipFill>
      </dgm:spPr>
    </dgm:pt>
    <dgm:pt modelId="{68239A8A-048E-4E26-A994-EC60BC98E3EE}" type="pres">
      <dgm:prSet presAssocID="{15476CE4-5669-436B-9AEC-5AE3033A1625}" presName="sibTrans" presStyleLbl="sibTrans2D1" presStyleIdx="0" presStyleCnt="0"/>
      <dgm:spPr/>
      <dgm:t>
        <a:bodyPr/>
        <a:lstStyle/>
        <a:p>
          <a:endParaRPr lang="it-IT"/>
        </a:p>
      </dgm:t>
    </dgm:pt>
    <dgm:pt modelId="{C6E4AB6D-7B99-41F1-844D-36E8C24ACEDF}" type="pres">
      <dgm:prSet presAssocID="{E88DCBE4-4D3B-4460-BF09-26AB1C8A90F2}" presName="compNode" presStyleCnt="0"/>
      <dgm:spPr/>
    </dgm:pt>
    <dgm:pt modelId="{BAF1BD4E-1B6F-4316-B46E-FCF1813FD62A}" type="pres">
      <dgm:prSet presAssocID="{E88DCBE4-4D3B-4460-BF09-26AB1C8A90F2}" presName="childRect" presStyleLbl="bgAcc1" presStyleIdx="1" presStyleCnt="3" custLinFactNeighborX="24387" custLinFactNeighborY="-1358">
        <dgm:presLayoutVars>
          <dgm:bulletEnabled val="1"/>
        </dgm:presLayoutVars>
      </dgm:prSet>
      <dgm:spPr/>
      <dgm:t>
        <a:bodyPr/>
        <a:lstStyle/>
        <a:p>
          <a:endParaRPr lang="it-IT"/>
        </a:p>
      </dgm:t>
    </dgm:pt>
    <dgm:pt modelId="{BC11621E-262D-4825-B407-A3DA3D974FB3}" type="pres">
      <dgm:prSet presAssocID="{E88DCBE4-4D3B-4460-BF09-26AB1C8A90F2}" presName="parentText" presStyleLbl="node1" presStyleIdx="0" presStyleCnt="0">
        <dgm:presLayoutVars>
          <dgm:chMax val="0"/>
          <dgm:bulletEnabled val="1"/>
        </dgm:presLayoutVars>
      </dgm:prSet>
      <dgm:spPr/>
      <dgm:t>
        <a:bodyPr/>
        <a:lstStyle/>
        <a:p>
          <a:endParaRPr lang="it-IT"/>
        </a:p>
      </dgm:t>
    </dgm:pt>
    <dgm:pt modelId="{C5AD0ADB-110F-4FB2-8912-96667FD77D46}" type="pres">
      <dgm:prSet presAssocID="{E88DCBE4-4D3B-4460-BF09-26AB1C8A90F2}" presName="parentRect" presStyleLbl="alignNode1" presStyleIdx="1" presStyleCnt="3" custLinFactNeighborX="24387" custLinFactNeighborY="-10827"/>
      <dgm:spPr/>
      <dgm:t>
        <a:bodyPr/>
        <a:lstStyle/>
        <a:p>
          <a:endParaRPr lang="it-IT"/>
        </a:p>
      </dgm:t>
    </dgm:pt>
    <dgm:pt modelId="{E4CC7349-3D80-4491-BD38-1BF7BB03941D}" type="pres">
      <dgm:prSet presAssocID="{E88DCBE4-4D3B-4460-BF09-26AB1C8A90F2}" presName="adorn" presStyleLbl="fgAccFollowNode1" presStyleIdx="1" presStyleCnt="3" custAng="5400000" custScaleX="238953" custScaleY="282716" custLinFactNeighborX="66948" custLinFactNeighborY="87124"/>
      <dgm:spPr>
        <a:blipFill>
          <a:blip xmlns:r="http://schemas.openxmlformats.org/officeDocument/2006/relationships" r:embed="rId2" cstate="print">
            <a:extLst>
              <a:ext uri="{BEBA8EAE-BF5A-486C-A8C5-ECC9F3942E4B}">
                <a14:imgProps xmlns:a14="http://schemas.microsoft.com/office/drawing/2010/main">
                  <a14:imgLayer r:embed="rId3">
                    <a14:imgEffect>
                      <a14:sharpenSoften amount="74000"/>
                    </a14:imgEffect>
                    <a14:imgEffect>
                      <a14:brightnessContrast bright="-4000" contrast="40000"/>
                    </a14:imgEffect>
                  </a14:imgLayer>
                </a14:imgProps>
              </a:ext>
              <a:ext uri="{28A0092B-C50C-407E-A947-70E740481C1C}">
                <a14:useLocalDpi xmlns:a14="http://schemas.microsoft.com/office/drawing/2010/main" val="0"/>
              </a:ext>
            </a:extLst>
          </a:blip>
          <a:srcRect/>
          <a:stretch>
            <a:fillRect l="-33000" r="-33000"/>
          </a:stretch>
        </a:blipFill>
      </dgm:spPr>
    </dgm:pt>
    <dgm:pt modelId="{FDE98252-4E3F-4026-9DA9-FE0B6D1FD1E6}" type="pres">
      <dgm:prSet presAssocID="{0BC10D95-7754-481D-99C0-5325B04894C6}" presName="sibTrans" presStyleLbl="sibTrans2D1" presStyleIdx="0" presStyleCnt="0"/>
      <dgm:spPr/>
      <dgm:t>
        <a:bodyPr/>
        <a:lstStyle/>
        <a:p>
          <a:endParaRPr lang="it-IT"/>
        </a:p>
      </dgm:t>
    </dgm:pt>
    <dgm:pt modelId="{D7694618-C227-4DED-BE52-CBC55CAABE4F}" type="pres">
      <dgm:prSet presAssocID="{36B8AA54-3F09-453A-A267-3AA22FCD25F3}" presName="compNode" presStyleCnt="0"/>
      <dgm:spPr/>
    </dgm:pt>
    <dgm:pt modelId="{A213EC1F-7249-4C90-8A0B-E7B299B51AB1}" type="pres">
      <dgm:prSet presAssocID="{36B8AA54-3F09-453A-A267-3AA22FCD25F3}" presName="childRect" presStyleLbl="bgAcc1" presStyleIdx="2" presStyleCnt="3" custLinFactNeighborX="-65934" custLinFactNeighborY="-19158">
        <dgm:presLayoutVars>
          <dgm:bulletEnabled val="1"/>
        </dgm:presLayoutVars>
      </dgm:prSet>
      <dgm:spPr/>
      <dgm:t>
        <a:bodyPr/>
        <a:lstStyle/>
        <a:p>
          <a:endParaRPr lang="it-IT"/>
        </a:p>
      </dgm:t>
    </dgm:pt>
    <dgm:pt modelId="{329DF6A0-3789-4626-88EC-D0DEE7E97E63}" type="pres">
      <dgm:prSet presAssocID="{36B8AA54-3F09-453A-A267-3AA22FCD25F3}" presName="parentText" presStyleLbl="node1" presStyleIdx="0" presStyleCnt="0">
        <dgm:presLayoutVars>
          <dgm:chMax val="0"/>
          <dgm:bulletEnabled val="1"/>
        </dgm:presLayoutVars>
      </dgm:prSet>
      <dgm:spPr/>
      <dgm:t>
        <a:bodyPr/>
        <a:lstStyle/>
        <a:p>
          <a:endParaRPr lang="it-IT"/>
        </a:p>
      </dgm:t>
    </dgm:pt>
    <dgm:pt modelId="{B14D4280-7DD6-419E-AFF1-9220A249684A}" type="pres">
      <dgm:prSet presAssocID="{36B8AA54-3F09-453A-A267-3AA22FCD25F3}" presName="parentRect" presStyleLbl="alignNode1" presStyleIdx="2" presStyleCnt="3" custScaleX="113986" custLinFactNeighborX="-58280" custLinFactNeighborY="-43249"/>
      <dgm:spPr/>
      <dgm:t>
        <a:bodyPr/>
        <a:lstStyle/>
        <a:p>
          <a:endParaRPr lang="it-IT"/>
        </a:p>
      </dgm:t>
    </dgm:pt>
    <dgm:pt modelId="{1FEC36B6-C2C5-4D00-A6DA-8982E73736D8}" type="pres">
      <dgm:prSet presAssocID="{36B8AA54-3F09-453A-A267-3AA22FCD25F3}" presName="adorn" presStyleLbl="fgAccFollowNode1" presStyleIdx="2" presStyleCnt="3" custScaleX="287313" custScaleY="248907" custLinFactNeighborX="-76488" custLinFactNeighborY="-29282"/>
      <dgm:spPr>
        <a:blipFill rotWithShape="1">
          <a:blip xmlns:r="http://schemas.openxmlformats.org/officeDocument/2006/relationships" r:embed="rId4">
            <a:extLst>
              <a:ext uri="{BEBA8EAE-BF5A-486C-A8C5-ECC9F3942E4B}">
                <a14:imgProps xmlns:a14="http://schemas.microsoft.com/office/drawing/2010/main">
                  <a14:imgLayer r:embed="rId5">
                    <a14:imgEffect>
                      <a14:sharpenSoften amount="50000"/>
                    </a14:imgEffect>
                    <a14:imgEffect>
                      <a14:colorTemperature colorTemp="5300"/>
                    </a14:imgEffect>
                    <a14:imgEffect>
                      <a14:brightnessContrast contrast="40000"/>
                    </a14:imgEffect>
                  </a14:imgLayer>
                </a14:imgProps>
              </a:ext>
            </a:extLst>
          </a:blip>
          <a:stretch>
            <a:fillRect/>
          </a:stretch>
        </a:blipFill>
      </dgm:spPr>
    </dgm:pt>
  </dgm:ptLst>
  <dgm:cxnLst>
    <dgm:cxn modelId="{6946BC50-2693-4373-886E-5425D40E44B5}" srcId="{36B8AA54-3F09-453A-A267-3AA22FCD25F3}" destId="{73983EB7-17FD-4624-92A8-F3D4A93DE832}" srcOrd="0" destOrd="0" parTransId="{FD2EBE5A-2003-445A-8C9F-39D7ED8A5F49}" sibTransId="{EE5E73B2-F282-4D33-A26B-BD0F57FAD1B0}"/>
    <dgm:cxn modelId="{4F4474D7-1409-44A9-8EF5-9A41ACA95532}" type="presOf" srcId="{73983EB7-17FD-4624-92A8-F3D4A93DE832}" destId="{A213EC1F-7249-4C90-8A0B-E7B299B51AB1}" srcOrd="0" destOrd="0" presId="urn:microsoft.com/office/officeart/2005/8/layout/bList2"/>
    <dgm:cxn modelId="{89BA9C76-7685-4E11-96CB-E2390B303A77}" type="presOf" srcId="{36B8AA54-3F09-453A-A267-3AA22FCD25F3}" destId="{329DF6A0-3789-4626-88EC-D0DEE7E97E63}" srcOrd="0" destOrd="0" presId="urn:microsoft.com/office/officeart/2005/8/layout/bList2"/>
    <dgm:cxn modelId="{2EDF5B0F-9A6D-46B9-8EF4-2F12114B21D3}" type="presOf" srcId="{8A4FA565-4A50-4C91-BD93-9949472E1446}" destId="{BAF1BD4E-1B6F-4316-B46E-FCF1813FD62A}" srcOrd="0" destOrd="0" presId="urn:microsoft.com/office/officeart/2005/8/layout/bList2"/>
    <dgm:cxn modelId="{B51F5151-86C8-429E-B3B8-1769E716BAC2}" type="presOf" srcId="{15476CE4-5669-436B-9AEC-5AE3033A1625}" destId="{68239A8A-048E-4E26-A994-EC60BC98E3EE}" srcOrd="0" destOrd="0" presId="urn:microsoft.com/office/officeart/2005/8/layout/bList2"/>
    <dgm:cxn modelId="{34F1CB2D-F4FA-4A55-BB3D-ABC36C5A5D40}" srcId="{5A696856-6EEF-4E4C-88CC-D7146A7A3FE7}" destId="{36B8AA54-3F09-453A-A267-3AA22FCD25F3}" srcOrd="2" destOrd="0" parTransId="{10FA6380-3997-4DB7-A307-7FAF60ED350D}" sibTransId="{E6DDE01A-4FB2-4A29-AEFF-71B6C4799F62}"/>
    <dgm:cxn modelId="{1F7E73CD-361C-4E61-B636-119A93059D0C}" srcId="{5A696856-6EEF-4E4C-88CC-D7146A7A3FE7}" destId="{E88DCBE4-4D3B-4460-BF09-26AB1C8A90F2}" srcOrd="1" destOrd="0" parTransId="{4577ECBB-5EF2-4F08-B422-8532F3DC4ACC}" sibTransId="{0BC10D95-7754-481D-99C0-5325B04894C6}"/>
    <dgm:cxn modelId="{B2D0B090-C538-44F9-8A65-2E0DC52CED55}" type="presOf" srcId="{E88DCBE4-4D3B-4460-BF09-26AB1C8A90F2}" destId="{C5AD0ADB-110F-4FB2-8912-96667FD77D46}" srcOrd="1" destOrd="0" presId="urn:microsoft.com/office/officeart/2005/8/layout/bList2"/>
    <dgm:cxn modelId="{FC88DDAE-B4C9-490D-8DB5-A8B51CF379FB}" type="presOf" srcId="{E88DCBE4-4D3B-4460-BF09-26AB1C8A90F2}" destId="{BC11621E-262D-4825-B407-A3DA3D974FB3}" srcOrd="0" destOrd="0" presId="urn:microsoft.com/office/officeart/2005/8/layout/bList2"/>
    <dgm:cxn modelId="{2A637DD9-AEF7-40F5-9CC8-7B65BD3A9531}" srcId="{0D7257B2-215E-4983-824C-D21731259FC4}" destId="{D737C707-EF4B-49E5-8AB2-6BCC5F283767}" srcOrd="0" destOrd="0" parTransId="{F74F3BB6-B330-4928-8F35-D1CAC7D18627}" sibTransId="{46B91CAB-E3C8-45C4-8CF1-9613E54BCB1A}"/>
    <dgm:cxn modelId="{7FC7DD04-C54F-4DBF-9C26-A20EE22A284A}" type="presOf" srcId="{0BC10D95-7754-481D-99C0-5325B04894C6}" destId="{FDE98252-4E3F-4026-9DA9-FE0B6D1FD1E6}" srcOrd="0" destOrd="0" presId="urn:microsoft.com/office/officeart/2005/8/layout/bList2"/>
    <dgm:cxn modelId="{E24204A5-FF15-4B2A-95A6-630E0561066C}" type="presOf" srcId="{0D7257B2-215E-4983-824C-D21731259FC4}" destId="{50A75A7F-F255-4032-99A7-66AC198FA0D5}" srcOrd="1" destOrd="0" presId="urn:microsoft.com/office/officeart/2005/8/layout/bList2"/>
    <dgm:cxn modelId="{C650A982-968B-4D41-B98F-3C0C66F1F760}" type="presOf" srcId="{D737C707-EF4B-49E5-8AB2-6BCC5F283767}" destId="{59598DEB-7552-4194-AACB-6F3D929B73DB}" srcOrd="0" destOrd="0" presId="urn:microsoft.com/office/officeart/2005/8/layout/bList2"/>
    <dgm:cxn modelId="{992A74CC-ABD1-4B56-B9B0-A44559CA39A9}" type="presOf" srcId="{5A696856-6EEF-4E4C-88CC-D7146A7A3FE7}" destId="{D555F3AC-9C5F-4B8B-A575-8ACD7175FCB5}" srcOrd="0" destOrd="0" presId="urn:microsoft.com/office/officeart/2005/8/layout/bList2"/>
    <dgm:cxn modelId="{D42C1B6B-EDB9-459A-BA31-6DD5F3D1795F}" type="presOf" srcId="{0D7257B2-215E-4983-824C-D21731259FC4}" destId="{0F3B7191-809F-49C1-86F2-91173FF4AB6A}" srcOrd="0" destOrd="0" presId="urn:microsoft.com/office/officeart/2005/8/layout/bList2"/>
    <dgm:cxn modelId="{BFC98A08-95E1-4779-8BFA-D9F27AE9F83A}" srcId="{5A696856-6EEF-4E4C-88CC-D7146A7A3FE7}" destId="{0D7257B2-215E-4983-824C-D21731259FC4}" srcOrd="0" destOrd="0" parTransId="{0EA09142-FDB7-4AE9-9F3A-083DB1FA625B}" sibTransId="{15476CE4-5669-436B-9AEC-5AE3033A1625}"/>
    <dgm:cxn modelId="{682909A8-820B-4ADA-A01D-4FC5E13DB387}" type="presOf" srcId="{36B8AA54-3F09-453A-A267-3AA22FCD25F3}" destId="{B14D4280-7DD6-419E-AFF1-9220A249684A}" srcOrd="1" destOrd="0" presId="urn:microsoft.com/office/officeart/2005/8/layout/bList2"/>
    <dgm:cxn modelId="{C2B17DE8-169A-418B-9DBB-9F04AC2B2FE8}" srcId="{E88DCBE4-4D3B-4460-BF09-26AB1C8A90F2}" destId="{8A4FA565-4A50-4C91-BD93-9949472E1446}" srcOrd="0" destOrd="0" parTransId="{A3C57F54-A134-4AE7-A4AE-5437074B1DA0}" sibTransId="{736C6AD2-7FDE-4A13-A550-327951CB67B7}"/>
    <dgm:cxn modelId="{F082CFFB-6A8D-4AA0-9431-4DD89316EBCA}" type="presParOf" srcId="{D555F3AC-9C5F-4B8B-A575-8ACD7175FCB5}" destId="{0A4B221C-EF76-444F-A534-F40525711E1A}" srcOrd="0" destOrd="0" presId="urn:microsoft.com/office/officeart/2005/8/layout/bList2"/>
    <dgm:cxn modelId="{CC182FD5-EE20-4A5F-BA8C-CCCCBB910B7A}" type="presParOf" srcId="{0A4B221C-EF76-444F-A534-F40525711E1A}" destId="{59598DEB-7552-4194-AACB-6F3D929B73DB}" srcOrd="0" destOrd="0" presId="urn:microsoft.com/office/officeart/2005/8/layout/bList2"/>
    <dgm:cxn modelId="{FEB1B76F-A3C0-4E28-8CD7-34FD181251CD}" type="presParOf" srcId="{0A4B221C-EF76-444F-A534-F40525711E1A}" destId="{0F3B7191-809F-49C1-86F2-91173FF4AB6A}" srcOrd="1" destOrd="0" presId="urn:microsoft.com/office/officeart/2005/8/layout/bList2"/>
    <dgm:cxn modelId="{EB806FB2-96FF-46B9-A605-A2D5DF328474}" type="presParOf" srcId="{0A4B221C-EF76-444F-A534-F40525711E1A}" destId="{50A75A7F-F255-4032-99A7-66AC198FA0D5}" srcOrd="2" destOrd="0" presId="urn:microsoft.com/office/officeart/2005/8/layout/bList2"/>
    <dgm:cxn modelId="{6F6E1340-A0F5-4756-B997-21355A24071F}" type="presParOf" srcId="{0A4B221C-EF76-444F-A534-F40525711E1A}" destId="{313C8D49-D00E-4B7D-99E2-B9A90DB9D2F1}" srcOrd="3" destOrd="0" presId="urn:microsoft.com/office/officeart/2005/8/layout/bList2"/>
    <dgm:cxn modelId="{699B8C4E-2619-40B5-9144-A6FEDC46C79F}" type="presParOf" srcId="{D555F3AC-9C5F-4B8B-A575-8ACD7175FCB5}" destId="{68239A8A-048E-4E26-A994-EC60BC98E3EE}" srcOrd="1" destOrd="0" presId="urn:microsoft.com/office/officeart/2005/8/layout/bList2"/>
    <dgm:cxn modelId="{BC43C316-A472-4853-AA74-7B08DB1068CA}" type="presParOf" srcId="{D555F3AC-9C5F-4B8B-A575-8ACD7175FCB5}" destId="{C6E4AB6D-7B99-41F1-844D-36E8C24ACEDF}" srcOrd="2" destOrd="0" presId="urn:microsoft.com/office/officeart/2005/8/layout/bList2"/>
    <dgm:cxn modelId="{E7A5228E-AA83-4CF4-A731-9C0F19E7F6E4}" type="presParOf" srcId="{C6E4AB6D-7B99-41F1-844D-36E8C24ACEDF}" destId="{BAF1BD4E-1B6F-4316-B46E-FCF1813FD62A}" srcOrd="0" destOrd="0" presId="urn:microsoft.com/office/officeart/2005/8/layout/bList2"/>
    <dgm:cxn modelId="{EAF6B68A-3D02-482F-A1C6-197FEA930A63}" type="presParOf" srcId="{C6E4AB6D-7B99-41F1-844D-36E8C24ACEDF}" destId="{BC11621E-262D-4825-B407-A3DA3D974FB3}" srcOrd="1" destOrd="0" presId="urn:microsoft.com/office/officeart/2005/8/layout/bList2"/>
    <dgm:cxn modelId="{F6A4D136-855C-4652-9A21-00742937D68D}" type="presParOf" srcId="{C6E4AB6D-7B99-41F1-844D-36E8C24ACEDF}" destId="{C5AD0ADB-110F-4FB2-8912-96667FD77D46}" srcOrd="2" destOrd="0" presId="urn:microsoft.com/office/officeart/2005/8/layout/bList2"/>
    <dgm:cxn modelId="{D367A24C-7B44-45BF-8B71-5AB3FD3E9EA1}" type="presParOf" srcId="{C6E4AB6D-7B99-41F1-844D-36E8C24ACEDF}" destId="{E4CC7349-3D80-4491-BD38-1BF7BB03941D}" srcOrd="3" destOrd="0" presId="urn:microsoft.com/office/officeart/2005/8/layout/bList2"/>
    <dgm:cxn modelId="{07A2A195-705B-4183-9CE5-B2A30C45C2BC}" type="presParOf" srcId="{D555F3AC-9C5F-4B8B-A575-8ACD7175FCB5}" destId="{FDE98252-4E3F-4026-9DA9-FE0B6D1FD1E6}" srcOrd="3" destOrd="0" presId="urn:microsoft.com/office/officeart/2005/8/layout/bList2"/>
    <dgm:cxn modelId="{1B7A5B08-7D0B-480B-B0A6-572099BD54DE}" type="presParOf" srcId="{D555F3AC-9C5F-4B8B-A575-8ACD7175FCB5}" destId="{D7694618-C227-4DED-BE52-CBC55CAABE4F}" srcOrd="4" destOrd="0" presId="urn:microsoft.com/office/officeart/2005/8/layout/bList2"/>
    <dgm:cxn modelId="{8CB89269-8798-45F0-9764-3858C0773945}" type="presParOf" srcId="{D7694618-C227-4DED-BE52-CBC55CAABE4F}" destId="{A213EC1F-7249-4C90-8A0B-E7B299B51AB1}" srcOrd="0" destOrd="0" presId="urn:microsoft.com/office/officeart/2005/8/layout/bList2"/>
    <dgm:cxn modelId="{8E1403D2-1829-459C-BBB4-EF96B9E48C70}" type="presParOf" srcId="{D7694618-C227-4DED-BE52-CBC55CAABE4F}" destId="{329DF6A0-3789-4626-88EC-D0DEE7E97E63}" srcOrd="1" destOrd="0" presId="urn:microsoft.com/office/officeart/2005/8/layout/bList2"/>
    <dgm:cxn modelId="{621368B8-BFAD-4ADD-8D22-90CDAAC7C183}" type="presParOf" srcId="{D7694618-C227-4DED-BE52-CBC55CAABE4F}" destId="{B14D4280-7DD6-419E-AFF1-9220A249684A}" srcOrd="2" destOrd="0" presId="urn:microsoft.com/office/officeart/2005/8/layout/bList2"/>
    <dgm:cxn modelId="{DEFA6F22-3B01-4A0C-BE5B-B809C2B2A490}" type="presParOf" srcId="{D7694618-C227-4DED-BE52-CBC55CAABE4F}" destId="{1FEC36B6-C2C5-4D00-A6DA-8982E73736D8}" srcOrd="3" destOrd="0" presId="urn:microsoft.com/office/officeart/2005/8/layout/b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F9934D6-FABD-453C-83F9-ABE28D840ED7}" type="doc">
      <dgm:prSet loTypeId="urn:microsoft.com/office/officeart/2008/layout/AlternatingHexagons" loCatId="list" qsTypeId="urn:microsoft.com/office/officeart/2005/8/quickstyle/simple3" qsCatId="simple" csTypeId="urn:microsoft.com/office/officeart/2005/8/colors/accent1_2" csCatId="accent1" phldr="1"/>
      <dgm:spPr/>
      <dgm:t>
        <a:bodyPr/>
        <a:lstStyle/>
        <a:p>
          <a:endParaRPr lang="it-IT"/>
        </a:p>
      </dgm:t>
    </dgm:pt>
    <dgm:pt modelId="{3488644A-340C-4E87-8365-29490CE59FEE}">
      <dgm:prSet phldrT="[Testo]"/>
      <dgm:spPr/>
      <dgm:t>
        <a:bodyPr/>
        <a:lstStyle/>
        <a:p>
          <a:r>
            <a:rPr lang="it-IT" b="1" dirty="0" smtClean="0"/>
            <a:t>LIVING SCIENTIFIC RESEARCH</a:t>
          </a:r>
          <a:endParaRPr lang="it-IT" b="1" dirty="0"/>
        </a:p>
      </dgm:t>
    </dgm:pt>
    <dgm:pt modelId="{5BE42FFE-53B6-4FB3-898D-F368193D7C4B}" type="parTrans" cxnId="{E38D78E1-854F-4DD7-B474-3106020CEA80}">
      <dgm:prSet/>
      <dgm:spPr/>
      <dgm:t>
        <a:bodyPr/>
        <a:lstStyle/>
        <a:p>
          <a:endParaRPr lang="it-IT"/>
        </a:p>
      </dgm:t>
    </dgm:pt>
    <dgm:pt modelId="{3F4A154B-04E6-4E32-9159-069219217C3C}" type="sibTrans" cxnId="{E38D78E1-854F-4DD7-B474-3106020CEA80}">
      <dgm:prSet/>
      <dgm:spPr>
        <a:blipFill rotWithShape="0">
          <a:blip xmlns:r="http://schemas.openxmlformats.org/officeDocument/2006/relationships" r:embed="rId1">
            <a:duotone>
              <a:schemeClr val="accent4">
                <a:shade val="45000"/>
                <a:satMod val="135000"/>
              </a:schemeClr>
              <a:prstClr val="white"/>
            </a:duotone>
            <a:extLst>
              <a:ext uri="{BEBA8EAE-BF5A-486C-A8C5-ECC9F3942E4B}">
                <a14:imgProps xmlns:a14="http://schemas.microsoft.com/office/drawing/2010/main">
                  <a14:imgLayer r:embed="rId2">
                    <a14:imgEffect>
                      <a14:brightnessContrast bright="11000"/>
                    </a14:imgEffect>
                  </a14:imgLayer>
                </a14:imgProps>
              </a:ext>
            </a:extLst>
          </a:blip>
          <a:stretch>
            <a:fillRect/>
          </a:stretch>
        </a:blipFill>
      </dgm:spPr>
      <dgm:t>
        <a:bodyPr/>
        <a:lstStyle/>
        <a:p>
          <a:endParaRPr lang="it-IT"/>
        </a:p>
      </dgm:t>
    </dgm:pt>
    <dgm:pt modelId="{7B27F038-24D9-498E-B698-49FDF6897117}">
      <dgm:prSet phldrT="[Testo]"/>
      <dgm:spPr/>
      <dgm:t>
        <a:bodyPr/>
        <a:lstStyle/>
        <a:p>
          <a:r>
            <a:rPr lang="it-IT" b="1" dirty="0" smtClean="0"/>
            <a:t>TO CARRY OUT THE RESEARCH</a:t>
          </a:r>
          <a:endParaRPr lang="it-IT" b="1" dirty="0"/>
        </a:p>
      </dgm:t>
    </dgm:pt>
    <dgm:pt modelId="{E6ED828A-A72B-4D34-9561-C85DCCF25474}" type="parTrans" cxnId="{BB984E4E-33A8-4769-B4AA-6DADD008408E}">
      <dgm:prSet/>
      <dgm:spPr/>
      <dgm:t>
        <a:bodyPr/>
        <a:lstStyle/>
        <a:p>
          <a:endParaRPr lang="it-IT"/>
        </a:p>
      </dgm:t>
    </dgm:pt>
    <dgm:pt modelId="{3B2197BD-4B92-4376-AFEE-1C4F4645E083}" type="sibTrans" cxnId="{BB984E4E-33A8-4769-B4AA-6DADD008408E}">
      <dgm:prSet/>
      <dgm:spPr>
        <a:blipFill rotWithShape="0">
          <a:blip xmlns:r="http://schemas.openxmlformats.org/officeDocument/2006/relationships" r:embed="rId3">
            <a:duotone>
              <a:prstClr val="black"/>
              <a:schemeClr val="accent3">
                <a:tint val="45000"/>
                <a:satMod val="400000"/>
              </a:schemeClr>
            </a:duotone>
            <a:extLst>
              <a:ext uri="{BEBA8EAE-BF5A-486C-A8C5-ECC9F3942E4B}">
                <a14:imgProps xmlns:a14="http://schemas.microsoft.com/office/drawing/2010/main">
                  <a14:imgLayer r:embed="rId4">
                    <a14:imgEffect>
                      <a14:brightnessContrast bright="20000"/>
                    </a14:imgEffect>
                  </a14:imgLayer>
                </a14:imgProps>
              </a:ext>
            </a:extLst>
          </a:blip>
          <a:stretch>
            <a:fillRect/>
          </a:stretch>
        </a:blipFill>
      </dgm:spPr>
      <dgm:t>
        <a:bodyPr/>
        <a:lstStyle/>
        <a:p>
          <a:endParaRPr lang="it-IT"/>
        </a:p>
      </dgm:t>
    </dgm:pt>
    <dgm:pt modelId="{28FBEB04-DA92-42D4-98C4-EAFBA96EE18B}">
      <dgm:prSet phldrT="[Testo]"/>
      <dgm:spPr/>
      <dgm:t>
        <a:bodyPr/>
        <a:lstStyle/>
        <a:p>
          <a:endParaRPr lang="it-IT" dirty="0"/>
        </a:p>
      </dgm:t>
    </dgm:pt>
    <dgm:pt modelId="{91D58712-45AB-4314-B18A-97C2171C1FB6}" type="parTrans" cxnId="{6819F9C8-50A5-41BC-8324-D97E377A7D8C}">
      <dgm:prSet/>
      <dgm:spPr/>
      <dgm:t>
        <a:bodyPr/>
        <a:lstStyle/>
        <a:p>
          <a:endParaRPr lang="it-IT"/>
        </a:p>
      </dgm:t>
    </dgm:pt>
    <dgm:pt modelId="{961ABB1C-82CC-4778-844E-78B8F2370745}" type="sibTrans" cxnId="{6819F9C8-50A5-41BC-8324-D97E377A7D8C}">
      <dgm:prSet/>
      <dgm:spPr/>
      <dgm:t>
        <a:bodyPr/>
        <a:lstStyle/>
        <a:p>
          <a:endParaRPr lang="it-IT"/>
        </a:p>
      </dgm:t>
    </dgm:pt>
    <dgm:pt modelId="{598E4449-07B1-4160-A055-46901165E347}">
      <dgm:prSet phldrT="[Testo]"/>
      <dgm:spPr/>
      <dgm:t>
        <a:bodyPr/>
        <a:lstStyle/>
        <a:p>
          <a:r>
            <a:rPr lang="it-IT" b="1" dirty="0" smtClean="0"/>
            <a:t>TO BE THE RESEARCH</a:t>
          </a:r>
          <a:endParaRPr lang="it-IT" b="1" dirty="0"/>
        </a:p>
      </dgm:t>
    </dgm:pt>
    <dgm:pt modelId="{78661365-BF3C-4BD4-93ED-E5F8B97A02A7}" type="parTrans" cxnId="{5C26CAB6-3BC3-41B3-BC8B-C7965F98FF25}">
      <dgm:prSet/>
      <dgm:spPr/>
      <dgm:t>
        <a:bodyPr/>
        <a:lstStyle/>
        <a:p>
          <a:endParaRPr lang="it-IT"/>
        </a:p>
      </dgm:t>
    </dgm:pt>
    <dgm:pt modelId="{73418068-9D78-4C0F-B286-06DEB33404C6}" type="sibTrans" cxnId="{5C26CAB6-3BC3-41B3-BC8B-C7965F98FF25}">
      <dgm:prSet/>
      <dgm:spPr>
        <a:blipFill rotWithShape="0">
          <a:blip xmlns:r="http://schemas.openxmlformats.org/officeDocument/2006/relationships" r:embed="rId5">
            <a:duotone>
              <a:schemeClr val="accent2">
                <a:shade val="45000"/>
                <a:satMod val="135000"/>
              </a:schemeClr>
              <a:prstClr val="white"/>
            </a:duotone>
            <a:extLst>
              <a:ext uri="{BEBA8EAE-BF5A-486C-A8C5-ECC9F3942E4B}">
                <a14:imgProps xmlns:a14="http://schemas.microsoft.com/office/drawing/2010/main">
                  <a14:imgLayer r:embed="rId6">
                    <a14:imgEffect>
                      <a14:brightnessContrast contrast="20000"/>
                    </a14:imgEffect>
                  </a14:imgLayer>
                </a14:imgProps>
              </a:ext>
            </a:extLst>
          </a:blip>
          <a:stretch>
            <a:fillRect/>
          </a:stretch>
        </a:blipFill>
      </dgm:spPr>
      <dgm:t>
        <a:bodyPr/>
        <a:lstStyle/>
        <a:p>
          <a:endParaRPr lang="it-IT"/>
        </a:p>
      </dgm:t>
    </dgm:pt>
    <dgm:pt modelId="{6765C7AF-C4C7-45D5-8606-50A82450995F}">
      <dgm:prSet phldrT="[Testo]"/>
      <dgm:spPr/>
      <dgm:t>
        <a:bodyPr/>
        <a:lstStyle/>
        <a:p>
          <a:endParaRPr lang="it-IT" dirty="0"/>
        </a:p>
      </dgm:t>
    </dgm:pt>
    <dgm:pt modelId="{E6592237-DAE8-4617-8650-AD7D775FCDEA}" type="parTrans" cxnId="{7FDF7D90-1BB7-47F6-87B0-ABDBD9D70FF0}">
      <dgm:prSet/>
      <dgm:spPr/>
      <dgm:t>
        <a:bodyPr/>
        <a:lstStyle/>
        <a:p>
          <a:endParaRPr lang="it-IT"/>
        </a:p>
      </dgm:t>
    </dgm:pt>
    <dgm:pt modelId="{635494EB-A366-411C-9DEC-EE646FDD616E}" type="sibTrans" cxnId="{7FDF7D90-1BB7-47F6-87B0-ABDBD9D70FF0}">
      <dgm:prSet/>
      <dgm:spPr/>
      <dgm:t>
        <a:bodyPr/>
        <a:lstStyle/>
        <a:p>
          <a:endParaRPr lang="it-IT"/>
        </a:p>
      </dgm:t>
    </dgm:pt>
    <dgm:pt modelId="{1F65541B-F40B-401E-BBBF-B3AAEF0D03AF}" type="pres">
      <dgm:prSet presAssocID="{8F9934D6-FABD-453C-83F9-ABE28D840ED7}" presName="Name0" presStyleCnt="0">
        <dgm:presLayoutVars>
          <dgm:chMax/>
          <dgm:chPref/>
          <dgm:dir/>
          <dgm:animLvl val="lvl"/>
        </dgm:presLayoutVars>
      </dgm:prSet>
      <dgm:spPr/>
      <dgm:t>
        <a:bodyPr/>
        <a:lstStyle/>
        <a:p>
          <a:endParaRPr lang="it-IT"/>
        </a:p>
      </dgm:t>
    </dgm:pt>
    <dgm:pt modelId="{EEF054A7-41EE-409C-9EAE-5FA23498FD75}" type="pres">
      <dgm:prSet presAssocID="{3488644A-340C-4E87-8365-29490CE59FEE}" presName="composite" presStyleCnt="0"/>
      <dgm:spPr/>
    </dgm:pt>
    <dgm:pt modelId="{312381A9-9D98-4226-AFFC-F38AA24227E5}" type="pres">
      <dgm:prSet presAssocID="{3488644A-340C-4E87-8365-29490CE59FEE}" presName="Parent1" presStyleLbl="node1" presStyleIdx="0" presStyleCnt="6" custAng="0" custLinFactNeighborX="-17777" custLinFactNeighborY="2202">
        <dgm:presLayoutVars>
          <dgm:chMax val="1"/>
          <dgm:chPref val="1"/>
          <dgm:bulletEnabled val="1"/>
        </dgm:presLayoutVars>
      </dgm:prSet>
      <dgm:spPr/>
      <dgm:t>
        <a:bodyPr/>
        <a:lstStyle/>
        <a:p>
          <a:endParaRPr lang="it-IT"/>
        </a:p>
      </dgm:t>
    </dgm:pt>
    <dgm:pt modelId="{3770472B-558B-46D3-A72C-AB5CB64A6F09}" type="pres">
      <dgm:prSet presAssocID="{3488644A-340C-4E87-8365-29490CE59FEE}" presName="Childtext1" presStyleLbl="revTx" presStyleIdx="0" presStyleCnt="3">
        <dgm:presLayoutVars>
          <dgm:chMax val="0"/>
          <dgm:chPref val="0"/>
          <dgm:bulletEnabled val="1"/>
        </dgm:presLayoutVars>
      </dgm:prSet>
      <dgm:spPr/>
    </dgm:pt>
    <dgm:pt modelId="{1FED2C02-DA8D-4756-9D56-AE74D36244EF}" type="pres">
      <dgm:prSet presAssocID="{3488644A-340C-4E87-8365-29490CE59FEE}" presName="BalanceSpacing" presStyleCnt="0"/>
      <dgm:spPr/>
    </dgm:pt>
    <dgm:pt modelId="{3C6AD656-12CE-47EA-8B4B-841729ED9047}" type="pres">
      <dgm:prSet presAssocID="{3488644A-340C-4E87-8365-29490CE59FEE}" presName="BalanceSpacing1" presStyleCnt="0"/>
      <dgm:spPr/>
    </dgm:pt>
    <dgm:pt modelId="{CC56995A-963E-42F3-A631-DFFDC099462C}" type="pres">
      <dgm:prSet presAssocID="{3F4A154B-04E6-4E32-9159-069219217C3C}" presName="Accent1Text" presStyleLbl="node1" presStyleIdx="1" presStyleCnt="6" custScaleX="125192" custScaleY="115396" custLinFactNeighborX="-24828" custLinFactNeighborY="-847"/>
      <dgm:spPr/>
      <dgm:t>
        <a:bodyPr/>
        <a:lstStyle/>
        <a:p>
          <a:endParaRPr lang="it-IT"/>
        </a:p>
      </dgm:t>
    </dgm:pt>
    <dgm:pt modelId="{6E003EA4-C37E-4310-8A00-A19EE99E3C84}" type="pres">
      <dgm:prSet presAssocID="{3F4A154B-04E6-4E32-9159-069219217C3C}" presName="spaceBetweenRectangles" presStyleCnt="0"/>
      <dgm:spPr/>
    </dgm:pt>
    <dgm:pt modelId="{9DE330CB-D81B-41DA-B7DF-B58150DCA05B}" type="pres">
      <dgm:prSet presAssocID="{7B27F038-24D9-498E-B698-49FDF6897117}" presName="composite" presStyleCnt="0"/>
      <dgm:spPr/>
    </dgm:pt>
    <dgm:pt modelId="{870A980B-D495-47D5-9F62-A54E01F09E38}" type="pres">
      <dgm:prSet presAssocID="{7B27F038-24D9-498E-B698-49FDF6897117}" presName="Parent1" presStyleLbl="node1" presStyleIdx="2" presStyleCnt="6" custLinFactNeighborX="-29453" custLinFactNeighborY="-8397">
        <dgm:presLayoutVars>
          <dgm:chMax val="1"/>
          <dgm:chPref val="1"/>
          <dgm:bulletEnabled val="1"/>
        </dgm:presLayoutVars>
      </dgm:prSet>
      <dgm:spPr/>
      <dgm:t>
        <a:bodyPr/>
        <a:lstStyle/>
        <a:p>
          <a:endParaRPr lang="it-IT"/>
        </a:p>
      </dgm:t>
    </dgm:pt>
    <dgm:pt modelId="{B0D84B7B-0EBF-4A53-83B2-5BF4D30B1BBC}" type="pres">
      <dgm:prSet presAssocID="{7B27F038-24D9-498E-B698-49FDF6897117}" presName="Childtext1" presStyleLbl="revTx" presStyleIdx="1" presStyleCnt="3">
        <dgm:presLayoutVars>
          <dgm:chMax val="0"/>
          <dgm:chPref val="0"/>
          <dgm:bulletEnabled val="1"/>
        </dgm:presLayoutVars>
      </dgm:prSet>
      <dgm:spPr/>
      <dgm:t>
        <a:bodyPr/>
        <a:lstStyle/>
        <a:p>
          <a:endParaRPr lang="it-IT"/>
        </a:p>
      </dgm:t>
    </dgm:pt>
    <dgm:pt modelId="{337F6456-D7A2-4F8B-BA73-85B6A27801F0}" type="pres">
      <dgm:prSet presAssocID="{7B27F038-24D9-498E-B698-49FDF6897117}" presName="BalanceSpacing" presStyleCnt="0"/>
      <dgm:spPr/>
    </dgm:pt>
    <dgm:pt modelId="{1850CD60-E3A4-4E3E-A012-5E350E62C2CA}" type="pres">
      <dgm:prSet presAssocID="{7B27F038-24D9-498E-B698-49FDF6897117}" presName="BalanceSpacing1" presStyleCnt="0"/>
      <dgm:spPr/>
    </dgm:pt>
    <dgm:pt modelId="{A79791D8-D37D-4C34-B2A4-F8D25B214D5D}" type="pres">
      <dgm:prSet presAssocID="{3B2197BD-4B92-4376-AFEE-1C4F4645E083}" presName="Accent1Text" presStyleLbl="node1" presStyleIdx="3" presStyleCnt="6" custScaleX="135497" custScaleY="115212" custLinFactNeighborX="-4410" custLinFactNeighborY="-7982"/>
      <dgm:spPr/>
      <dgm:t>
        <a:bodyPr/>
        <a:lstStyle/>
        <a:p>
          <a:endParaRPr lang="it-IT"/>
        </a:p>
      </dgm:t>
    </dgm:pt>
    <dgm:pt modelId="{EC3A3A89-D7C7-468B-B904-81F68FA83420}" type="pres">
      <dgm:prSet presAssocID="{3B2197BD-4B92-4376-AFEE-1C4F4645E083}" presName="spaceBetweenRectangles" presStyleCnt="0"/>
      <dgm:spPr/>
    </dgm:pt>
    <dgm:pt modelId="{4F5C2AD5-4A85-4918-9D8E-CB819759787B}" type="pres">
      <dgm:prSet presAssocID="{598E4449-07B1-4160-A055-46901165E347}" presName="composite" presStyleCnt="0"/>
      <dgm:spPr/>
    </dgm:pt>
    <dgm:pt modelId="{A0A43D02-5117-49A2-A5F2-F6309C36EE5E}" type="pres">
      <dgm:prSet presAssocID="{598E4449-07B1-4160-A055-46901165E347}" presName="Parent1" presStyleLbl="node1" presStyleIdx="4" presStyleCnt="6" custScaleX="108308" custScaleY="107643" custLinFactNeighborX="-5388" custLinFactNeighborY="-15894">
        <dgm:presLayoutVars>
          <dgm:chMax val="1"/>
          <dgm:chPref val="1"/>
          <dgm:bulletEnabled val="1"/>
        </dgm:presLayoutVars>
      </dgm:prSet>
      <dgm:spPr/>
      <dgm:t>
        <a:bodyPr/>
        <a:lstStyle/>
        <a:p>
          <a:endParaRPr lang="it-IT"/>
        </a:p>
      </dgm:t>
    </dgm:pt>
    <dgm:pt modelId="{C773236D-CBD9-40CE-9F5A-67CCB80CBBBA}" type="pres">
      <dgm:prSet presAssocID="{598E4449-07B1-4160-A055-46901165E347}" presName="Childtext1" presStyleLbl="revTx" presStyleIdx="2" presStyleCnt="3">
        <dgm:presLayoutVars>
          <dgm:chMax val="0"/>
          <dgm:chPref val="0"/>
          <dgm:bulletEnabled val="1"/>
        </dgm:presLayoutVars>
      </dgm:prSet>
      <dgm:spPr/>
      <dgm:t>
        <a:bodyPr/>
        <a:lstStyle/>
        <a:p>
          <a:endParaRPr lang="it-IT"/>
        </a:p>
      </dgm:t>
    </dgm:pt>
    <dgm:pt modelId="{72059C9D-2A0A-456C-A9B6-614650A71D77}" type="pres">
      <dgm:prSet presAssocID="{598E4449-07B1-4160-A055-46901165E347}" presName="BalanceSpacing" presStyleCnt="0"/>
      <dgm:spPr/>
    </dgm:pt>
    <dgm:pt modelId="{27B4BA37-EFEA-40EE-B912-84AEA2641AD3}" type="pres">
      <dgm:prSet presAssocID="{598E4449-07B1-4160-A055-46901165E347}" presName="BalanceSpacing1" presStyleCnt="0"/>
      <dgm:spPr/>
    </dgm:pt>
    <dgm:pt modelId="{6390778F-BAFF-4774-A375-2C3CAABAB781}" type="pres">
      <dgm:prSet presAssocID="{73418068-9D78-4C0F-B286-06DEB33404C6}" presName="Accent1Text" presStyleLbl="node1" presStyleIdx="5" presStyleCnt="6" custScaleX="140000" custScaleY="112168" custLinFactNeighborX="-25659" custLinFactNeighborY="-17282"/>
      <dgm:spPr/>
      <dgm:t>
        <a:bodyPr/>
        <a:lstStyle/>
        <a:p>
          <a:endParaRPr lang="it-IT"/>
        </a:p>
      </dgm:t>
    </dgm:pt>
  </dgm:ptLst>
  <dgm:cxnLst>
    <dgm:cxn modelId="{E38D78E1-854F-4DD7-B474-3106020CEA80}" srcId="{8F9934D6-FABD-453C-83F9-ABE28D840ED7}" destId="{3488644A-340C-4E87-8365-29490CE59FEE}" srcOrd="0" destOrd="0" parTransId="{5BE42FFE-53B6-4FB3-898D-F368193D7C4B}" sibTransId="{3F4A154B-04E6-4E32-9159-069219217C3C}"/>
    <dgm:cxn modelId="{6819F9C8-50A5-41BC-8324-D97E377A7D8C}" srcId="{7B27F038-24D9-498E-B698-49FDF6897117}" destId="{28FBEB04-DA92-42D4-98C4-EAFBA96EE18B}" srcOrd="0" destOrd="0" parTransId="{91D58712-45AB-4314-B18A-97C2171C1FB6}" sibTransId="{961ABB1C-82CC-4778-844E-78B8F2370745}"/>
    <dgm:cxn modelId="{21E88049-A8EE-4FB3-9D6A-9DB9E9AFB401}" type="presOf" srcId="{3488644A-340C-4E87-8365-29490CE59FEE}" destId="{312381A9-9D98-4226-AFFC-F38AA24227E5}" srcOrd="0" destOrd="0" presId="urn:microsoft.com/office/officeart/2008/layout/AlternatingHexagons"/>
    <dgm:cxn modelId="{BB984E4E-33A8-4769-B4AA-6DADD008408E}" srcId="{8F9934D6-FABD-453C-83F9-ABE28D840ED7}" destId="{7B27F038-24D9-498E-B698-49FDF6897117}" srcOrd="1" destOrd="0" parTransId="{E6ED828A-A72B-4D34-9561-C85DCCF25474}" sibTransId="{3B2197BD-4B92-4376-AFEE-1C4F4645E083}"/>
    <dgm:cxn modelId="{A0369AC9-875A-4085-80CC-A5B40D85C8C0}" type="presOf" srcId="{8F9934D6-FABD-453C-83F9-ABE28D840ED7}" destId="{1F65541B-F40B-401E-BBBF-B3AAEF0D03AF}" srcOrd="0" destOrd="0" presId="urn:microsoft.com/office/officeart/2008/layout/AlternatingHexagons"/>
    <dgm:cxn modelId="{7FDF7D90-1BB7-47F6-87B0-ABDBD9D70FF0}" srcId="{598E4449-07B1-4160-A055-46901165E347}" destId="{6765C7AF-C4C7-45D5-8606-50A82450995F}" srcOrd="0" destOrd="0" parTransId="{E6592237-DAE8-4617-8650-AD7D775FCDEA}" sibTransId="{635494EB-A366-411C-9DEC-EE646FDD616E}"/>
    <dgm:cxn modelId="{0E8F2B29-931A-4DFC-B82F-62FA6A8191C2}" type="presOf" srcId="{28FBEB04-DA92-42D4-98C4-EAFBA96EE18B}" destId="{B0D84B7B-0EBF-4A53-83B2-5BF4D30B1BBC}" srcOrd="0" destOrd="0" presId="urn:microsoft.com/office/officeart/2008/layout/AlternatingHexagons"/>
    <dgm:cxn modelId="{FEE393E5-286F-4595-B9F7-825989E82573}" type="presOf" srcId="{3F4A154B-04E6-4E32-9159-069219217C3C}" destId="{CC56995A-963E-42F3-A631-DFFDC099462C}" srcOrd="0" destOrd="0" presId="urn:microsoft.com/office/officeart/2008/layout/AlternatingHexagons"/>
    <dgm:cxn modelId="{CC40A106-4205-4C91-AA6B-E55362E9C120}" type="presOf" srcId="{3B2197BD-4B92-4376-AFEE-1C4F4645E083}" destId="{A79791D8-D37D-4C34-B2A4-F8D25B214D5D}" srcOrd="0" destOrd="0" presId="urn:microsoft.com/office/officeart/2008/layout/AlternatingHexagons"/>
    <dgm:cxn modelId="{CE512482-C4B8-4E60-AE6B-B5A694D0F7DE}" type="presOf" srcId="{7B27F038-24D9-498E-B698-49FDF6897117}" destId="{870A980B-D495-47D5-9F62-A54E01F09E38}" srcOrd="0" destOrd="0" presId="urn:microsoft.com/office/officeart/2008/layout/AlternatingHexagons"/>
    <dgm:cxn modelId="{B8A8490C-E065-406A-BE70-F58AEFA3498C}" type="presOf" srcId="{598E4449-07B1-4160-A055-46901165E347}" destId="{A0A43D02-5117-49A2-A5F2-F6309C36EE5E}" srcOrd="0" destOrd="0" presId="urn:microsoft.com/office/officeart/2008/layout/AlternatingHexagons"/>
    <dgm:cxn modelId="{D9920931-58D3-4B6B-8747-23E39F4EF7BC}" type="presOf" srcId="{73418068-9D78-4C0F-B286-06DEB33404C6}" destId="{6390778F-BAFF-4774-A375-2C3CAABAB781}" srcOrd="0" destOrd="0" presId="urn:microsoft.com/office/officeart/2008/layout/AlternatingHexagons"/>
    <dgm:cxn modelId="{5C26CAB6-3BC3-41B3-BC8B-C7965F98FF25}" srcId="{8F9934D6-FABD-453C-83F9-ABE28D840ED7}" destId="{598E4449-07B1-4160-A055-46901165E347}" srcOrd="2" destOrd="0" parTransId="{78661365-BF3C-4BD4-93ED-E5F8B97A02A7}" sibTransId="{73418068-9D78-4C0F-B286-06DEB33404C6}"/>
    <dgm:cxn modelId="{2F10366A-A993-45A5-A5A1-BE2D470974E8}" type="presOf" srcId="{6765C7AF-C4C7-45D5-8606-50A82450995F}" destId="{C773236D-CBD9-40CE-9F5A-67CCB80CBBBA}" srcOrd="0" destOrd="0" presId="urn:microsoft.com/office/officeart/2008/layout/AlternatingHexagons"/>
    <dgm:cxn modelId="{C142B028-9B54-4F23-BEE5-4DBBBB592186}" type="presParOf" srcId="{1F65541B-F40B-401E-BBBF-B3AAEF0D03AF}" destId="{EEF054A7-41EE-409C-9EAE-5FA23498FD75}" srcOrd="0" destOrd="0" presId="urn:microsoft.com/office/officeart/2008/layout/AlternatingHexagons"/>
    <dgm:cxn modelId="{11D13ADF-545F-4038-A58C-F2DCD4371873}" type="presParOf" srcId="{EEF054A7-41EE-409C-9EAE-5FA23498FD75}" destId="{312381A9-9D98-4226-AFFC-F38AA24227E5}" srcOrd="0" destOrd="0" presId="urn:microsoft.com/office/officeart/2008/layout/AlternatingHexagons"/>
    <dgm:cxn modelId="{2FB9C431-00C1-43F3-B392-E7694139D69A}" type="presParOf" srcId="{EEF054A7-41EE-409C-9EAE-5FA23498FD75}" destId="{3770472B-558B-46D3-A72C-AB5CB64A6F09}" srcOrd="1" destOrd="0" presId="urn:microsoft.com/office/officeart/2008/layout/AlternatingHexagons"/>
    <dgm:cxn modelId="{AE9095CC-7BCB-4F4E-9E6A-1DCF98B029E3}" type="presParOf" srcId="{EEF054A7-41EE-409C-9EAE-5FA23498FD75}" destId="{1FED2C02-DA8D-4756-9D56-AE74D36244EF}" srcOrd="2" destOrd="0" presId="urn:microsoft.com/office/officeart/2008/layout/AlternatingHexagons"/>
    <dgm:cxn modelId="{FD44F235-F463-4841-9784-DBC55BB961D6}" type="presParOf" srcId="{EEF054A7-41EE-409C-9EAE-5FA23498FD75}" destId="{3C6AD656-12CE-47EA-8B4B-841729ED9047}" srcOrd="3" destOrd="0" presId="urn:microsoft.com/office/officeart/2008/layout/AlternatingHexagons"/>
    <dgm:cxn modelId="{2697CB76-B410-475B-9295-70E0CCEA3D92}" type="presParOf" srcId="{EEF054A7-41EE-409C-9EAE-5FA23498FD75}" destId="{CC56995A-963E-42F3-A631-DFFDC099462C}" srcOrd="4" destOrd="0" presId="urn:microsoft.com/office/officeart/2008/layout/AlternatingHexagons"/>
    <dgm:cxn modelId="{526558AA-2EC5-4B7E-BF8B-8857A987F796}" type="presParOf" srcId="{1F65541B-F40B-401E-BBBF-B3AAEF0D03AF}" destId="{6E003EA4-C37E-4310-8A00-A19EE99E3C84}" srcOrd="1" destOrd="0" presId="urn:microsoft.com/office/officeart/2008/layout/AlternatingHexagons"/>
    <dgm:cxn modelId="{727AA043-F452-45AD-8C48-37287F05D4CA}" type="presParOf" srcId="{1F65541B-F40B-401E-BBBF-B3AAEF0D03AF}" destId="{9DE330CB-D81B-41DA-B7DF-B58150DCA05B}" srcOrd="2" destOrd="0" presId="urn:microsoft.com/office/officeart/2008/layout/AlternatingHexagons"/>
    <dgm:cxn modelId="{970DD768-D258-4624-93E0-722A35DDD1DA}" type="presParOf" srcId="{9DE330CB-D81B-41DA-B7DF-B58150DCA05B}" destId="{870A980B-D495-47D5-9F62-A54E01F09E38}" srcOrd="0" destOrd="0" presId="urn:microsoft.com/office/officeart/2008/layout/AlternatingHexagons"/>
    <dgm:cxn modelId="{DB38202E-2C13-4F66-B972-4B44077595FC}" type="presParOf" srcId="{9DE330CB-D81B-41DA-B7DF-B58150DCA05B}" destId="{B0D84B7B-0EBF-4A53-83B2-5BF4D30B1BBC}" srcOrd="1" destOrd="0" presId="urn:microsoft.com/office/officeart/2008/layout/AlternatingHexagons"/>
    <dgm:cxn modelId="{2AFB4BB2-AC31-4140-BCD7-6B0AAAF5964A}" type="presParOf" srcId="{9DE330CB-D81B-41DA-B7DF-B58150DCA05B}" destId="{337F6456-D7A2-4F8B-BA73-85B6A27801F0}" srcOrd="2" destOrd="0" presId="urn:microsoft.com/office/officeart/2008/layout/AlternatingHexagons"/>
    <dgm:cxn modelId="{41856B42-A587-4F51-919D-F58E66F824BC}" type="presParOf" srcId="{9DE330CB-D81B-41DA-B7DF-B58150DCA05B}" destId="{1850CD60-E3A4-4E3E-A012-5E350E62C2CA}" srcOrd="3" destOrd="0" presId="urn:microsoft.com/office/officeart/2008/layout/AlternatingHexagons"/>
    <dgm:cxn modelId="{89BCF02D-D161-4587-9495-C870BED07D9C}" type="presParOf" srcId="{9DE330CB-D81B-41DA-B7DF-B58150DCA05B}" destId="{A79791D8-D37D-4C34-B2A4-F8D25B214D5D}" srcOrd="4" destOrd="0" presId="urn:microsoft.com/office/officeart/2008/layout/AlternatingHexagons"/>
    <dgm:cxn modelId="{1DB097B5-5FAC-4480-B1E8-296FDB1B43FF}" type="presParOf" srcId="{1F65541B-F40B-401E-BBBF-B3AAEF0D03AF}" destId="{EC3A3A89-D7C7-468B-B904-81F68FA83420}" srcOrd="3" destOrd="0" presId="urn:microsoft.com/office/officeart/2008/layout/AlternatingHexagons"/>
    <dgm:cxn modelId="{F3825113-EA89-4023-8D33-D0FDD781B131}" type="presParOf" srcId="{1F65541B-F40B-401E-BBBF-B3AAEF0D03AF}" destId="{4F5C2AD5-4A85-4918-9D8E-CB819759787B}" srcOrd="4" destOrd="0" presId="urn:microsoft.com/office/officeart/2008/layout/AlternatingHexagons"/>
    <dgm:cxn modelId="{FCBF0627-2FBF-465D-BD71-28BE497CA0AC}" type="presParOf" srcId="{4F5C2AD5-4A85-4918-9D8E-CB819759787B}" destId="{A0A43D02-5117-49A2-A5F2-F6309C36EE5E}" srcOrd="0" destOrd="0" presId="urn:microsoft.com/office/officeart/2008/layout/AlternatingHexagons"/>
    <dgm:cxn modelId="{E6A538D8-16B6-493C-981C-6D96FD92A7EB}" type="presParOf" srcId="{4F5C2AD5-4A85-4918-9D8E-CB819759787B}" destId="{C773236D-CBD9-40CE-9F5A-67CCB80CBBBA}" srcOrd="1" destOrd="0" presId="urn:microsoft.com/office/officeart/2008/layout/AlternatingHexagons"/>
    <dgm:cxn modelId="{F23D0840-B383-455A-8CD9-A328B565D8BE}" type="presParOf" srcId="{4F5C2AD5-4A85-4918-9D8E-CB819759787B}" destId="{72059C9D-2A0A-456C-A9B6-614650A71D77}" srcOrd="2" destOrd="0" presId="urn:microsoft.com/office/officeart/2008/layout/AlternatingHexagons"/>
    <dgm:cxn modelId="{CDA31EAA-79C6-4CD5-8F91-39D7AEB5876A}" type="presParOf" srcId="{4F5C2AD5-4A85-4918-9D8E-CB819759787B}" destId="{27B4BA37-EFEA-40EE-B912-84AEA2641AD3}" srcOrd="3" destOrd="0" presId="urn:microsoft.com/office/officeart/2008/layout/AlternatingHexagons"/>
    <dgm:cxn modelId="{3883A961-86D1-443F-AF85-D267B8667B03}" type="presParOf" srcId="{4F5C2AD5-4A85-4918-9D8E-CB819759787B}" destId="{6390778F-BAFF-4774-A375-2C3CAABAB781}" srcOrd="4" destOrd="0" presId="urn:microsoft.com/office/officeart/2008/layout/AlternatingHexagon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6D32397-41B5-4E0D-87DC-9C8539F974C6}"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it-IT"/>
        </a:p>
      </dgm:t>
    </dgm:pt>
    <dgm:pt modelId="{3B6BFDCE-18BE-4944-9142-1189FDD96714}">
      <dgm:prSet phldrT="[Testo]"/>
      <dgm:spPr/>
      <dgm:t>
        <a:bodyPr/>
        <a:lstStyle/>
        <a:p>
          <a:r>
            <a:rPr lang="it-IT"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The </a:t>
          </a:r>
          <a:r>
            <a:rPr lang="it-IT" b="1"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next</a:t>
          </a:r>
          <a:r>
            <a:rPr lang="it-IT"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it-IT" b="1"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objective</a:t>
          </a:r>
          <a:r>
            <a:rPr lang="it-IT"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of the work</a:t>
          </a:r>
          <a:endParaRPr lang="it-IT"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B0ED9149-112D-49D9-90F9-DD45E3584B7E}" type="parTrans" cxnId="{0E2D16FD-6388-42A5-AA45-B0FF3CCC492B}">
      <dgm:prSet/>
      <dgm:spPr/>
      <dgm:t>
        <a:bodyPr/>
        <a:lstStyle/>
        <a:p>
          <a:endParaRPr lang="it-IT"/>
        </a:p>
      </dgm:t>
    </dgm:pt>
    <dgm:pt modelId="{CEA03B42-70B9-42FA-BB74-C0E6B9085857}" type="sibTrans" cxnId="{0E2D16FD-6388-42A5-AA45-B0FF3CCC492B}">
      <dgm:prSet/>
      <dgm:spPr/>
      <dgm:t>
        <a:bodyPr/>
        <a:lstStyle/>
        <a:p>
          <a:endParaRPr lang="it-IT"/>
        </a:p>
      </dgm:t>
    </dgm:pt>
    <dgm:pt modelId="{EA02C9D8-1CB3-48BF-8666-73EBE7E33F50}">
      <dgm:prSet phldrT="[Testo]"/>
      <dgm:spPr/>
      <dgm:t>
        <a:bodyPr/>
        <a:lstStyle/>
        <a:p>
          <a:r>
            <a:rPr lang="it-IT" b="1" dirty="0" err="1" smtClean="0"/>
            <a:t>Interpretation</a:t>
          </a:r>
          <a:r>
            <a:rPr lang="it-IT" b="1" dirty="0" smtClean="0"/>
            <a:t> of data</a:t>
          </a:r>
          <a:endParaRPr lang="it-IT" b="1" dirty="0"/>
        </a:p>
      </dgm:t>
    </dgm:pt>
    <dgm:pt modelId="{CCDBE196-3133-46DF-B6EF-87AC59EE68F3}" type="parTrans" cxnId="{702DEA0C-52D7-42D6-AFFE-DBCF2029A2C5}">
      <dgm:prSet/>
      <dgm:spPr/>
      <dgm:t>
        <a:bodyPr/>
        <a:lstStyle/>
        <a:p>
          <a:endParaRPr lang="it-IT"/>
        </a:p>
      </dgm:t>
    </dgm:pt>
    <dgm:pt modelId="{A0D47EE0-06D7-4057-A318-4580AC98C446}" type="sibTrans" cxnId="{702DEA0C-52D7-42D6-AFFE-DBCF2029A2C5}">
      <dgm:prSet/>
      <dgm:spPr/>
      <dgm:t>
        <a:bodyPr/>
        <a:lstStyle/>
        <a:p>
          <a:endParaRPr lang="it-IT"/>
        </a:p>
      </dgm:t>
    </dgm:pt>
    <dgm:pt modelId="{063F5C33-16AD-401C-88DA-CFFE1074FE54}">
      <dgm:prSet/>
      <dgm:spPr/>
      <dgm:t>
        <a:bodyPr/>
        <a:lstStyle/>
        <a:p>
          <a:r>
            <a:rPr lang="it-IT"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Analysis of data</a:t>
          </a:r>
        </a:p>
      </dgm:t>
    </dgm:pt>
    <dgm:pt modelId="{1DF79329-FD91-47AE-A034-B408AECD25C9}" type="parTrans" cxnId="{B8C68457-81C3-4F22-946A-A3AA9665238E}">
      <dgm:prSet/>
      <dgm:spPr/>
      <dgm:t>
        <a:bodyPr/>
        <a:lstStyle/>
        <a:p>
          <a:endParaRPr lang="it-IT"/>
        </a:p>
      </dgm:t>
    </dgm:pt>
    <dgm:pt modelId="{B3074DFF-EFCD-44CD-9E4F-AA22E8A13992}" type="sibTrans" cxnId="{B8C68457-81C3-4F22-946A-A3AA9665238E}">
      <dgm:prSet/>
      <dgm:spPr/>
      <dgm:t>
        <a:bodyPr/>
        <a:lstStyle/>
        <a:p>
          <a:endParaRPr lang="it-IT"/>
        </a:p>
      </dgm:t>
    </dgm:pt>
    <dgm:pt modelId="{A872C031-470E-4EC8-869D-59093C748108}">
      <dgm:prSet/>
      <dgm:spPr/>
      <dgm:t>
        <a:bodyPr/>
        <a:lstStyle/>
        <a:p>
          <a:r>
            <a:rPr lang="it-IT" b="1"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Thesis</a:t>
          </a:r>
          <a:endParaRPr lang="it-IT"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C0F410CC-4BAB-4F01-83D0-4C315ECAF283}" type="parTrans" cxnId="{B2B83BF1-BE8E-48EE-8EFF-4D54C75515CD}">
      <dgm:prSet/>
      <dgm:spPr/>
      <dgm:t>
        <a:bodyPr/>
        <a:lstStyle/>
        <a:p>
          <a:endParaRPr lang="it-IT"/>
        </a:p>
      </dgm:t>
    </dgm:pt>
    <dgm:pt modelId="{0871A1DD-5801-476E-AFB3-F7621581613B}" type="sibTrans" cxnId="{B2B83BF1-BE8E-48EE-8EFF-4D54C75515CD}">
      <dgm:prSet/>
      <dgm:spPr/>
      <dgm:t>
        <a:bodyPr/>
        <a:lstStyle/>
        <a:p>
          <a:endParaRPr lang="it-IT"/>
        </a:p>
      </dgm:t>
    </dgm:pt>
    <dgm:pt modelId="{C6120A78-2F99-4D37-83B8-2A0E944C0F14}" type="pres">
      <dgm:prSet presAssocID="{46D32397-41B5-4E0D-87DC-9C8539F974C6}" presName="diagram" presStyleCnt="0">
        <dgm:presLayoutVars>
          <dgm:dir/>
          <dgm:resizeHandles val="exact"/>
        </dgm:presLayoutVars>
      </dgm:prSet>
      <dgm:spPr/>
      <dgm:t>
        <a:bodyPr/>
        <a:lstStyle/>
        <a:p>
          <a:endParaRPr lang="it-IT"/>
        </a:p>
      </dgm:t>
    </dgm:pt>
    <dgm:pt modelId="{6561828E-D8AA-49EC-A2A4-8C1A4618BF6B}" type="pres">
      <dgm:prSet presAssocID="{3B6BFDCE-18BE-4944-9142-1189FDD96714}" presName="node" presStyleLbl="node1" presStyleIdx="0" presStyleCnt="4">
        <dgm:presLayoutVars>
          <dgm:bulletEnabled val="1"/>
        </dgm:presLayoutVars>
      </dgm:prSet>
      <dgm:spPr/>
      <dgm:t>
        <a:bodyPr/>
        <a:lstStyle/>
        <a:p>
          <a:endParaRPr lang="it-IT"/>
        </a:p>
      </dgm:t>
    </dgm:pt>
    <dgm:pt modelId="{F0AB173A-3853-498F-8205-144E34B41273}" type="pres">
      <dgm:prSet presAssocID="{CEA03B42-70B9-42FA-BB74-C0E6B9085857}" presName="sibTrans" presStyleCnt="0"/>
      <dgm:spPr/>
    </dgm:pt>
    <dgm:pt modelId="{ACE73CA5-DD58-4ACF-B35F-B18C14CB2DCD}" type="pres">
      <dgm:prSet presAssocID="{063F5C33-16AD-401C-88DA-CFFE1074FE54}" presName="node" presStyleLbl="node1" presStyleIdx="1" presStyleCnt="4">
        <dgm:presLayoutVars>
          <dgm:bulletEnabled val="1"/>
        </dgm:presLayoutVars>
      </dgm:prSet>
      <dgm:spPr/>
      <dgm:t>
        <a:bodyPr/>
        <a:lstStyle/>
        <a:p>
          <a:endParaRPr lang="it-IT"/>
        </a:p>
      </dgm:t>
    </dgm:pt>
    <dgm:pt modelId="{E781F129-DEA7-4F53-B399-2C49359EC0C2}" type="pres">
      <dgm:prSet presAssocID="{B3074DFF-EFCD-44CD-9E4F-AA22E8A13992}" presName="sibTrans" presStyleCnt="0"/>
      <dgm:spPr/>
    </dgm:pt>
    <dgm:pt modelId="{98E7C693-F6F3-4E68-AD95-34166FF97F1D}" type="pres">
      <dgm:prSet presAssocID="{A872C031-470E-4EC8-869D-59093C748108}" presName="node" presStyleLbl="node1" presStyleIdx="2" presStyleCnt="4">
        <dgm:presLayoutVars>
          <dgm:bulletEnabled val="1"/>
        </dgm:presLayoutVars>
      </dgm:prSet>
      <dgm:spPr/>
      <dgm:t>
        <a:bodyPr/>
        <a:lstStyle/>
        <a:p>
          <a:endParaRPr lang="it-IT"/>
        </a:p>
      </dgm:t>
    </dgm:pt>
    <dgm:pt modelId="{A25B98E8-4D8D-43BF-85F0-993670E84E7D}" type="pres">
      <dgm:prSet presAssocID="{0871A1DD-5801-476E-AFB3-F7621581613B}" presName="sibTrans" presStyleCnt="0"/>
      <dgm:spPr/>
    </dgm:pt>
    <dgm:pt modelId="{69B7F9EF-6A65-42F2-8E5C-5A4212FE0CE9}" type="pres">
      <dgm:prSet presAssocID="{EA02C9D8-1CB3-48BF-8666-73EBE7E33F50}" presName="node" presStyleLbl="node1" presStyleIdx="3" presStyleCnt="4">
        <dgm:presLayoutVars>
          <dgm:bulletEnabled val="1"/>
        </dgm:presLayoutVars>
      </dgm:prSet>
      <dgm:spPr/>
      <dgm:t>
        <a:bodyPr/>
        <a:lstStyle/>
        <a:p>
          <a:endParaRPr lang="it-IT"/>
        </a:p>
      </dgm:t>
    </dgm:pt>
  </dgm:ptLst>
  <dgm:cxnLst>
    <dgm:cxn modelId="{702DEA0C-52D7-42D6-AFFE-DBCF2029A2C5}" srcId="{46D32397-41B5-4E0D-87DC-9C8539F974C6}" destId="{EA02C9D8-1CB3-48BF-8666-73EBE7E33F50}" srcOrd="3" destOrd="0" parTransId="{CCDBE196-3133-46DF-B6EF-87AC59EE68F3}" sibTransId="{A0D47EE0-06D7-4057-A318-4580AC98C446}"/>
    <dgm:cxn modelId="{B8B7FF9D-5B6E-4614-AC95-F1142EB9855F}" type="presOf" srcId="{46D32397-41B5-4E0D-87DC-9C8539F974C6}" destId="{C6120A78-2F99-4D37-83B8-2A0E944C0F14}" srcOrd="0" destOrd="0" presId="urn:microsoft.com/office/officeart/2005/8/layout/default"/>
    <dgm:cxn modelId="{68503982-5963-4834-8A97-106E7D791425}" type="presOf" srcId="{A872C031-470E-4EC8-869D-59093C748108}" destId="{98E7C693-F6F3-4E68-AD95-34166FF97F1D}" srcOrd="0" destOrd="0" presId="urn:microsoft.com/office/officeart/2005/8/layout/default"/>
    <dgm:cxn modelId="{0E2D16FD-6388-42A5-AA45-B0FF3CCC492B}" srcId="{46D32397-41B5-4E0D-87DC-9C8539F974C6}" destId="{3B6BFDCE-18BE-4944-9142-1189FDD96714}" srcOrd="0" destOrd="0" parTransId="{B0ED9149-112D-49D9-90F9-DD45E3584B7E}" sibTransId="{CEA03B42-70B9-42FA-BB74-C0E6B9085857}"/>
    <dgm:cxn modelId="{B2B83BF1-BE8E-48EE-8EFF-4D54C75515CD}" srcId="{46D32397-41B5-4E0D-87DC-9C8539F974C6}" destId="{A872C031-470E-4EC8-869D-59093C748108}" srcOrd="2" destOrd="0" parTransId="{C0F410CC-4BAB-4F01-83D0-4C315ECAF283}" sibTransId="{0871A1DD-5801-476E-AFB3-F7621581613B}"/>
    <dgm:cxn modelId="{F71AA497-8C34-4F2D-8B5C-52431CCFC192}" type="presOf" srcId="{3B6BFDCE-18BE-4944-9142-1189FDD96714}" destId="{6561828E-D8AA-49EC-A2A4-8C1A4618BF6B}" srcOrd="0" destOrd="0" presId="urn:microsoft.com/office/officeart/2005/8/layout/default"/>
    <dgm:cxn modelId="{B8C68457-81C3-4F22-946A-A3AA9665238E}" srcId="{46D32397-41B5-4E0D-87DC-9C8539F974C6}" destId="{063F5C33-16AD-401C-88DA-CFFE1074FE54}" srcOrd="1" destOrd="0" parTransId="{1DF79329-FD91-47AE-A034-B408AECD25C9}" sibTransId="{B3074DFF-EFCD-44CD-9E4F-AA22E8A13992}"/>
    <dgm:cxn modelId="{05786544-7453-4748-A638-68198D600AF6}" type="presOf" srcId="{063F5C33-16AD-401C-88DA-CFFE1074FE54}" destId="{ACE73CA5-DD58-4ACF-B35F-B18C14CB2DCD}" srcOrd="0" destOrd="0" presId="urn:microsoft.com/office/officeart/2005/8/layout/default"/>
    <dgm:cxn modelId="{0485FE7B-AD93-471F-845B-3D87698ADCCA}" type="presOf" srcId="{EA02C9D8-1CB3-48BF-8666-73EBE7E33F50}" destId="{69B7F9EF-6A65-42F2-8E5C-5A4212FE0CE9}" srcOrd="0" destOrd="0" presId="urn:microsoft.com/office/officeart/2005/8/layout/default"/>
    <dgm:cxn modelId="{ACAFB1C7-BA0C-44AC-86D9-6862D96BFFB4}" type="presParOf" srcId="{C6120A78-2F99-4D37-83B8-2A0E944C0F14}" destId="{6561828E-D8AA-49EC-A2A4-8C1A4618BF6B}" srcOrd="0" destOrd="0" presId="urn:microsoft.com/office/officeart/2005/8/layout/default"/>
    <dgm:cxn modelId="{0A3FBB0D-E63C-4D29-A220-2958628FCCA7}" type="presParOf" srcId="{C6120A78-2F99-4D37-83B8-2A0E944C0F14}" destId="{F0AB173A-3853-498F-8205-144E34B41273}" srcOrd="1" destOrd="0" presId="urn:microsoft.com/office/officeart/2005/8/layout/default"/>
    <dgm:cxn modelId="{7C7DBA48-E728-4EE8-B797-B275C0C6806E}" type="presParOf" srcId="{C6120A78-2F99-4D37-83B8-2A0E944C0F14}" destId="{ACE73CA5-DD58-4ACF-B35F-B18C14CB2DCD}" srcOrd="2" destOrd="0" presId="urn:microsoft.com/office/officeart/2005/8/layout/default"/>
    <dgm:cxn modelId="{8BC61DFB-97C6-4B9B-A5DB-572201BD18FB}" type="presParOf" srcId="{C6120A78-2F99-4D37-83B8-2A0E944C0F14}" destId="{E781F129-DEA7-4F53-B399-2C49359EC0C2}" srcOrd="3" destOrd="0" presId="urn:microsoft.com/office/officeart/2005/8/layout/default"/>
    <dgm:cxn modelId="{18A5EC98-B4C3-44FD-B4AE-C4391E8C7574}" type="presParOf" srcId="{C6120A78-2F99-4D37-83B8-2A0E944C0F14}" destId="{98E7C693-F6F3-4E68-AD95-34166FF97F1D}" srcOrd="4" destOrd="0" presId="urn:microsoft.com/office/officeart/2005/8/layout/default"/>
    <dgm:cxn modelId="{0620DD24-FF21-42A3-A48D-8B6ABFFCA684}" type="presParOf" srcId="{C6120A78-2F99-4D37-83B8-2A0E944C0F14}" destId="{A25B98E8-4D8D-43BF-85F0-993670E84E7D}" srcOrd="5" destOrd="0" presId="urn:microsoft.com/office/officeart/2005/8/layout/default"/>
    <dgm:cxn modelId="{1C361C39-96A4-413A-90C7-8B2C728C46FE}" type="presParOf" srcId="{C6120A78-2F99-4D37-83B8-2A0E944C0F14}" destId="{69B7F9EF-6A65-42F2-8E5C-5A4212FE0CE9}" srcOrd="6"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446F0CA-5544-45F0-BD0F-725E64E360F3}" type="doc">
      <dgm:prSet loTypeId="urn:microsoft.com/office/officeart/2005/8/layout/gear1" loCatId="process" qsTypeId="urn:microsoft.com/office/officeart/2005/8/quickstyle/simple1" qsCatId="simple" csTypeId="urn:microsoft.com/office/officeart/2005/8/colors/accent1_2" csCatId="accent1" phldr="1"/>
      <dgm:spPr/>
    </dgm:pt>
    <dgm:pt modelId="{EC9CBF91-0365-46D9-828C-E36948C2AEFA}">
      <dgm:prSet phldrT="[Testo]" custT="1"/>
      <dgm:spPr/>
      <dgm:t>
        <a:bodyPr/>
        <a:lstStyle/>
        <a:p>
          <a:r>
            <a:rPr lang="it-IT" sz="2400" b="1" dirty="0" smtClean="0"/>
            <a:t>to live </a:t>
          </a:r>
          <a:r>
            <a:rPr lang="it-IT" sz="2400" b="1" dirty="0" err="1" smtClean="0"/>
            <a:t>this</a:t>
          </a:r>
          <a:r>
            <a:rPr lang="it-IT" sz="2400" b="1" dirty="0" smtClean="0"/>
            <a:t> </a:t>
          </a:r>
          <a:r>
            <a:rPr lang="it-IT" sz="2400" b="1" dirty="0" err="1" smtClean="0"/>
            <a:t>experience</a:t>
          </a:r>
          <a:r>
            <a:rPr lang="it-IT" sz="2400" b="1" dirty="0" smtClean="0"/>
            <a:t> and </a:t>
          </a:r>
          <a:r>
            <a:rPr lang="it-IT" sz="2400" b="1" dirty="0" err="1" smtClean="0"/>
            <a:t>guided</a:t>
          </a:r>
          <a:r>
            <a:rPr lang="it-IT" sz="2400" b="1" dirty="0" smtClean="0"/>
            <a:t> </a:t>
          </a:r>
          <a:r>
            <a:rPr lang="it-IT" sz="2400" b="1" dirty="0" err="1" smtClean="0"/>
            <a:t>us</a:t>
          </a:r>
          <a:r>
            <a:rPr lang="it-IT" sz="2400" b="1" dirty="0" smtClean="0"/>
            <a:t> with </a:t>
          </a:r>
          <a:r>
            <a:rPr lang="it-IT" sz="2400" b="1" dirty="0" err="1" smtClean="0"/>
            <a:t>patience</a:t>
          </a:r>
          <a:r>
            <a:rPr lang="it-IT" sz="2400" b="1" dirty="0" smtClean="0"/>
            <a:t>.</a:t>
          </a:r>
          <a:endParaRPr lang="it-IT" sz="2400" b="1" dirty="0"/>
        </a:p>
      </dgm:t>
    </dgm:pt>
    <dgm:pt modelId="{63EF670F-1968-47FE-AAB4-A216B7D619A5}" type="parTrans" cxnId="{3D27ECA8-1CF4-4CDF-A794-D9ED150F4819}">
      <dgm:prSet/>
      <dgm:spPr/>
      <dgm:t>
        <a:bodyPr/>
        <a:lstStyle/>
        <a:p>
          <a:endParaRPr lang="it-IT"/>
        </a:p>
      </dgm:t>
    </dgm:pt>
    <dgm:pt modelId="{70B8228D-1108-423F-B170-D0B31CD3A623}" type="sibTrans" cxnId="{3D27ECA8-1CF4-4CDF-A794-D9ED150F4819}">
      <dgm:prSet/>
      <dgm:spPr/>
      <dgm:t>
        <a:bodyPr/>
        <a:lstStyle/>
        <a:p>
          <a:endParaRPr lang="it-IT"/>
        </a:p>
      </dgm:t>
    </dgm:pt>
    <dgm:pt modelId="{E23F6541-CD13-4442-B6A5-9EC4F5602553}">
      <dgm:prSet phldrT="[Testo]" custT="1"/>
      <dgm:spPr/>
      <dgm:t>
        <a:bodyPr/>
        <a:lstStyle/>
        <a:p>
          <a:r>
            <a:rPr lang="it-IT" sz="2200" b="1" dirty="0" err="1" smtClean="0"/>
            <a:t>all</a:t>
          </a:r>
          <a:r>
            <a:rPr lang="it-IT" sz="2200" b="1" dirty="0" smtClean="0"/>
            <a:t> of </a:t>
          </a:r>
          <a:r>
            <a:rPr lang="it-IT" sz="2200" b="1" dirty="0" err="1" smtClean="0"/>
            <a:t>those</a:t>
          </a:r>
          <a:r>
            <a:rPr lang="it-IT" sz="2200" b="1" dirty="0" smtClean="0"/>
            <a:t> </a:t>
          </a:r>
          <a:r>
            <a:rPr lang="it-IT" sz="2200" b="1" dirty="0" err="1" smtClean="0"/>
            <a:t>who</a:t>
          </a:r>
          <a:r>
            <a:rPr lang="it-IT" sz="2200" b="1" dirty="0" smtClean="0"/>
            <a:t> </a:t>
          </a:r>
          <a:r>
            <a:rPr lang="it-IT" sz="2200" b="1" dirty="0" err="1" smtClean="0"/>
            <a:t>have</a:t>
          </a:r>
          <a:r>
            <a:rPr lang="it-IT" sz="2200" b="1" dirty="0" smtClean="0"/>
            <a:t> </a:t>
          </a:r>
          <a:r>
            <a:rPr lang="it-IT" sz="2200" b="1" dirty="0" err="1" smtClean="0"/>
            <a:t>allowed</a:t>
          </a:r>
          <a:r>
            <a:rPr lang="it-IT" sz="2200" b="1" dirty="0" smtClean="0"/>
            <a:t> </a:t>
          </a:r>
          <a:r>
            <a:rPr lang="it-IT" sz="2200" b="1" dirty="0" err="1" smtClean="0"/>
            <a:t>us</a:t>
          </a:r>
          <a:r>
            <a:rPr lang="it-IT" sz="2200" b="1" dirty="0" smtClean="0"/>
            <a:t> </a:t>
          </a:r>
          <a:endParaRPr lang="it-IT" sz="2200" b="1" dirty="0"/>
        </a:p>
      </dgm:t>
    </dgm:pt>
    <dgm:pt modelId="{3A93CA9E-C2A9-4861-965B-14A41263A218}" type="parTrans" cxnId="{C0416DF7-41CA-416E-8D9C-EFDEAD2185DD}">
      <dgm:prSet/>
      <dgm:spPr/>
      <dgm:t>
        <a:bodyPr/>
        <a:lstStyle/>
        <a:p>
          <a:endParaRPr lang="it-IT"/>
        </a:p>
      </dgm:t>
    </dgm:pt>
    <dgm:pt modelId="{C60FC644-FE85-49A6-94C5-1C568FE44545}" type="sibTrans" cxnId="{C0416DF7-41CA-416E-8D9C-EFDEAD2185DD}">
      <dgm:prSet/>
      <dgm:spPr/>
      <dgm:t>
        <a:bodyPr/>
        <a:lstStyle/>
        <a:p>
          <a:endParaRPr lang="it-IT"/>
        </a:p>
      </dgm:t>
    </dgm:pt>
    <dgm:pt modelId="{971C04F4-6B7E-4F3A-8606-29D5FA9AAC7E}">
      <dgm:prSet phldrT="[Testo]" custT="1"/>
      <dgm:spPr/>
      <dgm:t>
        <a:bodyPr/>
        <a:lstStyle/>
        <a:p>
          <a:r>
            <a:rPr lang="it-IT" sz="2200" b="1" dirty="0" smtClean="0"/>
            <a:t>A special  </a:t>
          </a:r>
          <a:r>
            <a:rPr lang="it-IT" sz="2200" b="1" dirty="0" err="1" smtClean="0"/>
            <a:t>thank</a:t>
          </a:r>
          <a:r>
            <a:rPr lang="it-IT" sz="2200" b="1" dirty="0" smtClean="0"/>
            <a:t> </a:t>
          </a:r>
          <a:r>
            <a:rPr lang="it-IT" sz="2200" b="1" dirty="0" err="1" smtClean="0"/>
            <a:t>you</a:t>
          </a:r>
          <a:r>
            <a:rPr lang="it-IT" sz="2200" b="1" smtClean="0"/>
            <a:t> to</a:t>
          </a:r>
          <a:endParaRPr lang="it-IT" sz="2200" dirty="0"/>
        </a:p>
      </dgm:t>
    </dgm:pt>
    <dgm:pt modelId="{3EDFF81D-2FAA-47E8-AED9-9020D41FFF20}" type="parTrans" cxnId="{E67207C6-C773-44A8-A867-563E684F74ED}">
      <dgm:prSet/>
      <dgm:spPr/>
      <dgm:t>
        <a:bodyPr/>
        <a:lstStyle/>
        <a:p>
          <a:endParaRPr lang="it-IT"/>
        </a:p>
      </dgm:t>
    </dgm:pt>
    <dgm:pt modelId="{1B7250E8-96C0-45B8-B82E-A1EF810ED3E4}" type="sibTrans" cxnId="{E67207C6-C773-44A8-A867-563E684F74ED}">
      <dgm:prSet/>
      <dgm:spPr/>
      <dgm:t>
        <a:bodyPr/>
        <a:lstStyle/>
        <a:p>
          <a:endParaRPr lang="it-IT"/>
        </a:p>
      </dgm:t>
    </dgm:pt>
    <dgm:pt modelId="{3366B90C-8A4A-4CE3-8A70-6760D3761AC0}" type="pres">
      <dgm:prSet presAssocID="{D446F0CA-5544-45F0-BD0F-725E64E360F3}" presName="composite" presStyleCnt="0">
        <dgm:presLayoutVars>
          <dgm:chMax val="3"/>
          <dgm:animLvl val="lvl"/>
          <dgm:resizeHandles val="exact"/>
        </dgm:presLayoutVars>
      </dgm:prSet>
      <dgm:spPr/>
    </dgm:pt>
    <dgm:pt modelId="{3A1B9445-439C-42F4-A556-7C08BF1B1812}" type="pres">
      <dgm:prSet presAssocID="{EC9CBF91-0365-46D9-828C-E36948C2AEFA}" presName="gear1" presStyleLbl="node1" presStyleIdx="0" presStyleCnt="3" custLinFactNeighborX="7352" custLinFactNeighborY="5498">
        <dgm:presLayoutVars>
          <dgm:chMax val="1"/>
          <dgm:bulletEnabled val="1"/>
        </dgm:presLayoutVars>
      </dgm:prSet>
      <dgm:spPr/>
      <dgm:t>
        <a:bodyPr/>
        <a:lstStyle/>
        <a:p>
          <a:endParaRPr lang="it-IT"/>
        </a:p>
      </dgm:t>
    </dgm:pt>
    <dgm:pt modelId="{DF85743F-E433-4B5F-A19C-4869A1078EFD}" type="pres">
      <dgm:prSet presAssocID="{EC9CBF91-0365-46D9-828C-E36948C2AEFA}" presName="gear1srcNode" presStyleLbl="node1" presStyleIdx="0" presStyleCnt="3"/>
      <dgm:spPr/>
      <dgm:t>
        <a:bodyPr/>
        <a:lstStyle/>
        <a:p>
          <a:endParaRPr lang="it-IT"/>
        </a:p>
      </dgm:t>
    </dgm:pt>
    <dgm:pt modelId="{48161645-5837-4FBD-85EC-02F8F20E37CA}" type="pres">
      <dgm:prSet presAssocID="{EC9CBF91-0365-46D9-828C-E36948C2AEFA}" presName="gear1dstNode" presStyleLbl="node1" presStyleIdx="0" presStyleCnt="3"/>
      <dgm:spPr/>
      <dgm:t>
        <a:bodyPr/>
        <a:lstStyle/>
        <a:p>
          <a:endParaRPr lang="it-IT"/>
        </a:p>
      </dgm:t>
    </dgm:pt>
    <dgm:pt modelId="{711A35DE-1D9C-4661-9DFE-F682F4A26695}" type="pres">
      <dgm:prSet presAssocID="{E23F6541-CD13-4442-B6A5-9EC4F5602553}" presName="gear2" presStyleLbl="node1" presStyleIdx="1" presStyleCnt="3" custScaleX="113642" custScaleY="109412" custLinFactNeighborX="-5130" custLinFactNeighborY="-6133">
        <dgm:presLayoutVars>
          <dgm:chMax val="1"/>
          <dgm:bulletEnabled val="1"/>
        </dgm:presLayoutVars>
      </dgm:prSet>
      <dgm:spPr/>
      <dgm:t>
        <a:bodyPr/>
        <a:lstStyle/>
        <a:p>
          <a:endParaRPr lang="it-IT"/>
        </a:p>
      </dgm:t>
    </dgm:pt>
    <dgm:pt modelId="{F8A583CF-4424-43E3-9B8B-33F424CDB123}" type="pres">
      <dgm:prSet presAssocID="{E23F6541-CD13-4442-B6A5-9EC4F5602553}" presName="gear2srcNode" presStyleLbl="node1" presStyleIdx="1" presStyleCnt="3"/>
      <dgm:spPr/>
      <dgm:t>
        <a:bodyPr/>
        <a:lstStyle/>
        <a:p>
          <a:endParaRPr lang="it-IT"/>
        </a:p>
      </dgm:t>
    </dgm:pt>
    <dgm:pt modelId="{546124FC-D846-4484-B897-286CE2B20D49}" type="pres">
      <dgm:prSet presAssocID="{E23F6541-CD13-4442-B6A5-9EC4F5602553}" presName="gear2dstNode" presStyleLbl="node1" presStyleIdx="1" presStyleCnt="3"/>
      <dgm:spPr/>
      <dgm:t>
        <a:bodyPr/>
        <a:lstStyle/>
        <a:p>
          <a:endParaRPr lang="it-IT"/>
        </a:p>
      </dgm:t>
    </dgm:pt>
    <dgm:pt modelId="{AE6ADF34-D7C1-48C2-B2E8-C834B56976C4}" type="pres">
      <dgm:prSet presAssocID="{971C04F4-6B7E-4F3A-8606-29D5FA9AAC7E}" presName="gear3" presStyleLbl="node1" presStyleIdx="2" presStyleCnt="3" custScaleX="112671" custScaleY="112715" custLinFactNeighborX="20471" custLinFactNeighborY="8948"/>
      <dgm:spPr/>
      <dgm:t>
        <a:bodyPr/>
        <a:lstStyle/>
        <a:p>
          <a:endParaRPr lang="it-IT"/>
        </a:p>
      </dgm:t>
    </dgm:pt>
    <dgm:pt modelId="{1E689CA2-24F8-4004-AC2B-53ACF8E2E670}" type="pres">
      <dgm:prSet presAssocID="{971C04F4-6B7E-4F3A-8606-29D5FA9AAC7E}" presName="gear3tx" presStyleLbl="node1" presStyleIdx="2" presStyleCnt="3">
        <dgm:presLayoutVars>
          <dgm:chMax val="1"/>
          <dgm:bulletEnabled val="1"/>
        </dgm:presLayoutVars>
      </dgm:prSet>
      <dgm:spPr/>
      <dgm:t>
        <a:bodyPr/>
        <a:lstStyle/>
        <a:p>
          <a:endParaRPr lang="it-IT"/>
        </a:p>
      </dgm:t>
    </dgm:pt>
    <dgm:pt modelId="{241EF6E4-5538-4463-8D2E-421D04099575}" type="pres">
      <dgm:prSet presAssocID="{971C04F4-6B7E-4F3A-8606-29D5FA9AAC7E}" presName="gear3srcNode" presStyleLbl="node1" presStyleIdx="2" presStyleCnt="3"/>
      <dgm:spPr/>
      <dgm:t>
        <a:bodyPr/>
        <a:lstStyle/>
        <a:p>
          <a:endParaRPr lang="it-IT"/>
        </a:p>
      </dgm:t>
    </dgm:pt>
    <dgm:pt modelId="{67BFDA78-DBD0-4057-BCBD-AC4161E00DCF}" type="pres">
      <dgm:prSet presAssocID="{971C04F4-6B7E-4F3A-8606-29D5FA9AAC7E}" presName="gear3dstNode" presStyleLbl="node1" presStyleIdx="2" presStyleCnt="3"/>
      <dgm:spPr/>
      <dgm:t>
        <a:bodyPr/>
        <a:lstStyle/>
        <a:p>
          <a:endParaRPr lang="it-IT"/>
        </a:p>
      </dgm:t>
    </dgm:pt>
    <dgm:pt modelId="{DF27E7AB-52D4-42AD-BFE2-B97F94FFB55F}" type="pres">
      <dgm:prSet presAssocID="{70B8228D-1108-423F-B170-D0B31CD3A623}" presName="connector1" presStyleLbl="sibTrans2D1" presStyleIdx="0" presStyleCnt="3" custLinFactNeighborX="1853" custLinFactNeighborY="1296"/>
      <dgm:spPr/>
      <dgm:t>
        <a:bodyPr/>
        <a:lstStyle/>
        <a:p>
          <a:endParaRPr lang="it-IT"/>
        </a:p>
      </dgm:t>
    </dgm:pt>
    <dgm:pt modelId="{A8968A8B-1CBB-42BE-8CD5-AD425CDC7D91}" type="pres">
      <dgm:prSet presAssocID="{C60FC644-FE85-49A6-94C5-1C568FE44545}" presName="connector2" presStyleLbl="sibTrans2D1" presStyleIdx="1" presStyleCnt="3"/>
      <dgm:spPr/>
      <dgm:t>
        <a:bodyPr/>
        <a:lstStyle/>
        <a:p>
          <a:endParaRPr lang="it-IT"/>
        </a:p>
      </dgm:t>
    </dgm:pt>
    <dgm:pt modelId="{5A5B81CB-139D-4B8C-B8AE-7DF816724AB5}" type="pres">
      <dgm:prSet presAssocID="{1B7250E8-96C0-45B8-B82E-A1EF810ED3E4}" presName="connector3" presStyleLbl="sibTrans2D1" presStyleIdx="2" presStyleCnt="3"/>
      <dgm:spPr/>
      <dgm:t>
        <a:bodyPr/>
        <a:lstStyle/>
        <a:p>
          <a:endParaRPr lang="it-IT"/>
        </a:p>
      </dgm:t>
    </dgm:pt>
  </dgm:ptLst>
  <dgm:cxnLst>
    <dgm:cxn modelId="{C0416DF7-41CA-416E-8D9C-EFDEAD2185DD}" srcId="{D446F0CA-5544-45F0-BD0F-725E64E360F3}" destId="{E23F6541-CD13-4442-B6A5-9EC4F5602553}" srcOrd="1" destOrd="0" parTransId="{3A93CA9E-C2A9-4861-965B-14A41263A218}" sibTransId="{C60FC644-FE85-49A6-94C5-1C568FE44545}"/>
    <dgm:cxn modelId="{16729B9F-1ED6-433C-84A4-1ED67301FF2A}" type="presOf" srcId="{C60FC644-FE85-49A6-94C5-1C568FE44545}" destId="{A8968A8B-1CBB-42BE-8CD5-AD425CDC7D91}" srcOrd="0" destOrd="0" presId="urn:microsoft.com/office/officeart/2005/8/layout/gear1"/>
    <dgm:cxn modelId="{E67207C6-C773-44A8-A867-563E684F74ED}" srcId="{D446F0CA-5544-45F0-BD0F-725E64E360F3}" destId="{971C04F4-6B7E-4F3A-8606-29D5FA9AAC7E}" srcOrd="2" destOrd="0" parTransId="{3EDFF81D-2FAA-47E8-AED9-9020D41FFF20}" sibTransId="{1B7250E8-96C0-45B8-B82E-A1EF810ED3E4}"/>
    <dgm:cxn modelId="{BA7F7E77-4EEC-4A86-A97D-28F4D532EAAA}" type="presOf" srcId="{971C04F4-6B7E-4F3A-8606-29D5FA9AAC7E}" destId="{AE6ADF34-D7C1-48C2-B2E8-C834B56976C4}" srcOrd="0" destOrd="0" presId="urn:microsoft.com/office/officeart/2005/8/layout/gear1"/>
    <dgm:cxn modelId="{2A28D459-8DB4-4E2C-A7BF-F77475BE956C}" type="presOf" srcId="{EC9CBF91-0365-46D9-828C-E36948C2AEFA}" destId="{DF85743F-E433-4B5F-A19C-4869A1078EFD}" srcOrd="1" destOrd="0" presId="urn:microsoft.com/office/officeart/2005/8/layout/gear1"/>
    <dgm:cxn modelId="{FAF24D20-F4C3-4EBF-BB69-3B5D2FB85E8D}" type="presOf" srcId="{EC9CBF91-0365-46D9-828C-E36948C2AEFA}" destId="{3A1B9445-439C-42F4-A556-7C08BF1B1812}" srcOrd="0" destOrd="0" presId="urn:microsoft.com/office/officeart/2005/8/layout/gear1"/>
    <dgm:cxn modelId="{3D27ECA8-1CF4-4CDF-A794-D9ED150F4819}" srcId="{D446F0CA-5544-45F0-BD0F-725E64E360F3}" destId="{EC9CBF91-0365-46D9-828C-E36948C2AEFA}" srcOrd="0" destOrd="0" parTransId="{63EF670F-1968-47FE-AAB4-A216B7D619A5}" sibTransId="{70B8228D-1108-423F-B170-D0B31CD3A623}"/>
    <dgm:cxn modelId="{279BEF34-7DF6-41A2-8FC4-7BFEA5CB4A7B}" type="presOf" srcId="{971C04F4-6B7E-4F3A-8606-29D5FA9AAC7E}" destId="{241EF6E4-5538-4463-8D2E-421D04099575}" srcOrd="2" destOrd="0" presId="urn:microsoft.com/office/officeart/2005/8/layout/gear1"/>
    <dgm:cxn modelId="{97F46030-FCB3-41B7-95D4-482150E6770D}" type="presOf" srcId="{E23F6541-CD13-4442-B6A5-9EC4F5602553}" destId="{F8A583CF-4424-43E3-9B8B-33F424CDB123}" srcOrd="1" destOrd="0" presId="urn:microsoft.com/office/officeart/2005/8/layout/gear1"/>
    <dgm:cxn modelId="{39F28AD0-254B-4AE5-9C1A-D1ED8EB668A6}" type="presOf" srcId="{EC9CBF91-0365-46D9-828C-E36948C2AEFA}" destId="{48161645-5837-4FBD-85EC-02F8F20E37CA}" srcOrd="2" destOrd="0" presId="urn:microsoft.com/office/officeart/2005/8/layout/gear1"/>
    <dgm:cxn modelId="{9637B9D5-157E-43AA-8FE8-35503AB3060E}" type="presOf" srcId="{1B7250E8-96C0-45B8-B82E-A1EF810ED3E4}" destId="{5A5B81CB-139D-4B8C-B8AE-7DF816724AB5}" srcOrd="0" destOrd="0" presId="urn:microsoft.com/office/officeart/2005/8/layout/gear1"/>
    <dgm:cxn modelId="{9D837608-93AC-466F-8E60-15DE41D726F0}" type="presOf" srcId="{E23F6541-CD13-4442-B6A5-9EC4F5602553}" destId="{546124FC-D846-4484-B897-286CE2B20D49}" srcOrd="2" destOrd="0" presId="urn:microsoft.com/office/officeart/2005/8/layout/gear1"/>
    <dgm:cxn modelId="{BDE0A4CB-9357-4362-A0BD-AC8DAD4DBEF9}" type="presOf" srcId="{D446F0CA-5544-45F0-BD0F-725E64E360F3}" destId="{3366B90C-8A4A-4CE3-8A70-6760D3761AC0}" srcOrd="0" destOrd="0" presId="urn:microsoft.com/office/officeart/2005/8/layout/gear1"/>
    <dgm:cxn modelId="{DAB7D12E-C27C-4676-AC2F-92CBEABF1877}" type="presOf" srcId="{971C04F4-6B7E-4F3A-8606-29D5FA9AAC7E}" destId="{67BFDA78-DBD0-4057-BCBD-AC4161E00DCF}" srcOrd="3" destOrd="0" presId="urn:microsoft.com/office/officeart/2005/8/layout/gear1"/>
    <dgm:cxn modelId="{FA8681A7-B80D-4335-848D-3477042B5F5E}" type="presOf" srcId="{E23F6541-CD13-4442-B6A5-9EC4F5602553}" destId="{711A35DE-1D9C-4661-9DFE-F682F4A26695}" srcOrd="0" destOrd="0" presId="urn:microsoft.com/office/officeart/2005/8/layout/gear1"/>
    <dgm:cxn modelId="{26F5FAFB-20C7-4237-8D74-EF7926E0A006}" type="presOf" srcId="{971C04F4-6B7E-4F3A-8606-29D5FA9AAC7E}" destId="{1E689CA2-24F8-4004-AC2B-53ACF8E2E670}" srcOrd="1" destOrd="0" presId="urn:microsoft.com/office/officeart/2005/8/layout/gear1"/>
    <dgm:cxn modelId="{034E5CC2-81EE-4817-95DB-8BEDAEF54C9A}" type="presOf" srcId="{70B8228D-1108-423F-B170-D0B31CD3A623}" destId="{DF27E7AB-52D4-42AD-BFE2-B97F94FFB55F}" srcOrd="0" destOrd="0" presId="urn:microsoft.com/office/officeart/2005/8/layout/gear1"/>
    <dgm:cxn modelId="{AC3DE06F-9D92-4A1F-9E2D-A155EE101BCA}" type="presParOf" srcId="{3366B90C-8A4A-4CE3-8A70-6760D3761AC0}" destId="{3A1B9445-439C-42F4-A556-7C08BF1B1812}" srcOrd="0" destOrd="0" presId="urn:microsoft.com/office/officeart/2005/8/layout/gear1"/>
    <dgm:cxn modelId="{0838D504-4CE8-42CC-A502-A68912FA33FB}" type="presParOf" srcId="{3366B90C-8A4A-4CE3-8A70-6760D3761AC0}" destId="{DF85743F-E433-4B5F-A19C-4869A1078EFD}" srcOrd="1" destOrd="0" presId="urn:microsoft.com/office/officeart/2005/8/layout/gear1"/>
    <dgm:cxn modelId="{E595DE1C-3B68-403F-B7AF-5502A5154AC7}" type="presParOf" srcId="{3366B90C-8A4A-4CE3-8A70-6760D3761AC0}" destId="{48161645-5837-4FBD-85EC-02F8F20E37CA}" srcOrd="2" destOrd="0" presId="urn:microsoft.com/office/officeart/2005/8/layout/gear1"/>
    <dgm:cxn modelId="{A5A3E6D4-EFFB-48F9-B511-F7D599AF9096}" type="presParOf" srcId="{3366B90C-8A4A-4CE3-8A70-6760D3761AC0}" destId="{711A35DE-1D9C-4661-9DFE-F682F4A26695}" srcOrd="3" destOrd="0" presId="urn:microsoft.com/office/officeart/2005/8/layout/gear1"/>
    <dgm:cxn modelId="{772F5C0E-B1E8-44EF-9960-0167E6203DE7}" type="presParOf" srcId="{3366B90C-8A4A-4CE3-8A70-6760D3761AC0}" destId="{F8A583CF-4424-43E3-9B8B-33F424CDB123}" srcOrd="4" destOrd="0" presId="urn:microsoft.com/office/officeart/2005/8/layout/gear1"/>
    <dgm:cxn modelId="{D587CFAB-E46C-413C-A02A-E968AD457FDC}" type="presParOf" srcId="{3366B90C-8A4A-4CE3-8A70-6760D3761AC0}" destId="{546124FC-D846-4484-B897-286CE2B20D49}" srcOrd="5" destOrd="0" presId="urn:microsoft.com/office/officeart/2005/8/layout/gear1"/>
    <dgm:cxn modelId="{1CDE8E10-91A7-4D5E-B4F2-AB0D84A94A29}" type="presParOf" srcId="{3366B90C-8A4A-4CE3-8A70-6760D3761AC0}" destId="{AE6ADF34-D7C1-48C2-B2E8-C834B56976C4}" srcOrd="6" destOrd="0" presId="urn:microsoft.com/office/officeart/2005/8/layout/gear1"/>
    <dgm:cxn modelId="{828046E3-A070-4D92-934D-119D3546CDD8}" type="presParOf" srcId="{3366B90C-8A4A-4CE3-8A70-6760D3761AC0}" destId="{1E689CA2-24F8-4004-AC2B-53ACF8E2E670}" srcOrd="7" destOrd="0" presId="urn:microsoft.com/office/officeart/2005/8/layout/gear1"/>
    <dgm:cxn modelId="{F9F70F5C-F3A3-4735-97A0-613186B7126C}" type="presParOf" srcId="{3366B90C-8A4A-4CE3-8A70-6760D3761AC0}" destId="{241EF6E4-5538-4463-8D2E-421D04099575}" srcOrd="8" destOrd="0" presId="urn:microsoft.com/office/officeart/2005/8/layout/gear1"/>
    <dgm:cxn modelId="{7600DC70-8851-4EAD-B865-58E3AE78483B}" type="presParOf" srcId="{3366B90C-8A4A-4CE3-8A70-6760D3761AC0}" destId="{67BFDA78-DBD0-4057-BCBD-AC4161E00DCF}" srcOrd="9" destOrd="0" presId="urn:microsoft.com/office/officeart/2005/8/layout/gear1"/>
    <dgm:cxn modelId="{6B78A393-F63E-4742-A3AC-8D5B5BBF0220}" type="presParOf" srcId="{3366B90C-8A4A-4CE3-8A70-6760D3761AC0}" destId="{DF27E7AB-52D4-42AD-BFE2-B97F94FFB55F}" srcOrd="10" destOrd="0" presId="urn:microsoft.com/office/officeart/2005/8/layout/gear1"/>
    <dgm:cxn modelId="{CFA4D3D8-1F96-44B5-AD08-5B6638ED86A0}" type="presParOf" srcId="{3366B90C-8A4A-4CE3-8A70-6760D3761AC0}" destId="{A8968A8B-1CBB-42BE-8CD5-AD425CDC7D91}" srcOrd="11" destOrd="0" presId="urn:microsoft.com/office/officeart/2005/8/layout/gear1"/>
    <dgm:cxn modelId="{CCB74AAB-F40B-4034-9482-2B41500AF83E}" type="presParOf" srcId="{3366B90C-8A4A-4CE3-8A70-6760D3761AC0}" destId="{5A5B81CB-139D-4B8C-B8AE-7DF816724AB5}" srcOrd="12" destOrd="0" presId="urn:microsoft.com/office/officeart/2005/8/layout/gear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B33BD73-1092-4DBF-8A36-B59886A53B1F}" type="doc">
      <dgm:prSet loTypeId="urn:microsoft.com/office/officeart/2005/8/layout/radial6" loCatId="cycle" qsTypeId="urn:microsoft.com/office/officeart/2005/8/quickstyle/simple5" qsCatId="simple" csTypeId="urn:microsoft.com/office/officeart/2005/8/colors/colorful4" csCatId="colorful" phldr="1"/>
      <dgm:spPr/>
      <dgm:t>
        <a:bodyPr/>
        <a:lstStyle/>
        <a:p>
          <a:endParaRPr lang="it-IT"/>
        </a:p>
      </dgm:t>
    </dgm:pt>
    <dgm:pt modelId="{6AA39BCA-6B36-4851-8AD2-3F2CDE1BFA74}">
      <dgm:prSet phldrT="[Testo]"/>
      <dgm:spPr/>
      <dgm:t>
        <a:bodyPr/>
        <a:lstStyle/>
        <a:p>
          <a:r>
            <a:rPr lang="it-IT"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SCHOOL NETWORK </a:t>
          </a:r>
          <a:endParaRPr lang="it-IT"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29B10B40-817C-43C9-BE8F-7C3ADF8DEAB9}" type="parTrans" cxnId="{04555E1F-09F2-4307-9754-0C6F78569DC3}">
      <dgm:prSet/>
      <dgm:spPr/>
      <dgm:t>
        <a:bodyPr/>
        <a:lstStyle/>
        <a:p>
          <a:endParaRPr lang="it-IT"/>
        </a:p>
      </dgm:t>
    </dgm:pt>
    <dgm:pt modelId="{A5A0FF0D-5FA1-44EB-AD2E-60ECB21278F0}" type="sibTrans" cxnId="{04555E1F-09F2-4307-9754-0C6F78569DC3}">
      <dgm:prSet/>
      <dgm:spPr/>
      <dgm:t>
        <a:bodyPr/>
        <a:lstStyle/>
        <a:p>
          <a:endParaRPr lang="it-IT"/>
        </a:p>
      </dgm:t>
    </dgm:pt>
    <dgm:pt modelId="{4127CDC3-6314-4E11-BC1C-329DF92C89AE}">
      <dgm:prSet phldrT="[Testo]" custT="1"/>
      <dgm:spPr/>
      <dgm:t>
        <a:bodyPr/>
        <a:lstStyle/>
        <a:p>
          <a:r>
            <a:rPr lang="it-IT" sz="2400"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Incentive</a:t>
          </a:r>
          <a:endParaRPr lang="it-IT" sz="2400"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37E1A2D1-F64E-4811-8BCB-281E65D144D9}" type="parTrans" cxnId="{C007870F-6BDE-42B5-814E-E77DA6AFF371}">
      <dgm:prSet/>
      <dgm:spPr/>
      <dgm:t>
        <a:bodyPr/>
        <a:lstStyle/>
        <a:p>
          <a:endParaRPr lang="it-IT"/>
        </a:p>
      </dgm:t>
    </dgm:pt>
    <dgm:pt modelId="{927D6859-0461-4847-8AF0-C4367E7B4ECC}" type="sibTrans" cxnId="{C007870F-6BDE-42B5-814E-E77DA6AFF371}">
      <dgm:prSet/>
      <dgm:spPr/>
      <dgm:t>
        <a:bodyPr/>
        <a:lstStyle/>
        <a:p>
          <a:endParaRPr lang="it-IT"/>
        </a:p>
      </dgm:t>
    </dgm:pt>
    <dgm:pt modelId="{E6449C0F-9737-481A-A963-615FF9699034}">
      <dgm:prSet phldrT="[Testo]" custT="1"/>
      <dgm:spPr/>
      <dgm:t>
        <a:bodyPr/>
        <a:lstStyle/>
        <a:p>
          <a:r>
            <a:rPr lang="it-IT" sz="2400" b="1"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Interaction</a:t>
          </a:r>
          <a:endParaRPr lang="it-IT" sz="2400"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71CD4ECF-5743-4C4B-8741-A32D6609F1A8}" type="parTrans" cxnId="{D1855141-7211-48B8-8A17-F6141B0361E5}">
      <dgm:prSet/>
      <dgm:spPr/>
      <dgm:t>
        <a:bodyPr/>
        <a:lstStyle/>
        <a:p>
          <a:endParaRPr lang="it-IT"/>
        </a:p>
      </dgm:t>
    </dgm:pt>
    <dgm:pt modelId="{F4DE50FE-44B1-4935-BFEC-7563153593B3}" type="sibTrans" cxnId="{D1855141-7211-48B8-8A17-F6141B0361E5}">
      <dgm:prSet/>
      <dgm:spPr/>
      <dgm:t>
        <a:bodyPr/>
        <a:lstStyle/>
        <a:p>
          <a:endParaRPr lang="it-IT"/>
        </a:p>
      </dgm:t>
    </dgm:pt>
    <dgm:pt modelId="{73AA0059-8AFA-44A3-980F-1AD47A30FB35}">
      <dgm:prSet phldrT="[Testo]" custT="1"/>
      <dgm:spPr/>
      <dgm:t>
        <a:bodyPr/>
        <a:lstStyle/>
        <a:p>
          <a:r>
            <a:rPr lang="it-IT" sz="2400" b="1"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Growth</a:t>
          </a:r>
          <a:endParaRPr lang="it-IT" sz="2400"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10B2F3E2-889C-4269-9ED9-585AA14CCEA4}" type="parTrans" cxnId="{9082572E-FF0C-45D2-BCDA-197B42FB1337}">
      <dgm:prSet/>
      <dgm:spPr/>
      <dgm:t>
        <a:bodyPr/>
        <a:lstStyle/>
        <a:p>
          <a:endParaRPr lang="it-IT"/>
        </a:p>
      </dgm:t>
    </dgm:pt>
    <dgm:pt modelId="{C5CE1F5E-3913-4687-8CC6-1FF9555DB954}" type="sibTrans" cxnId="{9082572E-FF0C-45D2-BCDA-197B42FB1337}">
      <dgm:prSet/>
      <dgm:spPr/>
      <dgm:t>
        <a:bodyPr/>
        <a:lstStyle/>
        <a:p>
          <a:endParaRPr lang="it-IT"/>
        </a:p>
      </dgm:t>
    </dgm:pt>
    <dgm:pt modelId="{358EE852-E0CC-4A6E-BB05-A976D249C4CA}">
      <dgm:prSet phldrT="[Testo]" custT="1"/>
      <dgm:spPr/>
      <dgm:t>
        <a:bodyPr/>
        <a:lstStyle/>
        <a:p>
          <a:r>
            <a:rPr lang="it-IT" sz="2400" b="1"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Comparison</a:t>
          </a:r>
          <a:endParaRPr lang="it-IT" sz="2400"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7FEE147-2B5E-45C5-A670-7065285A37F5}" type="parTrans" cxnId="{35B6B24B-3E4F-49C3-8245-2170D5E876C5}">
      <dgm:prSet/>
      <dgm:spPr/>
      <dgm:t>
        <a:bodyPr/>
        <a:lstStyle/>
        <a:p>
          <a:endParaRPr lang="it-IT"/>
        </a:p>
      </dgm:t>
    </dgm:pt>
    <dgm:pt modelId="{51F79F0B-B1F8-4185-98AA-E82FC8320BEA}" type="sibTrans" cxnId="{35B6B24B-3E4F-49C3-8245-2170D5E876C5}">
      <dgm:prSet/>
      <dgm:spPr/>
      <dgm:t>
        <a:bodyPr/>
        <a:lstStyle/>
        <a:p>
          <a:endParaRPr lang="it-IT"/>
        </a:p>
      </dgm:t>
    </dgm:pt>
    <dgm:pt modelId="{1081801D-2F19-4AC1-A307-C5CE05B64049}" type="pres">
      <dgm:prSet presAssocID="{AB33BD73-1092-4DBF-8A36-B59886A53B1F}" presName="Name0" presStyleCnt="0">
        <dgm:presLayoutVars>
          <dgm:chMax val="1"/>
          <dgm:dir/>
          <dgm:animLvl val="ctr"/>
          <dgm:resizeHandles val="exact"/>
        </dgm:presLayoutVars>
      </dgm:prSet>
      <dgm:spPr/>
      <dgm:t>
        <a:bodyPr/>
        <a:lstStyle/>
        <a:p>
          <a:endParaRPr lang="it-IT"/>
        </a:p>
      </dgm:t>
    </dgm:pt>
    <dgm:pt modelId="{8DCB3E51-2B99-4B0B-A475-76EDC6A626B8}" type="pres">
      <dgm:prSet presAssocID="{6AA39BCA-6B36-4851-8AD2-3F2CDE1BFA74}" presName="centerShape" presStyleLbl="node0" presStyleIdx="0" presStyleCnt="1"/>
      <dgm:spPr/>
      <dgm:t>
        <a:bodyPr/>
        <a:lstStyle/>
        <a:p>
          <a:endParaRPr lang="it-IT"/>
        </a:p>
      </dgm:t>
    </dgm:pt>
    <dgm:pt modelId="{4E787C33-73E2-4E58-A5BE-B4E4EDC83B0A}" type="pres">
      <dgm:prSet presAssocID="{4127CDC3-6314-4E11-BC1C-329DF92C89AE}" presName="node" presStyleLbl="node1" presStyleIdx="0" presStyleCnt="4" custScaleX="172690" custScaleY="128790" custRadScaleRad="95510" custRadScaleInc="-10588">
        <dgm:presLayoutVars>
          <dgm:bulletEnabled val="1"/>
        </dgm:presLayoutVars>
      </dgm:prSet>
      <dgm:spPr/>
      <dgm:t>
        <a:bodyPr/>
        <a:lstStyle/>
        <a:p>
          <a:endParaRPr lang="it-IT"/>
        </a:p>
      </dgm:t>
    </dgm:pt>
    <dgm:pt modelId="{D88C19AD-5830-49AB-8A5E-4C8DF6E6693A}" type="pres">
      <dgm:prSet presAssocID="{4127CDC3-6314-4E11-BC1C-329DF92C89AE}" presName="dummy" presStyleCnt="0"/>
      <dgm:spPr/>
      <dgm:t>
        <a:bodyPr/>
        <a:lstStyle/>
        <a:p>
          <a:endParaRPr lang="it-IT"/>
        </a:p>
      </dgm:t>
    </dgm:pt>
    <dgm:pt modelId="{B7734391-2592-4516-B6D8-A4E830DEC1F8}" type="pres">
      <dgm:prSet presAssocID="{927D6859-0461-4847-8AF0-C4367E7B4ECC}" presName="sibTrans" presStyleLbl="sibTrans2D1" presStyleIdx="0" presStyleCnt="4"/>
      <dgm:spPr/>
      <dgm:t>
        <a:bodyPr/>
        <a:lstStyle/>
        <a:p>
          <a:endParaRPr lang="it-IT"/>
        </a:p>
      </dgm:t>
    </dgm:pt>
    <dgm:pt modelId="{A4E0DA23-A7F1-406C-B6F7-73D490CD6F90}" type="pres">
      <dgm:prSet presAssocID="{E6449C0F-9737-481A-A963-615FF9699034}" presName="node" presStyleLbl="node1" presStyleIdx="1" presStyleCnt="4" custScaleX="173323" custRadScaleRad="110367" custRadScaleInc="2793">
        <dgm:presLayoutVars>
          <dgm:bulletEnabled val="1"/>
        </dgm:presLayoutVars>
      </dgm:prSet>
      <dgm:spPr/>
      <dgm:t>
        <a:bodyPr/>
        <a:lstStyle/>
        <a:p>
          <a:endParaRPr lang="it-IT"/>
        </a:p>
      </dgm:t>
    </dgm:pt>
    <dgm:pt modelId="{C4D8D063-4DAC-43EE-A4A4-84AB2D9B29CC}" type="pres">
      <dgm:prSet presAssocID="{E6449C0F-9737-481A-A963-615FF9699034}" presName="dummy" presStyleCnt="0"/>
      <dgm:spPr/>
      <dgm:t>
        <a:bodyPr/>
        <a:lstStyle/>
        <a:p>
          <a:endParaRPr lang="it-IT"/>
        </a:p>
      </dgm:t>
    </dgm:pt>
    <dgm:pt modelId="{04800B47-1ECE-40B1-ADD4-2920935CE4A7}" type="pres">
      <dgm:prSet presAssocID="{F4DE50FE-44B1-4935-BFEC-7563153593B3}" presName="sibTrans" presStyleLbl="sibTrans2D1" presStyleIdx="1" presStyleCnt="4"/>
      <dgm:spPr/>
      <dgm:t>
        <a:bodyPr/>
        <a:lstStyle/>
        <a:p>
          <a:endParaRPr lang="it-IT"/>
        </a:p>
      </dgm:t>
    </dgm:pt>
    <dgm:pt modelId="{FC145B79-C160-49A3-B2B9-C57FA5B803C2}" type="pres">
      <dgm:prSet presAssocID="{73AA0059-8AFA-44A3-980F-1AD47A30FB35}" presName="node" presStyleLbl="node1" presStyleIdx="2" presStyleCnt="4" custScaleX="149057">
        <dgm:presLayoutVars>
          <dgm:bulletEnabled val="1"/>
        </dgm:presLayoutVars>
      </dgm:prSet>
      <dgm:spPr/>
      <dgm:t>
        <a:bodyPr/>
        <a:lstStyle/>
        <a:p>
          <a:endParaRPr lang="it-IT"/>
        </a:p>
      </dgm:t>
    </dgm:pt>
    <dgm:pt modelId="{ECBE40FA-EEF3-40AC-8A8A-A8B975A9370B}" type="pres">
      <dgm:prSet presAssocID="{73AA0059-8AFA-44A3-980F-1AD47A30FB35}" presName="dummy" presStyleCnt="0"/>
      <dgm:spPr/>
      <dgm:t>
        <a:bodyPr/>
        <a:lstStyle/>
        <a:p>
          <a:endParaRPr lang="it-IT"/>
        </a:p>
      </dgm:t>
    </dgm:pt>
    <dgm:pt modelId="{8AE93C9A-F38D-41A4-AF54-3DE654C461CE}" type="pres">
      <dgm:prSet presAssocID="{C5CE1F5E-3913-4687-8CC6-1FF9555DB954}" presName="sibTrans" presStyleLbl="sibTrans2D1" presStyleIdx="2" presStyleCnt="4"/>
      <dgm:spPr/>
      <dgm:t>
        <a:bodyPr/>
        <a:lstStyle/>
        <a:p>
          <a:endParaRPr lang="it-IT"/>
        </a:p>
      </dgm:t>
    </dgm:pt>
    <dgm:pt modelId="{DC7A8CB4-84A2-48BB-81BA-CCCB2BC72C59}" type="pres">
      <dgm:prSet presAssocID="{358EE852-E0CC-4A6E-BB05-A976D249C4CA}" presName="node" presStyleLbl="node1" presStyleIdx="3" presStyleCnt="4" custScaleX="173401" custRadScaleRad="119694" custRadScaleInc="6324">
        <dgm:presLayoutVars>
          <dgm:bulletEnabled val="1"/>
        </dgm:presLayoutVars>
      </dgm:prSet>
      <dgm:spPr/>
      <dgm:t>
        <a:bodyPr/>
        <a:lstStyle/>
        <a:p>
          <a:endParaRPr lang="it-IT"/>
        </a:p>
      </dgm:t>
    </dgm:pt>
    <dgm:pt modelId="{27D008D7-FD8B-4473-B9B0-6B7590222FBA}" type="pres">
      <dgm:prSet presAssocID="{358EE852-E0CC-4A6E-BB05-A976D249C4CA}" presName="dummy" presStyleCnt="0"/>
      <dgm:spPr/>
      <dgm:t>
        <a:bodyPr/>
        <a:lstStyle/>
        <a:p>
          <a:endParaRPr lang="it-IT"/>
        </a:p>
      </dgm:t>
    </dgm:pt>
    <dgm:pt modelId="{7D2094E1-2DA7-49A6-808A-FB59A8D7870C}" type="pres">
      <dgm:prSet presAssocID="{51F79F0B-B1F8-4185-98AA-E82FC8320BEA}" presName="sibTrans" presStyleLbl="sibTrans2D1" presStyleIdx="3" presStyleCnt="4"/>
      <dgm:spPr/>
      <dgm:t>
        <a:bodyPr/>
        <a:lstStyle/>
        <a:p>
          <a:endParaRPr lang="it-IT"/>
        </a:p>
      </dgm:t>
    </dgm:pt>
  </dgm:ptLst>
  <dgm:cxnLst>
    <dgm:cxn modelId="{C007870F-6BDE-42B5-814E-E77DA6AFF371}" srcId="{6AA39BCA-6B36-4851-8AD2-3F2CDE1BFA74}" destId="{4127CDC3-6314-4E11-BC1C-329DF92C89AE}" srcOrd="0" destOrd="0" parTransId="{37E1A2D1-F64E-4811-8BCB-281E65D144D9}" sibTransId="{927D6859-0461-4847-8AF0-C4367E7B4ECC}"/>
    <dgm:cxn modelId="{A4C4C43E-DEB9-48BC-A7E7-A3688663BE3B}" type="presOf" srcId="{AB33BD73-1092-4DBF-8A36-B59886A53B1F}" destId="{1081801D-2F19-4AC1-A307-C5CE05B64049}" srcOrd="0" destOrd="0" presId="urn:microsoft.com/office/officeart/2005/8/layout/radial6"/>
    <dgm:cxn modelId="{1A59E943-1A55-41BF-990E-12FD9619F0F1}" type="presOf" srcId="{51F79F0B-B1F8-4185-98AA-E82FC8320BEA}" destId="{7D2094E1-2DA7-49A6-808A-FB59A8D7870C}" srcOrd="0" destOrd="0" presId="urn:microsoft.com/office/officeart/2005/8/layout/radial6"/>
    <dgm:cxn modelId="{B3B310F1-E63A-469E-9DB4-6682015C51F4}" type="presOf" srcId="{E6449C0F-9737-481A-A963-615FF9699034}" destId="{A4E0DA23-A7F1-406C-B6F7-73D490CD6F90}" srcOrd="0" destOrd="0" presId="urn:microsoft.com/office/officeart/2005/8/layout/radial6"/>
    <dgm:cxn modelId="{D1855141-7211-48B8-8A17-F6141B0361E5}" srcId="{6AA39BCA-6B36-4851-8AD2-3F2CDE1BFA74}" destId="{E6449C0F-9737-481A-A963-615FF9699034}" srcOrd="1" destOrd="0" parTransId="{71CD4ECF-5743-4C4B-8741-A32D6609F1A8}" sibTransId="{F4DE50FE-44B1-4935-BFEC-7563153593B3}"/>
    <dgm:cxn modelId="{169B39C5-1946-4A07-B165-B1DF63CB7792}" type="presOf" srcId="{C5CE1F5E-3913-4687-8CC6-1FF9555DB954}" destId="{8AE93C9A-F38D-41A4-AF54-3DE654C461CE}" srcOrd="0" destOrd="0" presId="urn:microsoft.com/office/officeart/2005/8/layout/radial6"/>
    <dgm:cxn modelId="{35CA9309-05CC-481E-9851-D1A38D85ACC4}" type="presOf" srcId="{6AA39BCA-6B36-4851-8AD2-3F2CDE1BFA74}" destId="{8DCB3E51-2B99-4B0B-A475-76EDC6A626B8}" srcOrd="0" destOrd="0" presId="urn:microsoft.com/office/officeart/2005/8/layout/radial6"/>
    <dgm:cxn modelId="{9082572E-FF0C-45D2-BCDA-197B42FB1337}" srcId="{6AA39BCA-6B36-4851-8AD2-3F2CDE1BFA74}" destId="{73AA0059-8AFA-44A3-980F-1AD47A30FB35}" srcOrd="2" destOrd="0" parTransId="{10B2F3E2-889C-4269-9ED9-585AA14CCEA4}" sibTransId="{C5CE1F5E-3913-4687-8CC6-1FF9555DB954}"/>
    <dgm:cxn modelId="{88C547C8-E5BA-4B6A-84F5-25C5D6E87CEA}" type="presOf" srcId="{358EE852-E0CC-4A6E-BB05-A976D249C4CA}" destId="{DC7A8CB4-84A2-48BB-81BA-CCCB2BC72C59}" srcOrd="0" destOrd="0" presId="urn:microsoft.com/office/officeart/2005/8/layout/radial6"/>
    <dgm:cxn modelId="{5EA02A03-9B60-4ECE-9218-F0646E16BF5D}" type="presOf" srcId="{73AA0059-8AFA-44A3-980F-1AD47A30FB35}" destId="{FC145B79-C160-49A3-B2B9-C57FA5B803C2}" srcOrd="0" destOrd="0" presId="urn:microsoft.com/office/officeart/2005/8/layout/radial6"/>
    <dgm:cxn modelId="{04555E1F-09F2-4307-9754-0C6F78569DC3}" srcId="{AB33BD73-1092-4DBF-8A36-B59886A53B1F}" destId="{6AA39BCA-6B36-4851-8AD2-3F2CDE1BFA74}" srcOrd="0" destOrd="0" parTransId="{29B10B40-817C-43C9-BE8F-7C3ADF8DEAB9}" sibTransId="{A5A0FF0D-5FA1-44EB-AD2E-60ECB21278F0}"/>
    <dgm:cxn modelId="{35B6B24B-3E4F-49C3-8245-2170D5E876C5}" srcId="{6AA39BCA-6B36-4851-8AD2-3F2CDE1BFA74}" destId="{358EE852-E0CC-4A6E-BB05-A976D249C4CA}" srcOrd="3" destOrd="0" parTransId="{97FEE147-2B5E-45C5-A670-7065285A37F5}" sibTransId="{51F79F0B-B1F8-4185-98AA-E82FC8320BEA}"/>
    <dgm:cxn modelId="{708FED0C-F4E0-4A06-B783-43912B4BF0FE}" type="presOf" srcId="{F4DE50FE-44B1-4935-BFEC-7563153593B3}" destId="{04800B47-1ECE-40B1-ADD4-2920935CE4A7}" srcOrd="0" destOrd="0" presId="urn:microsoft.com/office/officeart/2005/8/layout/radial6"/>
    <dgm:cxn modelId="{330ED833-5123-49A3-B438-1E78EB549944}" type="presOf" srcId="{4127CDC3-6314-4E11-BC1C-329DF92C89AE}" destId="{4E787C33-73E2-4E58-A5BE-B4E4EDC83B0A}" srcOrd="0" destOrd="0" presId="urn:microsoft.com/office/officeart/2005/8/layout/radial6"/>
    <dgm:cxn modelId="{AC492C60-8818-4062-AD5A-3A931B0426D9}" type="presOf" srcId="{927D6859-0461-4847-8AF0-C4367E7B4ECC}" destId="{B7734391-2592-4516-B6D8-A4E830DEC1F8}" srcOrd="0" destOrd="0" presId="urn:microsoft.com/office/officeart/2005/8/layout/radial6"/>
    <dgm:cxn modelId="{39F2594F-8DA6-4603-81C7-13D9E1647642}" type="presParOf" srcId="{1081801D-2F19-4AC1-A307-C5CE05B64049}" destId="{8DCB3E51-2B99-4B0B-A475-76EDC6A626B8}" srcOrd="0" destOrd="0" presId="urn:microsoft.com/office/officeart/2005/8/layout/radial6"/>
    <dgm:cxn modelId="{52F05600-E486-4C82-BF30-7C2EEFCE7C4E}" type="presParOf" srcId="{1081801D-2F19-4AC1-A307-C5CE05B64049}" destId="{4E787C33-73E2-4E58-A5BE-B4E4EDC83B0A}" srcOrd="1" destOrd="0" presId="urn:microsoft.com/office/officeart/2005/8/layout/radial6"/>
    <dgm:cxn modelId="{02A62ECE-F032-4610-B3B8-7B2184B9395E}" type="presParOf" srcId="{1081801D-2F19-4AC1-A307-C5CE05B64049}" destId="{D88C19AD-5830-49AB-8A5E-4C8DF6E6693A}" srcOrd="2" destOrd="0" presId="urn:microsoft.com/office/officeart/2005/8/layout/radial6"/>
    <dgm:cxn modelId="{313F5A8F-B396-4AA5-A8C2-AE3B7E3D0F86}" type="presParOf" srcId="{1081801D-2F19-4AC1-A307-C5CE05B64049}" destId="{B7734391-2592-4516-B6D8-A4E830DEC1F8}" srcOrd="3" destOrd="0" presId="urn:microsoft.com/office/officeart/2005/8/layout/radial6"/>
    <dgm:cxn modelId="{F17B1ED8-D1BE-4BE5-9AFE-346F5AF689FA}" type="presParOf" srcId="{1081801D-2F19-4AC1-A307-C5CE05B64049}" destId="{A4E0DA23-A7F1-406C-B6F7-73D490CD6F90}" srcOrd="4" destOrd="0" presId="urn:microsoft.com/office/officeart/2005/8/layout/radial6"/>
    <dgm:cxn modelId="{A501C8CC-8E18-43E3-BD06-326F17892E7C}" type="presParOf" srcId="{1081801D-2F19-4AC1-A307-C5CE05B64049}" destId="{C4D8D063-4DAC-43EE-A4A4-84AB2D9B29CC}" srcOrd="5" destOrd="0" presId="urn:microsoft.com/office/officeart/2005/8/layout/radial6"/>
    <dgm:cxn modelId="{56FF1DF7-42BD-4E39-8358-2073F164DE03}" type="presParOf" srcId="{1081801D-2F19-4AC1-A307-C5CE05B64049}" destId="{04800B47-1ECE-40B1-ADD4-2920935CE4A7}" srcOrd="6" destOrd="0" presId="urn:microsoft.com/office/officeart/2005/8/layout/radial6"/>
    <dgm:cxn modelId="{1EC341C8-61B9-41A8-BA15-477354B45884}" type="presParOf" srcId="{1081801D-2F19-4AC1-A307-C5CE05B64049}" destId="{FC145B79-C160-49A3-B2B9-C57FA5B803C2}" srcOrd="7" destOrd="0" presId="urn:microsoft.com/office/officeart/2005/8/layout/radial6"/>
    <dgm:cxn modelId="{FA0CFB26-C25A-4E93-95A2-6B9AC5AD3F36}" type="presParOf" srcId="{1081801D-2F19-4AC1-A307-C5CE05B64049}" destId="{ECBE40FA-EEF3-40AC-8A8A-A8B975A9370B}" srcOrd="8" destOrd="0" presId="urn:microsoft.com/office/officeart/2005/8/layout/radial6"/>
    <dgm:cxn modelId="{F089E0B0-7572-4A65-AF23-396BB3D5CFFF}" type="presParOf" srcId="{1081801D-2F19-4AC1-A307-C5CE05B64049}" destId="{8AE93C9A-F38D-41A4-AF54-3DE654C461CE}" srcOrd="9" destOrd="0" presId="urn:microsoft.com/office/officeart/2005/8/layout/radial6"/>
    <dgm:cxn modelId="{A14519F1-1B28-4FBA-9D59-5293A566163D}" type="presParOf" srcId="{1081801D-2F19-4AC1-A307-C5CE05B64049}" destId="{DC7A8CB4-84A2-48BB-81BA-CCCB2BC72C59}" srcOrd="10" destOrd="0" presId="urn:microsoft.com/office/officeart/2005/8/layout/radial6"/>
    <dgm:cxn modelId="{28F65B79-9AA6-4602-8C10-E8D867AA3167}" type="presParOf" srcId="{1081801D-2F19-4AC1-A307-C5CE05B64049}" destId="{27D008D7-FD8B-4473-B9B0-6B7590222FBA}" srcOrd="11" destOrd="0" presId="urn:microsoft.com/office/officeart/2005/8/layout/radial6"/>
    <dgm:cxn modelId="{E8C3451C-1B3D-4FED-8E80-93DFA0E19FC8}" type="presParOf" srcId="{1081801D-2F19-4AC1-A307-C5CE05B64049}" destId="{7D2094E1-2DA7-49A6-808A-FB59A8D7870C}" srcOrd="12" destOrd="0" presId="urn:microsoft.com/office/officeart/2005/8/layout/radial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F4592FF-68E2-4C8A-B6A0-1A60950D8A85}" type="doc">
      <dgm:prSet loTypeId="urn:microsoft.com/office/officeart/2008/layout/AlternatingPictureCircles" loCatId="picture" qsTypeId="urn:microsoft.com/office/officeart/2005/8/quickstyle/simple1" qsCatId="simple" csTypeId="urn:microsoft.com/office/officeart/2005/8/colors/accent1_2" csCatId="accent1" phldr="1"/>
      <dgm:spPr/>
      <dgm:t>
        <a:bodyPr/>
        <a:lstStyle/>
        <a:p>
          <a:endParaRPr lang="it-IT"/>
        </a:p>
      </dgm:t>
    </dgm:pt>
    <dgm:pt modelId="{02D10E63-1436-467E-8414-13AEF4774419}">
      <dgm:prSet phldrT="[Testo]"/>
      <dgm:spPr>
        <a:solidFill>
          <a:srgbClr val="66FFFF"/>
        </a:solidFill>
      </dgm:spPr>
      <dgm:t>
        <a:bodyPr/>
        <a:lstStyle/>
        <a:p>
          <a:r>
            <a:rPr lang="it-IT" b="1" dirty="0" smtClean="0"/>
            <a:t>Catanzaro, 25-27 novembre 2015</a:t>
          </a:r>
          <a:endParaRPr lang="it-IT" b="1" dirty="0"/>
        </a:p>
      </dgm:t>
    </dgm:pt>
    <dgm:pt modelId="{1CC196D6-CD1F-4C3E-9435-04DD34E14623}" type="parTrans" cxnId="{8FA51799-FCCD-4903-AEAB-2AEEAFAAFF9C}">
      <dgm:prSet/>
      <dgm:spPr/>
      <dgm:t>
        <a:bodyPr/>
        <a:lstStyle/>
        <a:p>
          <a:endParaRPr lang="it-IT"/>
        </a:p>
      </dgm:t>
    </dgm:pt>
    <dgm:pt modelId="{2AAAEBF7-FCA2-4DFE-B095-BD030F9E752B}" type="sibTrans" cxnId="{8FA51799-FCCD-4903-AEAB-2AEEAFAAFF9C}">
      <dgm:prSet/>
      <dgm:spPr/>
      <dgm:t>
        <a:bodyPr/>
        <a:lstStyle/>
        <a:p>
          <a:endParaRPr lang="it-IT"/>
        </a:p>
      </dgm:t>
    </dgm:pt>
    <dgm:pt modelId="{BB58A30A-9B52-48EA-9233-8CB0CDB5C185}">
      <dgm:prSet phldrT="[Testo]" custT="1"/>
      <dgm:spPr>
        <a:solidFill>
          <a:srgbClr val="66FFFF">
            <a:alpha val="89804"/>
          </a:srgbClr>
        </a:solidFill>
      </dgm:spPr>
      <dgm:t>
        <a:bodyPr/>
        <a:lstStyle/>
        <a:p>
          <a:pPr algn="ctr"/>
          <a:endParaRPr lang="it-IT" sz="2400" dirty="0" smtClean="0">
            <a:latin typeface="Aharoni" panose="02010803020104030203" pitchFamily="2" charset="-79"/>
            <a:ea typeface="Calibri"/>
            <a:cs typeface="Aharoni" panose="02010803020104030203" pitchFamily="2" charset="-79"/>
          </a:endParaRPr>
        </a:p>
        <a:p>
          <a:pPr algn="ctr"/>
          <a:r>
            <a:rPr lang="it-IT" sz="2800" b="1" dirty="0" smtClean="0">
              <a:latin typeface="+mn-lt"/>
              <a:ea typeface="Calibri"/>
              <a:cs typeface="Aharoni" panose="02010803020104030203" pitchFamily="2" charset="-79"/>
            </a:rPr>
            <a:t>L. S. ’’Regina Margherita’’ (SA)</a:t>
          </a:r>
        </a:p>
        <a:p>
          <a:pPr algn="ctr"/>
          <a:r>
            <a:rPr lang="it-IT" sz="2800" b="1" dirty="0" smtClean="0">
              <a:latin typeface="+mn-lt"/>
              <a:ea typeface="Calibri"/>
              <a:cs typeface="Aharoni" panose="02010803020104030203" pitchFamily="2" charset="-79"/>
            </a:rPr>
            <a:t> L.S.“E. Fermi” (CZ)</a:t>
          </a:r>
        </a:p>
        <a:p>
          <a:pPr algn="r"/>
          <a:endParaRPr lang="it-IT" sz="2400" dirty="0"/>
        </a:p>
      </dgm:t>
    </dgm:pt>
    <dgm:pt modelId="{FF87387D-FA82-44F5-9BD5-7869A9AF9D65}" type="sibTrans" cxnId="{C0FB7826-6E57-408E-85B5-0E0504DBBBA9}">
      <dgm:prSet/>
      <dgm:spPr/>
      <dgm:t>
        <a:bodyPr/>
        <a:lstStyle/>
        <a:p>
          <a:endParaRPr lang="it-IT"/>
        </a:p>
      </dgm:t>
    </dgm:pt>
    <dgm:pt modelId="{77BA885B-54BF-44DF-BCF4-8E846D600DB8}" type="parTrans" cxnId="{C0FB7826-6E57-408E-85B5-0E0504DBBBA9}">
      <dgm:prSet/>
      <dgm:spPr/>
      <dgm:t>
        <a:bodyPr/>
        <a:lstStyle/>
        <a:p>
          <a:endParaRPr lang="it-IT"/>
        </a:p>
      </dgm:t>
    </dgm:pt>
    <dgm:pt modelId="{01C158EE-441A-4EE3-AB3D-366DF1266A98}" type="pres">
      <dgm:prSet presAssocID="{3F4592FF-68E2-4C8A-B6A0-1A60950D8A85}" presName="Name0" presStyleCnt="0">
        <dgm:presLayoutVars>
          <dgm:chMax/>
          <dgm:chPref/>
          <dgm:dir/>
        </dgm:presLayoutVars>
      </dgm:prSet>
      <dgm:spPr/>
      <dgm:t>
        <a:bodyPr/>
        <a:lstStyle/>
        <a:p>
          <a:endParaRPr lang="it-IT"/>
        </a:p>
      </dgm:t>
    </dgm:pt>
    <dgm:pt modelId="{54FF573D-3CE5-40E8-AA2F-CA60035BF64C}" type="pres">
      <dgm:prSet presAssocID="{BB58A30A-9B52-48EA-9233-8CB0CDB5C185}" presName="composite" presStyleCnt="0"/>
      <dgm:spPr/>
    </dgm:pt>
    <dgm:pt modelId="{F3C10A41-2DD4-4F7A-AFC2-509C3E6D325C}" type="pres">
      <dgm:prSet presAssocID="{BB58A30A-9B52-48EA-9233-8CB0CDB5C185}" presName="Accent" presStyleLbl="alignNode1" presStyleIdx="0" presStyleCnt="3">
        <dgm:presLayoutVars>
          <dgm:chMax val="0"/>
          <dgm:chPref val="0"/>
        </dgm:presLayoutVars>
      </dgm:prSet>
      <dgm:spPr/>
    </dgm:pt>
    <dgm:pt modelId="{2D9F1337-A73D-4275-BA1E-25379D550FA9}" type="pres">
      <dgm:prSet presAssocID="{BB58A30A-9B52-48EA-9233-8CB0CDB5C185}" presName="Image" presStyleLbl="bgImgPlace1" presStyleIdx="0" presStyleCnt="2" custScaleX="303739" custScaleY="253355" custLinFactX="32677" custLinFactNeighborX="100000" custLinFactNeighborY="-3250">
        <dgm:presLayoutVars>
          <dgm:chMax val="0"/>
          <dgm:chPref val="0"/>
          <dgm:bulletEnabled val="1"/>
        </dgm:presLayoutVars>
      </dgm:prSet>
      <dgm:spPr>
        <a:blipFill rotWithShape="1">
          <a:blip xmlns:r="http://schemas.openxmlformats.org/officeDocument/2006/relationships" r:embed="rId1"/>
          <a:stretch>
            <a:fillRect/>
          </a:stretch>
        </a:blipFill>
      </dgm:spPr>
      <dgm:t>
        <a:bodyPr/>
        <a:lstStyle/>
        <a:p>
          <a:endParaRPr lang="it-IT"/>
        </a:p>
      </dgm:t>
    </dgm:pt>
    <dgm:pt modelId="{002B8524-C0EF-46D8-8B20-5A92E53B5DC3}" type="pres">
      <dgm:prSet presAssocID="{BB58A30A-9B52-48EA-9233-8CB0CDB5C185}" presName="Parent" presStyleLbl="fgAccFollowNode1" presStyleIdx="0" presStyleCnt="2" custFlipHor="1" custScaleX="398455" custScaleY="159182" custLinFactX="-126569" custLinFactNeighborX="-200000" custLinFactNeighborY="-20256">
        <dgm:presLayoutVars>
          <dgm:chMax val="0"/>
          <dgm:chPref val="0"/>
          <dgm:bulletEnabled val="1"/>
        </dgm:presLayoutVars>
      </dgm:prSet>
      <dgm:spPr/>
      <dgm:t>
        <a:bodyPr/>
        <a:lstStyle/>
        <a:p>
          <a:endParaRPr lang="it-IT"/>
        </a:p>
      </dgm:t>
    </dgm:pt>
    <dgm:pt modelId="{541BB22E-379A-42DC-9B04-AFE6B4A0B4CB}" type="pres">
      <dgm:prSet presAssocID="{BB58A30A-9B52-48EA-9233-8CB0CDB5C185}" presName="Space" presStyleCnt="0">
        <dgm:presLayoutVars>
          <dgm:chMax val="0"/>
          <dgm:chPref val="0"/>
        </dgm:presLayoutVars>
      </dgm:prSet>
      <dgm:spPr/>
    </dgm:pt>
    <dgm:pt modelId="{6C74F692-D051-47C7-9A84-9F2CF9C0D719}" type="pres">
      <dgm:prSet presAssocID="{FF87387D-FA82-44F5-9BD5-7869A9AF9D65}" presName="ConnectorComposite" presStyleCnt="0"/>
      <dgm:spPr/>
    </dgm:pt>
    <dgm:pt modelId="{845385A3-92DA-4FBB-A7FA-4C460BFA42F4}" type="pres">
      <dgm:prSet presAssocID="{FF87387D-FA82-44F5-9BD5-7869A9AF9D65}" presName="TopSpacing" presStyleCnt="0"/>
      <dgm:spPr/>
    </dgm:pt>
    <dgm:pt modelId="{CF71CF3E-B4FA-4041-9245-9985ECE9F6A6}" type="pres">
      <dgm:prSet presAssocID="{FF87387D-FA82-44F5-9BD5-7869A9AF9D65}" presName="Connector" presStyleLbl="alignNode1" presStyleIdx="1" presStyleCnt="3" custScaleX="32160" custScaleY="32160" custLinFactNeighborX="11414" custLinFactNeighborY="66170"/>
      <dgm:spPr/>
    </dgm:pt>
    <dgm:pt modelId="{30F7C9B5-2334-4E03-BBB8-C6C24D671C84}" type="pres">
      <dgm:prSet presAssocID="{FF87387D-FA82-44F5-9BD5-7869A9AF9D65}" presName="BottomSpacing" presStyleCnt="0"/>
      <dgm:spPr/>
    </dgm:pt>
    <dgm:pt modelId="{99404648-029D-432B-9879-0C779F325AFF}" type="pres">
      <dgm:prSet presAssocID="{02D10E63-1436-467E-8414-13AEF4774419}" presName="composite" presStyleCnt="0"/>
      <dgm:spPr/>
    </dgm:pt>
    <dgm:pt modelId="{52EF14A7-8798-4833-8A6C-FB31433A431C}" type="pres">
      <dgm:prSet presAssocID="{02D10E63-1436-467E-8414-13AEF4774419}" presName="Accent" presStyleLbl="alignNode1" presStyleIdx="2" presStyleCnt="3">
        <dgm:presLayoutVars>
          <dgm:chMax val="0"/>
          <dgm:chPref val="0"/>
        </dgm:presLayoutVars>
      </dgm:prSet>
      <dgm:spPr/>
    </dgm:pt>
    <dgm:pt modelId="{B4B75D25-A251-436F-B91B-F75A54944E29}" type="pres">
      <dgm:prSet presAssocID="{02D10E63-1436-467E-8414-13AEF4774419}" presName="Image" presStyleLbl="bgImgPlace1" presStyleIdx="1" presStyleCnt="2" custScaleX="296895" custScaleY="248546" custLinFactNeighborX="5655" custLinFactNeighborY="-39565">
        <dgm:presLayoutVars>
          <dgm:chMax val="0"/>
          <dgm:chPref val="0"/>
          <dgm:bulletEnabled val="1"/>
        </dgm:presLayoutVars>
      </dgm:prSet>
      <dgm:spPr>
        <a:blipFill rotWithShape="1">
          <a:blip xmlns:r="http://schemas.openxmlformats.org/officeDocument/2006/relationships" r:embed="rId2"/>
          <a:stretch>
            <a:fillRect/>
          </a:stretch>
        </a:blipFill>
      </dgm:spPr>
      <dgm:t>
        <a:bodyPr/>
        <a:lstStyle/>
        <a:p>
          <a:endParaRPr lang="it-IT"/>
        </a:p>
      </dgm:t>
    </dgm:pt>
    <dgm:pt modelId="{F5ED0595-5AD0-4E1D-B306-C3E6D9BA5DE2}" type="pres">
      <dgm:prSet presAssocID="{02D10E63-1436-467E-8414-13AEF4774419}" presName="Parent" presStyleLbl="fgAccFollowNode1" presStyleIdx="1" presStyleCnt="2" custScaleX="349713" custScaleY="127104" custLinFactX="-68545" custLinFactNeighborX="-100000" custLinFactNeighborY="67474">
        <dgm:presLayoutVars>
          <dgm:chMax val="0"/>
          <dgm:chPref val="0"/>
          <dgm:bulletEnabled val="1"/>
        </dgm:presLayoutVars>
      </dgm:prSet>
      <dgm:spPr/>
      <dgm:t>
        <a:bodyPr/>
        <a:lstStyle/>
        <a:p>
          <a:endParaRPr lang="it-IT"/>
        </a:p>
      </dgm:t>
    </dgm:pt>
    <dgm:pt modelId="{6F92B67C-8F3B-4233-95C5-3989CA6D7C61}" type="pres">
      <dgm:prSet presAssocID="{02D10E63-1436-467E-8414-13AEF4774419}" presName="Space" presStyleCnt="0">
        <dgm:presLayoutVars>
          <dgm:chMax val="0"/>
          <dgm:chPref val="0"/>
        </dgm:presLayoutVars>
      </dgm:prSet>
      <dgm:spPr/>
    </dgm:pt>
  </dgm:ptLst>
  <dgm:cxnLst>
    <dgm:cxn modelId="{F46D55E7-4E28-4ADC-998E-FA149431B76F}" type="presOf" srcId="{BB58A30A-9B52-48EA-9233-8CB0CDB5C185}" destId="{002B8524-C0EF-46D8-8B20-5A92E53B5DC3}" srcOrd="0" destOrd="0" presId="urn:microsoft.com/office/officeart/2008/layout/AlternatingPictureCircles"/>
    <dgm:cxn modelId="{8FA51799-FCCD-4903-AEAB-2AEEAFAAFF9C}" srcId="{3F4592FF-68E2-4C8A-B6A0-1A60950D8A85}" destId="{02D10E63-1436-467E-8414-13AEF4774419}" srcOrd="1" destOrd="0" parTransId="{1CC196D6-CD1F-4C3E-9435-04DD34E14623}" sibTransId="{2AAAEBF7-FCA2-4DFE-B095-BD030F9E752B}"/>
    <dgm:cxn modelId="{3B5105AB-A063-438F-9588-C8B05DCF2FEE}" type="presOf" srcId="{3F4592FF-68E2-4C8A-B6A0-1A60950D8A85}" destId="{01C158EE-441A-4EE3-AB3D-366DF1266A98}" srcOrd="0" destOrd="0" presId="urn:microsoft.com/office/officeart/2008/layout/AlternatingPictureCircles"/>
    <dgm:cxn modelId="{1CDC005D-672C-492F-ACBB-556AA37F228A}" type="presOf" srcId="{02D10E63-1436-467E-8414-13AEF4774419}" destId="{F5ED0595-5AD0-4E1D-B306-C3E6D9BA5DE2}" srcOrd="0" destOrd="0" presId="urn:microsoft.com/office/officeart/2008/layout/AlternatingPictureCircles"/>
    <dgm:cxn modelId="{C0FB7826-6E57-408E-85B5-0E0504DBBBA9}" srcId="{3F4592FF-68E2-4C8A-B6A0-1A60950D8A85}" destId="{BB58A30A-9B52-48EA-9233-8CB0CDB5C185}" srcOrd="0" destOrd="0" parTransId="{77BA885B-54BF-44DF-BCF4-8E846D600DB8}" sibTransId="{FF87387D-FA82-44F5-9BD5-7869A9AF9D65}"/>
    <dgm:cxn modelId="{A1FECF7C-18D6-4E96-A262-159C1BA00B1E}" type="presParOf" srcId="{01C158EE-441A-4EE3-AB3D-366DF1266A98}" destId="{54FF573D-3CE5-40E8-AA2F-CA60035BF64C}" srcOrd="0" destOrd="0" presId="urn:microsoft.com/office/officeart/2008/layout/AlternatingPictureCircles"/>
    <dgm:cxn modelId="{36435F31-C3E3-42B6-9FC8-495A3C2A8094}" type="presParOf" srcId="{54FF573D-3CE5-40E8-AA2F-CA60035BF64C}" destId="{F3C10A41-2DD4-4F7A-AFC2-509C3E6D325C}" srcOrd="0" destOrd="0" presId="urn:microsoft.com/office/officeart/2008/layout/AlternatingPictureCircles"/>
    <dgm:cxn modelId="{7542C156-3B0E-471F-B992-6DA235D0769F}" type="presParOf" srcId="{54FF573D-3CE5-40E8-AA2F-CA60035BF64C}" destId="{2D9F1337-A73D-4275-BA1E-25379D550FA9}" srcOrd="1" destOrd="0" presId="urn:microsoft.com/office/officeart/2008/layout/AlternatingPictureCircles"/>
    <dgm:cxn modelId="{2CB1E232-7727-408F-AB88-9DD667610BA0}" type="presParOf" srcId="{54FF573D-3CE5-40E8-AA2F-CA60035BF64C}" destId="{002B8524-C0EF-46D8-8B20-5A92E53B5DC3}" srcOrd="2" destOrd="0" presId="urn:microsoft.com/office/officeart/2008/layout/AlternatingPictureCircles"/>
    <dgm:cxn modelId="{A0DB8810-5252-461D-8CC4-C5A2E69E052D}" type="presParOf" srcId="{54FF573D-3CE5-40E8-AA2F-CA60035BF64C}" destId="{541BB22E-379A-42DC-9B04-AFE6B4A0B4CB}" srcOrd="3" destOrd="0" presId="urn:microsoft.com/office/officeart/2008/layout/AlternatingPictureCircles"/>
    <dgm:cxn modelId="{E3B00ABE-8032-4877-9A15-F2D1ABF47B67}" type="presParOf" srcId="{01C158EE-441A-4EE3-AB3D-366DF1266A98}" destId="{6C74F692-D051-47C7-9A84-9F2CF9C0D719}" srcOrd="1" destOrd="0" presId="urn:microsoft.com/office/officeart/2008/layout/AlternatingPictureCircles"/>
    <dgm:cxn modelId="{542C8C95-CF33-4923-9DB0-723BA1CFF789}" type="presParOf" srcId="{6C74F692-D051-47C7-9A84-9F2CF9C0D719}" destId="{845385A3-92DA-4FBB-A7FA-4C460BFA42F4}" srcOrd="0" destOrd="0" presId="urn:microsoft.com/office/officeart/2008/layout/AlternatingPictureCircles"/>
    <dgm:cxn modelId="{3571AD89-9236-4506-931B-31ACE664405A}" type="presParOf" srcId="{6C74F692-D051-47C7-9A84-9F2CF9C0D719}" destId="{CF71CF3E-B4FA-4041-9245-9985ECE9F6A6}" srcOrd="1" destOrd="0" presId="urn:microsoft.com/office/officeart/2008/layout/AlternatingPictureCircles"/>
    <dgm:cxn modelId="{D0B19418-D64E-4DC4-9E0A-58AC02716604}" type="presParOf" srcId="{6C74F692-D051-47C7-9A84-9F2CF9C0D719}" destId="{30F7C9B5-2334-4E03-BBB8-C6C24D671C84}" srcOrd="2" destOrd="0" presId="urn:microsoft.com/office/officeart/2008/layout/AlternatingPictureCircles"/>
    <dgm:cxn modelId="{4388A358-A2AB-486D-BD4E-00007E508629}" type="presParOf" srcId="{01C158EE-441A-4EE3-AB3D-366DF1266A98}" destId="{99404648-029D-432B-9879-0C779F325AFF}" srcOrd="2" destOrd="0" presId="urn:microsoft.com/office/officeart/2008/layout/AlternatingPictureCircles"/>
    <dgm:cxn modelId="{80900A5C-C002-4756-8F32-09A1C1E66247}" type="presParOf" srcId="{99404648-029D-432B-9879-0C779F325AFF}" destId="{52EF14A7-8798-4833-8A6C-FB31433A431C}" srcOrd="0" destOrd="0" presId="urn:microsoft.com/office/officeart/2008/layout/AlternatingPictureCircles"/>
    <dgm:cxn modelId="{9FD00EEA-683A-40B1-8318-E35A88A439E4}" type="presParOf" srcId="{99404648-029D-432B-9879-0C779F325AFF}" destId="{B4B75D25-A251-436F-B91B-F75A54944E29}" srcOrd="1" destOrd="0" presId="urn:microsoft.com/office/officeart/2008/layout/AlternatingPictureCircles"/>
    <dgm:cxn modelId="{5ED96FD9-8286-4FC1-B1AE-884DD422B081}" type="presParOf" srcId="{99404648-029D-432B-9879-0C779F325AFF}" destId="{F5ED0595-5AD0-4E1D-B306-C3E6D9BA5DE2}" srcOrd="2" destOrd="0" presId="urn:microsoft.com/office/officeart/2008/layout/AlternatingPictureCircles"/>
    <dgm:cxn modelId="{CA6920C5-2E2D-4342-A2F7-59D76BE609D5}" type="presParOf" srcId="{99404648-029D-432B-9879-0C779F325AFF}" destId="{6F92B67C-8F3B-4233-95C5-3989CA6D7C61}" srcOrd="3" destOrd="0" presId="urn:microsoft.com/office/officeart/2008/layout/AlternatingPictureCircle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D4D3D5E-77BC-46AB-95DF-E7749C8D84BE}" type="doc">
      <dgm:prSet loTypeId="urn:microsoft.com/office/officeart/2005/8/layout/arrow2" loCatId="process" qsTypeId="urn:microsoft.com/office/officeart/2005/8/quickstyle/simple1" qsCatId="simple" csTypeId="urn:microsoft.com/office/officeart/2005/8/colors/accent3_1" csCatId="accent3" phldr="1"/>
      <dgm:spPr/>
    </dgm:pt>
    <dgm:pt modelId="{90755FB5-25EC-417A-8D96-A9CB66CB8262}">
      <dgm:prSet phldrT="[Testo]" custT="1"/>
      <dgm:spPr>
        <a:noFill/>
      </dgm:spPr>
      <dgm:t>
        <a:bodyPr/>
        <a:lstStyle/>
        <a:p>
          <a:pPr algn="ctr"/>
          <a:r>
            <a:rPr lang="it-IT" sz="2800" b="1" dirty="0" smtClean="0"/>
            <a:t>Catanzaro       </a:t>
          </a:r>
        </a:p>
        <a:p>
          <a:pPr algn="ctr"/>
          <a:r>
            <a:rPr lang="it-IT" sz="2800" b="1" dirty="0" smtClean="0"/>
            <a:t>8-10 maggio 2017 </a:t>
          </a:r>
          <a:endParaRPr lang="it-IT" sz="2800" b="1" dirty="0"/>
        </a:p>
      </dgm:t>
    </dgm:pt>
    <dgm:pt modelId="{BF9B1813-5084-406B-8B11-22010CFD34BD}" type="parTrans" cxnId="{E5E70D6A-62FD-4CE2-8B08-03117A8E3F0A}">
      <dgm:prSet/>
      <dgm:spPr/>
      <dgm:t>
        <a:bodyPr/>
        <a:lstStyle/>
        <a:p>
          <a:pPr algn="ctr"/>
          <a:endParaRPr lang="it-IT"/>
        </a:p>
      </dgm:t>
    </dgm:pt>
    <dgm:pt modelId="{A1591581-ACC5-40D1-A62F-EABE3EC3E2DE}" type="sibTrans" cxnId="{E5E70D6A-62FD-4CE2-8B08-03117A8E3F0A}">
      <dgm:prSet/>
      <dgm:spPr/>
      <dgm:t>
        <a:bodyPr/>
        <a:lstStyle/>
        <a:p>
          <a:pPr algn="ctr"/>
          <a:endParaRPr lang="it-IT"/>
        </a:p>
      </dgm:t>
    </dgm:pt>
    <dgm:pt modelId="{FB43DD91-FB5B-4985-A1E8-4B1E9D245F00}">
      <dgm:prSet phldrT="[Testo]" custT="1"/>
      <dgm:spPr>
        <a:noFill/>
      </dgm:spPr>
      <dgm:t>
        <a:bodyPr/>
        <a:lstStyle/>
        <a:p>
          <a:pPr algn="ctr"/>
          <a:endParaRPr lang="it-IT" sz="2800" dirty="0"/>
        </a:p>
      </dgm:t>
    </dgm:pt>
    <dgm:pt modelId="{611B0A19-64B1-486B-8916-3B23A0006A71}" type="parTrans" cxnId="{673A1232-59FD-4001-9A6D-BA66E9527DC3}">
      <dgm:prSet/>
      <dgm:spPr/>
      <dgm:t>
        <a:bodyPr/>
        <a:lstStyle/>
        <a:p>
          <a:endParaRPr lang="it-IT"/>
        </a:p>
      </dgm:t>
    </dgm:pt>
    <dgm:pt modelId="{10D1045B-4098-4449-AE34-0327CB9E2567}" type="sibTrans" cxnId="{673A1232-59FD-4001-9A6D-BA66E9527DC3}">
      <dgm:prSet/>
      <dgm:spPr/>
      <dgm:t>
        <a:bodyPr/>
        <a:lstStyle/>
        <a:p>
          <a:endParaRPr lang="it-IT"/>
        </a:p>
      </dgm:t>
    </dgm:pt>
    <dgm:pt modelId="{0AF3200A-D108-4CC8-8A25-FFE2680CB459}">
      <dgm:prSet phldrT="[Testo]" custT="1"/>
      <dgm:spPr>
        <a:noFill/>
      </dgm:spPr>
      <dgm:t>
        <a:bodyPr/>
        <a:lstStyle/>
        <a:p>
          <a:pPr algn="ctr"/>
          <a:r>
            <a:rPr lang="it-IT" sz="2800" b="1" dirty="0" smtClean="0"/>
            <a:t>Seminar</a:t>
          </a:r>
        </a:p>
        <a:p>
          <a:pPr algn="ctr"/>
          <a:r>
            <a:rPr lang="it-IT" sz="2800" b="1" dirty="0" smtClean="0"/>
            <a:t> THE TIME</a:t>
          </a:r>
          <a:endParaRPr lang="it-IT" sz="2800" b="1" dirty="0"/>
        </a:p>
      </dgm:t>
    </dgm:pt>
    <dgm:pt modelId="{89D037AA-5C38-4804-B565-34C6181C04B7}" type="parTrans" cxnId="{3837D8A6-431C-4D02-A928-9B0131A65B26}">
      <dgm:prSet/>
      <dgm:spPr/>
      <dgm:t>
        <a:bodyPr/>
        <a:lstStyle/>
        <a:p>
          <a:endParaRPr lang="it-IT"/>
        </a:p>
      </dgm:t>
    </dgm:pt>
    <dgm:pt modelId="{2955C55A-D7C1-4280-9112-1588E505722F}" type="sibTrans" cxnId="{3837D8A6-431C-4D02-A928-9B0131A65B26}">
      <dgm:prSet/>
      <dgm:spPr/>
      <dgm:t>
        <a:bodyPr/>
        <a:lstStyle/>
        <a:p>
          <a:endParaRPr lang="it-IT"/>
        </a:p>
      </dgm:t>
    </dgm:pt>
    <dgm:pt modelId="{8D995EF0-7DBA-4E49-8853-A2D3A8FAC282}" type="pres">
      <dgm:prSet presAssocID="{FD4D3D5E-77BC-46AB-95DF-E7749C8D84BE}" presName="arrowDiagram" presStyleCnt="0">
        <dgm:presLayoutVars>
          <dgm:chMax val="5"/>
          <dgm:dir/>
          <dgm:resizeHandles val="exact"/>
        </dgm:presLayoutVars>
      </dgm:prSet>
      <dgm:spPr/>
    </dgm:pt>
    <dgm:pt modelId="{431A855B-6656-40FB-9E41-48872A010E60}" type="pres">
      <dgm:prSet presAssocID="{FD4D3D5E-77BC-46AB-95DF-E7749C8D84BE}" presName="arrow" presStyleLbl="bgShp" presStyleIdx="0" presStyleCnt="1" custLinFactNeighborX="585" custLinFactNeighborY="-981"/>
      <dgm:spPr/>
    </dgm:pt>
    <dgm:pt modelId="{4F41FE92-9F19-434E-A03A-7538C1AADFF9}" type="pres">
      <dgm:prSet presAssocID="{FD4D3D5E-77BC-46AB-95DF-E7749C8D84BE}" presName="arrowDiagram3" presStyleCnt="0"/>
      <dgm:spPr/>
    </dgm:pt>
    <dgm:pt modelId="{5B278390-91CA-4774-81AB-2E9FD6413917}" type="pres">
      <dgm:prSet presAssocID="{90755FB5-25EC-417A-8D96-A9CB66CB8262}" presName="bullet3a" presStyleLbl="node1" presStyleIdx="0" presStyleCnt="3" custScaleX="1415262" custScaleY="729461" custLinFactY="-8647" custLinFactNeighborX="-16893" custLinFactNeighborY="-100000"/>
      <dgm:spPr>
        <a:solidFill>
          <a:srgbClr val="66FFFF"/>
        </a:solidFill>
      </dgm:spPr>
    </dgm:pt>
    <dgm:pt modelId="{19FB5897-3452-4F99-88E7-BACD2EE82527}" type="pres">
      <dgm:prSet presAssocID="{90755FB5-25EC-417A-8D96-A9CB66CB8262}" presName="textBox3a" presStyleLbl="revTx" presStyleIdx="0" presStyleCnt="3" custScaleX="138599" custScaleY="111822" custLinFactNeighborX="-51075" custLinFactNeighborY="-51829">
        <dgm:presLayoutVars>
          <dgm:bulletEnabled val="1"/>
        </dgm:presLayoutVars>
      </dgm:prSet>
      <dgm:spPr/>
      <dgm:t>
        <a:bodyPr/>
        <a:lstStyle/>
        <a:p>
          <a:endParaRPr lang="it-IT"/>
        </a:p>
      </dgm:t>
    </dgm:pt>
    <dgm:pt modelId="{B33F2158-0B8F-4176-BAF7-A95997442163}" type="pres">
      <dgm:prSet presAssocID="{FB43DD91-FB5B-4985-A1E8-4B1E9D245F00}" presName="bullet3b" presStyleLbl="node1" presStyleIdx="1" presStyleCnt="3"/>
      <dgm:spPr/>
    </dgm:pt>
    <dgm:pt modelId="{24D1F656-0F77-42DC-B66F-A0A96226DA9E}" type="pres">
      <dgm:prSet presAssocID="{FB43DD91-FB5B-4985-A1E8-4B1E9D245F00}" presName="textBox3b" presStyleLbl="revTx" presStyleIdx="1" presStyleCnt="3" custScaleX="91472" custScaleY="51212" custLinFactNeighborX="-48937" custLinFactNeighborY="-58701">
        <dgm:presLayoutVars>
          <dgm:bulletEnabled val="1"/>
        </dgm:presLayoutVars>
      </dgm:prSet>
      <dgm:spPr/>
      <dgm:t>
        <a:bodyPr/>
        <a:lstStyle/>
        <a:p>
          <a:endParaRPr lang="it-IT"/>
        </a:p>
      </dgm:t>
    </dgm:pt>
    <dgm:pt modelId="{46B4A9A4-B749-49D3-8617-6208E686135C}" type="pres">
      <dgm:prSet presAssocID="{0AF3200A-D108-4CC8-8A25-FFE2680CB459}" presName="bullet3c" presStyleLbl="node1" presStyleIdx="2" presStyleCnt="3" custScaleX="441199" custScaleY="285112" custLinFactY="-2200" custLinFactNeighborX="92859" custLinFactNeighborY="-100000"/>
      <dgm:spPr>
        <a:solidFill>
          <a:srgbClr val="CCFF66"/>
        </a:solidFill>
      </dgm:spPr>
    </dgm:pt>
    <dgm:pt modelId="{C64F20EA-9A13-43BE-90BA-8A924AF55C74}" type="pres">
      <dgm:prSet presAssocID="{0AF3200A-D108-4CC8-8A25-FFE2680CB459}" presName="textBox3c" presStyleLbl="revTx" presStyleIdx="2" presStyleCnt="3" custScaleX="106530" custScaleY="52980" custLinFactNeighborX="-29937" custLinFactNeighborY="-56906">
        <dgm:presLayoutVars>
          <dgm:bulletEnabled val="1"/>
        </dgm:presLayoutVars>
      </dgm:prSet>
      <dgm:spPr/>
      <dgm:t>
        <a:bodyPr/>
        <a:lstStyle/>
        <a:p>
          <a:endParaRPr lang="it-IT"/>
        </a:p>
      </dgm:t>
    </dgm:pt>
  </dgm:ptLst>
  <dgm:cxnLst>
    <dgm:cxn modelId="{1A506843-7DA5-4948-B14E-D6618F83868D}" type="presOf" srcId="{FB43DD91-FB5B-4985-A1E8-4B1E9D245F00}" destId="{24D1F656-0F77-42DC-B66F-A0A96226DA9E}" srcOrd="0" destOrd="0" presId="urn:microsoft.com/office/officeart/2005/8/layout/arrow2"/>
    <dgm:cxn modelId="{243A9D86-B34A-4D97-85DD-61C5CB88A5FE}" type="presOf" srcId="{90755FB5-25EC-417A-8D96-A9CB66CB8262}" destId="{19FB5897-3452-4F99-88E7-BACD2EE82527}" srcOrd="0" destOrd="0" presId="urn:microsoft.com/office/officeart/2005/8/layout/arrow2"/>
    <dgm:cxn modelId="{3837D8A6-431C-4D02-A928-9B0131A65B26}" srcId="{FD4D3D5E-77BC-46AB-95DF-E7749C8D84BE}" destId="{0AF3200A-D108-4CC8-8A25-FFE2680CB459}" srcOrd="2" destOrd="0" parTransId="{89D037AA-5C38-4804-B565-34C6181C04B7}" sibTransId="{2955C55A-D7C1-4280-9112-1588E505722F}"/>
    <dgm:cxn modelId="{673A1232-59FD-4001-9A6D-BA66E9527DC3}" srcId="{FD4D3D5E-77BC-46AB-95DF-E7749C8D84BE}" destId="{FB43DD91-FB5B-4985-A1E8-4B1E9D245F00}" srcOrd="1" destOrd="0" parTransId="{611B0A19-64B1-486B-8916-3B23A0006A71}" sibTransId="{10D1045B-4098-4449-AE34-0327CB9E2567}"/>
    <dgm:cxn modelId="{2552E618-43B6-4942-9EBE-64EE799F4195}" type="presOf" srcId="{0AF3200A-D108-4CC8-8A25-FFE2680CB459}" destId="{C64F20EA-9A13-43BE-90BA-8A924AF55C74}" srcOrd="0" destOrd="0" presId="urn:microsoft.com/office/officeart/2005/8/layout/arrow2"/>
    <dgm:cxn modelId="{1B57F6D6-E868-430A-BC7B-64DD3C3B80DE}" type="presOf" srcId="{FD4D3D5E-77BC-46AB-95DF-E7749C8D84BE}" destId="{8D995EF0-7DBA-4E49-8853-A2D3A8FAC282}" srcOrd="0" destOrd="0" presId="urn:microsoft.com/office/officeart/2005/8/layout/arrow2"/>
    <dgm:cxn modelId="{E5E70D6A-62FD-4CE2-8B08-03117A8E3F0A}" srcId="{FD4D3D5E-77BC-46AB-95DF-E7749C8D84BE}" destId="{90755FB5-25EC-417A-8D96-A9CB66CB8262}" srcOrd="0" destOrd="0" parTransId="{BF9B1813-5084-406B-8B11-22010CFD34BD}" sibTransId="{A1591581-ACC5-40D1-A62F-EABE3EC3E2DE}"/>
    <dgm:cxn modelId="{EB26136E-E541-40C2-B335-451BD3666E92}" type="presParOf" srcId="{8D995EF0-7DBA-4E49-8853-A2D3A8FAC282}" destId="{431A855B-6656-40FB-9E41-48872A010E60}" srcOrd="0" destOrd="0" presId="urn:microsoft.com/office/officeart/2005/8/layout/arrow2"/>
    <dgm:cxn modelId="{44420396-39DE-43BC-B720-2501209DEDE0}" type="presParOf" srcId="{8D995EF0-7DBA-4E49-8853-A2D3A8FAC282}" destId="{4F41FE92-9F19-434E-A03A-7538C1AADFF9}" srcOrd="1" destOrd="0" presId="urn:microsoft.com/office/officeart/2005/8/layout/arrow2"/>
    <dgm:cxn modelId="{9127B00D-016C-4929-BABA-83397FC2009D}" type="presParOf" srcId="{4F41FE92-9F19-434E-A03A-7538C1AADFF9}" destId="{5B278390-91CA-4774-81AB-2E9FD6413917}" srcOrd="0" destOrd="0" presId="urn:microsoft.com/office/officeart/2005/8/layout/arrow2"/>
    <dgm:cxn modelId="{93C120D4-E1EC-4A61-8ADA-D95A2A8A8F4E}" type="presParOf" srcId="{4F41FE92-9F19-434E-A03A-7538C1AADFF9}" destId="{19FB5897-3452-4F99-88E7-BACD2EE82527}" srcOrd="1" destOrd="0" presId="urn:microsoft.com/office/officeart/2005/8/layout/arrow2"/>
    <dgm:cxn modelId="{1CDB0378-C829-44D6-BB79-EC7572102725}" type="presParOf" srcId="{4F41FE92-9F19-434E-A03A-7538C1AADFF9}" destId="{B33F2158-0B8F-4176-BAF7-A95997442163}" srcOrd="2" destOrd="0" presId="urn:microsoft.com/office/officeart/2005/8/layout/arrow2"/>
    <dgm:cxn modelId="{972C5755-E20A-430F-B714-B8E79D363A2E}" type="presParOf" srcId="{4F41FE92-9F19-434E-A03A-7538C1AADFF9}" destId="{24D1F656-0F77-42DC-B66F-A0A96226DA9E}" srcOrd="3" destOrd="0" presId="urn:microsoft.com/office/officeart/2005/8/layout/arrow2"/>
    <dgm:cxn modelId="{13BF5F5D-61B4-4945-B2EB-87A99AA7E494}" type="presParOf" srcId="{4F41FE92-9F19-434E-A03A-7538C1AADFF9}" destId="{46B4A9A4-B749-49D3-8617-6208E686135C}" srcOrd="4" destOrd="0" presId="urn:microsoft.com/office/officeart/2005/8/layout/arrow2"/>
    <dgm:cxn modelId="{0028F028-640B-4A48-8E71-C2FD21A157EF}" type="presParOf" srcId="{4F41FE92-9F19-434E-A03A-7538C1AADFF9}" destId="{C64F20EA-9A13-43BE-90BA-8A924AF55C74}" srcOrd="5" destOrd="0" presId="urn:microsoft.com/office/officeart/2005/8/layout/arrow2"/>
  </dgm:cxnLst>
  <dgm:bg>
    <a:noFill/>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AB33BD73-1092-4DBF-8A36-B59886A53B1F}" type="doc">
      <dgm:prSet loTypeId="urn:microsoft.com/office/officeart/2005/8/layout/radial6" loCatId="cycle" qsTypeId="urn:microsoft.com/office/officeart/2005/8/quickstyle/simple5" qsCatId="simple" csTypeId="urn:microsoft.com/office/officeart/2005/8/colors/colorful5" csCatId="colorful" phldr="1"/>
      <dgm:spPr/>
      <dgm:t>
        <a:bodyPr/>
        <a:lstStyle/>
        <a:p>
          <a:endParaRPr lang="it-IT"/>
        </a:p>
      </dgm:t>
    </dgm:pt>
    <dgm:pt modelId="{6AA39BCA-6B36-4851-8AD2-3F2CDE1BFA74}">
      <dgm:prSet phldrT="[Testo]"/>
      <dgm:spPr/>
      <dgm:t>
        <a:bodyPr/>
        <a:lstStyle/>
        <a:p>
          <a:r>
            <a:rPr lang="it-IT" b="1" dirty="0" smtClean="0"/>
            <a:t>Work Experience (ASL)</a:t>
          </a:r>
          <a:endParaRPr lang="it-IT" b="1" dirty="0"/>
        </a:p>
      </dgm:t>
    </dgm:pt>
    <dgm:pt modelId="{29B10B40-817C-43C9-BE8F-7C3ADF8DEAB9}" type="parTrans" cxnId="{04555E1F-09F2-4307-9754-0C6F78569DC3}">
      <dgm:prSet/>
      <dgm:spPr/>
      <dgm:t>
        <a:bodyPr/>
        <a:lstStyle/>
        <a:p>
          <a:endParaRPr lang="it-IT"/>
        </a:p>
      </dgm:t>
    </dgm:pt>
    <dgm:pt modelId="{A5A0FF0D-5FA1-44EB-AD2E-60ECB21278F0}" type="sibTrans" cxnId="{04555E1F-09F2-4307-9754-0C6F78569DC3}">
      <dgm:prSet/>
      <dgm:spPr/>
      <dgm:t>
        <a:bodyPr/>
        <a:lstStyle/>
        <a:p>
          <a:endParaRPr lang="it-IT"/>
        </a:p>
      </dgm:t>
    </dgm:pt>
    <dgm:pt modelId="{4127CDC3-6314-4E11-BC1C-329DF92C89AE}">
      <dgm:prSet phldrT="[Testo]" custT="1"/>
      <dgm:spPr/>
      <dgm:t>
        <a:bodyPr/>
        <a:lstStyle/>
        <a:p>
          <a:r>
            <a:rPr lang="it-IT" sz="2400" b="1"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Everybody</a:t>
          </a:r>
          <a:r>
            <a:rPr lang="it-IT" sz="2400"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can work</a:t>
          </a:r>
          <a:endParaRPr lang="it-IT" sz="2400"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37E1A2D1-F64E-4811-8BCB-281E65D144D9}" type="parTrans" cxnId="{C007870F-6BDE-42B5-814E-E77DA6AFF371}">
      <dgm:prSet/>
      <dgm:spPr/>
      <dgm:t>
        <a:bodyPr/>
        <a:lstStyle/>
        <a:p>
          <a:endParaRPr lang="it-IT"/>
        </a:p>
      </dgm:t>
    </dgm:pt>
    <dgm:pt modelId="{927D6859-0461-4847-8AF0-C4367E7B4ECC}" type="sibTrans" cxnId="{C007870F-6BDE-42B5-814E-E77DA6AFF371}">
      <dgm:prSet/>
      <dgm:spPr/>
      <dgm:t>
        <a:bodyPr/>
        <a:lstStyle/>
        <a:p>
          <a:endParaRPr lang="it-IT"/>
        </a:p>
      </dgm:t>
    </dgm:pt>
    <dgm:pt modelId="{E6449C0F-9737-481A-A963-615FF9699034}">
      <dgm:prSet phldrT="[Testo]" custT="1"/>
      <dgm:spPr/>
      <dgm:t>
        <a:bodyPr/>
        <a:lstStyle/>
        <a:p>
          <a:r>
            <a:rPr lang="it-IT" sz="2400" b="1"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Teamwork</a:t>
          </a:r>
          <a:endParaRPr lang="it-IT" sz="2400"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71CD4ECF-5743-4C4B-8741-A32D6609F1A8}" type="parTrans" cxnId="{D1855141-7211-48B8-8A17-F6141B0361E5}">
      <dgm:prSet/>
      <dgm:spPr/>
      <dgm:t>
        <a:bodyPr/>
        <a:lstStyle/>
        <a:p>
          <a:endParaRPr lang="it-IT"/>
        </a:p>
      </dgm:t>
    </dgm:pt>
    <dgm:pt modelId="{F4DE50FE-44B1-4935-BFEC-7563153593B3}" type="sibTrans" cxnId="{D1855141-7211-48B8-8A17-F6141B0361E5}">
      <dgm:prSet/>
      <dgm:spPr/>
      <dgm:t>
        <a:bodyPr/>
        <a:lstStyle/>
        <a:p>
          <a:endParaRPr lang="it-IT"/>
        </a:p>
      </dgm:t>
    </dgm:pt>
    <dgm:pt modelId="{73AA0059-8AFA-44A3-980F-1AD47A30FB35}">
      <dgm:prSet phldrT="[Testo]" custT="1"/>
      <dgm:spPr/>
      <dgm:t>
        <a:bodyPr/>
        <a:lstStyle/>
        <a:p>
          <a:r>
            <a:rPr lang="it-IT" sz="2400" b="1" dirty="0" err="1" smtClean="0">
              <a:solidFill>
                <a:schemeClr val="tx1"/>
              </a:solidFill>
            </a:rPr>
            <a:t>Mentoring</a:t>
          </a:r>
          <a:endParaRPr lang="it-IT" sz="2400" b="1" dirty="0">
            <a:solidFill>
              <a:schemeClr val="tx1"/>
            </a:solidFill>
          </a:endParaRPr>
        </a:p>
      </dgm:t>
    </dgm:pt>
    <dgm:pt modelId="{C5CE1F5E-3913-4687-8CC6-1FF9555DB954}" type="sibTrans" cxnId="{9082572E-FF0C-45D2-BCDA-197B42FB1337}">
      <dgm:prSet/>
      <dgm:spPr/>
      <dgm:t>
        <a:bodyPr/>
        <a:lstStyle/>
        <a:p>
          <a:endParaRPr lang="it-IT"/>
        </a:p>
      </dgm:t>
    </dgm:pt>
    <dgm:pt modelId="{10B2F3E2-889C-4269-9ED9-585AA14CCEA4}" type="parTrans" cxnId="{9082572E-FF0C-45D2-BCDA-197B42FB1337}">
      <dgm:prSet/>
      <dgm:spPr/>
      <dgm:t>
        <a:bodyPr/>
        <a:lstStyle/>
        <a:p>
          <a:endParaRPr lang="it-IT"/>
        </a:p>
      </dgm:t>
    </dgm:pt>
    <dgm:pt modelId="{358EE852-E0CC-4A6E-BB05-A976D249C4CA}">
      <dgm:prSet phldrT="[Testo]" custT="1"/>
      <dgm:spPr/>
      <dgm:t>
        <a:bodyPr/>
        <a:lstStyle/>
        <a:p>
          <a:r>
            <a:rPr lang="it-IT" sz="2400"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Positive feedback</a:t>
          </a:r>
          <a:endParaRPr lang="it-IT" sz="2400"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51F79F0B-B1F8-4185-98AA-E82FC8320BEA}" type="sibTrans" cxnId="{35B6B24B-3E4F-49C3-8245-2170D5E876C5}">
      <dgm:prSet/>
      <dgm:spPr/>
      <dgm:t>
        <a:bodyPr/>
        <a:lstStyle/>
        <a:p>
          <a:endParaRPr lang="it-IT"/>
        </a:p>
      </dgm:t>
    </dgm:pt>
    <dgm:pt modelId="{97FEE147-2B5E-45C5-A670-7065285A37F5}" type="parTrans" cxnId="{35B6B24B-3E4F-49C3-8245-2170D5E876C5}">
      <dgm:prSet/>
      <dgm:spPr/>
      <dgm:t>
        <a:bodyPr/>
        <a:lstStyle/>
        <a:p>
          <a:endParaRPr lang="it-IT"/>
        </a:p>
      </dgm:t>
    </dgm:pt>
    <dgm:pt modelId="{1081801D-2F19-4AC1-A307-C5CE05B64049}" type="pres">
      <dgm:prSet presAssocID="{AB33BD73-1092-4DBF-8A36-B59886A53B1F}" presName="Name0" presStyleCnt="0">
        <dgm:presLayoutVars>
          <dgm:chMax val="1"/>
          <dgm:dir/>
          <dgm:animLvl val="ctr"/>
          <dgm:resizeHandles val="exact"/>
        </dgm:presLayoutVars>
      </dgm:prSet>
      <dgm:spPr/>
      <dgm:t>
        <a:bodyPr/>
        <a:lstStyle/>
        <a:p>
          <a:endParaRPr lang="it-IT"/>
        </a:p>
      </dgm:t>
    </dgm:pt>
    <dgm:pt modelId="{8DCB3E51-2B99-4B0B-A475-76EDC6A626B8}" type="pres">
      <dgm:prSet presAssocID="{6AA39BCA-6B36-4851-8AD2-3F2CDE1BFA74}" presName="centerShape" presStyleLbl="node0" presStyleIdx="0" presStyleCnt="1" custScaleX="131078" custScaleY="103009" custLinFactNeighborX="-1799" custLinFactNeighborY="-15"/>
      <dgm:spPr/>
      <dgm:t>
        <a:bodyPr/>
        <a:lstStyle/>
        <a:p>
          <a:endParaRPr lang="it-IT"/>
        </a:p>
      </dgm:t>
    </dgm:pt>
    <dgm:pt modelId="{4E787C33-73E2-4E58-A5BE-B4E4EDC83B0A}" type="pres">
      <dgm:prSet presAssocID="{4127CDC3-6314-4E11-BC1C-329DF92C89AE}" presName="node" presStyleLbl="node1" presStyleIdx="0" presStyleCnt="4" custScaleX="170616" custScaleY="111434" custRadScaleRad="94801" custRadScaleInc="-3506">
        <dgm:presLayoutVars>
          <dgm:bulletEnabled val="1"/>
        </dgm:presLayoutVars>
      </dgm:prSet>
      <dgm:spPr/>
      <dgm:t>
        <a:bodyPr/>
        <a:lstStyle/>
        <a:p>
          <a:endParaRPr lang="it-IT"/>
        </a:p>
      </dgm:t>
    </dgm:pt>
    <dgm:pt modelId="{D88C19AD-5830-49AB-8A5E-4C8DF6E6693A}" type="pres">
      <dgm:prSet presAssocID="{4127CDC3-6314-4E11-BC1C-329DF92C89AE}" presName="dummy" presStyleCnt="0"/>
      <dgm:spPr/>
      <dgm:t>
        <a:bodyPr/>
        <a:lstStyle/>
        <a:p>
          <a:endParaRPr lang="it-IT"/>
        </a:p>
      </dgm:t>
    </dgm:pt>
    <dgm:pt modelId="{B7734391-2592-4516-B6D8-A4E830DEC1F8}" type="pres">
      <dgm:prSet presAssocID="{927D6859-0461-4847-8AF0-C4367E7B4ECC}" presName="sibTrans" presStyleLbl="sibTrans2D1" presStyleIdx="0" presStyleCnt="4"/>
      <dgm:spPr/>
      <dgm:t>
        <a:bodyPr/>
        <a:lstStyle/>
        <a:p>
          <a:endParaRPr lang="it-IT"/>
        </a:p>
      </dgm:t>
    </dgm:pt>
    <dgm:pt modelId="{A4E0DA23-A7F1-406C-B6F7-73D490CD6F90}" type="pres">
      <dgm:prSet presAssocID="{E6449C0F-9737-481A-A963-615FF9699034}" presName="node" presStyleLbl="node1" presStyleIdx="1" presStyleCnt="4" custScaleX="173323" custRadScaleRad="131018" custRadScaleInc="3543">
        <dgm:presLayoutVars>
          <dgm:bulletEnabled val="1"/>
        </dgm:presLayoutVars>
      </dgm:prSet>
      <dgm:spPr/>
      <dgm:t>
        <a:bodyPr/>
        <a:lstStyle/>
        <a:p>
          <a:endParaRPr lang="it-IT"/>
        </a:p>
      </dgm:t>
    </dgm:pt>
    <dgm:pt modelId="{C4D8D063-4DAC-43EE-A4A4-84AB2D9B29CC}" type="pres">
      <dgm:prSet presAssocID="{E6449C0F-9737-481A-A963-615FF9699034}" presName="dummy" presStyleCnt="0"/>
      <dgm:spPr/>
      <dgm:t>
        <a:bodyPr/>
        <a:lstStyle/>
        <a:p>
          <a:endParaRPr lang="it-IT"/>
        </a:p>
      </dgm:t>
    </dgm:pt>
    <dgm:pt modelId="{04800B47-1ECE-40B1-ADD4-2920935CE4A7}" type="pres">
      <dgm:prSet presAssocID="{F4DE50FE-44B1-4935-BFEC-7563153593B3}" presName="sibTrans" presStyleLbl="sibTrans2D1" presStyleIdx="1" presStyleCnt="4"/>
      <dgm:spPr/>
      <dgm:t>
        <a:bodyPr/>
        <a:lstStyle/>
        <a:p>
          <a:endParaRPr lang="it-IT"/>
        </a:p>
      </dgm:t>
    </dgm:pt>
    <dgm:pt modelId="{FC145B79-C160-49A3-B2B9-C57FA5B803C2}" type="pres">
      <dgm:prSet presAssocID="{73AA0059-8AFA-44A3-980F-1AD47A30FB35}" presName="node" presStyleLbl="node1" presStyleIdx="2" presStyleCnt="4" custScaleX="205484" custRadScaleRad="99085" custRadScaleInc="-531">
        <dgm:presLayoutVars>
          <dgm:bulletEnabled val="1"/>
        </dgm:presLayoutVars>
      </dgm:prSet>
      <dgm:spPr/>
      <dgm:t>
        <a:bodyPr/>
        <a:lstStyle/>
        <a:p>
          <a:endParaRPr lang="it-IT"/>
        </a:p>
      </dgm:t>
    </dgm:pt>
    <dgm:pt modelId="{ECBE40FA-EEF3-40AC-8A8A-A8B975A9370B}" type="pres">
      <dgm:prSet presAssocID="{73AA0059-8AFA-44A3-980F-1AD47A30FB35}" presName="dummy" presStyleCnt="0"/>
      <dgm:spPr/>
      <dgm:t>
        <a:bodyPr/>
        <a:lstStyle/>
        <a:p>
          <a:endParaRPr lang="it-IT"/>
        </a:p>
      </dgm:t>
    </dgm:pt>
    <dgm:pt modelId="{8AE93C9A-F38D-41A4-AF54-3DE654C461CE}" type="pres">
      <dgm:prSet presAssocID="{C5CE1F5E-3913-4687-8CC6-1FF9555DB954}" presName="sibTrans" presStyleLbl="sibTrans2D1" presStyleIdx="2" presStyleCnt="4"/>
      <dgm:spPr/>
      <dgm:t>
        <a:bodyPr/>
        <a:lstStyle/>
        <a:p>
          <a:endParaRPr lang="it-IT"/>
        </a:p>
      </dgm:t>
    </dgm:pt>
    <dgm:pt modelId="{DC7A8CB4-84A2-48BB-81BA-CCCB2BC72C59}" type="pres">
      <dgm:prSet presAssocID="{358EE852-E0CC-4A6E-BB05-A976D249C4CA}" presName="node" presStyleLbl="node1" presStyleIdx="3" presStyleCnt="4" custScaleX="133486" custRadScaleRad="125789" custRadScaleInc="7285">
        <dgm:presLayoutVars>
          <dgm:bulletEnabled val="1"/>
        </dgm:presLayoutVars>
      </dgm:prSet>
      <dgm:spPr/>
      <dgm:t>
        <a:bodyPr/>
        <a:lstStyle/>
        <a:p>
          <a:endParaRPr lang="it-IT"/>
        </a:p>
      </dgm:t>
    </dgm:pt>
    <dgm:pt modelId="{27D008D7-FD8B-4473-B9B0-6B7590222FBA}" type="pres">
      <dgm:prSet presAssocID="{358EE852-E0CC-4A6E-BB05-A976D249C4CA}" presName="dummy" presStyleCnt="0"/>
      <dgm:spPr/>
      <dgm:t>
        <a:bodyPr/>
        <a:lstStyle/>
        <a:p>
          <a:endParaRPr lang="it-IT"/>
        </a:p>
      </dgm:t>
    </dgm:pt>
    <dgm:pt modelId="{7D2094E1-2DA7-49A6-808A-FB59A8D7870C}" type="pres">
      <dgm:prSet presAssocID="{51F79F0B-B1F8-4185-98AA-E82FC8320BEA}" presName="sibTrans" presStyleLbl="sibTrans2D1" presStyleIdx="3" presStyleCnt="4"/>
      <dgm:spPr/>
      <dgm:t>
        <a:bodyPr/>
        <a:lstStyle/>
        <a:p>
          <a:endParaRPr lang="it-IT"/>
        </a:p>
      </dgm:t>
    </dgm:pt>
  </dgm:ptLst>
  <dgm:cxnLst>
    <dgm:cxn modelId="{C007870F-6BDE-42B5-814E-E77DA6AFF371}" srcId="{6AA39BCA-6B36-4851-8AD2-3F2CDE1BFA74}" destId="{4127CDC3-6314-4E11-BC1C-329DF92C89AE}" srcOrd="0" destOrd="0" parTransId="{37E1A2D1-F64E-4811-8BCB-281E65D144D9}" sibTransId="{927D6859-0461-4847-8AF0-C4367E7B4ECC}"/>
    <dgm:cxn modelId="{B6290612-88D5-4FA0-BC4D-6206217FA9B9}" type="presOf" srcId="{51F79F0B-B1F8-4185-98AA-E82FC8320BEA}" destId="{7D2094E1-2DA7-49A6-808A-FB59A8D7870C}" srcOrd="0" destOrd="0" presId="urn:microsoft.com/office/officeart/2005/8/layout/radial6"/>
    <dgm:cxn modelId="{D1855141-7211-48B8-8A17-F6141B0361E5}" srcId="{6AA39BCA-6B36-4851-8AD2-3F2CDE1BFA74}" destId="{E6449C0F-9737-481A-A963-615FF9699034}" srcOrd="1" destOrd="0" parTransId="{71CD4ECF-5743-4C4B-8741-A32D6609F1A8}" sibTransId="{F4DE50FE-44B1-4935-BFEC-7563153593B3}"/>
    <dgm:cxn modelId="{8B70BE16-2255-4AC2-BD29-4CFB37A6EED5}" type="presOf" srcId="{927D6859-0461-4847-8AF0-C4367E7B4ECC}" destId="{B7734391-2592-4516-B6D8-A4E830DEC1F8}" srcOrd="0" destOrd="0" presId="urn:microsoft.com/office/officeart/2005/8/layout/radial6"/>
    <dgm:cxn modelId="{A42E8199-A2C9-43BD-A5BD-62C03FFAC56B}" type="presOf" srcId="{F4DE50FE-44B1-4935-BFEC-7563153593B3}" destId="{04800B47-1ECE-40B1-ADD4-2920935CE4A7}" srcOrd="0" destOrd="0" presId="urn:microsoft.com/office/officeart/2005/8/layout/radial6"/>
    <dgm:cxn modelId="{9082572E-FF0C-45D2-BCDA-197B42FB1337}" srcId="{6AA39BCA-6B36-4851-8AD2-3F2CDE1BFA74}" destId="{73AA0059-8AFA-44A3-980F-1AD47A30FB35}" srcOrd="2" destOrd="0" parTransId="{10B2F3E2-889C-4269-9ED9-585AA14CCEA4}" sibTransId="{C5CE1F5E-3913-4687-8CC6-1FF9555DB954}"/>
    <dgm:cxn modelId="{B1F39E59-714C-47FF-8223-92DA75D161C2}" type="presOf" srcId="{358EE852-E0CC-4A6E-BB05-A976D249C4CA}" destId="{DC7A8CB4-84A2-48BB-81BA-CCCB2BC72C59}" srcOrd="0" destOrd="0" presId="urn:microsoft.com/office/officeart/2005/8/layout/radial6"/>
    <dgm:cxn modelId="{B6EF2B86-C95D-406D-B334-35FF5F51055A}" type="presOf" srcId="{4127CDC3-6314-4E11-BC1C-329DF92C89AE}" destId="{4E787C33-73E2-4E58-A5BE-B4E4EDC83B0A}" srcOrd="0" destOrd="0" presId="urn:microsoft.com/office/officeart/2005/8/layout/radial6"/>
    <dgm:cxn modelId="{CB11C7AA-7408-470C-9C25-FF7BB3B1B2DF}" type="presOf" srcId="{73AA0059-8AFA-44A3-980F-1AD47A30FB35}" destId="{FC145B79-C160-49A3-B2B9-C57FA5B803C2}" srcOrd="0" destOrd="0" presId="urn:microsoft.com/office/officeart/2005/8/layout/radial6"/>
    <dgm:cxn modelId="{04555E1F-09F2-4307-9754-0C6F78569DC3}" srcId="{AB33BD73-1092-4DBF-8A36-B59886A53B1F}" destId="{6AA39BCA-6B36-4851-8AD2-3F2CDE1BFA74}" srcOrd="0" destOrd="0" parTransId="{29B10B40-817C-43C9-BE8F-7C3ADF8DEAB9}" sibTransId="{A5A0FF0D-5FA1-44EB-AD2E-60ECB21278F0}"/>
    <dgm:cxn modelId="{35B6B24B-3E4F-49C3-8245-2170D5E876C5}" srcId="{6AA39BCA-6B36-4851-8AD2-3F2CDE1BFA74}" destId="{358EE852-E0CC-4A6E-BB05-A976D249C4CA}" srcOrd="3" destOrd="0" parTransId="{97FEE147-2B5E-45C5-A670-7065285A37F5}" sibTransId="{51F79F0B-B1F8-4185-98AA-E82FC8320BEA}"/>
    <dgm:cxn modelId="{771D2F65-380C-44FD-8F97-49AD316215B5}" type="presOf" srcId="{C5CE1F5E-3913-4687-8CC6-1FF9555DB954}" destId="{8AE93C9A-F38D-41A4-AF54-3DE654C461CE}" srcOrd="0" destOrd="0" presId="urn:microsoft.com/office/officeart/2005/8/layout/radial6"/>
    <dgm:cxn modelId="{960311BB-8E16-4B92-B3C6-6765BEC1457F}" type="presOf" srcId="{AB33BD73-1092-4DBF-8A36-B59886A53B1F}" destId="{1081801D-2F19-4AC1-A307-C5CE05B64049}" srcOrd="0" destOrd="0" presId="urn:microsoft.com/office/officeart/2005/8/layout/radial6"/>
    <dgm:cxn modelId="{D6472E8D-00EF-4A77-B096-5EC3B8BAD07D}" type="presOf" srcId="{E6449C0F-9737-481A-A963-615FF9699034}" destId="{A4E0DA23-A7F1-406C-B6F7-73D490CD6F90}" srcOrd="0" destOrd="0" presId="urn:microsoft.com/office/officeart/2005/8/layout/radial6"/>
    <dgm:cxn modelId="{D8296C0F-7785-4877-A71F-86E4F61910F4}" type="presOf" srcId="{6AA39BCA-6B36-4851-8AD2-3F2CDE1BFA74}" destId="{8DCB3E51-2B99-4B0B-A475-76EDC6A626B8}" srcOrd="0" destOrd="0" presId="urn:microsoft.com/office/officeart/2005/8/layout/radial6"/>
    <dgm:cxn modelId="{FA0E2CB9-A046-4BFE-AC6D-9DBA760EE368}" type="presParOf" srcId="{1081801D-2F19-4AC1-A307-C5CE05B64049}" destId="{8DCB3E51-2B99-4B0B-A475-76EDC6A626B8}" srcOrd="0" destOrd="0" presId="urn:microsoft.com/office/officeart/2005/8/layout/radial6"/>
    <dgm:cxn modelId="{436C17B8-76D2-458D-B9C3-9A1BF0F6680D}" type="presParOf" srcId="{1081801D-2F19-4AC1-A307-C5CE05B64049}" destId="{4E787C33-73E2-4E58-A5BE-B4E4EDC83B0A}" srcOrd="1" destOrd="0" presId="urn:microsoft.com/office/officeart/2005/8/layout/radial6"/>
    <dgm:cxn modelId="{FA57252A-8021-40D7-8134-CF4B1623914F}" type="presParOf" srcId="{1081801D-2F19-4AC1-A307-C5CE05B64049}" destId="{D88C19AD-5830-49AB-8A5E-4C8DF6E6693A}" srcOrd="2" destOrd="0" presId="urn:microsoft.com/office/officeart/2005/8/layout/radial6"/>
    <dgm:cxn modelId="{CFB651F5-F921-410F-862D-BA40F2718D4A}" type="presParOf" srcId="{1081801D-2F19-4AC1-A307-C5CE05B64049}" destId="{B7734391-2592-4516-B6D8-A4E830DEC1F8}" srcOrd="3" destOrd="0" presId="urn:microsoft.com/office/officeart/2005/8/layout/radial6"/>
    <dgm:cxn modelId="{33D0A3AA-1F36-4E60-8460-3C4A15D53F89}" type="presParOf" srcId="{1081801D-2F19-4AC1-A307-C5CE05B64049}" destId="{A4E0DA23-A7F1-406C-B6F7-73D490CD6F90}" srcOrd="4" destOrd="0" presId="urn:microsoft.com/office/officeart/2005/8/layout/radial6"/>
    <dgm:cxn modelId="{A53B8F10-1ABA-4FAA-B36C-5AFF3183A64D}" type="presParOf" srcId="{1081801D-2F19-4AC1-A307-C5CE05B64049}" destId="{C4D8D063-4DAC-43EE-A4A4-84AB2D9B29CC}" srcOrd="5" destOrd="0" presId="urn:microsoft.com/office/officeart/2005/8/layout/radial6"/>
    <dgm:cxn modelId="{45CA1E3B-680F-48BB-8923-E191545B08E2}" type="presParOf" srcId="{1081801D-2F19-4AC1-A307-C5CE05B64049}" destId="{04800B47-1ECE-40B1-ADD4-2920935CE4A7}" srcOrd="6" destOrd="0" presId="urn:microsoft.com/office/officeart/2005/8/layout/radial6"/>
    <dgm:cxn modelId="{611B27E9-DD55-4EE7-AD8F-637AA6C41C79}" type="presParOf" srcId="{1081801D-2F19-4AC1-A307-C5CE05B64049}" destId="{FC145B79-C160-49A3-B2B9-C57FA5B803C2}" srcOrd="7" destOrd="0" presId="urn:microsoft.com/office/officeart/2005/8/layout/radial6"/>
    <dgm:cxn modelId="{D94E71A7-2098-4A37-B879-6141A59BE3AA}" type="presParOf" srcId="{1081801D-2F19-4AC1-A307-C5CE05B64049}" destId="{ECBE40FA-EEF3-40AC-8A8A-A8B975A9370B}" srcOrd="8" destOrd="0" presId="urn:microsoft.com/office/officeart/2005/8/layout/radial6"/>
    <dgm:cxn modelId="{E697EF29-1C4D-4048-9E68-3E63222AC9B8}" type="presParOf" srcId="{1081801D-2F19-4AC1-A307-C5CE05B64049}" destId="{8AE93C9A-F38D-41A4-AF54-3DE654C461CE}" srcOrd="9" destOrd="0" presId="urn:microsoft.com/office/officeart/2005/8/layout/radial6"/>
    <dgm:cxn modelId="{CE5688A6-050F-4846-AE39-A9D84F149881}" type="presParOf" srcId="{1081801D-2F19-4AC1-A307-C5CE05B64049}" destId="{DC7A8CB4-84A2-48BB-81BA-CCCB2BC72C59}" srcOrd="10" destOrd="0" presId="urn:microsoft.com/office/officeart/2005/8/layout/radial6"/>
    <dgm:cxn modelId="{8C5771A0-C32B-4E40-9A17-D38DCACEFD0E}" type="presParOf" srcId="{1081801D-2F19-4AC1-A307-C5CE05B64049}" destId="{27D008D7-FD8B-4473-B9B0-6B7590222FBA}" srcOrd="11" destOrd="0" presId="urn:microsoft.com/office/officeart/2005/8/layout/radial6"/>
    <dgm:cxn modelId="{3D40EEC9-2534-4C9F-95A3-D9B5A35A631B}" type="presParOf" srcId="{1081801D-2F19-4AC1-A307-C5CE05B64049}" destId="{7D2094E1-2DA7-49A6-808A-FB59A8D7870C}" srcOrd="12" destOrd="0" presId="urn:microsoft.com/office/officeart/2005/8/layout/radial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6292E57-9DD5-44A4-AB40-CC08C3337AE3}" type="doc">
      <dgm:prSet loTypeId="urn:microsoft.com/office/officeart/2005/8/layout/arrow1" loCatId="relationship" qsTypeId="urn:microsoft.com/office/officeart/2005/8/quickstyle/simple3" qsCatId="simple" csTypeId="urn:microsoft.com/office/officeart/2005/8/colors/accent1_2" csCatId="accent1" phldr="1"/>
      <dgm:spPr/>
      <dgm:t>
        <a:bodyPr/>
        <a:lstStyle/>
        <a:p>
          <a:endParaRPr lang="it-IT"/>
        </a:p>
      </dgm:t>
    </dgm:pt>
    <dgm:pt modelId="{21DEA9C8-D573-4F27-91BE-78B3F9DAFD86}">
      <dgm:prSet phldrT="[Testo]"/>
      <dgm:spPr/>
      <dgm:t>
        <a:bodyPr/>
        <a:lstStyle/>
        <a:p>
          <a:r>
            <a:rPr lang="it-IT" b="1" dirty="0" smtClean="0"/>
            <a:t>Active </a:t>
          </a:r>
          <a:r>
            <a:rPr lang="it-IT" b="1" dirty="0" err="1" smtClean="0"/>
            <a:t>Awareness</a:t>
          </a:r>
          <a:r>
            <a:rPr lang="it-IT" b="1" dirty="0" smtClean="0"/>
            <a:t> </a:t>
          </a:r>
          <a:endParaRPr lang="it-IT" b="1" dirty="0"/>
        </a:p>
      </dgm:t>
    </dgm:pt>
    <dgm:pt modelId="{1FA2732C-A4BB-4439-867C-BDC87DCA3C03}" type="parTrans" cxnId="{AB6FF65C-ADC8-4EE2-8A27-D30087A86178}">
      <dgm:prSet/>
      <dgm:spPr/>
      <dgm:t>
        <a:bodyPr/>
        <a:lstStyle/>
        <a:p>
          <a:endParaRPr lang="it-IT"/>
        </a:p>
      </dgm:t>
    </dgm:pt>
    <dgm:pt modelId="{FDD63CDA-52EB-4C8B-B6CC-4F87C069DF4F}" type="sibTrans" cxnId="{AB6FF65C-ADC8-4EE2-8A27-D30087A86178}">
      <dgm:prSet/>
      <dgm:spPr/>
      <dgm:t>
        <a:bodyPr/>
        <a:lstStyle/>
        <a:p>
          <a:endParaRPr lang="it-IT"/>
        </a:p>
      </dgm:t>
    </dgm:pt>
    <dgm:pt modelId="{A313E40F-C15A-47F0-8BFB-E37E6E03E35B}">
      <dgm:prSet phldrT="[Testo]"/>
      <dgm:spPr/>
      <dgm:t>
        <a:bodyPr/>
        <a:lstStyle/>
        <a:p>
          <a:r>
            <a:rPr lang="it-IT" b="1" dirty="0" err="1" smtClean="0"/>
            <a:t>Participation</a:t>
          </a:r>
          <a:r>
            <a:rPr lang="it-IT" b="1" dirty="0" smtClean="0"/>
            <a:t> for </a:t>
          </a:r>
          <a:r>
            <a:rPr lang="it-IT" b="1" dirty="0" err="1" smtClean="0"/>
            <a:t>all</a:t>
          </a:r>
          <a:endParaRPr lang="it-IT" b="1" dirty="0"/>
        </a:p>
      </dgm:t>
    </dgm:pt>
    <dgm:pt modelId="{DCF461D6-73AC-488D-AAA1-C7EAC0284D1C}" type="parTrans" cxnId="{B2F708DD-4CD0-4FEF-B8A3-9CD00C10882D}">
      <dgm:prSet/>
      <dgm:spPr/>
      <dgm:t>
        <a:bodyPr/>
        <a:lstStyle/>
        <a:p>
          <a:endParaRPr lang="it-IT"/>
        </a:p>
      </dgm:t>
    </dgm:pt>
    <dgm:pt modelId="{56BD1F1E-ECAF-46E3-B86B-E50BFF1FE6CF}" type="sibTrans" cxnId="{B2F708DD-4CD0-4FEF-B8A3-9CD00C10882D}">
      <dgm:prSet/>
      <dgm:spPr/>
      <dgm:t>
        <a:bodyPr/>
        <a:lstStyle/>
        <a:p>
          <a:endParaRPr lang="it-IT"/>
        </a:p>
      </dgm:t>
    </dgm:pt>
    <dgm:pt modelId="{67D85BCD-E913-48D4-85F7-94A7694D188C}" type="pres">
      <dgm:prSet presAssocID="{66292E57-9DD5-44A4-AB40-CC08C3337AE3}" presName="cycle" presStyleCnt="0">
        <dgm:presLayoutVars>
          <dgm:dir/>
          <dgm:resizeHandles val="exact"/>
        </dgm:presLayoutVars>
      </dgm:prSet>
      <dgm:spPr/>
      <dgm:t>
        <a:bodyPr/>
        <a:lstStyle/>
        <a:p>
          <a:endParaRPr lang="it-IT"/>
        </a:p>
      </dgm:t>
    </dgm:pt>
    <dgm:pt modelId="{D5908266-2250-430F-94DE-CABF045603C2}" type="pres">
      <dgm:prSet presAssocID="{21DEA9C8-D573-4F27-91BE-78B3F9DAFD86}" presName="arrow" presStyleLbl="node1" presStyleIdx="0" presStyleCnt="2" custAng="5400000" custScaleX="52865" custScaleY="117849" custRadScaleRad="98823" custRadScaleInc="4988">
        <dgm:presLayoutVars>
          <dgm:bulletEnabled val="1"/>
        </dgm:presLayoutVars>
      </dgm:prSet>
      <dgm:spPr/>
      <dgm:t>
        <a:bodyPr/>
        <a:lstStyle/>
        <a:p>
          <a:endParaRPr lang="it-IT"/>
        </a:p>
      </dgm:t>
    </dgm:pt>
    <dgm:pt modelId="{8A9751AE-9256-4728-8D13-B17707F23551}" type="pres">
      <dgm:prSet presAssocID="{A313E40F-C15A-47F0-8BFB-E37E6E03E35B}" presName="arrow" presStyleLbl="node1" presStyleIdx="1" presStyleCnt="2" custScaleX="52216" custScaleY="102551" custRadScaleRad="71935" custRadScaleInc="40184">
        <dgm:presLayoutVars>
          <dgm:bulletEnabled val="1"/>
        </dgm:presLayoutVars>
      </dgm:prSet>
      <dgm:spPr/>
      <dgm:t>
        <a:bodyPr/>
        <a:lstStyle/>
        <a:p>
          <a:endParaRPr lang="it-IT"/>
        </a:p>
      </dgm:t>
    </dgm:pt>
  </dgm:ptLst>
  <dgm:cxnLst>
    <dgm:cxn modelId="{B2F708DD-4CD0-4FEF-B8A3-9CD00C10882D}" srcId="{66292E57-9DD5-44A4-AB40-CC08C3337AE3}" destId="{A313E40F-C15A-47F0-8BFB-E37E6E03E35B}" srcOrd="1" destOrd="0" parTransId="{DCF461D6-73AC-488D-AAA1-C7EAC0284D1C}" sibTransId="{56BD1F1E-ECAF-46E3-B86B-E50BFF1FE6CF}"/>
    <dgm:cxn modelId="{7B4C44BD-832A-4951-8A4A-E03694BA4810}" type="presOf" srcId="{21DEA9C8-D573-4F27-91BE-78B3F9DAFD86}" destId="{D5908266-2250-430F-94DE-CABF045603C2}" srcOrd="0" destOrd="0" presId="urn:microsoft.com/office/officeart/2005/8/layout/arrow1"/>
    <dgm:cxn modelId="{97281747-1448-4C83-95FA-5FCDB0788319}" type="presOf" srcId="{66292E57-9DD5-44A4-AB40-CC08C3337AE3}" destId="{67D85BCD-E913-48D4-85F7-94A7694D188C}" srcOrd="0" destOrd="0" presId="urn:microsoft.com/office/officeart/2005/8/layout/arrow1"/>
    <dgm:cxn modelId="{3D0434DF-872A-4E4D-8E28-C29C9B17A362}" type="presOf" srcId="{A313E40F-C15A-47F0-8BFB-E37E6E03E35B}" destId="{8A9751AE-9256-4728-8D13-B17707F23551}" srcOrd="0" destOrd="0" presId="urn:microsoft.com/office/officeart/2005/8/layout/arrow1"/>
    <dgm:cxn modelId="{AB6FF65C-ADC8-4EE2-8A27-D30087A86178}" srcId="{66292E57-9DD5-44A4-AB40-CC08C3337AE3}" destId="{21DEA9C8-D573-4F27-91BE-78B3F9DAFD86}" srcOrd="0" destOrd="0" parTransId="{1FA2732C-A4BB-4439-867C-BDC87DCA3C03}" sibTransId="{FDD63CDA-52EB-4C8B-B6CC-4F87C069DF4F}"/>
    <dgm:cxn modelId="{ACA4DD39-3E4A-4034-B03D-68D2585CD92F}" type="presParOf" srcId="{67D85BCD-E913-48D4-85F7-94A7694D188C}" destId="{D5908266-2250-430F-94DE-CABF045603C2}" srcOrd="0" destOrd="0" presId="urn:microsoft.com/office/officeart/2005/8/layout/arrow1"/>
    <dgm:cxn modelId="{40461AEE-2DD2-4B4A-AF9B-22838A77534C}" type="presParOf" srcId="{67D85BCD-E913-48D4-85F7-94A7694D188C}" destId="{8A9751AE-9256-4728-8D13-B17707F23551}" srcOrd="1" destOrd="0" presId="urn:microsoft.com/office/officeart/2005/8/layout/arrow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55550ED-ACCA-47E4-8AD5-8FD3A041DB22}" type="doc">
      <dgm:prSet loTypeId="urn:microsoft.com/office/officeart/2009/3/layout/RandomtoResultProcess" loCatId="process" qsTypeId="urn:microsoft.com/office/officeart/2005/8/quickstyle/simple1" qsCatId="simple" csTypeId="urn:microsoft.com/office/officeart/2005/8/colors/colorful1" csCatId="colorful" phldr="1"/>
      <dgm:spPr/>
      <dgm:t>
        <a:bodyPr/>
        <a:lstStyle/>
        <a:p>
          <a:endParaRPr lang="it-IT"/>
        </a:p>
      </dgm:t>
    </dgm:pt>
    <dgm:pt modelId="{F01EB890-960D-4578-B714-A0CE5CAB94A3}">
      <dgm:prSet phldrT="[Testo]"/>
      <dgm:spPr/>
      <dgm:t>
        <a:bodyPr/>
        <a:lstStyle/>
        <a:p>
          <a:r>
            <a:rPr lang="it-IT" b="1" dirty="0" smtClean="0">
              <a:solidFill>
                <a:srgbClr val="FF0000"/>
              </a:solidFill>
            </a:rPr>
            <a:t>WORKING TOGETHER ..</a:t>
          </a:r>
          <a:endParaRPr lang="it-IT" b="1" dirty="0">
            <a:solidFill>
              <a:srgbClr val="FF0000"/>
            </a:solidFill>
          </a:endParaRPr>
        </a:p>
      </dgm:t>
    </dgm:pt>
    <dgm:pt modelId="{A8B8A67D-2441-460F-AFDF-F0512D636F7E}" type="parTrans" cxnId="{D5ADB420-D4EF-4173-A88C-A43301549B08}">
      <dgm:prSet/>
      <dgm:spPr/>
      <dgm:t>
        <a:bodyPr/>
        <a:lstStyle/>
        <a:p>
          <a:endParaRPr lang="it-IT"/>
        </a:p>
      </dgm:t>
    </dgm:pt>
    <dgm:pt modelId="{16C1A345-90D3-419F-AE35-A511BAB775BB}" type="sibTrans" cxnId="{D5ADB420-D4EF-4173-A88C-A43301549B08}">
      <dgm:prSet/>
      <dgm:spPr/>
      <dgm:t>
        <a:bodyPr/>
        <a:lstStyle/>
        <a:p>
          <a:endParaRPr lang="it-IT"/>
        </a:p>
      </dgm:t>
    </dgm:pt>
    <dgm:pt modelId="{037A303D-728D-4F96-ADAE-CF130DB9A2E9}">
      <dgm:prSet phldrT="[Testo]" phldr="1"/>
      <dgm:spPr/>
      <dgm:t>
        <a:bodyPr/>
        <a:lstStyle/>
        <a:p>
          <a:endParaRPr lang="it-IT" dirty="0"/>
        </a:p>
      </dgm:t>
    </dgm:pt>
    <dgm:pt modelId="{BF5DD7CD-222C-4B91-8510-DFBB73438667}" type="parTrans" cxnId="{9CE3DDD7-EA0B-4777-A218-B43EB142A192}">
      <dgm:prSet/>
      <dgm:spPr/>
      <dgm:t>
        <a:bodyPr/>
        <a:lstStyle/>
        <a:p>
          <a:endParaRPr lang="it-IT"/>
        </a:p>
      </dgm:t>
    </dgm:pt>
    <dgm:pt modelId="{82787932-D69F-44E1-8BEC-5711A91D0CCA}" type="sibTrans" cxnId="{9CE3DDD7-EA0B-4777-A218-B43EB142A192}">
      <dgm:prSet/>
      <dgm:spPr/>
      <dgm:t>
        <a:bodyPr/>
        <a:lstStyle/>
        <a:p>
          <a:endParaRPr lang="it-IT"/>
        </a:p>
      </dgm:t>
    </dgm:pt>
    <dgm:pt modelId="{6710D249-465C-4D10-894B-9579D6E0F006}">
      <dgm:prSet phldrT="[Testo]"/>
      <dgm:spPr>
        <a:blipFill rotWithShape="0">
          <a:blip xmlns:r="http://schemas.openxmlformats.org/officeDocument/2006/relationships" r:embed="rId1"/>
          <a:stretch>
            <a:fillRect/>
          </a:stretch>
        </a:blipFill>
      </dgm:spPr>
      <dgm:t>
        <a:bodyPr/>
        <a:lstStyle/>
        <a:p>
          <a:r>
            <a:rPr lang="it-IT" b="1" dirty="0" smtClean="0"/>
            <a:t>EEE</a:t>
          </a:r>
          <a:endParaRPr lang="it-IT" b="1" dirty="0"/>
        </a:p>
      </dgm:t>
    </dgm:pt>
    <dgm:pt modelId="{AA2683D5-7C89-4279-B869-619F184ABA4B}" type="parTrans" cxnId="{5673ED16-9DE0-4CD1-B835-8F39CEF26FD7}">
      <dgm:prSet/>
      <dgm:spPr/>
      <dgm:t>
        <a:bodyPr/>
        <a:lstStyle/>
        <a:p>
          <a:endParaRPr lang="it-IT"/>
        </a:p>
      </dgm:t>
    </dgm:pt>
    <dgm:pt modelId="{E73D08C2-9898-4535-B08D-1E5F61B263DF}" type="sibTrans" cxnId="{5673ED16-9DE0-4CD1-B835-8F39CEF26FD7}">
      <dgm:prSet/>
      <dgm:spPr/>
      <dgm:t>
        <a:bodyPr/>
        <a:lstStyle/>
        <a:p>
          <a:endParaRPr lang="it-IT"/>
        </a:p>
      </dgm:t>
    </dgm:pt>
    <dgm:pt modelId="{9F3E9CB2-E08A-49C7-BEFA-FC3C195B3E7A}">
      <dgm:prSet phldrT="[Testo]"/>
      <dgm:spPr/>
      <dgm:t>
        <a:bodyPr/>
        <a:lstStyle/>
        <a:p>
          <a:r>
            <a:rPr lang="it-IT" b="1" dirty="0" smtClean="0">
              <a:solidFill>
                <a:srgbClr val="FF0000"/>
              </a:solidFill>
            </a:rPr>
            <a:t>To </a:t>
          </a:r>
          <a:r>
            <a:rPr lang="it-IT" b="1" dirty="0" err="1" smtClean="0">
              <a:solidFill>
                <a:srgbClr val="FF0000"/>
              </a:solidFill>
            </a:rPr>
            <a:t>Learn</a:t>
          </a:r>
          <a:endParaRPr lang="it-IT" b="1" dirty="0">
            <a:solidFill>
              <a:srgbClr val="FF0000"/>
            </a:solidFill>
          </a:endParaRPr>
        </a:p>
      </dgm:t>
    </dgm:pt>
    <dgm:pt modelId="{7050C89F-2A77-4179-9FCA-287FAF46D85A}" type="parTrans" cxnId="{C9F7EE0E-DCBA-4E49-982C-1037488DDDEA}">
      <dgm:prSet/>
      <dgm:spPr/>
      <dgm:t>
        <a:bodyPr/>
        <a:lstStyle/>
        <a:p>
          <a:endParaRPr lang="it-IT"/>
        </a:p>
      </dgm:t>
    </dgm:pt>
    <dgm:pt modelId="{12E87033-8B10-494B-8CB1-35E5EB956CB0}" type="sibTrans" cxnId="{C9F7EE0E-DCBA-4E49-982C-1037488DDDEA}">
      <dgm:prSet/>
      <dgm:spPr/>
      <dgm:t>
        <a:bodyPr/>
        <a:lstStyle/>
        <a:p>
          <a:endParaRPr lang="it-IT"/>
        </a:p>
      </dgm:t>
    </dgm:pt>
    <dgm:pt modelId="{F6FFCBFF-4F38-452F-A766-803D4ACF8D13}" type="pres">
      <dgm:prSet presAssocID="{855550ED-ACCA-47E4-8AD5-8FD3A041DB22}" presName="Name0" presStyleCnt="0">
        <dgm:presLayoutVars>
          <dgm:dir/>
          <dgm:animOne val="branch"/>
          <dgm:animLvl val="lvl"/>
        </dgm:presLayoutVars>
      </dgm:prSet>
      <dgm:spPr/>
      <dgm:t>
        <a:bodyPr/>
        <a:lstStyle/>
        <a:p>
          <a:endParaRPr lang="it-IT"/>
        </a:p>
      </dgm:t>
    </dgm:pt>
    <dgm:pt modelId="{AF8F1D6E-8852-47AD-9DA7-72B75BDDFD7A}" type="pres">
      <dgm:prSet presAssocID="{F01EB890-960D-4578-B714-A0CE5CAB94A3}" presName="chaos" presStyleCnt="0"/>
      <dgm:spPr/>
    </dgm:pt>
    <dgm:pt modelId="{706E98AA-9B7C-4284-AB6F-25D3EDD5A8FB}" type="pres">
      <dgm:prSet presAssocID="{F01EB890-960D-4578-B714-A0CE5CAB94A3}" presName="parTx1" presStyleLbl="revTx" presStyleIdx="0" presStyleCnt="3" custScaleX="113971" custScaleY="125805"/>
      <dgm:spPr/>
      <dgm:t>
        <a:bodyPr/>
        <a:lstStyle/>
        <a:p>
          <a:endParaRPr lang="it-IT"/>
        </a:p>
      </dgm:t>
    </dgm:pt>
    <dgm:pt modelId="{22667859-7F5D-4979-8D60-7AC57425795C}" type="pres">
      <dgm:prSet presAssocID="{F01EB890-960D-4578-B714-A0CE5CAB94A3}" presName="desTx1" presStyleLbl="revTx" presStyleIdx="1" presStyleCnt="3">
        <dgm:presLayoutVars>
          <dgm:bulletEnabled val="1"/>
        </dgm:presLayoutVars>
      </dgm:prSet>
      <dgm:spPr/>
      <dgm:t>
        <a:bodyPr/>
        <a:lstStyle/>
        <a:p>
          <a:endParaRPr lang="it-IT"/>
        </a:p>
      </dgm:t>
    </dgm:pt>
    <dgm:pt modelId="{8632D0A2-444F-43BB-AE4A-60D6315CA245}" type="pres">
      <dgm:prSet presAssocID="{F01EB890-960D-4578-B714-A0CE5CAB94A3}" presName="c1" presStyleLbl="node1" presStyleIdx="0" presStyleCnt="19"/>
      <dgm:spPr/>
    </dgm:pt>
    <dgm:pt modelId="{6FE49985-3973-4990-981A-A2C0518159B8}" type="pres">
      <dgm:prSet presAssocID="{F01EB890-960D-4578-B714-A0CE5CAB94A3}" presName="c2" presStyleLbl="node1" presStyleIdx="1" presStyleCnt="19"/>
      <dgm:spPr/>
    </dgm:pt>
    <dgm:pt modelId="{015E055D-8D9D-4FFE-B396-E3D2C4C5A586}" type="pres">
      <dgm:prSet presAssocID="{F01EB890-960D-4578-B714-A0CE5CAB94A3}" presName="c3" presStyleLbl="node1" presStyleIdx="2" presStyleCnt="19"/>
      <dgm:spPr/>
    </dgm:pt>
    <dgm:pt modelId="{FA864F66-D447-484D-8163-27A6E7AD60BE}" type="pres">
      <dgm:prSet presAssocID="{F01EB890-960D-4578-B714-A0CE5CAB94A3}" presName="c4" presStyleLbl="node1" presStyleIdx="3" presStyleCnt="19"/>
      <dgm:spPr/>
    </dgm:pt>
    <dgm:pt modelId="{9E42B7FB-FC86-4BB0-BF80-0EF7ED511563}" type="pres">
      <dgm:prSet presAssocID="{F01EB890-960D-4578-B714-A0CE5CAB94A3}" presName="c5" presStyleLbl="node1" presStyleIdx="4" presStyleCnt="19"/>
      <dgm:spPr/>
    </dgm:pt>
    <dgm:pt modelId="{31FED0E5-F45E-4B93-B810-DDCAFD9BB9BD}" type="pres">
      <dgm:prSet presAssocID="{F01EB890-960D-4578-B714-A0CE5CAB94A3}" presName="c6" presStyleLbl="node1" presStyleIdx="5" presStyleCnt="19"/>
      <dgm:spPr/>
    </dgm:pt>
    <dgm:pt modelId="{0D5DD103-7226-4584-9F1D-20B3DDDF69EA}" type="pres">
      <dgm:prSet presAssocID="{F01EB890-960D-4578-B714-A0CE5CAB94A3}" presName="c7" presStyleLbl="node1" presStyleIdx="6" presStyleCnt="19"/>
      <dgm:spPr/>
    </dgm:pt>
    <dgm:pt modelId="{AA39BCF4-3697-4FB6-B5C2-1BC3B1CC0F61}" type="pres">
      <dgm:prSet presAssocID="{F01EB890-960D-4578-B714-A0CE5CAB94A3}" presName="c8" presStyleLbl="node1" presStyleIdx="7" presStyleCnt="19"/>
      <dgm:spPr/>
    </dgm:pt>
    <dgm:pt modelId="{090B7D2A-474D-4A4E-9295-5922AB503974}" type="pres">
      <dgm:prSet presAssocID="{F01EB890-960D-4578-B714-A0CE5CAB94A3}" presName="c9" presStyleLbl="node1" presStyleIdx="8" presStyleCnt="19"/>
      <dgm:spPr/>
    </dgm:pt>
    <dgm:pt modelId="{F56FAAAE-120B-42E4-8892-1AE7ED2F4944}" type="pres">
      <dgm:prSet presAssocID="{F01EB890-960D-4578-B714-A0CE5CAB94A3}" presName="c10" presStyleLbl="node1" presStyleIdx="9" presStyleCnt="19"/>
      <dgm:spPr/>
    </dgm:pt>
    <dgm:pt modelId="{DFEB60E4-4FC3-43D1-BC3E-721530AF284B}" type="pres">
      <dgm:prSet presAssocID="{F01EB890-960D-4578-B714-A0CE5CAB94A3}" presName="c11" presStyleLbl="node1" presStyleIdx="10" presStyleCnt="19"/>
      <dgm:spPr/>
    </dgm:pt>
    <dgm:pt modelId="{5CC3D4C9-3D5E-41E6-93DA-73A35F8181B5}" type="pres">
      <dgm:prSet presAssocID="{F01EB890-960D-4578-B714-A0CE5CAB94A3}" presName="c12" presStyleLbl="node1" presStyleIdx="11" presStyleCnt="19"/>
      <dgm:spPr/>
    </dgm:pt>
    <dgm:pt modelId="{E218F01A-CD2D-4E09-A764-248D81CABCA3}" type="pres">
      <dgm:prSet presAssocID="{F01EB890-960D-4578-B714-A0CE5CAB94A3}" presName="c13" presStyleLbl="node1" presStyleIdx="12" presStyleCnt="19"/>
      <dgm:spPr/>
    </dgm:pt>
    <dgm:pt modelId="{E4357FD6-CCDF-4980-ADB3-96663D4DBFA0}" type="pres">
      <dgm:prSet presAssocID="{F01EB890-960D-4578-B714-A0CE5CAB94A3}" presName="c14" presStyleLbl="node1" presStyleIdx="13" presStyleCnt="19"/>
      <dgm:spPr/>
    </dgm:pt>
    <dgm:pt modelId="{80B8F7BB-298B-4752-89A3-AB22C89BB456}" type="pres">
      <dgm:prSet presAssocID="{F01EB890-960D-4578-B714-A0CE5CAB94A3}" presName="c15" presStyleLbl="node1" presStyleIdx="14" presStyleCnt="19"/>
      <dgm:spPr/>
    </dgm:pt>
    <dgm:pt modelId="{533AFB3C-E2FD-4C51-9A22-79FA395BAC23}" type="pres">
      <dgm:prSet presAssocID="{F01EB890-960D-4578-B714-A0CE5CAB94A3}" presName="c16" presStyleLbl="node1" presStyleIdx="15" presStyleCnt="19"/>
      <dgm:spPr/>
    </dgm:pt>
    <dgm:pt modelId="{6DCD097C-5A38-4F08-9086-A9283F5E9523}" type="pres">
      <dgm:prSet presAssocID="{F01EB890-960D-4578-B714-A0CE5CAB94A3}" presName="c17" presStyleLbl="node1" presStyleIdx="16" presStyleCnt="19"/>
      <dgm:spPr/>
    </dgm:pt>
    <dgm:pt modelId="{09F2A814-8845-472A-9494-E4B06C9857DD}" type="pres">
      <dgm:prSet presAssocID="{F01EB890-960D-4578-B714-A0CE5CAB94A3}" presName="c18" presStyleLbl="node1" presStyleIdx="17" presStyleCnt="19"/>
      <dgm:spPr/>
    </dgm:pt>
    <dgm:pt modelId="{DF30F2AD-CB75-44EF-83C3-4651918F45D0}" type="pres">
      <dgm:prSet presAssocID="{16C1A345-90D3-419F-AE35-A511BAB775BB}" presName="chevronComposite1" presStyleCnt="0"/>
      <dgm:spPr/>
    </dgm:pt>
    <dgm:pt modelId="{F29FCE8F-8896-4C57-8984-4CD799D814B2}" type="pres">
      <dgm:prSet presAssocID="{16C1A345-90D3-419F-AE35-A511BAB775BB}" presName="chevron1" presStyleLbl="sibTrans2D1" presStyleIdx="0" presStyleCnt="2"/>
      <dgm:spPr/>
    </dgm:pt>
    <dgm:pt modelId="{BF2DEDEB-A6B6-4694-AC55-2C863C786E65}" type="pres">
      <dgm:prSet presAssocID="{16C1A345-90D3-419F-AE35-A511BAB775BB}" presName="spChevron1" presStyleCnt="0"/>
      <dgm:spPr/>
    </dgm:pt>
    <dgm:pt modelId="{AC5178D1-919D-4B84-8F2D-EFBEBCCD4BDA}" type="pres">
      <dgm:prSet presAssocID="{16C1A345-90D3-419F-AE35-A511BAB775BB}" presName="overlap" presStyleCnt="0"/>
      <dgm:spPr/>
    </dgm:pt>
    <dgm:pt modelId="{9A9A3EBD-C918-4295-ADBB-D13750FC3F97}" type="pres">
      <dgm:prSet presAssocID="{16C1A345-90D3-419F-AE35-A511BAB775BB}" presName="chevronComposite2" presStyleCnt="0"/>
      <dgm:spPr/>
    </dgm:pt>
    <dgm:pt modelId="{73E42F7B-07FE-43BA-9B7F-4422766107E0}" type="pres">
      <dgm:prSet presAssocID="{16C1A345-90D3-419F-AE35-A511BAB775BB}" presName="chevron2" presStyleLbl="sibTrans2D1" presStyleIdx="1" presStyleCnt="2"/>
      <dgm:spPr/>
    </dgm:pt>
    <dgm:pt modelId="{CF43D5D3-53A7-41A2-865D-9AE642B4363F}" type="pres">
      <dgm:prSet presAssocID="{16C1A345-90D3-419F-AE35-A511BAB775BB}" presName="spChevron2" presStyleCnt="0"/>
      <dgm:spPr/>
    </dgm:pt>
    <dgm:pt modelId="{BA77EBAB-B413-4F7B-8A65-E809B2F6BD5A}" type="pres">
      <dgm:prSet presAssocID="{6710D249-465C-4D10-894B-9579D6E0F006}" presName="last" presStyleCnt="0"/>
      <dgm:spPr/>
    </dgm:pt>
    <dgm:pt modelId="{BB547607-0BFC-4F3E-BFB5-00F354546670}" type="pres">
      <dgm:prSet presAssocID="{6710D249-465C-4D10-894B-9579D6E0F006}" presName="circleTx" presStyleLbl="node1" presStyleIdx="18" presStyleCnt="19" custLinFactNeighborX="2496" custLinFactNeighborY="-4876"/>
      <dgm:spPr/>
      <dgm:t>
        <a:bodyPr/>
        <a:lstStyle/>
        <a:p>
          <a:endParaRPr lang="it-IT"/>
        </a:p>
      </dgm:t>
    </dgm:pt>
    <dgm:pt modelId="{F508245C-5BD3-4B5B-9D9A-95D42436F0AA}" type="pres">
      <dgm:prSet presAssocID="{6710D249-465C-4D10-894B-9579D6E0F006}" presName="desTxN" presStyleLbl="revTx" presStyleIdx="2" presStyleCnt="3" custScaleX="123160" custScaleY="92208" custLinFactNeighborX="5742" custLinFactNeighborY="-28893">
        <dgm:presLayoutVars>
          <dgm:bulletEnabled val="1"/>
        </dgm:presLayoutVars>
      </dgm:prSet>
      <dgm:spPr/>
      <dgm:t>
        <a:bodyPr/>
        <a:lstStyle/>
        <a:p>
          <a:endParaRPr lang="it-IT"/>
        </a:p>
      </dgm:t>
    </dgm:pt>
    <dgm:pt modelId="{B316F3ED-B198-4659-94B1-AFD8971E4022}" type="pres">
      <dgm:prSet presAssocID="{6710D249-465C-4D10-894B-9579D6E0F006}" presName="spN" presStyleCnt="0"/>
      <dgm:spPr/>
    </dgm:pt>
  </dgm:ptLst>
  <dgm:cxnLst>
    <dgm:cxn modelId="{C39E910F-9FDB-4DB7-9FEF-193E31B8DB30}" type="presOf" srcId="{F01EB890-960D-4578-B714-A0CE5CAB94A3}" destId="{706E98AA-9B7C-4284-AB6F-25D3EDD5A8FB}" srcOrd="0" destOrd="0" presId="urn:microsoft.com/office/officeart/2009/3/layout/RandomtoResultProcess"/>
    <dgm:cxn modelId="{04326E0B-22EC-4417-AF69-95296BD9142B}" type="presOf" srcId="{6710D249-465C-4D10-894B-9579D6E0F006}" destId="{BB547607-0BFC-4F3E-BFB5-00F354546670}" srcOrd="0" destOrd="0" presId="urn:microsoft.com/office/officeart/2009/3/layout/RandomtoResultProcess"/>
    <dgm:cxn modelId="{5673ED16-9DE0-4CD1-B835-8F39CEF26FD7}" srcId="{855550ED-ACCA-47E4-8AD5-8FD3A041DB22}" destId="{6710D249-465C-4D10-894B-9579D6E0F006}" srcOrd="1" destOrd="0" parTransId="{AA2683D5-7C89-4279-B869-619F184ABA4B}" sibTransId="{E73D08C2-9898-4535-B08D-1E5F61B263DF}"/>
    <dgm:cxn modelId="{07F376A1-5C78-4DAF-A700-BA7B4A86F93F}" type="presOf" srcId="{855550ED-ACCA-47E4-8AD5-8FD3A041DB22}" destId="{F6FFCBFF-4F38-452F-A766-803D4ACF8D13}" srcOrd="0" destOrd="0" presId="urn:microsoft.com/office/officeart/2009/3/layout/RandomtoResultProcess"/>
    <dgm:cxn modelId="{95F3D87A-9577-43D7-8012-357CC1625AF9}" type="presOf" srcId="{037A303D-728D-4F96-ADAE-CF130DB9A2E9}" destId="{22667859-7F5D-4979-8D60-7AC57425795C}" srcOrd="0" destOrd="0" presId="urn:microsoft.com/office/officeart/2009/3/layout/RandomtoResultProcess"/>
    <dgm:cxn modelId="{9CE3DDD7-EA0B-4777-A218-B43EB142A192}" srcId="{F01EB890-960D-4578-B714-A0CE5CAB94A3}" destId="{037A303D-728D-4F96-ADAE-CF130DB9A2E9}" srcOrd="0" destOrd="0" parTransId="{BF5DD7CD-222C-4B91-8510-DFBB73438667}" sibTransId="{82787932-D69F-44E1-8BEC-5711A91D0CCA}"/>
    <dgm:cxn modelId="{C9F7EE0E-DCBA-4E49-982C-1037488DDDEA}" srcId="{6710D249-465C-4D10-894B-9579D6E0F006}" destId="{9F3E9CB2-E08A-49C7-BEFA-FC3C195B3E7A}" srcOrd="0" destOrd="0" parTransId="{7050C89F-2A77-4179-9FCA-287FAF46D85A}" sibTransId="{12E87033-8B10-494B-8CB1-35E5EB956CB0}"/>
    <dgm:cxn modelId="{D5ADB420-D4EF-4173-A88C-A43301549B08}" srcId="{855550ED-ACCA-47E4-8AD5-8FD3A041DB22}" destId="{F01EB890-960D-4578-B714-A0CE5CAB94A3}" srcOrd="0" destOrd="0" parTransId="{A8B8A67D-2441-460F-AFDF-F0512D636F7E}" sibTransId="{16C1A345-90D3-419F-AE35-A511BAB775BB}"/>
    <dgm:cxn modelId="{FB403FC6-67C8-43D2-9A39-6C2E05A1E886}" type="presOf" srcId="{9F3E9CB2-E08A-49C7-BEFA-FC3C195B3E7A}" destId="{F508245C-5BD3-4B5B-9D9A-95D42436F0AA}" srcOrd="0" destOrd="0" presId="urn:microsoft.com/office/officeart/2009/3/layout/RandomtoResultProcess"/>
    <dgm:cxn modelId="{9828E8E4-5B33-4923-B0DF-1D0C0B28C097}" type="presParOf" srcId="{F6FFCBFF-4F38-452F-A766-803D4ACF8D13}" destId="{AF8F1D6E-8852-47AD-9DA7-72B75BDDFD7A}" srcOrd="0" destOrd="0" presId="urn:microsoft.com/office/officeart/2009/3/layout/RandomtoResultProcess"/>
    <dgm:cxn modelId="{771630DE-40A5-4776-B89F-895E0CF8925C}" type="presParOf" srcId="{AF8F1D6E-8852-47AD-9DA7-72B75BDDFD7A}" destId="{706E98AA-9B7C-4284-AB6F-25D3EDD5A8FB}" srcOrd="0" destOrd="0" presId="urn:microsoft.com/office/officeart/2009/3/layout/RandomtoResultProcess"/>
    <dgm:cxn modelId="{5552095C-A6B3-4C31-A031-C0CDEAD67837}" type="presParOf" srcId="{AF8F1D6E-8852-47AD-9DA7-72B75BDDFD7A}" destId="{22667859-7F5D-4979-8D60-7AC57425795C}" srcOrd="1" destOrd="0" presId="urn:microsoft.com/office/officeart/2009/3/layout/RandomtoResultProcess"/>
    <dgm:cxn modelId="{DDBCF32B-4CF6-45C4-93FF-7591BA3B7A2F}" type="presParOf" srcId="{AF8F1D6E-8852-47AD-9DA7-72B75BDDFD7A}" destId="{8632D0A2-444F-43BB-AE4A-60D6315CA245}" srcOrd="2" destOrd="0" presId="urn:microsoft.com/office/officeart/2009/3/layout/RandomtoResultProcess"/>
    <dgm:cxn modelId="{C260591E-A426-4392-ADE8-9F5250D29E60}" type="presParOf" srcId="{AF8F1D6E-8852-47AD-9DA7-72B75BDDFD7A}" destId="{6FE49985-3973-4990-981A-A2C0518159B8}" srcOrd="3" destOrd="0" presId="urn:microsoft.com/office/officeart/2009/3/layout/RandomtoResultProcess"/>
    <dgm:cxn modelId="{06383E34-8978-4428-A522-20B8FBD073AC}" type="presParOf" srcId="{AF8F1D6E-8852-47AD-9DA7-72B75BDDFD7A}" destId="{015E055D-8D9D-4FFE-B396-E3D2C4C5A586}" srcOrd="4" destOrd="0" presId="urn:microsoft.com/office/officeart/2009/3/layout/RandomtoResultProcess"/>
    <dgm:cxn modelId="{6B700F58-BD73-4237-82B4-D3A16B2000EA}" type="presParOf" srcId="{AF8F1D6E-8852-47AD-9DA7-72B75BDDFD7A}" destId="{FA864F66-D447-484D-8163-27A6E7AD60BE}" srcOrd="5" destOrd="0" presId="urn:microsoft.com/office/officeart/2009/3/layout/RandomtoResultProcess"/>
    <dgm:cxn modelId="{677EE903-D62E-4E99-A533-65F96BF8487D}" type="presParOf" srcId="{AF8F1D6E-8852-47AD-9DA7-72B75BDDFD7A}" destId="{9E42B7FB-FC86-4BB0-BF80-0EF7ED511563}" srcOrd="6" destOrd="0" presId="urn:microsoft.com/office/officeart/2009/3/layout/RandomtoResultProcess"/>
    <dgm:cxn modelId="{3097010B-F450-4F3F-9956-2E9C7ECC40CD}" type="presParOf" srcId="{AF8F1D6E-8852-47AD-9DA7-72B75BDDFD7A}" destId="{31FED0E5-F45E-4B93-B810-DDCAFD9BB9BD}" srcOrd="7" destOrd="0" presId="urn:microsoft.com/office/officeart/2009/3/layout/RandomtoResultProcess"/>
    <dgm:cxn modelId="{37CBBEB9-A659-4375-A074-8F1286856B82}" type="presParOf" srcId="{AF8F1D6E-8852-47AD-9DA7-72B75BDDFD7A}" destId="{0D5DD103-7226-4584-9F1D-20B3DDDF69EA}" srcOrd="8" destOrd="0" presId="urn:microsoft.com/office/officeart/2009/3/layout/RandomtoResultProcess"/>
    <dgm:cxn modelId="{2852F9BA-D0F6-45B3-B15D-6C369F4A8983}" type="presParOf" srcId="{AF8F1D6E-8852-47AD-9DA7-72B75BDDFD7A}" destId="{AA39BCF4-3697-4FB6-B5C2-1BC3B1CC0F61}" srcOrd="9" destOrd="0" presId="urn:microsoft.com/office/officeart/2009/3/layout/RandomtoResultProcess"/>
    <dgm:cxn modelId="{CB2A604C-857C-468D-8A5C-00DA6F422B00}" type="presParOf" srcId="{AF8F1D6E-8852-47AD-9DA7-72B75BDDFD7A}" destId="{090B7D2A-474D-4A4E-9295-5922AB503974}" srcOrd="10" destOrd="0" presId="urn:microsoft.com/office/officeart/2009/3/layout/RandomtoResultProcess"/>
    <dgm:cxn modelId="{D2345169-DEF0-402F-B1E0-5D371D2913B2}" type="presParOf" srcId="{AF8F1D6E-8852-47AD-9DA7-72B75BDDFD7A}" destId="{F56FAAAE-120B-42E4-8892-1AE7ED2F4944}" srcOrd="11" destOrd="0" presId="urn:microsoft.com/office/officeart/2009/3/layout/RandomtoResultProcess"/>
    <dgm:cxn modelId="{09ECC23A-61A3-4B89-93AC-D43D308B8EE4}" type="presParOf" srcId="{AF8F1D6E-8852-47AD-9DA7-72B75BDDFD7A}" destId="{DFEB60E4-4FC3-43D1-BC3E-721530AF284B}" srcOrd="12" destOrd="0" presId="urn:microsoft.com/office/officeart/2009/3/layout/RandomtoResultProcess"/>
    <dgm:cxn modelId="{87DAA6A5-1AE4-4CCC-A75B-340B44F4B838}" type="presParOf" srcId="{AF8F1D6E-8852-47AD-9DA7-72B75BDDFD7A}" destId="{5CC3D4C9-3D5E-41E6-93DA-73A35F8181B5}" srcOrd="13" destOrd="0" presId="urn:microsoft.com/office/officeart/2009/3/layout/RandomtoResultProcess"/>
    <dgm:cxn modelId="{65D4A71A-2A92-48F0-BDA9-934C8F263713}" type="presParOf" srcId="{AF8F1D6E-8852-47AD-9DA7-72B75BDDFD7A}" destId="{E218F01A-CD2D-4E09-A764-248D81CABCA3}" srcOrd="14" destOrd="0" presId="urn:microsoft.com/office/officeart/2009/3/layout/RandomtoResultProcess"/>
    <dgm:cxn modelId="{68CD89F8-A188-431E-B2BC-E6BE0C9698F0}" type="presParOf" srcId="{AF8F1D6E-8852-47AD-9DA7-72B75BDDFD7A}" destId="{E4357FD6-CCDF-4980-ADB3-96663D4DBFA0}" srcOrd="15" destOrd="0" presId="urn:microsoft.com/office/officeart/2009/3/layout/RandomtoResultProcess"/>
    <dgm:cxn modelId="{1125DDAF-C78C-4CB1-9682-8BBD06B6158F}" type="presParOf" srcId="{AF8F1D6E-8852-47AD-9DA7-72B75BDDFD7A}" destId="{80B8F7BB-298B-4752-89A3-AB22C89BB456}" srcOrd="16" destOrd="0" presId="urn:microsoft.com/office/officeart/2009/3/layout/RandomtoResultProcess"/>
    <dgm:cxn modelId="{2B4F0A26-A29F-4F6F-8D55-18C397B0FEA8}" type="presParOf" srcId="{AF8F1D6E-8852-47AD-9DA7-72B75BDDFD7A}" destId="{533AFB3C-E2FD-4C51-9A22-79FA395BAC23}" srcOrd="17" destOrd="0" presId="urn:microsoft.com/office/officeart/2009/3/layout/RandomtoResultProcess"/>
    <dgm:cxn modelId="{36829B03-586B-405D-A730-933E9C2FBCFC}" type="presParOf" srcId="{AF8F1D6E-8852-47AD-9DA7-72B75BDDFD7A}" destId="{6DCD097C-5A38-4F08-9086-A9283F5E9523}" srcOrd="18" destOrd="0" presId="urn:microsoft.com/office/officeart/2009/3/layout/RandomtoResultProcess"/>
    <dgm:cxn modelId="{E4F6FB5A-85EE-493B-91BA-7E3ACDA01A7C}" type="presParOf" srcId="{AF8F1D6E-8852-47AD-9DA7-72B75BDDFD7A}" destId="{09F2A814-8845-472A-9494-E4B06C9857DD}" srcOrd="19" destOrd="0" presId="urn:microsoft.com/office/officeart/2009/3/layout/RandomtoResultProcess"/>
    <dgm:cxn modelId="{7C2287E2-A94D-41CF-BE89-058E34AB862F}" type="presParOf" srcId="{F6FFCBFF-4F38-452F-A766-803D4ACF8D13}" destId="{DF30F2AD-CB75-44EF-83C3-4651918F45D0}" srcOrd="1" destOrd="0" presId="urn:microsoft.com/office/officeart/2009/3/layout/RandomtoResultProcess"/>
    <dgm:cxn modelId="{00C788D4-03FE-46C1-A825-08DC4DA065CD}" type="presParOf" srcId="{DF30F2AD-CB75-44EF-83C3-4651918F45D0}" destId="{F29FCE8F-8896-4C57-8984-4CD799D814B2}" srcOrd="0" destOrd="0" presId="urn:microsoft.com/office/officeart/2009/3/layout/RandomtoResultProcess"/>
    <dgm:cxn modelId="{EA555C58-869A-4C27-B103-0A23B5ECC157}" type="presParOf" srcId="{DF30F2AD-CB75-44EF-83C3-4651918F45D0}" destId="{BF2DEDEB-A6B6-4694-AC55-2C863C786E65}" srcOrd="1" destOrd="0" presId="urn:microsoft.com/office/officeart/2009/3/layout/RandomtoResultProcess"/>
    <dgm:cxn modelId="{BB127F7E-D57C-4147-967B-04477E2B3E68}" type="presParOf" srcId="{F6FFCBFF-4F38-452F-A766-803D4ACF8D13}" destId="{AC5178D1-919D-4B84-8F2D-EFBEBCCD4BDA}" srcOrd="2" destOrd="0" presId="urn:microsoft.com/office/officeart/2009/3/layout/RandomtoResultProcess"/>
    <dgm:cxn modelId="{BD08B23C-2E6D-42A9-8E03-849338F2E02E}" type="presParOf" srcId="{F6FFCBFF-4F38-452F-A766-803D4ACF8D13}" destId="{9A9A3EBD-C918-4295-ADBB-D13750FC3F97}" srcOrd="3" destOrd="0" presId="urn:microsoft.com/office/officeart/2009/3/layout/RandomtoResultProcess"/>
    <dgm:cxn modelId="{E6FF44DB-FAD0-48BA-8AE0-D1DFB1DAAE0F}" type="presParOf" srcId="{9A9A3EBD-C918-4295-ADBB-D13750FC3F97}" destId="{73E42F7B-07FE-43BA-9B7F-4422766107E0}" srcOrd="0" destOrd="0" presId="urn:microsoft.com/office/officeart/2009/3/layout/RandomtoResultProcess"/>
    <dgm:cxn modelId="{BD2BB450-0D62-41DB-88C3-86E0DF6F8AD4}" type="presParOf" srcId="{9A9A3EBD-C918-4295-ADBB-D13750FC3F97}" destId="{CF43D5D3-53A7-41A2-865D-9AE642B4363F}" srcOrd="1" destOrd="0" presId="urn:microsoft.com/office/officeart/2009/3/layout/RandomtoResultProcess"/>
    <dgm:cxn modelId="{7EC6B1BA-4A34-47DE-8FB1-E6CFE6A0F844}" type="presParOf" srcId="{F6FFCBFF-4F38-452F-A766-803D4ACF8D13}" destId="{BA77EBAB-B413-4F7B-8A65-E809B2F6BD5A}" srcOrd="4" destOrd="0" presId="urn:microsoft.com/office/officeart/2009/3/layout/RandomtoResultProcess"/>
    <dgm:cxn modelId="{E05A37F4-1FF1-4224-87ED-885647102996}" type="presParOf" srcId="{BA77EBAB-B413-4F7B-8A65-E809B2F6BD5A}" destId="{BB547607-0BFC-4F3E-BFB5-00F354546670}" srcOrd="0" destOrd="0" presId="urn:microsoft.com/office/officeart/2009/3/layout/RandomtoResultProcess"/>
    <dgm:cxn modelId="{523A1B45-0AB8-4ECD-B1CA-17A2981DB13E}" type="presParOf" srcId="{BA77EBAB-B413-4F7B-8A65-E809B2F6BD5A}" destId="{F508245C-5BD3-4B5B-9D9A-95D42436F0AA}" srcOrd="1" destOrd="0" presId="urn:microsoft.com/office/officeart/2009/3/layout/RandomtoResultProcess"/>
    <dgm:cxn modelId="{401B3767-3654-4696-B513-BF63722E9840}" type="presParOf" srcId="{BA77EBAB-B413-4F7B-8A65-E809B2F6BD5A}" destId="{B316F3ED-B198-4659-94B1-AFD8971E4022}" srcOrd="2" destOrd="0" presId="urn:microsoft.com/office/officeart/2009/3/layout/RandomtoResult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B33BD73-1092-4DBF-8A36-B59886A53B1F}" type="doc">
      <dgm:prSet loTypeId="urn:microsoft.com/office/officeart/2005/8/layout/radial6" loCatId="cycle" qsTypeId="urn:microsoft.com/office/officeart/2005/8/quickstyle/simple5" qsCatId="simple" csTypeId="urn:microsoft.com/office/officeart/2005/8/colors/colorful2" csCatId="colorful" phldr="1"/>
      <dgm:spPr/>
      <dgm:t>
        <a:bodyPr/>
        <a:lstStyle/>
        <a:p>
          <a:endParaRPr lang="it-IT"/>
        </a:p>
      </dgm:t>
    </dgm:pt>
    <dgm:pt modelId="{6AA39BCA-6B36-4851-8AD2-3F2CDE1BFA74}">
      <dgm:prSet phldrT="[Testo]"/>
      <dgm:spPr/>
      <dgm:t>
        <a:bodyPr/>
        <a:lstStyle/>
        <a:p>
          <a:r>
            <a:rPr lang="it-IT" b="1" dirty="0" smtClean="0"/>
            <a:t>EEE</a:t>
          </a:r>
          <a:endParaRPr lang="it-IT" b="1" dirty="0"/>
        </a:p>
      </dgm:t>
    </dgm:pt>
    <dgm:pt modelId="{29B10B40-817C-43C9-BE8F-7C3ADF8DEAB9}" type="parTrans" cxnId="{04555E1F-09F2-4307-9754-0C6F78569DC3}">
      <dgm:prSet/>
      <dgm:spPr/>
      <dgm:t>
        <a:bodyPr/>
        <a:lstStyle/>
        <a:p>
          <a:endParaRPr lang="it-IT"/>
        </a:p>
      </dgm:t>
    </dgm:pt>
    <dgm:pt modelId="{A5A0FF0D-5FA1-44EB-AD2E-60ECB21278F0}" type="sibTrans" cxnId="{04555E1F-09F2-4307-9754-0C6F78569DC3}">
      <dgm:prSet/>
      <dgm:spPr/>
      <dgm:t>
        <a:bodyPr/>
        <a:lstStyle/>
        <a:p>
          <a:endParaRPr lang="it-IT"/>
        </a:p>
      </dgm:t>
    </dgm:pt>
    <dgm:pt modelId="{4127CDC3-6314-4E11-BC1C-329DF92C89AE}">
      <dgm:prSet phldrT="[Testo]" custT="1"/>
      <dgm:spPr/>
      <dgm:t>
        <a:bodyPr/>
        <a:lstStyle/>
        <a:p>
          <a:r>
            <a:rPr lang="it-IT" sz="2400" b="1"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Emotional</a:t>
          </a:r>
          <a:r>
            <a:rPr lang="it-IT" sz="2400"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it-IT" sz="2400" b="1"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involvement</a:t>
          </a:r>
          <a:endParaRPr lang="it-IT" sz="2400"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37E1A2D1-F64E-4811-8BCB-281E65D144D9}" type="parTrans" cxnId="{C007870F-6BDE-42B5-814E-E77DA6AFF371}">
      <dgm:prSet/>
      <dgm:spPr/>
      <dgm:t>
        <a:bodyPr/>
        <a:lstStyle/>
        <a:p>
          <a:endParaRPr lang="it-IT"/>
        </a:p>
      </dgm:t>
    </dgm:pt>
    <dgm:pt modelId="{927D6859-0461-4847-8AF0-C4367E7B4ECC}" type="sibTrans" cxnId="{C007870F-6BDE-42B5-814E-E77DA6AFF371}">
      <dgm:prSet/>
      <dgm:spPr/>
      <dgm:t>
        <a:bodyPr/>
        <a:lstStyle/>
        <a:p>
          <a:endParaRPr lang="it-IT"/>
        </a:p>
      </dgm:t>
    </dgm:pt>
    <dgm:pt modelId="{E6449C0F-9737-481A-A963-615FF9699034}">
      <dgm:prSet phldrT="[Testo]" custT="1"/>
      <dgm:spPr/>
      <dgm:t>
        <a:bodyPr/>
        <a:lstStyle/>
        <a:p>
          <a:r>
            <a:rPr lang="it-IT" sz="2400"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Educational </a:t>
          </a:r>
          <a:r>
            <a:rPr lang="it-IT" sz="2400" b="1"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value</a:t>
          </a:r>
          <a:endParaRPr lang="it-IT" sz="2400"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71CD4ECF-5743-4C4B-8741-A32D6609F1A8}" type="parTrans" cxnId="{D1855141-7211-48B8-8A17-F6141B0361E5}">
      <dgm:prSet/>
      <dgm:spPr/>
      <dgm:t>
        <a:bodyPr/>
        <a:lstStyle/>
        <a:p>
          <a:endParaRPr lang="it-IT"/>
        </a:p>
      </dgm:t>
    </dgm:pt>
    <dgm:pt modelId="{F4DE50FE-44B1-4935-BFEC-7563153593B3}" type="sibTrans" cxnId="{D1855141-7211-48B8-8A17-F6141B0361E5}">
      <dgm:prSet/>
      <dgm:spPr/>
      <dgm:t>
        <a:bodyPr/>
        <a:lstStyle/>
        <a:p>
          <a:endParaRPr lang="it-IT"/>
        </a:p>
      </dgm:t>
    </dgm:pt>
    <dgm:pt modelId="{73AA0059-8AFA-44A3-980F-1AD47A30FB35}">
      <dgm:prSet phldrT="[Testo]" custT="1"/>
      <dgm:spPr/>
      <dgm:t>
        <a:bodyPr/>
        <a:lstStyle/>
        <a:p>
          <a:r>
            <a:rPr lang="it-IT" sz="2400" b="1"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Critique</a:t>
          </a:r>
          <a:endParaRPr lang="it-IT" sz="2400"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r>
            <a:rPr lang="it-IT" sz="2400"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New </a:t>
          </a:r>
          <a:r>
            <a:rPr lang="it-IT" sz="2400" b="1"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teaching</a:t>
          </a:r>
          <a:r>
            <a:rPr lang="it-IT" sz="2400"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it-IT" sz="2400" b="1"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method</a:t>
          </a:r>
          <a:endParaRPr lang="it-IT" sz="2400"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C5CE1F5E-3913-4687-8CC6-1FF9555DB954}" type="sibTrans" cxnId="{9082572E-FF0C-45D2-BCDA-197B42FB1337}">
      <dgm:prSet/>
      <dgm:spPr/>
      <dgm:t>
        <a:bodyPr/>
        <a:lstStyle/>
        <a:p>
          <a:endParaRPr lang="it-IT"/>
        </a:p>
      </dgm:t>
    </dgm:pt>
    <dgm:pt modelId="{10B2F3E2-889C-4269-9ED9-585AA14CCEA4}" type="parTrans" cxnId="{9082572E-FF0C-45D2-BCDA-197B42FB1337}">
      <dgm:prSet/>
      <dgm:spPr/>
      <dgm:t>
        <a:bodyPr/>
        <a:lstStyle/>
        <a:p>
          <a:endParaRPr lang="it-IT"/>
        </a:p>
      </dgm:t>
    </dgm:pt>
    <dgm:pt modelId="{358EE852-E0CC-4A6E-BB05-A976D249C4CA}">
      <dgm:prSet phldrT="[Testo]" custT="1"/>
      <dgm:spPr/>
      <dgm:t>
        <a:bodyPr/>
        <a:lstStyle/>
        <a:p>
          <a:r>
            <a:rPr lang="it-IT" sz="2400"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The beauty of </a:t>
          </a:r>
          <a:r>
            <a:rPr lang="it-IT" sz="2400" b="1"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research</a:t>
          </a:r>
          <a:endParaRPr lang="it-IT" sz="2400"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51F79F0B-B1F8-4185-98AA-E82FC8320BEA}" type="sibTrans" cxnId="{35B6B24B-3E4F-49C3-8245-2170D5E876C5}">
      <dgm:prSet/>
      <dgm:spPr/>
      <dgm:t>
        <a:bodyPr/>
        <a:lstStyle/>
        <a:p>
          <a:endParaRPr lang="it-IT"/>
        </a:p>
      </dgm:t>
    </dgm:pt>
    <dgm:pt modelId="{97FEE147-2B5E-45C5-A670-7065285A37F5}" type="parTrans" cxnId="{35B6B24B-3E4F-49C3-8245-2170D5E876C5}">
      <dgm:prSet/>
      <dgm:spPr/>
      <dgm:t>
        <a:bodyPr/>
        <a:lstStyle/>
        <a:p>
          <a:endParaRPr lang="it-IT"/>
        </a:p>
      </dgm:t>
    </dgm:pt>
    <dgm:pt modelId="{1A7B3E15-E38F-4DA2-8231-490EC6C83721}">
      <dgm:prSet/>
      <dgm:spPr/>
      <dgm:t>
        <a:bodyPr/>
        <a:lstStyle/>
        <a:p>
          <a:endParaRPr lang="it-IT"/>
        </a:p>
      </dgm:t>
    </dgm:pt>
    <dgm:pt modelId="{63151B10-3FE0-44E8-920F-37834678E571}" type="parTrans" cxnId="{E6F723F5-A0B5-4D7C-895F-9A118424DE9E}">
      <dgm:prSet/>
      <dgm:spPr/>
      <dgm:t>
        <a:bodyPr/>
        <a:lstStyle/>
        <a:p>
          <a:endParaRPr lang="it-IT"/>
        </a:p>
      </dgm:t>
    </dgm:pt>
    <dgm:pt modelId="{E0748988-D938-4908-BBA1-CF237B51C42A}" type="sibTrans" cxnId="{E6F723F5-A0B5-4D7C-895F-9A118424DE9E}">
      <dgm:prSet/>
      <dgm:spPr/>
      <dgm:t>
        <a:bodyPr/>
        <a:lstStyle/>
        <a:p>
          <a:endParaRPr lang="it-IT"/>
        </a:p>
      </dgm:t>
    </dgm:pt>
    <dgm:pt modelId="{E3605569-3318-40BA-B349-C1666406D548}">
      <dgm:prSet/>
      <dgm:spPr/>
      <dgm:t>
        <a:bodyPr/>
        <a:lstStyle/>
        <a:p>
          <a:endParaRPr lang="it-IT"/>
        </a:p>
      </dgm:t>
    </dgm:pt>
    <dgm:pt modelId="{2B2420FC-0C15-4C3B-8750-3170EB5CFD36}" type="parTrans" cxnId="{A49CFC4D-EC3A-4543-B6DA-5B06CF24D296}">
      <dgm:prSet/>
      <dgm:spPr/>
      <dgm:t>
        <a:bodyPr/>
        <a:lstStyle/>
        <a:p>
          <a:endParaRPr lang="it-IT"/>
        </a:p>
      </dgm:t>
    </dgm:pt>
    <dgm:pt modelId="{971AC6A9-C76B-4982-B155-1919B8E4A0BC}" type="sibTrans" cxnId="{A49CFC4D-EC3A-4543-B6DA-5B06CF24D296}">
      <dgm:prSet/>
      <dgm:spPr/>
      <dgm:t>
        <a:bodyPr/>
        <a:lstStyle/>
        <a:p>
          <a:endParaRPr lang="it-IT"/>
        </a:p>
      </dgm:t>
    </dgm:pt>
    <dgm:pt modelId="{1081801D-2F19-4AC1-A307-C5CE05B64049}" type="pres">
      <dgm:prSet presAssocID="{AB33BD73-1092-4DBF-8A36-B59886A53B1F}" presName="Name0" presStyleCnt="0">
        <dgm:presLayoutVars>
          <dgm:chMax val="1"/>
          <dgm:dir/>
          <dgm:animLvl val="ctr"/>
          <dgm:resizeHandles val="exact"/>
        </dgm:presLayoutVars>
      </dgm:prSet>
      <dgm:spPr/>
      <dgm:t>
        <a:bodyPr/>
        <a:lstStyle/>
        <a:p>
          <a:endParaRPr lang="it-IT"/>
        </a:p>
      </dgm:t>
    </dgm:pt>
    <dgm:pt modelId="{8DCB3E51-2B99-4B0B-A475-76EDC6A626B8}" type="pres">
      <dgm:prSet presAssocID="{6AA39BCA-6B36-4851-8AD2-3F2CDE1BFA74}" presName="centerShape" presStyleLbl="node0" presStyleIdx="0" presStyleCnt="1"/>
      <dgm:spPr/>
      <dgm:t>
        <a:bodyPr/>
        <a:lstStyle/>
        <a:p>
          <a:endParaRPr lang="it-IT"/>
        </a:p>
      </dgm:t>
    </dgm:pt>
    <dgm:pt modelId="{4E787C33-73E2-4E58-A5BE-B4E4EDC83B0A}" type="pres">
      <dgm:prSet presAssocID="{4127CDC3-6314-4E11-BC1C-329DF92C89AE}" presName="node" presStyleLbl="node1" presStyleIdx="0" presStyleCnt="4" custScaleX="239147" custScaleY="111434" custRadScaleRad="94436" custRadScaleInc="5194">
        <dgm:presLayoutVars>
          <dgm:bulletEnabled val="1"/>
        </dgm:presLayoutVars>
      </dgm:prSet>
      <dgm:spPr/>
      <dgm:t>
        <a:bodyPr/>
        <a:lstStyle/>
        <a:p>
          <a:endParaRPr lang="it-IT"/>
        </a:p>
      </dgm:t>
    </dgm:pt>
    <dgm:pt modelId="{D88C19AD-5830-49AB-8A5E-4C8DF6E6693A}" type="pres">
      <dgm:prSet presAssocID="{4127CDC3-6314-4E11-BC1C-329DF92C89AE}" presName="dummy" presStyleCnt="0"/>
      <dgm:spPr/>
      <dgm:t>
        <a:bodyPr/>
        <a:lstStyle/>
        <a:p>
          <a:endParaRPr lang="it-IT"/>
        </a:p>
      </dgm:t>
    </dgm:pt>
    <dgm:pt modelId="{B7734391-2592-4516-B6D8-A4E830DEC1F8}" type="pres">
      <dgm:prSet presAssocID="{927D6859-0461-4847-8AF0-C4367E7B4ECC}" presName="sibTrans" presStyleLbl="sibTrans2D1" presStyleIdx="0" presStyleCnt="4"/>
      <dgm:spPr/>
      <dgm:t>
        <a:bodyPr/>
        <a:lstStyle/>
        <a:p>
          <a:endParaRPr lang="it-IT"/>
        </a:p>
      </dgm:t>
    </dgm:pt>
    <dgm:pt modelId="{A4E0DA23-A7F1-406C-B6F7-73D490CD6F90}" type="pres">
      <dgm:prSet presAssocID="{E6449C0F-9737-481A-A963-615FF9699034}" presName="node" presStyleLbl="node1" presStyleIdx="1" presStyleCnt="4" custScaleX="173323" custRadScaleRad="117236" custRadScaleInc="-320">
        <dgm:presLayoutVars>
          <dgm:bulletEnabled val="1"/>
        </dgm:presLayoutVars>
      </dgm:prSet>
      <dgm:spPr/>
      <dgm:t>
        <a:bodyPr/>
        <a:lstStyle/>
        <a:p>
          <a:endParaRPr lang="it-IT"/>
        </a:p>
      </dgm:t>
    </dgm:pt>
    <dgm:pt modelId="{C4D8D063-4DAC-43EE-A4A4-84AB2D9B29CC}" type="pres">
      <dgm:prSet presAssocID="{E6449C0F-9737-481A-A963-615FF9699034}" presName="dummy" presStyleCnt="0"/>
      <dgm:spPr/>
      <dgm:t>
        <a:bodyPr/>
        <a:lstStyle/>
        <a:p>
          <a:endParaRPr lang="it-IT"/>
        </a:p>
      </dgm:t>
    </dgm:pt>
    <dgm:pt modelId="{04800B47-1ECE-40B1-ADD4-2920935CE4A7}" type="pres">
      <dgm:prSet presAssocID="{F4DE50FE-44B1-4935-BFEC-7563153593B3}" presName="sibTrans" presStyleLbl="sibTrans2D1" presStyleIdx="1" presStyleCnt="4"/>
      <dgm:spPr/>
      <dgm:t>
        <a:bodyPr/>
        <a:lstStyle/>
        <a:p>
          <a:endParaRPr lang="it-IT"/>
        </a:p>
      </dgm:t>
    </dgm:pt>
    <dgm:pt modelId="{FC145B79-C160-49A3-B2B9-C57FA5B803C2}" type="pres">
      <dgm:prSet presAssocID="{73AA0059-8AFA-44A3-980F-1AD47A30FB35}" presName="node" presStyleLbl="node1" presStyleIdx="2" presStyleCnt="4" custScaleX="205484" custScaleY="118246" custRadScaleRad="105289" custRadScaleInc="1834">
        <dgm:presLayoutVars>
          <dgm:bulletEnabled val="1"/>
        </dgm:presLayoutVars>
      </dgm:prSet>
      <dgm:spPr/>
      <dgm:t>
        <a:bodyPr/>
        <a:lstStyle/>
        <a:p>
          <a:endParaRPr lang="it-IT"/>
        </a:p>
      </dgm:t>
    </dgm:pt>
    <dgm:pt modelId="{ECBE40FA-EEF3-40AC-8A8A-A8B975A9370B}" type="pres">
      <dgm:prSet presAssocID="{73AA0059-8AFA-44A3-980F-1AD47A30FB35}" presName="dummy" presStyleCnt="0"/>
      <dgm:spPr/>
      <dgm:t>
        <a:bodyPr/>
        <a:lstStyle/>
        <a:p>
          <a:endParaRPr lang="it-IT"/>
        </a:p>
      </dgm:t>
    </dgm:pt>
    <dgm:pt modelId="{8AE93C9A-F38D-41A4-AF54-3DE654C461CE}" type="pres">
      <dgm:prSet presAssocID="{C5CE1F5E-3913-4687-8CC6-1FF9555DB954}" presName="sibTrans" presStyleLbl="sibTrans2D1" presStyleIdx="2" presStyleCnt="4"/>
      <dgm:spPr/>
      <dgm:t>
        <a:bodyPr/>
        <a:lstStyle/>
        <a:p>
          <a:endParaRPr lang="it-IT"/>
        </a:p>
      </dgm:t>
    </dgm:pt>
    <dgm:pt modelId="{DC7A8CB4-84A2-48BB-81BA-CCCB2BC72C59}" type="pres">
      <dgm:prSet presAssocID="{358EE852-E0CC-4A6E-BB05-A976D249C4CA}" presName="node" presStyleLbl="node1" presStyleIdx="3" presStyleCnt="4" custScaleX="133486" custRadScaleRad="114656" custRadScaleInc="20484">
        <dgm:presLayoutVars>
          <dgm:bulletEnabled val="1"/>
        </dgm:presLayoutVars>
      </dgm:prSet>
      <dgm:spPr/>
      <dgm:t>
        <a:bodyPr/>
        <a:lstStyle/>
        <a:p>
          <a:endParaRPr lang="it-IT"/>
        </a:p>
      </dgm:t>
    </dgm:pt>
    <dgm:pt modelId="{27D008D7-FD8B-4473-B9B0-6B7590222FBA}" type="pres">
      <dgm:prSet presAssocID="{358EE852-E0CC-4A6E-BB05-A976D249C4CA}" presName="dummy" presStyleCnt="0"/>
      <dgm:spPr/>
      <dgm:t>
        <a:bodyPr/>
        <a:lstStyle/>
        <a:p>
          <a:endParaRPr lang="it-IT"/>
        </a:p>
      </dgm:t>
    </dgm:pt>
    <dgm:pt modelId="{7D2094E1-2DA7-49A6-808A-FB59A8D7870C}" type="pres">
      <dgm:prSet presAssocID="{51F79F0B-B1F8-4185-98AA-E82FC8320BEA}" presName="sibTrans" presStyleLbl="sibTrans2D1" presStyleIdx="3" presStyleCnt="4"/>
      <dgm:spPr/>
      <dgm:t>
        <a:bodyPr/>
        <a:lstStyle/>
        <a:p>
          <a:endParaRPr lang="it-IT"/>
        </a:p>
      </dgm:t>
    </dgm:pt>
  </dgm:ptLst>
  <dgm:cxnLst>
    <dgm:cxn modelId="{D04686BE-75D2-47E2-A47F-F1F06A28DE8E}" type="presOf" srcId="{6AA39BCA-6B36-4851-8AD2-3F2CDE1BFA74}" destId="{8DCB3E51-2B99-4B0B-A475-76EDC6A626B8}" srcOrd="0" destOrd="0" presId="urn:microsoft.com/office/officeart/2005/8/layout/radial6"/>
    <dgm:cxn modelId="{C007870F-6BDE-42B5-814E-E77DA6AFF371}" srcId="{6AA39BCA-6B36-4851-8AD2-3F2CDE1BFA74}" destId="{4127CDC3-6314-4E11-BC1C-329DF92C89AE}" srcOrd="0" destOrd="0" parTransId="{37E1A2D1-F64E-4811-8BCB-281E65D144D9}" sibTransId="{927D6859-0461-4847-8AF0-C4367E7B4ECC}"/>
    <dgm:cxn modelId="{A49CFC4D-EC3A-4543-B6DA-5B06CF24D296}" srcId="{AB33BD73-1092-4DBF-8A36-B59886A53B1F}" destId="{E3605569-3318-40BA-B349-C1666406D548}" srcOrd="2" destOrd="0" parTransId="{2B2420FC-0C15-4C3B-8750-3170EB5CFD36}" sibTransId="{971AC6A9-C76B-4982-B155-1919B8E4A0BC}"/>
    <dgm:cxn modelId="{E5D02154-C3F1-4ABC-899C-5E485931BE2E}" type="presOf" srcId="{F4DE50FE-44B1-4935-BFEC-7563153593B3}" destId="{04800B47-1ECE-40B1-ADD4-2920935CE4A7}" srcOrd="0" destOrd="0" presId="urn:microsoft.com/office/officeart/2005/8/layout/radial6"/>
    <dgm:cxn modelId="{6DB4E05C-F85A-4DA9-8000-1ADC9A5693D9}" type="presOf" srcId="{AB33BD73-1092-4DBF-8A36-B59886A53B1F}" destId="{1081801D-2F19-4AC1-A307-C5CE05B64049}" srcOrd="0" destOrd="0" presId="urn:microsoft.com/office/officeart/2005/8/layout/radial6"/>
    <dgm:cxn modelId="{C4CDF2A6-1F24-4A5B-8B12-C446CEBE77FE}" type="presOf" srcId="{C5CE1F5E-3913-4687-8CC6-1FF9555DB954}" destId="{8AE93C9A-F38D-41A4-AF54-3DE654C461CE}" srcOrd="0" destOrd="0" presId="urn:microsoft.com/office/officeart/2005/8/layout/radial6"/>
    <dgm:cxn modelId="{D1855141-7211-48B8-8A17-F6141B0361E5}" srcId="{6AA39BCA-6B36-4851-8AD2-3F2CDE1BFA74}" destId="{E6449C0F-9737-481A-A963-615FF9699034}" srcOrd="1" destOrd="0" parTransId="{71CD4ECF-5743-4C4B-8741-A32D6609F1A8}" sibTransId="{F4DE50FE-44B1-4935-BFEC-7563153593B3}"/>
    <dgm:cxn modelId="{1D609D2B-9CDD-4E7B-B4D1-622AF8970162}" type="presOf" srcId="{4127CDC3-6314-4E11-BC1C-329DF92C89AE}" destId="{4E787C33-73E2-4E58-A5BE-B4E4EDC83B0A}" srcOrd="0" destOrd="0" presId="urn:microsoft.com/office/officeart/2005/8/layout/radial6"/>
    <dgm:cxn modelId="{E6F723F5-A0B5-4D7C-895F-9A118424DE9E}" srcId="{AB33BD73-1092-4DBF-8A36-B59886A53B1F}" destId="{1A7B3E15-E38F-4DA2-8231-490EC6C83721}" srcOrd="1" destOrd="0" parTransId="{63151B10-3FE0-44E8-920F-37834678E571}" sibTransId="{E0748988-D938-4908-BBA1-CF237B51C42A}"/>
    <dgm:cxn modelId="{9082572E-FF0C-45D2-BCDA-197B42FB1337}" srcId="{6AA39BCA-6B36-4851-8AD2-3F2CDE1BFA74}" destId="{73AA0059-8AFA-44A3-980F-1AD47A30FB35}" srcOrd="2" destOrd="0" parTransId="{10B2F3E2-889C-4269-9ED9-585AA14CCEA4}" sibTransId="{C5CE1F5E-3913-4687-8CC6-1FF9555DB954}"/>
    <dgm:cxn modelId="{04555E1F-09F2-4307-9754-0C6F78569DC3}" srcId="{AB33BD73-1092-4DBF-8A36-B59886A53B1F}" destId="{6AA39BCA-6B36-4851-8AD2-3F2CDE1BFA74}" srcOrd="0" destOrd="0" parTransId="{29B10B40-817C-43C9-BE8F-7C3ADF8DEAB9}" sibTransId="{A5A0FF0D-5FA1-44EB-AD2E-60ECB21278F0}"/>
    <dgm:cxn modelId="{35B6B24B-3E4F-49C3-8245-2170D5E876C5}" srcId="{6AA39BCA-6B36-4851-8AD2-3F2CDE1BFA74}" destId="{358EE852-E0CC-4A6E-BB05-A976D249C4CA}" srcOrd="3" destOrd="0" parTransId="{97FEE147-2B5E-45C5-A670-7065285A37F5}" sibTransId="{51F79F0B-B1F8-4185-98AA-E82FC8320BEA}"/>
    <dgm:cxn modelId="{E545C557-F37D-4A1E-A0BA-9F4C7E231DC3}" type="presOf" srcId="{73AA0059-8AFA-44A3-980F-1AD47A30FB35}" destId="{FC145B79-C160-49A3-B2B9-C57FA5B803C2}" srcOrd="0" destOrd="0" presId="urn:microsoft.com/office/officeart/2005/8/layout/radial6"/>
    <dgm:cxn modelId="{52144490-8247-4D56-BCEF-F0524C021892}" type="presOf" srcId="{927D6859-0461-4847-8AF0-C4367E7B4ECC}" destId="{B7734391-2592-4516-B6D8-A4E830DEC1F8}" srcOrd="0" destOrd="0" presId="urn:microsoft.com/office/officeart/2005/8/layout/radial6"/>
    <dgm:cxn modelId="{84138247-F2DD-4BE6-9C8D-6FF3CD448D60}" type="presOf" srcId="{E6449C0F-9737-481A-A963-615FF9699034}" destId="{A4E0DA23-A7F1-406C-B6F7-73D490CD6F90}" srcOrd="0" destOrd="0" presId="urn:microsoft.com/office/officeart/2005/8/layout/radial6"/>
    <dgm:cxn modelId="{AB53F998-8F96-4C1E-B3D3-937444AAD9BB}" type="presOf" srcId="{358EE852-E0CC-4A6E-BB05-A976D249C4CA}" destId="{DC7A8CB4-84A2-48BB-81BA-CCCB2BC72C59}" srcOrd="0" destOrd="0" presId="urn:microsoft.com/office/officeart/2005/8/layout/radial6"/>
    <dgm:cxn modelId="{6F9F4CBC-0FD5-4478-B499-8AAFE9C7E2D5}" type="presOf" srcId="{51F79F0B-B1F8-4185-98AA-E82FC8320BEA}" destId="{7D2094E1-2DA7-49A6-808A-FB59A8D7870C}" srcOrd="0" destOrd="0" presId="urn:microsoft.com/office/officeart/2005/8/layout/radial6"/>
    <dgm:cxn modelId="{BB1BD19F-6C0F-4051-8675-95C7A249331A}" type="presParOf" srcId="{1081801D-2F19-4AC1-A307-C5CE05B64049}" destId="{8DCB3E51-2B99-4B0B-A475-76EDC6A626B8}" srcOrd="0" destOrd="0" presId="urn:microsoft.com/office/officeart/2005/8/layout/radial6"/>
    <dgm:cxn modelId="{6D612738-BD22-432E-8EA9-F90CFAE8B50C}" type="presParOf" srcId="{1081801D-2F19-4AC1-A307-C5CE05B64049}" destId="{4E787C33-73E2-4E58-A5BE-B4E4EDC83B0A}" srcOrd="1" destOrd="0" presId="urn:microsoft.com/office/officeart/2005/8/layout/radial6"/>
    <dgm:cxn modelId="{A4CC3E6D-DEC1-476E-B885-5C48BFD74B69}" type="presParOf" srcId="{1081801D-2F19-4AC1-A307-C5CE05B64049}" destId="{D88C19AD-5830-49AB-8A5E-4C8DF6E6693A}" srcOrd="2" destOrd="0" presId="urn:microsoft.com/office/officeart/2005/8/layout/radial6"/>
    <dgm:cxn modelId="{9DF81BFC-D088-4A97-A9EA-59C4E34EAB13}" type="presParOf" srcId="{1081801D-2F19-4AC1-A307-C5CE05B64049}" destId="{B7734391-2592-4516-B6D8-A4E830DEC1F8}" srcOrd="3" destOrd="0" presId="urn:microsoft.com/office/officeart/2005/8/layout/radial6"/>
    <dgm:cxn modelId="{9751F681-C79B-4ED9-9EA5-EB9D6B1143E3}" type="presParOf" srcId="{1081801D-2F19-4AC1-A307-C5CE05B64049}" destId="{A4E0DA23-A7F1-406C-B6F7-73D490CD6F90}" srcOrd="4" destOrd="0" presId="urn:microsoft.com/office/officeart/2005/8/layout/radial6"/>
    <dgm:cxn modelId="{54F71D78-5599-4952-BC5A-024553B22454}" type="presParOf" srcId="{1081801D-2F19-4AC1-A307-C5CE05B64049}" destId="{C4D8D063-4DAC-43EE-A4A4-84AB2D9B29CC}" srcOrd="5" destOrd="0" presId="urn:microsoft.com/office/officeart/2005/8/layout/radial6"/>
    <dgm:cxn modelId="{E8182CD5-E3D0-4106-B5D4-D6BE41E44AA6}" type="presParOf" srcId="{1081801D-2F19-4AC1-A307-C5CE05B64049}" destId="{04800B47-1ECE-40B1-ADD4-2920935CE4A7}" srcOrd="6" destOrd="0" presId="urn:microsoft.com/office/officeart/2005/8/layout/radial6"/>
    <dgm:cxn modelId="{87C903BE-A2E9-4BB1-943F-81707A242208}" type="presParOf" srcId="{1081801D-2F19-4AC1-A307-C5CE05B64049}" destId="{FC145B79-C160-49A3-B2B9-C57FA5B803C2}" srcOrd="7" destOrd="0" presId="urn:microsoft.com/office/officeart/2005/8/layout/radial6"/>
    <dgm:cxn modelId="{3D207E07-4B19-4BA5-BF95-0719BD20B742}" type="presParOf" srcId="{1081801D-2F19-4AC1-A307-C5CE05B64049}" destId="{ECBE40FA-EEF3-40AC-8A8A-A8B975A9370B}" srcOrd="8" destOrd="0" presId="urn:microsoft.com/office/officeart/2005/8/layout/radial6"/>
    <dgm:cxn modelId="{9DFC7448-D5AB-4B6D-A5A5-AACF50BE2BEF}" type="presParOf" srcId="{1081801D-2F19-4AC1-A307-C5CE05B64049}" destId="{8AE93C9A-F38D-41A4-AF54-3DE654C461CE}" srcOrd="9" destOrd="0" presId="urn:microsoft.com/office/officeart/2005/8/layout/radial6"/>
    <dgm:cxn modelId="{72D0392C-9553-4081-9FBC-011D97330502}" type="presParOf" srcId="{1081801D-2F19-4AC1-A307-C5CE05B64049}" destId="{DC7A8CB4-84A2-48BB-81BA-CCCB2BC72C59}" srcOrd="10" destOrd="0" presId="urn:microsoft.com/office/officeart/2005/8/layout/radial6"/>
    <dgm:cxn modelId="{7A490E9C-4CC9-44E3-8D57-9AA1315096E7}" type="presParOf" srcId="{1081801D-2F19-4AC1-A307-C5CE05B64049}" destId="{27D008D7-FD8B-4473-B9B0-6B7590222FBA}" srcOrd="11" destOrd="0" presId="urn:microsoft.com/office/officeart/2005/8/layout/radial6"/>
    <dgm:cxn modelId="{D79A896D-946F-4E59-A08A-CA24F27D2DC9}" type="presParOf" srcId="{1081801D-2F19-4AC1-A307-C5CE05B64049}" destId="{7D2094E1-2DA7-49A6-808A-FB59A8D7870C}" srcOrd="12" destOrd="0" presId="urn:microsoft.com/office/officeart/2005/8/layout/radial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94DE396-8857-49FA-BF5C-01489B43A01B}" type="doc">
      <dgm:prSet loTypeId="urn:microsoft.com/office/officeart/2005/8/layout/target3" loCatId="list" qsTypeId="urn:microsoft.com/office/officeart/2005/8/quickstyle/simple3" qsCatId="simple" csTypeId="urn:microsoft.com/office/officeart/2005/8/colors/accent1_2" csCatId="accent1" phldr="1"/>
      <dgm:spPr/>
      <dgm:t>
        <a:bodyPr/>
        <a:lstStyle/>
        <a:p>
          <a:endParaRPr lang="it-IT"/>
        </a:p>
      </dgm:t>
    </dgm:pt>
    <dgm:pt modelId="{B6FEF197-868B-4D0D-A2DF-06EAA0FAE290}">
      <dgm:prSet phldrT="[Testo]" custT="1"/>
      <dgm:spPr/>
      <dgm:t>
        <a:bodyPr/>
        <a:lstStyle/>
        <a:p>
          <a:endParaRPr lang="it-IT" sz="2300" dirty="0">
            <a:solidFill>
              <a:srgbClr val="FF0000"/>
            </a:solidFill>
          </a:endParaRPr>
        </a:p>
      </dgm:t>
    </dgm:pt>
    <dgm:pt modelId="{8511C326-E53F-4EF5-B535-1F165EE9C508}" type="parTrans" cxnId="{7E55B74B-86CD-4E39-8038-93132B2D278A}">
      <dgm:prSet/>
      <dgm:spPr/>
      <dgm:t>
        <a:bodyPr/>
        <a:lstStyle/>
        <a:p>
          <a:endParaRPr lang="it-IT"/>
        </a:p>
      </dgm:t>
    </dgm:pt>
    <dgm:pt modelId="{D25C50C7-C47B-4A9F-879D-ACE187A5E651}" type="sibTrans" cxnId="{7E55B74B-86CD-4E39-8038-93132B2D278A}">
      <dgm:prSet/>
      <dgm:spPr/>
      <dgm:t>
        <a:bodyPr/>
        <a:lstStyle/>
        <a:p>
          <a:endParaRPr lang="it-IT"/>
        </a:p>
      </dgm:t>
    </dgm:pt>
    <dgm:pt modelId="{56327E32-EDC2-4A0E-AAAD-1A1D6F1069C7}">
      <dgm:prSet phldrT="[Testo]"/>
      <dgm:spPr/>
      <dgm:t>
        <a:bodyPr/>
        <a:lstStyle/>
        <a:p>
          <a:r>
            <a:rPr lang="it-IT" dirty="0" smtClean="0">
              <a:solidFill>
                <a:srgbClr val="0070C0"/>
              </a:solidFill>
            </a:rPr>
            <a:t>WE-ASL</a:t>
          </a:r>
          <a:endParaRPr lang="it-IT" dirty="0">
            <a:solidFill>
              <a:srgbClr val="0070C0"/>
            </a:solidFill>
          </a:endParaRPr>
        </a:p>
      </dgm:t>
    </dgm:pt>
    <dgm:pt modelId="{813C2F83-37DA-4298-BADB-67BF16D8B52D}" type="parTrans" cxnId="{D6722B14-0CF0-46F7-8503-20A0E086F470}">
      <dgm:prSet/>
      <dgm:spPr/>
      <dgm:t>
        <a:bodyPr/>
        <a:lstStyle/>
        <a:p>
          <a:endParaRPr lang="it-IT"/>
        </a:p>
      </dgm:t>
    </dgm:pt>
    <dgm:pt modelId="{80B34971-48A6-499A-8152-037C33CEC1BE}" type="sibTrans" cxnId="{D6722B14-0CF0-46F7-8503-20A0E086F470}">
      <dgm:prSet/>
      <dgm:spPr/>
      <dgm:t>
        <a:bodyPr/>
        <a:lstStyle/>
        <a:p>
          <a:endParaRPr lang="it-IT"/>
        </a:p>
      </dgm:t>
    </dgm:pt>
    <dgm:pt modelId="{3D8AB354-3B32-4F8C-9F6D-8608875619E7}">
      <dgm:prSet phldrT="[Testo]" custT="1"/>
      <dgm:spPr/>
      <dgm:t>
        <a:bodyPr/>
        <a:lstStyle/>
        <a:p>
          <a:r>
            <a:rPr lang="it-IT" sz="2400" dirty="0" smtClean="0">
              <a:solidFill>
                <a:srgbClr val="0070C0"/>
              </a:solidFill>
            </a:rPr>
            <a:t>Management</a:t>
          </a:r>
          <a:endParaRPr lang="it-IT" sz="2400" dirty="0">
            <a:solidFill>
              <a:srgbClr val="0070C0"/>
            </a:solidFill>
          </a:endParaRPr>
        </a:p>
      </dgm:t>
    </dgm:pt>
    <dgm:pt modelId="{DAA8180F-00DA-4ECE-9C41-EBDDDFD50A10}" type="parTrans" cxnId="{5B2D8F88-3706-4302-AF24-782422F4A3AC}">
      <dgm:prSet/>
      <dgm:spPr/>
      <dgm:t>
        <a:bodyPr/>
        <a:lstStyle/>
        <a:p>
          <a:endParaRPr lang="it-IT"/>
        </a:p>
      </dgm:t>
    </dgm:pt>
    <dgm:pt modelId="{8EAD5546-E001-4C54-A571-B41311A3EACA}" type="sibTrans" cxnId="{5B2D8F88-3706-4302-AF24-782422F4A3AC}">
      <dgm:prSet/>
      <dgm:spPr/>
      <dgm:t>
        <a:bodyPr/>
        <a:lstStyle/>
        <a:p>
          <a:endParaRPr lang="it-IT"/>
        </a:p>
      </dgm:t>
    </dgm:pt>
    <dgm:pt modelId="{18D25D1A-32BD-43E9-B6D6-85A4C0F8C60C}">
      <dgm:prSet phldrT="[Testo]"/>
      <dgm:spPr/>
      <dgm:t>
        <a:bodyPr/>
        <a:lstStyle/>
        <a:p>
          <a:r>
            <a:rPr lang="it-IT" dirty="0" smtClean="0">
              <a:solidFill>
                <a:srgbClr val="FF0000"/>
              </a:solidFill>
            </a:rPr>
            <a:t>EEE</a:t>
          </a:r>
          <a:endParaRPr lang="it-IT" dirty="0">
            <a:solidFill>
              <a:srgbClr val="FF0000"/>
            </a:solidFill>
          </a:endParaRPr>
        </a:p>
      </dgm:t>
    </dgm:pt>
    <dgm:pt modelId="{0BB202E8-76D0-45D2-A447-5A2DB34394C8}" type="parTrans" cxnId="{268E25D3-C6A1-4020-80DC-D4945153BFA1}">
      <dgm:prSet/>
      <dgm:spPr/>
      <dgm:t>
        <a:bodyPr/>
        <a:lstStyle/>
        <a:p>
          <a:endParaRPr lang="it-IT"/>
        </a:p>
      </dgm:t>
    </dgm:pt>
    <dgm:pt modelId="{C959A9E5-1334-4CF2-BDD4-8388C51CA67D}" type="sibTrans" cxnId="{268E25D3-C6A1-4020-80DC-D4945153BFA1}">
      <dgm:prSet/>
      <dgm:spPr/>
      <dgm:t>
        <a:bodyPr/>
        <a:lstStyle/>
        <a:p>
          <a:endParaRPr lang="it-IT"/>
        </a:p>
      </dgm:t>
    </dgm:pt>
    <dgm:pt modelId="{CA3653A5-0C94-44E1-92F7-EB823F0F788C}">
      <dgm:prSet phldrT="[Testo]" custT="1"/>
      <dgm:spPr/>
      <dgm:t>
        <a:bodyPr/>
        <a:lstStyle/>
        <a:p>
          <a:r>
            <a:rPr lang="it-IT" sz="2300" dirty="0" smtClean="0">
              <a:solidFill>
                <a:srgbClr val="FF0000"/>
              </a:solidFill>
            </a:rPr>
            <a:t>Internet connection </a:t>
          </a:r>
          <a:r>
            <a:rPr lang="it-IT" sz="2300" dirty="0" err="1" smtClean="0">
              <a:solidFill>
                <a:srgbClr val="FF0000"/>
              </a:solidFill>
            </a:rPr>
            <a:t>problems</a:t>
          </a:r>
          <a:endParaRPr lang="it-IT" sz="2300" dirty="0">
            <a:solidFill>
              <a:srgbClr val="FF0000"/>
            </a:solidFill>
          </a:endParaRPr>
        </a:p>
      </dgm:t>
    </dgm:pt>
    <dgm:pt modelId="{EC3C06F2-B37E-4E7C-885B-3FE6490F1DFA}" type="parTrans" cxnId="{7FE97884-3339-45B1-B641-D558FA4CF05C}">
      <dgm:prSet/>
      <dgm:spPr/>
      <dgm:t>
        <a:bodyPr/>
        <a:lstStyle/>
        <a:p>
          <a:endParaRPr lang="it-IT"/>
        </a:p>
      </dgm:t>
    </dgm:pt>
    <dgm:pt modelId="{898EF225-A46E-4227-BC96-3B99C09BAA40}" type="sibTrans" cxnId="{7FE97884-3339-45B1-B641-D558FA4CF05C}">
      <dgm:prSet/>
      <dgm:spPr/>
      <dgm:t>
        <a:bodyPr/>
        <a:lstStyle/>
        <a:p>
          <a:endParaRPr lang="it-IT"/>
        </a:p>
      </dgm:t>
    </dgm:pt>
    <dgm:pt modelId="{0A5026D0-65AF-4186-8CFC-9854F6834876}">
      <dgm:prSet phldrT="[Testo]" custT="1"/>
      <dgm:spPr/>
      <dgm:t>
        <a:bodyPr/>
        <a:lstStyle/>
        <a:p>
          <a:r>
            <a:rPr lang="it-IT" sz="2400" dirty="0" err="1" smtClean="0">
              <a:solidFill>
                <a:srgbClr val="0070C0"/>
              </a:solidFill>
            </a:rPr>
            <a:t>Coordination</a:t>
          </a:r>
          <a:endParaRPr lang="it-IT" sz="2400" dirty="0">
            <a:solidFill>
              <a:srgbClr val="0070C0"/>
            </a:solidFill>
          </a:endParaRPr>
        </a:p>
      </dgm:t>
    </dgm:pt>
    <dgm:pt modelId="{DB3A2BDD-8A8B-46D1-98FE-DFAEE863265E}" type="parTrans" cxnId="{1178BA82-D79A-4093-B7D0-8C42CEDC33E8}">
      <dgm:prSet/>
      <dgm:spPr/>
      <dgm:t>
        <a:bodyPr/>
        <a:lstStyle/>
        <a:p>
          <a:endParaRPr lang="it-IT"/>
        </a:p>
      </dgm:t>
    </dgm:pt>
    <dgm:pt modelId="{90CC02D5-D0A7-4579-AB8E-0295C6B0EFEE}" type="sibTrans" cxnId="{1178BA82-D79A-4093-B7D0-8C42CEDC33E8}">
      <dgm:prSet/>
      <dgm:spPr/>
      <dgm:t>
        <a:bodyPr/>
        <a:lstStyle/>
        <a:p>
          <a:endParaRPr lang="it-IT"/>
        </a:p>
      </dgm:t>
    </dgm:pt>
    <dgm:pt modelId="{70D9E285-42EC-4E33-9C07-F67A0DB4F5B5}">
      <dgm:prSet phldrT="[Testo]"/>
      <dgm:spPr>
        <a:solidFill>
          <a:srgbClr val="66FFFF">
            <a:alpha val="90000"/>
          </a:srgbClr>
        </a:solidFill>
      </dgm:spPr>
      <dgm:t>
        <a:bodyPr/>
        <a:lstStyle/>
        <a:p>
          <a:r>
            <a:rPr lang="it-IT" dirty="0" smtClean="0">
              <a:solidFill>
                <a:srgbClr val="00B050"/>
              </a:solidFill>
            </a:rPr>
            <a:t>School Network</a:t>
          </a:r>
          <a:r>
            <a:rPr lang="it-IT" dirty="0" smtClean="0">
              <a:solidFill>
                <a:srgbClr val="FF0000"/>
              </a:solidFill>
            </a:rPr>
            <a:t>   </a:t>
          </a:r>
          <a:endParaRPr lang="it-IT" dirty="0">
            <a:solidFill>
              <a:srgbClr val="FF0000"/>
            </a:solidFill>
          </a:endParaRPr>
        </a:p>
      </dgm:t>
    </dgm:pt>
    <dgm:pt modelId="{C1D57123-46BE-4558-8178-B5805ACE97A4}" type="sibTrans" cxnId="{1C9E53E0-1FA3-4272-8CC1-FB0AFAAC113F}">
      <dgm:prSet/>
      <dgm:spPr/>
      <dgm:t>
        <a:bodyPr/>
        <a:lstStyle/>
        <a:p>
          <a:endParaRPr lang="it-IT"/>
        </a:p>
      </dgm:t>
    </dgm:pt>
    <dgm:pt modelId="{335E507B-CFED-4CAF-87C0-0839F73D19BB}" type="parTrans" cxnId="{1C9E53E0-1FA3-4272-8CC1-FB0AFAAC113F}">
      <dgm:prSet/>
      <dgm:spPr/>
      <dgm:t>
        <a:bodyPr/>
        <a:lstStyle/>
        <a:p>
          <a:endParaRPr lang="it-IT"/>
        </a:p>
      </dgm:t>
    </dgm:pt>
    <dgm:pt modelId="{C7F64B2D-A6DB-4DB5-8668-DF784F2EFA7A}">
      <dgm:prSet phldrT="[Testo]" custT="1"/>
      <dgm:spPr/>
      <dgm:t>
        <a:bodyPr/>
        <a:lstStyle/>
        <a:p>
          <a:r>
            <a:rPr lang="it-IT" sz="2300" dirty="0" err="1" smtClean="0">
              <a:solidFill>
                <a:srgbClr val="00B050"/>
              </a:solidFill>
            </a:rPr>
            <a:t>Organisation</a:t>
          </a:r>
          <a:endParaRPr lang="it-IT" sz="2300" dirty="0">
            <a:solidFill>
              <a:srgbClr val="00B050"/>
            </a:solidFill>
          </a:endParaRPr>
        </a:p>
      </dgm:t>
    </dgm:pt>
    <dgm:pt modelId="{F19C6E3D-A7DC-40AB-8D51-F4D5A58B889A}" type="sibTrans" cxnId="{B3DC8E47-EFF1-406F-8B2D-64204400F038}">
      <dgm:prSet/>
      <dgm:spPr/>
      <dgm:t>
        <a:bodyPr/>
        <a:lstStyle/>
        <a:p>
          <a:endParaRPr lang="it-IT"/>
        </a:p>
      </dgm:t>
    </dgm:pt>
    <dgm:pt modelId="{2489CCC4-9FA3-4E8E-95A4-51B09F79EEC9}" type="parTrans" cxnId="{B3DC8E47-EFF1-406F-8B2D-64204400F038}">
      <dgm:prSet/>
      <dgm:spPr/>
      <dgm:t>
        <a:bodyPr/>
        <a:lstStyle/>
        <a:p>
          <a:endParaRPr lang="it-IT"/>
        </a:p>
      </dgm:t>
    </dgm:pt>
    <dgm:pt modelId="{D35DE2BA-7144-43D1-85DC-131439368908}">
      <dgm:prSet phldrT="[Testo]" custT="1"/>
      <dgm:spPr/>
      <dgm:t>
        <a:bodyPr/>
        <a:lstStyle/>
        <a:p>
          <a:r>
            <a:rPr lang="it-IT" sz="2300" dirty="0" err="1" smtClean="0">
              <a:solidFill>
                <a:srgbClr val="00B050"/>
              </a:solidFill>
            </a:rPr>
            <a:t>Overhead</a:t>
          </a:r>
          <a:r>
            <a:rPr lang="it-IT" sz="2300" dirty="0" smtClean="0">
              <a:solidFill>
                <a:srgbClr val="00B050"/>
              </a:solidFill>
            </a:rPr>
            <a:t> </a:t>
          </a:r>
          <a:r>
            <a:rPr lang="it-IT" sz="2300" dirty="0" err="1" smtClean="0">
              <a:solidFill>
                <a:srgbClr val="00B050"/>
              </a:solidFill>
            </a:rPr>
            <a:t>costs</a:t>
          </a:r>
          <a:r>
            <a:rPr lang="it-IT" sz="2300" dirty="0" smtClean="0">
              <a:solidFill>
                <a:srgbClr val="00B050"/>
              </a:solidFill>
            </a:rPr>
            <a:t> </a:t>
          </a:r>
        </a:p>
      </dgm:t>
    </dgm:pt>
    <dgm:pt modelId="{2C25EAF1-45FF-4CA0-AE74-F3F5984D55D9}" type="parTrans" cxnId="{9835FA85-D844-4252-916F-ACDD34D12BD7}">
      <dgm:prSet/>
      <dgm:spPr/>
      <dgm:t>
        <a:bodyPr/>
        <a:lstStyle/>
        <a:p>
          <a:endParaRPr lang="it-IT"/>
        </a:p>
      </dgm:t>
    </dgm:pt>
    <dgm:pt modelId="{BEC01A3E-99A8-49A2-B8ED-3B92589F659F}" type="sibTrans" cxnId="{9835FA85-D844-4252-916F-ACDD34D12BD7}">
      <dgm:prSet/>
      <dgm:spPr/>
      <dgm:t>
        <a:bodyPr/>
        <a:lstStyle/>
        <a:p>
          <a:endParaRPr lang="it-IT"/>
        </a:p>
      </dgm:t>
    </dgm:pt>
    <dgm:pt modelId="{6A53ACCD-E9EA-4C8C-B7EB-A2CA0E5366EE}">
      <dgm:prSet phldrT="[Testo]" custT="1"/>
      <dgm:spPr/>
      <dgm:t>
        <a:bodyPr/>
        <a:lstStyle/>
        <a:p>
          <a:r>
            <a:rPr lang="it-IT" sz="2300" dirty="0" err="1" smtClean="0">
              <a:solidFill>
                <a:srgbClr val="00B050"/>
              </a:solidFill>
            </a:rPr>
            <a:t>Traditional</a:t>
          </a:r>
          <a:r>
            <a:rPr lang="it-IT" sz="2300" dirty="0" smtClean="0">
              <a:solidFill>
                <a:srgbClr val="00B050"/>
              </a:solidFill>
            </a:rPr>
            <a:t> </a:t>
          </a:r>
          <a:r>
            <a:rPr lang="it-IT" sz="2300" dirty="0" err="1" smtClean="0">
              <a:solidFill>
                <a:srgbClr val="00B050"/>
              </a:solidFill>
            </a:rPr>
            <a:t>thinking</a:t>
          </a:r>
          <a:endParaRPr lang="it-IT" sz="2300" dirty="0" smtClean="0">
            <a:solidFill>
              <a:srgbClr val="00B050"/>
            </a:solidFill>
          </a:endParaRPr>
        </a:p>
      </dgm:t>
    </dgm:pt>
    <dgm:pt modelId="{312BD1B4-C99C-4B6C-BF59-23D8D0774E58}" type="parTrans" cxnId="{6EA83437-CEB6-4432-A3CB-912578C95204}">
      <dgm:prSet/>
      <dgm:spPr/>
      <dgm:t>
        <a:bodyPr/>
        <a:lstStyle/>
        <a:p>
          <a:endParaRPr lang="it-IT"/>
        </a:p>
      </dgm:t>
    </dgm:pt>
    <dgm:pt modelId="{D30377DC-F850-481A-9A9E-E7FA4EEF62B9}" type="sibTrans" cxnId="{6EA83437-CEB6-4432-A3CB-912578C95204}">
      <dgm:prSet/>
      <dgm:spPr/>
      <dgm:t>
        <a:bodyPr/>
        <a:lstStyle/>
        <a:p>
          <a:endParaRPr lang="it-IT"/>
        </a:p>
      </dgm:t>
    </dgm:pt>
    <dgm:pt modelId="{C0835559-7F0F-47DE-9F45-C9ECE86C1255}">
      <dgm:prSet phldrT="[Testo]" custT="1"/>
      <dgm:spPr/>
      <dgm:t>
        <a:bodyPr/>
        <a:lstStyle/>
        <a:p>
          <a:endParaRPr lang="it-IT" sz="2300" dirty="0" smtClean="0">
            <a:solidFill>
              <a:srgbClr val="FF0000"/>
            </a:solidFill>
          </a:endParaRPr>
        </a:p>
      </dgm:t>
    </dgm:pt>
    <dgm:pt modelId="{1C9F3427-0C7C-400E-8B27-662BC8446187}" type="parTrans" cxnId="{A4F4F5E7-0B5C-4A33-B708-847D19B75BAC}">
      <dgm:prSet/>
      <dgm:spPr/>
      <dgm:t>
        <a:bodyPr/>
        <a:lstStyle/>
        <a:p>
          <a:endParaRPr lang="it-IT"/>
        </a:p>
      </dgm:t>
    </dgm:pt>
    <dgm:pt modelId="{921DDDE0-E306-4964-9E38-7715E70AA148}" type="sibTrans" cxnId="{A4F4F5E7-0B5C-4A33-B708-847D19B75BAC}">
      <dgm:prSet/>
      <dgm:spPr/>
      <dgm:t>
        <a:bodyPr/>
        <a:lstStyle/>
        <a:p>
          <a:endParaRPr lang="it-IT"/>
        </a:p>
      </dgm:t>
    </dgm:pt>
    <dgm:pt modelId="{6434514F-6C8E-4844-A534-75ABC344E9B8}">
      <dgm:prSet phldrT="[Testo]" custT="1"/>
      <dgm:spPr/>
      <dgm:t>
        <a:bodyPr/>
        <a:lstStyle/>
        <a:p>
          <a:r>
            <a:rPr lang="it-IT" sz="2300" dirty="0" err="1" smtClean="0">
              <a:solidFill>
                <a:srgbClr val="FF0000"/>
              </a:solidFill>
            </a:rPr>
            <a:t>Breakage</a:t>
          </a:r>
          <a:r>
            <a:rPr lang="it-IT" sz="2300" dirty="0" smtClean="0">
              <a:solidFill>
                <a:srgbClr val="FF0000"/>
              </a:solidFill>
            </a:rPr>
            <a:t> of crate</a:t>
          </a:r>
        </a:p>
      </dgm:t>
    </dgm:pt>
    <dgm:pt modelId="{319CDB3A-F7E3-49A0-9758-CCBED78820AC}" type="parTrans" cxnId="{8239DF98-82E0-4940-964F-88FC8BA93860}">
      <dgm:prSet/>
      <dgm:spPr/>
      <dgm:t>
        <a:bodyPr/>
        <a:lstStyle/>
        <a:p>
          <a:endParaRPr lang="it-IT"/>
        </a:p>
      </dgm:t>
    </dgm:pt>
    <dgm:pt modelId="{7D22F8E8-3E6A-49C5-8051-19B2DD564CE1}" type="sibTrans" cxnId="{8239DF98-82E0-4940-964F-88FC8BA93860}">
      <dgm:prSet/>
      <dgm:spPr/>
      <dgm:t>
        <a:bodyPr/>
        <a:lstStyle/>
        <a:p>
          <a:endParaRPr lang="it-IT"/>
        </a:p>
      </dgm:t>
    </dgm:pt>
    <dgm:pt modelId="{A0B375BB-97FC-4973-96A7-9FBA3EE09AFA}">
      <dgm:prSet phldrT="[Testo]"/>
      <dgm:spPr/>
      <dgm:t>
        <a:bodyPr/>
        <a:lstStyle/>
        <a:p>
          <a:endParaRPr lang="it-IT" sz="1800" dirty="0" smtClean="0">
            <a:solidFill>
              <a:srgbClr val="00B050"/>
            </a:solidFill>
          </a:endParaRPr>
        </a:p>
      </dgm:t>
    </dgm:pt>
    <dgm:pt modelId="{0DCD716F-EBAC-49B9-97AC-8B5930617D52}" type="parTrans" cxnId="{CD57BBB8-DD3D-4030-AB39-EA6830B50102}">
      <dgm:prSet/>
      <dgm:spPr/>
      <dgm:t>
        <a:bodyPr/>
        <a:lstStyle/>
        <a:p>
          <a:endParaRPr lang="it-IT"/>
        </a:p>
      </dgm:t>
    </dgm:pt>
    <dgm:pt modelId="{5231A0E8-A6C6-46F4-B71A-99CAE7A71A21}" type="sibTrans" cxnId="{CD57BBB8-DD3D-4030-AB39-EA6830B50102}">
      <dgm:prSet/>
      <dgm:spPr/>
      <dgm:t>
        <a:bodyPr/>
        <a:lstStyle/>
        <a:p>
          <a:endParaRPr lang="it-IT"/>
        </a:p>
      </dgm:t>
    </dgm:pt>
    <dgm:pt modelId="{57D4C41D-B9B1-4E91-BAEE-52D63511CF6C}">
      <dgm:prSet phldrT="[Testo]" custT="1"/>
      <dgm:spPr/>
      <dgm:t>
        <a:bodyPr/>
        <a:lstStyle/>
        <a:p>
          <a:endParaRPr lang="it-IT" sz="2400" dirty="0">
            <a:solidFill>
              <a:srgbClr val="0070C0"/>
            </a:solidFill>
          </a:endParaRPr>
        </a:p>
      </dgm:t>
    </dgm:pt>
    <dgm:pt modelId="{0BB5CADB-5007-4C9B-906D-4F54C0AE00BA}" type="parTrans" cxnId="{C2482E28-94C8-4C1A-8580-804E048CCE13}">
      <dgm:prSet/>
      <dgm:spPr/>
      <dgm:t>
        <a:bodyPr/>
        <a:lstStyle/>
        <a:p>
          <a:endParaRPr lang="it-IT"/>
        </a:p>
      </dgm:t>
    </dgm:pt>
    <dgm:pt modelId="{033C0ABE-B731-4E37-9E49-9BE89D8C1740}" type="sibTrans" cxnId="{C2482E28-94C8-4C1A-8580-804E048CCE13}">
      <dgm:prSet/>
      <dgm:spPr/>
      <dgm:t>
        <a:bodyPr/>
        <a:lstStyle/>
        <a:p>
          <a:endParaRPr lang="it-IT"/>
        </a:p>
      </dgm:t>
    </dgm:pt>
    <dgm:pt modelId="{2B9BF03D-D045-4871-BC67-95F39BEC7E99}">
      <dgm:prSet phldrT="[Testo]" custT="1"/>
      <dgm:spPr/>
      <dgm:t>
        <a:bodyPr/>
        <a:lstStyle/>
        <a:p>
          <a:r>
            <a:rPr lang="it-IT" sz="2300" dirty="0" err="1" smtClean="0">
              <a:solidFill>
                <a:srgbClr val="FF0000"/>
              </a:solidFill>
            </a:rPr>
            <a:t>Electric</a:t>
          </a:r>
          <a:r>
            <a:rPr lang="it-IT" sz="2300" dirty="0" smtClean="0">
              <a:solidFill>
                <a:srgbClr val="FF0000"/>
              </a:solidFill>
            </a:rPr>
            <a:t> </a:t>
          </a:r>
          <a:r>
            <a:rPr lang="it-IT" sz="2300" dirty="0" err="1" smtClean="0">
              <a:solidFill>
                <a:srgbClr val="FF0000"/>
              </a:solidFill>
            </a:rPr>
            <a:t>system</a:t>
          </a:r>
          <a:r>
            <a:rPr lang="it-IT" sz="2300" dirty="0" smtClean="0">
              <a:solidFill>
                <a:srgbClr val="FF0000"/>
              </a:solidFill>
            </a:rPr>
            <a:t> </a:t>
          </a:r>
          <a:r>
            <a:rPr lang="it-IT" sz="2300" dirty="0" err="1" smtClean="0">
              <a:solidFill>
                <a:srgbClr val="FF0000"/>
              </a:solidFill>
            </a:rPr>
            <a:t>problems</a:t>
          </a:r>
          <a:endParaRPr lang="it-IT" sz="2300" dirty="0">
            <a:solidFill>
              <a:srgbClr val="FF0000"/>
            </a:solidFill>
          </a:endParaRPr>
        </a:p>
      </dgm:t>
    </dgm:pt>
    <dgm:pt modelId="{3291AAC1-7564-47BA-AD50-F27F2F03EFFB}" type="parTrans" cxnId="{CA7B3DDE-7F29-48A4-97B9-EEBF095585F1}">
      <dgm:prSet/>
      <dgm:spPr/>
      <dgm:t>
        <a:bodyPr/>
        <a:lstStyle/>
        <a:p>
          <a:endParaRPr lang="it-IT"/>
        </a:p>
      </dgm:t>
    </dgm:pt>
    <dgm:pt modelId="{F13AA089-0ECA-49A0-97B1-EEF0C2C561C1}" type="sibTrans" cxnId="{CA7B3DDE-7F29-48A4-97B9-EEBF095585F1}">
      <dgm:prSet/>
      <dgm:spPr/>
      <dgm:t>
        <a:bodyPr/>
        <a:lstStyle/>
        <a:p>
          <a:endParaRPr lang="it-IT"/>
        </a:p>
      </dgm:t>
    </dgm:pt>
    <dgm:pt modelId="{391C15FA-582A-4B1F-B1B8-9E98D72216C1}">
      <dgm:prSet phldrT="[Testo]" custT="1"/>
      <dgm:spPr/>
      <dgm:t>
        <a:bodyPr/>
        <a:lstStyle/>
        <a:p>
          <a:endParaRPr lang="it-IT" sz="2400" dirty="0">
            <a:solidFill>
              <a:srgbClr val="0070C0"/>
            </a:solidFill>
          </a:endParaRPr>
        </a:p>
      </dgm:t>
    </dgm:pt>
    <dgm:pt modelId="{79A5791F-9AA6-42C7-9EAC-F06D66B07193}" type="parTrans" cxnId="{BF768404-7283-4F7B-84DC-1489D70A47ED}">
      <dgm:prSet/>
      <dgm:spPr/>
      <dgm:t>
        <a:bodyPr/>
        <a:lstStyle/>
        <a:p>
          <a:endParaRPr lang="it-IT"/>
        </a:p>
      </dgm:t>
    </dgm:pt>
    <dgm:pt modelId="{5344C6CC-B545-4F7D-8A26-68AC89B7EB9F}" type="sibTrans" cxnId="{BF768404-7283-4F7B-84DC-1489D70A47ED}">
      <dgm:prSet/>
      <dgm:spPr/>
      <dgm:t>
        <a:bodyPr/>
        <a:lstStyle/>
        <a:p>
          <a:endParaRPr lang="it-IT"/>
        </a:p>
      </dgm:t>
    </dgm:pt>
    <dgm:pt modelId="{8ECFE376-AE32-40EF-835E-D4960C8D297F}">
      <dgm:prSet phldrT="[Testo]" custT="1"/>
      <dgm:spPr/>
      <dgm:t>
        <a:bodyPr/>
        <a:lstStyle/>
        <a:p>
          <a:endParaRPr lang="it-IT" sz="2400" dirty="0">
            <a:solidFill>
              <a:srgbClr val="0070C0"/>
            </a:solidFill>
          </a:endParaRPr>
        </a:p>
      </dgm:t>
    </dgm:pt>
    <dgm:pt modelId="{4CED71BB-3C96-40AA-9DFD-8FB1385CFB33}" type="parTrans" cxnId="{C0F52AD8-DC18-44D6-8D20-373F57E54F9F}">
      <dgm:prSet/>
      <dgm:spPr/>
      <dgm:t>
        <a:bodyPr/>
        <a:lstStyle/>
        <a:p>
          <a:endParaRPr lang="it-IT"/>
        </a:p>
      </dgm:t>
    </dgm:pt>
    <dgm:pt modelId="{49C98DF3-B000-432B-8FD4-F086E008C9F5}" type="sibTrans" cxnId="{C0F52AD8-DC18-44D6-8D20-373F57E54F9F}">
      <dgm:prSet/>
      <dgm:spPr/>
      <dgm:t>
        <a:bodyPr/>
        <a:lstStyle/>
        <a:p>
          <a:endParaRPr lang="it-IT"/>
        </a:p>
      </dgm:t>
    </dgm:pt>
    <dgm:pt modelId="{4E7E5D5F-A003-48D2-80B0-F1CBE2DDAAE2}">
      <dgm:prSet phldrT="[Testo]" custT="1"/>
      <dgm:spPr/>
      <dgm:t>
        <a:bodyPr/>
        <a:lstStyle/>
        <a:p>
          <a:endParaRPr lang="it-IT" sz="2400" dirty="0">
            <a:solidFill>
              <a:srgbClr val="0070C0"/>
            </a:solidFill>
          </a:endParaRPr>
        </a:p>
      </dgm:t>
    </dgm:pt>
    <dgm:pt modelId="{8052B081-A238-4315-8165-987DC33063EF}" type="parTrans" cxnId="{B7C26BEE-96E3-41E6-BBE8-2A045292AC56}">
      <dgm:prSet/>
      <dgm:spPr/>
      <dgm:t>
        <a:bodyPr/>
        <a:lstStyle/>
        <a:p>
          <a:endParaRPr lang="it-IT"/>
        </a:p>
      </dgm:t>
    </dgm:pt>
    <dgm:pt modelId="{4B8185E5-629B-4980-929C-5B95C6F744D9}" type="sibTrans" cxnId="{B7C26BEE-96E3-41E6-BBE8-2A045292AC56}">
      <dgm:prSet/>
      <dgm:spPr/>
      <dgm:t>
        <a:bodyPr/>
        <a:lstStyle/>
        <a:p>
          <a:endParaRPr lang="it-IT"/>
        </a:p>
      </dgm:t>
    </dgm:pt>
    <dgm:pt modelId="{FF6BC6AE-E498-4A37-8C18-BD65E2E5D09C}">
      <dgm:prSet phldrT="[Testo]" custT="1"/>
      <dgm:spPr/>
      <dgm:t>
        <a:bodyPr/>
        <a:lstStyle/>
        <a:p>
          <a:r>
            <a:rPr lang="it-IT" sz="2400" dirty="0" smtClean="0">
              <a:solidFill>
                <a:srgbClr val="0070C0"/>
              </a:solidFill>
            </a:rPr>
            <a:t>Experience </a:t>
          </a:r>
          <a:r>
            <a:rPr lang="it-IT" sz="2400" dirty="0" err="1" smtClean="0">
              <a:solidFill>
                <a:srgbClr val="0070C0"/>
              </a:solidFill>
            </a:rPr>
            <a:t>outside</a:t>
          </a:r>
          <a:r>
            <a:rPr lang="it-IT" sz="2400" dirty="0" smtClean="0">
              <a:solidFill>
                <a:srgbClr val="0070C0"/>
              </a:solidFill>
            </a:rPr>
            <a:t> the </a:t>
          </a:r>
          <a:r>
            <a:rPr lang="it-IT" sz="2400" dirty="0" err="1" smtClean="0">
              <a:solidFill>
                <a:srgbClr val="0070C0"/>
              </a:solidFill>
            </a:rPr>
            <a:t>school</a:t>
          </a:r>
          <a:endParaRPr lang="it-IT" sz="2400" dirty="0">
            <a:solidFill>
              <a:srgbClr val="0070C0"/>
            </a:solidFill>
          </a:endParaRPr>
        </a:p>
      </dgm:t>
    </dgm:pt>
    <dgm:pt modelId="{0C5B840C-8BC7-41BC-B0B7-A970B025ECD4}" type="parTrans" cxnId="{1E352A37-6C4A-4C36-99D9-227C066FED3A}">
      <dgm:prSet/>
      <dgm:spPr/>
      <dgm:t>
        <a:bodyPr/>
        <a:lstStyle/>
        <a:p>
          <a:endParaRPr lang="it-IT"/>
        </a:p>
      </dgm:t>
    </dgm:pt>
    <dgm:pt modelId="{233CFE38-D5E6-4AB6-A937-15A49C55B965}" type="sibTrans" cxnId="{1E352A37-6C4A-4C36-99D9-227C066FED3A}">
      <dgm:prSet/>
      <dgm:spPr/>
      <dgm:t>
        <a:bodyPr/>
        <a:lstStyle/>
        <a:p>
          <a:endParaRPr lang="it-IT"/>
        </a:p>
      </dgm:t>
    </dgm:pt>
    <dgm:pt modelId="{7A24EA07-1676-430A-986A-5171CE9B7D3B}">
      <dgm:prSet phldrT="[Testo]" custT="1"/>
      <dgm:spPr/>
      <dgm:t>
        <a:bodyPr/>
        <a:lstStyle/>
        <a:p>
          <a:endParaRPr lang="it-IT" sz="2400" dirty="0">
            <a:solidFill>
              <a:srgbClr val="0070C0"/>
            </a:solidFill>
          </a:endParaRPr>
        </a:p>
      </dgm:t>
    </dgm:pt>
    <dgm:pt modelId="{CB39DAC6-0CA6-45B4-ACBE-9D97AD56CB6D}" type="parTrans" cxnId="{924360F9-04B5-4C62-9824-BAD8E41CDD07}">
      <dgm:prSet/>
      <dgm:spPr/>
      <dgm:t>
        <a:bodyPr/>
        <a:lstStyle/>
        <a:p>
          <a:endParaRPr lang="it-IT"/>
        </a:p>
      </dgm:t>
    </dgm:pt>
    <dgm:pt modelId="{2D13B9EC-645A-4479-927D-0A824D9FDCCA}" type="sibTrans" cxnId="{924360F9-04B5-4C62-9824-BAD8E41CDD07}">
      <dgm:prSet/>
      <dgm:spPr/>
      <dgm:t>
        <a:bodyPr/>
        <a:lstStyle/>
        <a:p>
          <a:endParaRPr lang="it-IT"/>
        </a:p>
      </dgm:t>
    </dgm:pt>
    <dgm:pt modelId="{DD497EE8-BD20-4C89-B03B-562AF977046A}" type="pres">
      <dgm:prSet presAssocID="{894DE396-8857-49FA-BF5C-01489B43A01B}" presName="Name0" presStyleCnt="0">
        <dgm:presLayoutVars>
          <dgm:chMax val="7"/>
          <dgm:dir/>
          <dgm:animLvl val="lvl"/>
          <dgm:resizeHandles val="exact"/>
        </dgm:presLayoutVars>
      </dgm:prSet>
      <dgm:spPr/>
      <dgm:t>
        <a:bodyPr/>
        <a:lstStyle/>
        <a:p>
          <a:endParaRPr lang="it-IT"/>
        </a:p>
      </dgm:t>
    </dgm:pt>
    <dgm:pt modelId="{CCDEE88B-05C3-41D3-BF9F-09A9370C78AD}" type="pres">
      <dgm:prSet presAssocID="{70D9E285-42EC-4E33-9C07-F67A0DB4F5B5}" presName="circle1" presStyleLbl="node1" presStyleIdx="0" presStyleCnt="3" custLinFactNeighborX="5400" custLinFactNeighborY="2068"/>
      <dgm:spPr/>
    </dgm:pt>
    <dgm:pt modelId="{A6A5B614-BCA3-44BD-AA81-B8D4B2E8371B}" type="pres">
      <dgm:prSet presAssocID="{70D9E285-42EC-4E33-9C07-F67A0DB4F5B5}" presName="space" presStyleCnt="0"/>
      <dgm:spPr/>
    </dgm:pt>
    <dgm:pt modelId="{DA608EED-F8AE-4D7F-8D4E-413E64F6D7B5}" type="pres">
      <dgm:prSet presAssocID="{70D9E285-42EC-4E33-9C07-F67A0DB4F5B5}" presName="rect1" presStyleLbl="alignAcc1" presStyleIdx="0" presStyleCnt="3" custScaleX="101594" custScaleY="112819" custLinFactNeighborX="-152" custLinFactNeighborY="4635"/>
      <dgm:spPr/>
      <dgm:t>
        <a:bodyPr/>
        <a:lstStyle/>
        <a:p>
          <a:endParaRPr lang="it-IT"/>
        </a:p>
      </dgm:t>
    </dgm:pt>
    <dgm:pt modelId="{AE880973-7A5D-4D36-BEFC-AB1A627FAE6D}" type="pres">
      <dgm:prSet presAssocID="{56327E32-EDC2-4A0E-AAAD-1A1D6F1069C7}" presName="vertSpace2" presStyleLbl="node1" presStyleIdx="0" presStyleCnt="3"/>
      <dgm:spPr/>
    </dgm:pt>
    <dgm:pt modelId="{63B82524-1492-4539-AB4A-71567E2470B8}" type="pres">
      <dgm:prSet presAssocID="{56327E32-EDC2-4A0E-AAAD-1A1D6F1069C7}" presName="circle2" presStyleLbl="node1" presStyleIdx="1" presStyleCnt="3" custLinFactNeighborX="5842" custLinFactNeighborY="-2877"/>
      <dgm:spPr/>
    </dgm:pt>
    <dgm:pt modelId="{BC840053-36EF-403E-823C-9E1A89B586C1}" type="pres">
      <dgm:prSet presAssocID="{56327E32-EDC2-4A0E-AAAD-1A1D6F1069C7}" presName="rect2" presStyleLbl="alignAcc1" presStyleIdx="1" presStyleCnt="3" custScaleX="102090" custScaleY="104134" custLinFactNeighborX="-605" custLinFactNeighborY="-1240"/>
      <dgm:spPr/>
      <dgm:t>
        <a:bodyPr/>
        <a:lstStyle/>
        <a:p>
          <a:endParaRPr lang="it-IT"/>
        </a:p>
      </dgm:t>
    </dgm:pt>
    <dgm:pt modelId="{638A56F2-2A3A-4118-93A4-3BDBB24AA4B3}" type="pres">
      <dgm:prSet presAssocID="{18D25D1A-32BD-43E9-B6D6-85A4C0F8C60C}" presName="vertSpace3" presStyleLbl="node1" presStyleIdx="1" presStyleCnt="3"/>
      <dgm:spPr/>
    </dgm:pt>
    <dgm:pt modelId="{55EEF7FD-81B5-4A9C-A5B6-C59875085000}" type="pres">
      <dgm:prSet presAssocID="{18D25D1A-32BD-43E9-B6D6-85A4C0F8C60C}" presName="circle3" presStyleLbl="node1" presStyleIdx="2" presStyleCnt="3"/>
      <dgm:spPr/>
    </dgm:pt>
    <dgm:pt modelId="{E044D138-205B-43CF-A5EA-C6309EA059E1}" type="pres">
      <dgm:prSet presAssocID="{18D25D1A-32BD-43E9-B6D6-85A4C0F8C60C}" presName="rect3" presStyleLbl="alignAcc1" presStyleIdx="2" presStyleCnt="3" custScaleX="103177" custScaleY="110079" custLinFactNeighborX="3" custLinFactNeighborY="7303"/>
      <dgm:spPr/>
      <dgm:t>
        <a:bodyPr/>
        <a:lstStyle/>
        <a:p>
          <a:endParaRPr lang="it-IT"/>
        </a:p>
      </dgm:t>
    </dgm:pt>
    <dgm:pt modelId="{65BDE8A9-203C-4501-A6F9-6CB42810D065}" type="pres">
      <dgm:prSet presAssocID="{70D9E285-42EC-4E33-9C07-F67A0DB4F5B5}" presName="rect1ParTx" presStyleLbl="alignAcc1" presStyleIdx="2" presStyleCnt="3">
        <dgm:presLayoutVars>
          <dgm:chMax val="1"/>
          <dgm:bulletEnabled val="1"/>
        </dgm:presLayoutVars>
      </dgm:prSet>
      <dgm:spPr/>
      <dgm:t>
        <a:bodyPr/>
        <a:lstStyle/>
        <a:p>
          <a:endParaRPr lang="it-IT"/>
        </a:p>
      </dgm:t>
    </dgm:pt>
    <dgm:pt modelId="{9146A00C-AEF2-4EB6-8D5A-43E2BCB0A261}" type="pres">
      <dgm:prSet presAssocID="{70D9E285-42EC-4E33-9C07-F67A0DB4F5B5}" presName="rect1ChTx" presStyleLbl="alignAcc1" presStyleIdx="2" presStyleCnt="3" custScaleX="116693" custScaleY="106676" custLinFactNeighborX="-5700" custLinFactNeighborY="-9656">
        <dgm:presLayoutVars>
          <dgm:bulletEnabled val="1"/>
        </dgm:presLayoutVars>
      </dgm:prSet>
      <dgm:spPr/>
      <dgm:t>
        <a:bodyPr/>
        <a:lstStyle/>
        <a:p>
          <a:endParaRPr lang="it-IT"/>
        </a:p>
      </dgm:t>
    </dgm:pt>
    <dgm:pt modelId="{FF9C2492-D4C0-48BA-A988-88371434D084}" type="pres">
      <dgm:prSet presAssocID="{56327E32-EDC2-4A0E-AAAD-1A1D6F1069C7}" presName="rect2ParTx" presStyleLbl="alignAcc1" presStyleIdx="2" presStyleCnt="3">
        <dgm:presLayoutVars>
          <dgm:chMax val="1"/>
          <dgm:bulletEnabled val="1"/>
        </dgm:presLayoutVars>
      </dgm:prSet>
      <dgm:spPr/>
      <dgm:t>
        <a:bodyPr/>
        <a:lstStyle/>
        <a:p>
          <a:endParaRPr lang="it-IT"/>
        </a:p>
      </dgm:t>
    </dgm:pt>
    <dgm:pt modelId="{C439662D-89A2-4302-A820-722AB8E0B56A}" type="pres">
      <dgm:prSet presAssocID="{56327E32-EDC2-4A0E-AAAD-1A1D6F1069C7}" presName="rect2ChTx" presStyleLbl="alignAcc1" presStyleIdx="2" presStyleCnt="3" custScaleX="111565" custScaleY="127863" custLinFactNeighborX="-14604" custLinFactNeighborY="1391">
        <dgm:presLayoutVars>
          <dgm:bulletEnabled val="1"/>
        </dgm:presLayoutVars>
      </dgm:prSet>
      <dgm:spPr/>
      <dgm:t>
        <a:bodyPr/>
        <a:lstStyle/>
        <a:p>
          <a:endParaRPr lang="it-IT"/>
        </a:p>
      </dgm:t>
    </dgm:pt>
    <dgm:pt modelId="{B0FA25A2-CBA9-4753-906E-575C4D48B5EB}" type="pres">
      <dgm:prSet presAssocID="{18D25D1A-32BD-43E9-B6D6-85A4C0F8C60C}" presName="rect3ParTx" presStyleLbl="alignAcc1" presStyleIdx="2" presStyleCnt="3">
        <dgm:presLayoutVars>
          <dgm:chMax val="1"/>
          <dgm:bulletEnabled val="1"/>
        </dgm:presLayoutVars>
      </dgm:prSet>
      <dgm:spPr/>
      <dgm:t>
        <a:bodyPr/>
        <a:lstStyle/>
        <a:p>
          <a:endParaRPr lang="it-IT"/>
        </a:p>
      </dgm:t>
    </dgm:pt>
    <dgm:pt modelId="{22F8C1A3-6595-45B1-A4D1-5A53E68DDA51}" type="pres">
      <dgm:prSet presAssocID="{18D25D1A-32BD-43E9-B6D6-85A4C0F8C60C}" presName="rect3ChTx" presStyleLbl="alignAcc1" presStyleIdx="2" presStyleCnt="3" custScaleX="141544" custScaleY="100000" custLinFactNeighborX="-274" custLinFactNeighborY="8319">
        <dgm:presLayoutVars>
          <dgm:bulletEnabled val="1"/>
        </dgm:presLayoutVars>
      </dgm:prSet>
      <dgm:spPr/>
      <dgm:t>
        <a:bodyPr/>
        <a:lstStyle/>
        <a:p>
          <a:endParaRPr lang="it-IT"/>
        </a:p>
      </dgm:t>
    </dgm:pt>
  </dgm:ptLst>
  <dgm:cxnLst>
    <dgm:cxn modelId="{BF768404-7283-4F7B-84DC-1489D70A47ED}" srcId="{56327E32-EDC2-4A0E-AAAD-1A1D6F1069C7}" destId="{391C15FA-582A-4B1F-B1B8-9E98D72216C1}" srcOrd="6" destOrd="0" parTransId="{79A5791F-9AA6-42C7-9EAC-F06D66B07193}" sibTransId="{5344C6CC-B545-4F7D-8A26-68AC89B7EB9F}"/>
    <dgm:cxn modelId="{A8A1C108-32B7-44F6-9D3D-ACC62876F855}" type="presOf" srcId="{CA3653A5-0C94-44E1-92F7-EB823F0F788C}" destId="{22F8C1A3-6595-45B1-A4D1-5A53E68DDA51}" srcOrd="0" destOrd="0" presId="urn:microsoft.com/office/officeart/2005/8/layout/target3"/>
    <dgm:cxn modelId="{290C38DF-6171-43F4-B53B-83BCBA099784}" type="presOf" srcId="{0A5026D0-65AF-4186-8CFC-9854F6834876}" destId="{C439662D-89A2-4302-A820-722AB8E0B56A}" srcOrd="0" destOrd="3" presId="urn:microsoft.com/office/officeart/2005/8/layout/target3"/>
    <dgm:cxn modelId="{E33B2724-F33E-46F0-928F-254D0DC81405}" type="presOf" srcId="{57D4C41D-B9B1-4E91-BAEE-52D63511CF6C}" destId="{C439662D-89A2-4302-A820-722AB8E0B56A}" srcOrd="0" destOrd="7" presId="urn:microsoft.com/office/officeart/2005/8/layout/target3"/>
    <dgm:cxn modelId="{7FE97884-3339-45B1-B641-D558FA4CF05C}" srcId="{18D25D1A-32BD-43E9-B6D6-85A4C0F8C60C}" destId="{CA3653A5-0C94-44E1-92F7-EB823F0F788C}" srcOrd="0" destOrd="0" parTransId="{EC3C06F2-B37E-4E7C-885B-3FE6490F1DFA}" sibTransId="{898EF225-A46E-4227-BC96-3B99C09BAA40}"/>
    <dgm:cxn modelId="{E00315A7-8EFC-40C6-AA4A-9D1C590398BF}" type="presOf" srcId="{6434514F-6C8E-4844-A534-75ABC344E9B8}" destId="{22F8C1A3-6595-45B1-A4D1-5A53E68DDA51}" srcOrd="0" destOrd="2" presId="urn:microsoft.com/office/officeart/2005/8/layout/target3"/>
    <dgm:cxn modelId="{4B98C6FE-A9E9-4E97-BDA5-9C525E0A54ED}" type="presOf" srcId="{56327E32-EDC2-4A0E-AAAD-1A1D6F1069C7}" destId="{FF9C2492-D4C0-48BA-A988-88371434D084}" srcOrd="1" destOrd="0" presId="urn:microsoft.com/office/officeart/2005/8/layout/target3"/>
    <dgm:cxn modelId="{B707374D-50F1-4FA2-8EA3-18BFB5C466AC}" type="presOf" srcId="{D35DE2BA-7144-43D1-85DC-131439368908}" destId="{9146A00C-AEF2-4EB6-8D5A-43E2BCB0A261}" srcOrd="0" destOrd="2" presId="urn:microsoft.com/office/officeart/2005/8/layout/target3"/>
    <dgm:cxn modelId="{6EA83437-CEB6-4432-A3CB-912578C95204}" srcId="{70D9E285-42EC-4E33-9C07-F67A0DB4F5B5}" destId="{6A53ACCD-E9EA-4C8C-B7EB-A2CA0E5366EE}" srcOrd="3" destOrd="0" parTransId="{312BD1B4-C99C-4B6C-BF59-23D8D0774E58}" sibTransId="{D30377DC-F850-481A-9A9E-E7FA4EEF62B9}"/>
    <dgm:cxn modelId="{FFA09DDD-F431-46A1-BAA8-D76E5F0FD621}" type="presOf" srcId="{6A53ACCD-E9EA-4C8C-B7EB-A2CA0E5366EE}" destId="{9146A00C-AEF2-4EB6-8D5A-43E2BCB0A261}" srcOrd="0" destOrd="3" presId="urn:microsoft.com/office/officeart/2005/8/layout/target3"/>
    <dgm:cxn modelId="{CA7B3DDE-7F29-48A4-97B9-EEBF095585F1}" srcId="{18D25D1A-32BD-43E9-B6D6-85A4C0F8C60C}" destId="{2B9BF03D-D045-4871-BC67-95F39BEC7E99}" srcOrd="1" destOrd="0" parTransId="{3291AAC1-7564-47BA-AD50-F27F2F03EFFB}" sibTransId="{F13AA089-0ECA-49A0-97B1-EEF0C2C561C1}"/>
    <dgm:cxn modelId="{F1C612E4-F84A-459E-9667-B2F26046A41C}" type="presOf" srcId="{70D9E285-42EC-4E33-9C07-F67A0DB4F5B5}" destId="{65BDE8A9-203C-4501-A6F9-6CB42810D065}" srcOrd="1" destOrd="0" presId="urn:microsoft.com/office/officeart/2005/8/layout/target3"/>
    <dgm:cxn modelId="{FD988F30-04A7-4D27-9FD1-172874B1A2EE}" type="presOf" srcId="{A0B375BB-97FC-4973-96A7-9FBA3EE09AFA}" destId="{22F8C1A3-6595-45B1-A4D1-5A53E68DDA51}" srcOrd="0" destOrd="3" presId="urn:microsoft.com/office/officeart/2005/8/layout/target3"/>
    <dgm:cxn modelId="{78C222FE-3B38-4356-ACD6-7553B717D177}" type="presOf" srcId="{18D25D1A-32BD-43E9-B6D6-85A4C0F8C60C}" destId="{E044D138-205B-43CF-A5EA-C6309EA059E1}" srcOrd="0" destOrd="0" presId="urn:microsoft.com/office/officeart/2005/8/layout/target3"/>
    <dgm:cxn modelId="{7E55B74B-86CD-4E39-8038-93132B2D278A}" srcId="{70D9E285-42EC-4E33-9C07-F67A0DB4F5B5}" destId="{B6FEF197-868B-4D0D-A2DF-06EAA0FAE290}" srcOrd="0" destOrd="0" parTransId="{8511C326-E53F-4EF5-B535-1F165EE9C508}" sibTransId="{D25C50C7-C47B-4A9F-879D-ACE187A5E651}"/>
    <dgm:cxn modelId="{268E25D3-C6A1-4020-80DC-D4945153BFA1}" srcId="{894DE396-8857-49FA-BF5C-01489B43A01B}" destId="{18D25D1A-32BD-43E9-B6D6-85A4C0F8C60C}" srcOrd="2" destOrd="0" parTransId="{0BB202E8-76D0-45D2-A447-5A2DB34394C8}" sibTransId="{C959A9E5-1334-4CF2-BDD4-8388C51CA67D}"/>
    <dgm:cxn modelId="{1178BA82-D79A-4093-B7D0-8C42CEDC33E8}" srcId="{56327E32-EDC2-4A0E-AAAD-1A1D6F1069C7}" destId="{0A5026D0-65AF-4186-8CFC-9854F6834876}" srcOrd="3" destOrd="0" parTransId="{DB3A2BDD-8A8B-46D1-98FE-DFAEE863265E}" sibTransId="{90CC02D5-D0A7-4579-AB8E-0295C6B0EFEE}"/>
    <dgm:cxn modelId="{C906F6D9-E629-4F65-8935-C2FF0CAE87D7}" type="presOf" srcId="{C7F64B2D-A6DB-4DB5-8668-DF784F2EFA7A}" destId="{9146A00C-AEF2-4EB6-8D5A-43E2BCB0A261}" srcOrd="0" destOrd="1" presId="urn:microsoft.com/office/officeart/2005/8/layout/target3"/>
    <dgm:cxn modelId="{B3DC8E47-EFF1-406F-8B2D-64204400F038}" srcId="{70D9E285-42EC-4E33-9C07-F67A0DB4F5B5}" destId="{C7F64B2D-A6DB-4DB5-8668-DF784F2EFA7A}" srcOrd="1" destOrd="0" parTransId="{2489CCC4-9FA3-4E8E-95A4-51B09F79EEC9}" sibTransId="{F19C6E3D-A7DC-40AB-8D51-F4D5A58B889A}"/>
    <dgm:cxn modelId="{143011CB-A670-4DF5-B01C-4A4563111294}" type="presOf" srcId="{4E7E5D5F-A003-48D2-80B0-F1CBE2DDAAE2}" destId="{C439662D-89A2-4302-A820-722AB8E0B56A}" srcOrd="0" destOrd="0" presId="urn:microsoft.com/office/officeart/2005/8/layout/target3"/>
    <dgm:cxn modelId="{13D02DD3-2B17-41CA-AF77-D2AF850FB87B}" type="presOf" srcId="{3D8AB354-3B32-4F8C-9F6D-8608875619E7}" destId="{C439662D-89A2-4302-A820-722AB8E0B56A}" srcOrd="0" destOrd="2" presId="urn:microsoft.com/office/officeart/2005/8/layout/target3"/>
    <dgm:cxn modelId="{7FDFFC85-F781-479F-89A0-E66C6082AF4A}" type="presOf" srcId="{FF6BC6AE-E498-4A37-8C18-BD65E2E5D09C}" destId="{C439662D-89A2-4302-A820-722AB8E0B56A}" srcOrd="0" destOrd="4" presId="urn:microsoft.com/office/officeart/2005/8/layout/target3"/>
    <dgm:cxn modelId="{C0F52AD8-DC18-44D6-8D20-373F57E54F9F}" srcId="{56327E32-EDC2-4A0E-AAAD-1A1D6F1069C7}" destId="{8ECFE376-AE32-40EF-835E-D4960C8D297F}" srcOrd="5" destOrd="0" parTransId="{4CED71BB-3C96-40AA-9DFD-8FB1385CFB33}" sibTransId="{49C98DF3-B000-432B-8FD4-F086E008C9F5}"/>
    <dgm:cxn modelId="{6044D4D4-E5EF-403E-B5E5-1B8749B7DCB4}" type="presOf" srcId="{70D9E285-42EC-4E33-9C07-F67A0DB4F5B5}" destId="{DA608EED-F8AE-4D7F-8D4E-413E64F6D7B5}" srcOrd="0" destOrd="0" presId="urn:microsoft.com/office/officeart/2005/8/layout/target3"/>
    <dgm:cxn modelId="{9835FA85-D844-4252-916F-ACDD34D12BD7}" srcId="{70D9E285-42EC-4E33-9C07-F67A0DB4F5B5}" destId="{D35DE2BA-7144-43D1-85DC-131439368908}" srcOrd="2" destOrd="0" parTransId="{2C25EAF1-45FF-4CA0-AE74-F3F5984D55D9}" sibTransId="{BEC01A3E-99A8-49A2-B8ED-3B92589F659F}"/>
    <dgm:cxn modelId="{9BA4E5F5-975F-4E0F-BD89-8E808BA52E30}" type="presOf" srcId="{18D25D1A-32BD-43E9-B6D6-85A4C0F8C60C}" destId="{B0FA25A2-CBA9-4753-906E-575C4D48B5EB}" srcOrd="1" destOrd="0" presId="urn:microsoft.com/office/officeart/2005/8/layout/target3"/>
    <dgm:cxn modelId="{924360F9-04B5-4C62-9824-BAD8E41CDD07}" srcId="{56327E32-EDC2-4A0E-AAAD-1A1D6F1069C7}" destId="{7A24EA07-1676-430A-986A-5171CE9B7D3B}" srcOrd="1" destOrd="0" parTransId="{CB39DAC6-0CA6-45B4-ACBE-9D97AD56CB6D}" sibTransId="{2D13B9EC-645A-4479-927D-0A824D9FDCCA}"/>
    <dgm:cxn modelId="{AE242CF5-61C6-44F5-88D1-4099D99AB538}" type="presOf" srcId="{C0835559-7F0F-47DE-9F45-C9ECE86C1255}" destId="{9146A00C-AEF2-4EB6-8D5A-43E2BCB0A261}" srcOrd="0" destOrd="4" presId="urn:microsoft.com/office/officeart/2005/8/layout/target3"/>
    <dgm:cxn modelId="{7341C9ED-01FA-4AFA-B4AA-A81C0B6D38E2}" type="presOf" srcId="{894DE396-8857-49FA-BF5C-01489B43A01B}" destId="{DD497EE8-BD20-4C89-B03B-562AF977046A}" srcOrd="0" destOrd="0" presId="urn:microsoft.com/office/officeart/2005/8/layout/target3"/>
    <dgm:cxn modelId="{5B2D8F88-3706-4302-AF24-782422F4A3AC}" srcId="{56327E32-EDC2-4A0E-AAAD-1A1D6F1069C7}" destId="{3D8AB354-3B32-4F8C-9F6D-8608875619E7}" srcOrd="2" destOrd="0" parTransId="{DAA8180F-00DA-4ECE-9C41-EBDDDFD50A10}" sibTransId="{8EAD5546-E001-4C54-A571-B41311A3EACA}"/>
    <dgm:cxn modelId="{F79D1193-1B13-4429-BB86-EDE63914110D}" type="presOf" srcId="{391C15FA-582A-4B1F-B1B8-9E98D72216C1}" destId="{C439662D-89A2-4302-A820-722AB8E0B56A}" srcOrd="0" destOrd="6" presId="urn:microsoft.com/office/officeart/2005/8/layout/target3"/>
    <dgm:cxn modelId="{8239DF98-82E0-4940-964F-88FC8BA93860}" srcId="{18D25D1A-32BD-43E9-B6D6-85A4C0F8C60C}" destId="{6434514F-6C8E-4844-A534-75ABC344E9B8}" srcOrd="2" destOrd="0" parTransId="{319CDB3A-F7E3-49A0-9758-CCBED78820AC}" sibTransId="{7D22F8E8-3E6A-49C5-8051-19B2DD564CE1}"/>
    <dgm:cxn modelId="{3004C740-F3F7-43B4-B1AF-84A4D7D91D14}" type="presOf" srcId="{56327E32-EDC2-4A0E-AAAD-1A1D6F1069C7}" destId="{BC840053-36EF-403E-823C-9E1A89B586C1}" srcOrd="0" destOrd="0" presId="urn:microsoft.com/office/officeart/2005/8/layout/target3"/>
    <dgm:cxn modelId="{B7C26BEE-96E3-41E6-BBE8-2A045292AC56}" srcId="{56327E32-EDC2-4A0E-AAAD-1A1D6F1069C7}" destId="{4E7E5D5F-A003-48D2-80B0-F1CBE2DDAAE2}" srcOrd="0" destOrd="0" parTransId="{8052B081-A238-4315-8165-987DC33063EF}" sibTransId="{4B8185E5-629B-4980-929C-5B95C6F744D9}"/>
    <dgm:cxn modelId="{DAB6B904-6445-42ED-B00A-CDFDD55788E6}" type="presOf" srcId="{B6FEF197-868B-4D0D-A2DF-06EAA0FAE290}" destId="{9146A00C-AEF2-4EB6-8D5A-43E2BCB0A261}" srcOrd="0" destOrd="0" presId="urn:microsoft.com/office/officeart/2005/8/layout/target3"/>
    <dgm:cxn modelId="{248608D4-790C-4892-A45F-62B7D0B1B940}" type="presOf" srcId="{8ECFE376-AE32-40EF-835E-D4960C8D297F}" destId="{C439662D-89A2-4302-A820-722AB8E0B56A}" srcOrd="0" destOrd="5" presId="urn:microsoft.com/office/officeart/2005/8/layout/target3"/>
    <dgm:cxn modelId="{A4F4F5E7-0B5C-4A33-B708-847D19B75BAC}" srcId="{70D9E285-42EC-4E33-9C07-F67A0DB4F5B5}" destId="{C0835559-7F0F-47DE-9F45-C9ECE86C1255}" srcOrd="4" destOrd="0" parTransId="{1C9F3427-0C7C-400E-8B27-662BC8446187}" sibTransId="{921DDDE0-E306-4964-9E38-7715E70AA148}"/>
    <dgm:cxn modelId="{66679E29-E9AC-489F-B153-9FACA739D579}" type="presOf" srcId="{2B9BF03D-D045-4871-BC67-95F39BEC7E99}" destId="{22F8C1A3-6595-45B1-A4D1-5A53E68DDA51}" srcOrd="0" destOrd="1" presId="urn:microsoft.com/office/officeart/2005/8/layout/target3"/>
    <dgm:cxn modelId="{C2482E28-94C8-4C1A-8580-804E048CCE13}" srcId="{56327E32-EDC2-4A0E-AAAD-1A1D6F1069C7}" destId="{57D4C41D-B9B1-4E91-BAEE-52D63511CF6C}" srcOrd="7" destOrd="0" parTransId="{0BB5CADB-5007-4C9B-906D-4F54C0AE00BA}" sibTransId="{033C0ABE-B731-4E37-9E49-9BE89D8C1740}"/>
    <dgm:cxn modelId="{D6722B14-0CF0-46F7-8503-20A0E086F470}" srcId="{894DE396-8857-49FA-BF5C-01489B43A01B}" destId="{56327E32-EDC2-4A0E-AAAD-1A1D6F1069C7}" srcOrd="1" destOrd="0" parTransId="{813C2F83-37DA-4298-BADB-67BF16D8B52D}" sibTransId="{80B34971-48A6-499A-8152-037C33CEC1BE}"/>
    <dgm:cxn modelId="{1E352A37-6C4A-4C36-99D9-227C066FED3A}" srcId="{56327E32-EDC2-4A0E-AAAD-1A1D6F1069C7}" destId="{FF6BC6AE-E498-4A37-8C18-BD65E2E5D09C}" srcOrd="4" destOrd="0" parTransId="{0C5B840C-8BC7-41BC-B0B7-A970B025ECD4}" sibTransId="{233CFE38-D5E6-4AB6-A937-15A49C55B965}"/>
    <dgm:cxn modelId="{1C9E53E0-1FA3-4272-8CC1-FB0AFAAC113F}" srcId="{894DE396-8857-49FA-BF5C-01489B43A01B}" destId="{70D9E285-42EC-4E33-9C07-F67A0DB4F5B5}" srcOrd="0" destOrd="0" parTransId="{335E507B-CFED-4CAF-87C0-0839F73D19BB}" sibTransId="{C1D57123-46BE-4558-8178-B5805ACE97A4}"/>
    <dgm:cxn modelId="{CD57BBB8-DD3D-4030-AB39-EA6830B50102}" srcId="{18D25D1A-32BD-43E9-B6D6-85A4C0F8C60C}" destId="{A0B375BB-97FC-4973-96A7-9FBA3EE09AFA}" srcOrd="3" destOrd="0" parTransId="{0DCD716F-EBAC-49B9-97AC-8B5930617D52}" sibTransId="{5231A0E8-A6C6-46F4-B71A-99CAE7A71A21}"/>
    <dgm:cxn modelId="{D6BD56DC-E923-400E-9F28-802165960739}" type="presOf" srcId="{7A24EA07-1676-430A-986A-5171CE9B7D3B}" destId="{C439662D-89A2-4302-A820-722AB8E0B56A}" srcOrd="0" destOrd="1" presId="urn:microsoft.com/office/officeart/2005/8/layout/target3"/>
    <dgm:cxn modelId="{2D3D2DCC-01A9-498A-BD44-18676F766C7B}" type="presParOf" srcId="{DD497EE8-BD20-4C89-B03B-562AF977046A}" destId="{CCDEE88B-05C3-41D3-BF9F-09A9370C78AD}" srcOrd="0" destOrd="0" presId="urn:microsoft.com/office/officeart/2005/8/layout/target3"/>
    <dgm:cxn modelId="{C34E85FD-7FDA-4AFE-B79A-7D299DBE7E26}" type="presParOf" srcId="{DD497EE8-BD20-4C89-B03B-562AF977046A}" destId="{A6A5B614-BCA3-44BD-AA81-B8D4B2E8371B}" srcOrd="1" destOrd="0" presId="urn:microsoft.com/office/officeart/2005/8/layout/target3"/>
    <dgm:cxn modelId="{87CF0878-2BE0-41B9-9449-AECFFBFD54FB}" type="presParOf" srcId="{DD497EE8-BD20-4C89-B03B-562AF977046A}" destId="{DA608EED-F8AE-4D7F-8D4E-413E64F6D7B5}" srcOrd="2" destOrd="0" presId="urn:microsoft.com/office/officeart/2005/8/layout/target3"/>
    <dgm:cxn modelId="{F37F9F12-8329-4AF2-AD4E-79AF4419862D}" type="presParOf" srcId="{DD497EE8-BD20-4C89-B03B-562AF977046A}" destId="{AE880973-7A5D-4D36-BEFC-AB1A627FAE6D}" srcOrd="3" destOrd="0" presId="urn:microsoft.com/office/officeart/2005/8/layout/target3"/>
    <dgm:cxn modelId="{7844E0F0-4F6E-4617-AF74-62EAD4B7DC4A}" type="presParOf" srcId="{DD497EE8-BD20-4C89-B03B-562AF977046A}" destId="{63B82524-1492-4539-AB4A-71567E2470B8}" srcOrd="4" destOrd="0" presId="urn:microsoft.com/office/officeart/2005/8/layout/target3"/>
    <dgm:cxn modelId="{AF49E654-4EA9-41C1-AD36-226D169CD37B}" type="presParOf" srcId="{DD497EE8-BD20-4C89-B03B-562AF977046A}" destId="{BC840053-36EF-403E-823C-9E1A89B586C1}" srcOrd="5" destOrd="0" presId="urn:microsoft.com/office/officeart/2005/8/layout/target3"/>
    <dgm:cxn modelId="{3CBD4F62-3017-4625-998B-C291360A691D}" type="presParOf" srcId="{DD497EE8-BD20-4C89-B03B-562AF977046A}" destId="{638A56F2-2A3A-4118-93A4-3BDBB24AA4B3}" srcOrd="6" destOrd="0" presId="urn:microsoft.com/office/officeart/2005/8/layout/target3"/>
    <dgm:cxn modelId="{1090A526-4CB7-4DD2-A72C-6AD0242BC0CB}" type="presParOf" srcId="{DD497EE8-BD20-4C89-B03B-562AF977046A}" destId="{55EEF7FD-81B5-4A9C-A5B6-C59875085000}" srcOrd="7" destOrd="0" presId="urn:microsoft.com/office/officeart/2005/8/layout/target3"/>
    <dgm:cxn modelId="{936A34D3-46C0-41F4-977C-6EB430AA0F75}" type="presParOf" srcId="{DD497EE8-BD20-4C89-B03B-562AF977046A}" destId="{E044D138-205B-43CF-A5EA-C6309EA059E1}" srcOrd="8" destOrd="0" presId="urn:microsoft.com/office/officeart/2005/8/layout/target3"/>
    <dgm:cxn modelId="{A41934F8-E20B-466F-BB40-5179E11D3189}" type="presParOf" srcId="{DD497EE8-BD20-4C89-B03B-562AF977046A}" destId="{65BDE8A9-203C-4501-A6F9-6CB42810D065}" srcOrd="9" destOrd="0" presId="urn:microsoft.com/office/officeart/2005/8/layout/target3"/>
    <dgm:cxn modelId="{19811978-0B47-455A-AD76-681A94670C59}" type="presParOf" srcId="{DD497EE8-BD20-4C89-B03B-562AF977046A}" destId="{9146A00C-AEF2-4EB6-8D5A-43E2BCB0A261}" srcOrd="10" destOrd="0" presId="urn:microsoft.com/office/officeart/2005/8/layout/target3"/>
    <dgm:cxn modelId="{38C3C04A-533D-4865-84C0-FE3E42845A35}" type="presParOf" srcId="{DD497EE8-BD20-4C89-B03B-562AF977046A}" destId="{FF9C2492-D4C0-48BA-A988-88371434D084}" srcOrd="11" destOrd="0" presId="urn:microsoft.com/office/officeart/2005/8/layout/target3"/>
    <dgm:cxn modelId="{D913B1ED-6CD0-4068-8AC1-91336338CD2A}" type="presParOf" srcId="{DD497EE8-BD20-4C89-B03B-562AF977046A}" destId="{C439662D-89A2-4302-A820-722AB8E0B56A}" srcOrd="12" destOrd="0" presId="urn:microsoft.com/office/officeart/2005/8/layout/target3"/>
    <dgm:cxn modelId="{31A43E66-4F9F-45AC-87B9-0B1FB0696D00}" type="presParOf" srcId="{DD497EE8-BD20-4C89-B03B-562AF977046A}" destId="{B0FA25A2-CBA9-4753-906E-575C4D48B5EB}" srcOrd="13" destOrd="0" presId="urn:microsoft.com/office/officeart/2005/8/layout/target3"/>
    <dgm:cxn modelId="{12F624E7-1EDB-4CB8-9C64-CE7488189FA3}" type="presParOf" srcId="{DD497EE8-BD20-4C89-B03B-562AF977046A}" destId="{22F8C1A3-6595-45B1-A4D1-5A53E68DDA51}" srcOrd="14" destOrd="0" presId="urn:microsoft.com/office/officeart/2005/8/layout/targe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21C1DC-7009-4728-8892-33D471E80B7E}">
      <dsp:nvSpPr>
        <dsp:cNvPr id="0" name=""/>
        <dsp:cNvSpPr/>
      </dsp:nvSpPr>
      <dsp:spPr>
        <a:xfrm>
          <a:off x="1904212" y="0"/>
          <a:ext cx="3664212" cy="3462513"/>
        </a:xfrm>
        <a:prstGeom prst="ellipse">
          <a:avLst/>
        </a:prstGeom>
        <a:solidFill>
          <a:schemeClr val="accent2">
            <a:alpha val="50000"/>
            <a:hueOff val="0"/>
            <a:satOff val="0"/>
            <a:lumOff val="0"/>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lvl="0" algn="ctr" defTabSz="1778000">
            <a:lnSpc>
              <a:spcPct val="90000"/>
            </a:lnSpc>
            <a:spcBef>
              <a:spcPct val="0"/>
            </a:spcBef>
            <a:spcAft>
              <a:spcPct val="35000"/>
            </a:spcAft>
          </a:pPr>
          <a:r>
            <a:rPr lang="it-IT" sz="4000" b="1" kern="120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EEE</a:t>
          </a:r>
          <a:endParaRPr lang="it-IT" sz="4000" b="1" kern="120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sp:txBody>
      <dsp:txXfrm>
        <a:off x="2392773" y="605939"/>
        <a:ext cx="2687089" cy="1558131"/>
      </dsp:txXfrm>
    </dsp:sp>
    <dsp:sp modelId="{2E122F40-F1BD-4A67-9936-5188946F61C7}">
      <dsp:nvSpPr>
        <dsp:cNvPr id="0" name=""/>
        <dsp:cNvSpPr/>
      </dsp:nvSpPr>
      <dsp:spPr>
        <a:xfrm>
          <a:off x="3125824" y="1928748"/>
          <a:ext cx="3714935" cy="3422901"/>
        </a:xfrm>
        <a:prstGeom prst="ellipse">
          <a:avLst/>
        </a:prstGeom>
        <a:solidFill>
          <a:schemeClr val="accent3">
            <a:alpha val="50000"/>
            <a:hueOff val="0"/>
            <a:satOff val="0"/>
            <a:lumOff val="0"/>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r>
            <a:rPr lang="it-IT" sz="3600" b="1" kern="1200" dirty="0" smtClean="0">
              <a:solidFill>
                <a:schemeClr val="bg1"/>
              </a:solidFill>
            </a:rPr>
            <a:t>SCHOOLS NETWORK</a:t>
          </a:r>
          <a:endParaRPr lang="it-IT" sz="3600" b="1" kern="1200" dirty="0">
            <a:solidFill>
              <a:schemeClr val="bg1"/>
            </a:solidFill>
          </a:endParaRPr>
        </a:p>
      </dsp:txBody>
      <dsp:txXfrm>
        <a:off x="4261975" y="2812997"/>
        <a:ext cx="2228961" cy="1882595"/>
      </dsp:txXfrm>
    </dsp:sp>
    <dsp:sp modelId="{54187776-DBA3-4068-BBFC-5312BD940CA2}">
      <dsp:nvSpPr>
        <dsp:cNvPr id="0" name=""/>
        <dsp:cNvSpPr/>
      </dsp:nvSpPr>
      <dsp:spPr>
        <a:xfrm>
          <a:off x="519840" y="1876994"/>
          <a:ext cx="3843143" cy="3474364"/>
        </a:xfrm>
        <a:prstGeom prst="ellipse">
          <a:avLst/>
        </a:prstGeom>
        <a:solidFill>
          <a:schemeClr val="accent4">
            <a:alpha val="50000"/>
            <a:hueOff val="0"/>
            <a:satOff val="0"/>
            <a:lumOff val="0"/>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lvl="0" algn="ctr" defTabSz="1555750">
            <a:lnSpc>
              <a:spcPct val="90000"/>
            </a:lnSpc>
            <a:spcBef>
              <a:spcPct val="0"/>
            </a:spcBef>
            <a:spcAft>
              <a:spcPct val="35000"/>
            </a:spcAft>
          </a:pPr>
          <a:r>
            <a:rPr lang="it-IT" sz="3500" b="1" kern="1200" dirty="0" smtClean="0"/>
            <a:t> </a:t>
          </a:r>
          <a:r>
            <a:rPr lang="it-IT" sz="3500" b="1" kern="1200" dirty="0" smtClean="0">
              <a:solidFill>
                <a:schemeClr val="bg1"/>
              </a:solidFill>
            </a:rPr>
            <a:t>WORK ESPERIENCE</a:t>
          </a:r>
        </a:p>
        <a:p>
          <a:pPr lvl="0" algn="ctr" defTabSz="1555750">
            <a:lnSpc>
              <a:spcPct val="90000"/>
            </a:lnSpc>
            <a:spcBef>
              <a:spcPct val="0"/>
            </a:spcBef>
            <a:spcAft>
              <a:spcPct val="35000"/>
            </a:spcAft>
          </a:pPr>
          <a:r>
            <a:rPr lang="it-IT" sz="4000" b="1" kern="1200" dirty="0" smtClean="0">
              <a:solidFill>
                <a:schemeClr val="bg1"/>
              </a:solidFill>
            </a:rPr>
            <a:t>(ASL)</a:t>
          </a:r>
          <a:endParaRPr lang="it-IT" sz="4000" b="1" kern="1200" dirty="0">
            <a:solidFill>
              <a:schemeClr val="bg1"/>
            </a:solidFill>
          </a:endParaRPr>
        </a:p>
      </dsp:txBody>
      <dsp:txXfrm>
        <a:off x="881736" y="2774538"/>
        <a:ext cx="2305886" cy="191090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598DEB-7552-4194-AACB-6F3D929B73DB}">
      <dsp:nvSpPr>
        <dsp:cNvPr id="0" name=""/>
        <dsp:cNvSpPr/>
      </dsp:nvSpPr>
      <dsp:spPr>
        <a:xfrm>
          <a:off x="569448" y="0"/>
          <a:ext cx="2404241" cy="1811566"/>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121920" rIns="40640" bIns="40640" numCol="1" spcCol="1270" anchor="t" anchorCtr="0">
          <a:noAutofit/>
        </a:bodyPr>
        <a:lstStyle/>
        <a:p>
          <a:pPr marL="285750" lvl="1" indent="-285750" algn="l" defTabSz="1422400">
            <a:lnSpc>
              <a:spcPct val="90000"/>
            </a:lnSpc>
            <a:spcBef>
              <a:spcPct val="0"/>
            </a:spcBef>
            <a:spcAft>
              <a:spcPct val="15000"/>
            </a:spcAft>
            <a:buChar char="••"/>
          </a:pPr>
          <a:r>
            <a:rPr lang="it-IT" sz="3200" kern="1200" dirty="0" smtClean="0"/>
            <a:t>20 </a:t>
          </a:r>
          <a:r>
            <a:rPr lang="it-IT" sz="3200" kern="1200" dirty="0" err="1" smtClean="0"/>
            <a:t>February</a:t>
          </a:r>
          <a:r>
            <a:rPr lang="it-IT" sz="3200" kern="1200" dirty="0" smtClean="0"/>
            <a:t> 2017</a:t>
          </a:r>
          <a:endParaRPr lang="it-IT" sz="3200" kern="1200" dirty="0"/>
        </a:p>
      </dsp:txBody>
      <dsp:txXfrm>
        <a:off x="611895" y="42447"/>
        <a:ext cx="2319347" cy="1769119"/>
      </dsp:txXfrm>
    </dsp:sp>
    <dsp:sp modelId="{50A75A7F-F255-4032-99A7-66AC198FA0D5}">
      <dsp:nvSpPr>
        <dsp:cNvPr id="0" name=""/>
        <dsp:cNvSpPr/>
      </dsp:nvSpPr>
      <dsp:spPr>
        <a:xfrm>
          <a:off x="569459" y="1751235"/>
          <a:ext cx="2309424" cy="672211"/>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0" rIns="22860" bIns="0" numCol="1" spcCol="1270" anchor="ctr" anchorCtr="0">
          <a:noAutofit/>
        </a:bodyPr>
        <a:lstStyle/>
        <a:p>
          <a:pPr lvl="0" algn="ctr" defTabSz="800100">
            <a:lnSpc>
              <a:spcPct val="90000"/>
            </a:lnSpc>
            <a:spcBef>
              <a:spcPct val="0"/>
            </a:spcBef>
            <a:spcAft>
              <a:spcPct val="35000"/>
            </a:spcAft>
          </a:pPr>
          <a:r>
            <a:rPr lang="it-IT" sz="1800" b="1" kern="120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First </a:t>
          </a:r>
          <a:r>
            <a:rPr lang="it-IT" sz="1800" b="1" kern="120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Measure</a:t>
          </a:r>
          <a:endParaRPr lang="it-IT" sz="1800" b="1" kern="120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sp:txBody>
      <dsp:txXfrm>
        <a:off x="569459" y="1751235"/>
        <a:ext cx="1626355" cy="672211"/>
      </dsp:txXfrm>
    </dsp:sp>
    <dsp:sp modelId="{313C8D49-D00E-4B7D-99E2-B9A90DB9D2F1}">
      <dsp:nvSpPr>
        <dsp:cNvPr id="0" name=""/>
        <dsp:cNvSpPr/>
      </dsp:nvSpPr>
      <dsp:spPr>
        <a:xfrm>
          <a:off x="2124316" y="1345974"/>
          <a:ext cx="2105076" cy="1747446"/>
        </a:xfrm>
        <a:prstGeom prst="ellipse">
          <a:avLst/>
        </a:prstGeom>
        <a:blipFill rotWithShape="1">
          <a:blip xmlns:r="http://schemas.openxmlformats.org/officeDocument/2006/relationships" r:embed="rId1"/>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AF1BD4E-1B6F-4316-B46E-FCF1813FD62A}">
      <dsp:nvSpPr>
        <dsp:cNvPr id="0" name=""/>
        <dsp:cNvSpPr/>
      </dsp:nvSpPr>
      <dsp:spPr>
        <a:xfrm>
          <a:off x="4596791" y="0"/>
          <a:ext cx="2228377" cy="1663437"/>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106680" rIns="35560" bIns="35560" numCol="1" spcCol="1270" anchor="t" anchorCtr="0">
          <a:noAutofit/>
        </a:bodyPr>
        <a:lstStyle/>
        <a:p>
          <a:pPr marL="285750" lvl="1" indent="-285750" algn="l" defTabSz="1244600">
            <a:lnSpc>
              <a:spcPct val="90000"/>
            </a:lnSpc>
            <a:spcBef>
              <a:spcPct val="0"/>
            </a:spcBef>
            <a:spcAft>
              <a:spcPct val="15000"/>
            </a:spcAft>
            <a:buChar char="••"/>
          </a:pPr>
          <a:r>
            <a:rPr lang="it-IT" sz="2800" kern="1200" dirty="0" smtClean="0"/>
            <a:t>Students of III and IV </a:t>
          </a:r>
          <a:r>
            <a:rPr lang="it-IT" sz="2800" kern="1200" dirty="0" err="1" smtClean="0"/>
            <a:t>classes</a:t>
          </a:r>
          <a:endParaRPr lang="it-IT" sz="2800" kern="1200" dirty="0"/>
        </a:p>
      </dsp:txBody>
      <dsp:txXfrm>
        <a:off x="4635767" y="38976"/>
        <a:ext cx="2150425" cy="1624461"/>
      </dsp:txXfrm>
    </dsp:sp>
    <dsp:sp modelId="{C5AD0ADB-110F-4FB2-8912-96667FD77D46}">
      <dsp:nvSpPr>
        <dsp:cNvPr id="0" name=""/>
        <dsp:cNvSpPr/>
      </dsp:nvSpPr>
      <dsp:spPr>
        <a:xfrm>
          <a:off x="4596791" y="1592560"/>
          <a:ext cx="2228377" cy="71527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0" rIns="22860" bIns="0" numCol="1" spcCol="1270" anchor="ctr" anchorCtr="0">
          <a:noAutofit/>
        </a:bodyPr>
        <a:lstStyle/>
        <a:p>
          <a:pPr lvl="0" algn="ctr" defTabSz="800100">
            <a:lnSpc>
              <a:spcPct val="90000"/>
            </a:lnSpc>
            <a:spcBef>
              <a:spcPct val="0"/>
            </a:spcBef>
            <a:spcAft>
              <a:spcPct val="35000"/>
            </a:spcAft>
          </a:pPr>
          <a:r>
            <a:rPr lang="it-IT" sz="1800" b="1" kern="120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Daily</a:t>
          </a:r>
          <a:r>
            <a:rPr lang="it-IT" sz="1800" b="1" kern="120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Reports  </a:t>
          </a:r>
          <a:endParaRPr lang="it-IT" sz="1800" b="1" kern="120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sp:txBody>
      <dsp:txXfrm>
        <a:off x="4596791" y="1592560"/>
        <a:ext cx="1569280" cy="715277"/>
      </dsp:txXfrm>
    </dsp:sp>
    <dsp:sp modelId="{E4CC7349-3D80-4491-BD38-1BF7BB03941D}">
      <dsp:nvSpPr>
        <dsp:cNvPr id="0" name=""/>
        <dsp:cNvSpPr/>
      </dsp:nvSpPr>
      <dsp:spPr>
        <a:xfrm rot="5400000">
          <a:off x="5665953" y="1750596"/>
          <a:ext cx="1863671" cy="2204993"/>
        </a:xfrm>
        <a:prstGeom prst="ellipse">
          <a:avLst/>
        </a:prstGeom>
        <a:blipFill>
          <a:blip xmlns:r="http://schemas.openxmlformats.org/officeDocument/2006/relationships" r:embed="rId2" cstate="print">
            <a:extLst>
              <a:ext uri="{BEBA8EAE-BF5A-486C-A8C5-ECC9F3942E4B}">
                <a14:imgProps xmlns:a14="http://schemas.microsoft.com/office/drawing/2010/main">
                  <a14:imgLayer r:embed="rId3">
                    <a14:imgEffect>
                      <a14:sharpenSoften amount="74000"/>
                    </a14:imgEffect>
                    <a14:imgEffect>
                      <a14:brightnessContrast bright="-4000" contrast="40000"/>
                    </a14:imgEffect>
                  </a14:imgLayer>
                </a14:imgProps>
              </a:ext>
              <a:ext uri="{28A0092B-C50C-407E-A947-70E740481C1C}">
                <a14:useLocalDpi xmlns:a14="http://schemas.microsoft.com/office/drawing/2010/main" val="0"/>
              </a:ext>
            </a:extLst>
          </a:blip>
          <a:srcRect/>
          <a:stretch>
            <a:fillRect l="-33000" r="-33000"/>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213EC1F-7249-4C90-8A0B-E7B299B51AB1}">
      <dsp:nvSpPr>
        <dsp:cNvPr id="0" name=""/>
        <dsp:cNvSpPr/>
      </dsp:nvSpPr>
      <dsp:spPr>
        <a:xfrm>
          <a:off x="889730" y="3343684"/>
          <a:ext cx="2228377" cy="1663437"/>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91440" rIns="30480" bIns="30480" numCol="1" spcCol="1270" anchor="t" anchorCtr="0">
          <a:noAutofit/>
        </a:bodyPr>
        <a:lstStyle/>
        <a:p>
          <a:pPr marL="228600" lvl="1" indent="-228600" algn="l" defTabSz="1066800">
            <a:lnSpc>
              <a:spcPct val="90000"/>
            </a:lnSpc>
            <a:spcBef>
              <a:spcPct val="0"/>
            </a:spcBef>
            <a:spcAft>
              <a:spcPct val="15000"/>
            </a:spcAft>
            <a:buChar char="••"/>
          </a:pPr>
          <a:r>
            <a:rPr lang="it-IT" sz="2400" kern="1200" dirty="0" smtClean="0"/>
            <a:t>Al</a:t>
          </a:r>
          <a:r>
            <a:rPr lang="en-GB" sz="2400" kern="1200" dirty="0" smtClean="0">
              <a:effectLst/>
              <a:latin typeface="Calibri"/>
              <a:ea typeface="Calibri"/>
              <a:cs typeface="Times New Roman"/>
            </a:rPr>
            <a:t>l the students of the Applied Science Course </a:t>
          </a:r>
          <a:endParaRPr lang="it-IT" sz="2400" kern="1200" dirty="0"/>
        </a:p>
      </dsp:txBody>
      <dsp:txXfrm>
        <a:off x="928706" y="3382660"/>
        <a:ext cx="2150425" cy="1624461"/>
      </dsp:txXfrm>
    </dsp:sp>
    <dsp:sp modelId="{B14D4280-7DD6-419E-AFF1-9220A249684A}">
      <dsp:nvSpPr>
        <dsp:cNvPr id="0" name=""/>
        <dsp:cNvSpPr/>
      </dsp:nvSpPr>
      <dsp:spPr>
        <a:xfrm>
          <a:off x="904460" y="5016452"/>
          <a:ext cx="2540038" cy="71527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0" rIns="22860" bIns="0" numCol="1" spcCol="1270" anchor="ctr" anchorCtr="0">
          <a:noAutofit/>
        </a:bodyPr>
        <a:lstStyle/>
        <a:p>
          <a:pPr lvl="0" algn="l" defTabSz="800100">
            <a:lnSpc>
              <a:spcPct val="90000"/>
            </a:lnSpc>
            <a:spcBef>
              <a:spcPct val="0"/>
            </a:spcBef>
            <a:spcAft>
              <a:spcPct val="35000"/>
            </a:spcAft>
          </a:pPr>
          <a:r>
            <a:rPr lang="en-GB" sz="1800" b="1" kern="120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ea typeface="Calibri"/>
              <a:cs typeface="Times New Roman"/>
            </a:rPr>
            <a:t>Videoconference Participation</a:t>
          </a:r>
          <a:endParaRPr lang="it-IT" sz="1800" b="1" kern="120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sp:txBody>
      <dsp:txXfrm>
        <a:off x="904460" y="5016452"/>
        <a:ext cx="1788759" cy="715277"/>
      </dsp:txXfrm>
    </dsp:sp>
    <dsp:sp modelId="{1FEC36B6-C2C5-4D00-A6DA-8982E73736D8}">
      <dsp:nvSpPr>
        <dsp:cNvPr id="0" name=""/>
        <dsp:cNvSpPr/>
      </dsp:nvSpPr>
      <dsp:spPr>
        <a:xfrm>
          <a:off x="2664295" y="4630351"/>
          <a:ext cx="2240846" cy="1941306"/>
        </a:xfrm>
        <a:prstGeom prst="ellipse">
          <a:avLst/>
        </a:prstGeom>
        <a:blipFill rotWithShape="1">
          <a:blip xmlns:r="http://schemas.openxmlformats.org/officeDocument/2006/relationships" r:embed="rId4">
            <a:extLst>
              <a:ext uri="{BEBA8EAE-BF5A-486C-A8C5-ECC9F3942E4B}">
                <a14:imgProps xmlns:a14="http://schemas.microsoft.com/office/drawing/2010/main">
                  <a14:imgLayer r:embed="rId5">
                    <a14:imgEffect>
                      <a14:sharpenSoften amount="50000"/>
                    </a14:imgEffect>
                    <a14:imgEffect>
                      <a14:colorTemperature colorTemp="5300"/>
                    </a14:imgEffect>
                    <a14:imgEffect>
                      <a14:brightnessContrast contrast="40000"/>
                    </a14:imgEffect>
                  </a14:imgLayer>
                </a14:imgProps>
              </a:ext>
            </a:extLst>
          </a:blip>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2381A9-9D98-4226-AFFC-F38AA24227E5}">
      <dsp:nvSpPr>
        <dsp:cNvPr id="0" name=""/>
        <dsp:cNvSpPr/>
      </dsp:nvSpPr>
      <dsp:spPr>
        <a:xfrm rot="5400000">
          <a:off x="2749672" y="405743"/>
          <a:ext cx="2010082" cy="1748771"/>
        </a:xfrm>
        <a:prstGeom prst="hexagon">
          <a:avLst>
            <a:gd name="adj" fmla="val 25000"/>
            <a:gd name="vf" fmla="val 11547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it-IT" sz="1800" b="1" kern="1200" dirty="0" smtClean="0"/>
            <a:t>LIVING SCIENTIFIC RESEARCH</a:t>
          </a:r>
          <a:endParaRPr lang="it-IT" sz="1800" b="1" kern="1200" dirty="0"/>
        </a:p>
      </dsp:txBody>
      <dsp:txXfrm rot="-5400000">
        <a:off x="3152844" y="588326"/>
        <a:ext cx="1203737" cy="1383606"/>
      </dsp:txXfrm>
    </dsp:sp>
    <dsp:sp modelId="{3770472B-558B-46D3-A72C-AB5CB64A6F09}">
      <dsp:nvSpPr>
        <dsp:cNvPr id="0" name=""/>
        <dsp:cNvSpPr/>
      </dsp:nvSpPr>
      <dsp:spPr>
        <a:xfrm>
          <a:off x="4993044" y="632842"/>
          <a:ext cx="2243251" cy="1206049"/>
        </a:xfrm>
        <a:prstGeom prst="rect">
          <a:avLst/>
        </a:prstGeom>
        <a:noFill/>
        <a:ln>
          <a:noFill/>
        </a:ln>
        <a:effectLst/>
      </dsp:spPr>
      <dsp:style>
        <a:lnRef idx="0">
          <a:scrgbClr r="0" g="0" b="0"/>
        </a:lnRef>
        <a:fillRef idx="0">
          <a:scrgbClr r="0" g="0" b="0"/>
        </a:fillRef>
        <a:effectRef idx="0">
          <a:scrgbClr r="0" g="0" b="0"/>
        </a:effectRef>
        <a:fontRef idx="minor"/>
      </dsp:style>
    </dsp:sp>
    <dsp:sp modelId="{CC56995A-963E-42F3-A631-DFFDC099462C}">
      <dsp:nvSpPr>
        <dsp:cNvPr id="0" name=""/>
        <dsp:cNvSpPr/>
      </dsp:nvSpPr>
      <dsp:spPr>
        <a:xfrm rot="5400000">
          <a:off x="582956" y="124180"/>
          <a:ext cx="2319554" cy="2189322"/>
        </a:xfrm>
        <a:prstGeom prst="hexagon">
          <a:avLst>
            <a:gd name="adj" fmla="val 25000"/>
            <a:gd name="vf" fmla="val 115470"/>
          </a:avLst>
        </a:prstGeom>
        <a:blipFill rotWithShape="0">
          <a:blip xmlns:r="http://schemas.openxmlformats.org/officeDocument/2006/relationships" r:embed="rId1">
            <a:duotone>
              <a:schemeClr val="accent4">
                <a:shade val="45000"/>
                <a:satMod val="135000"/>
              </a:schemeClr>
              <a:prstClr val="white"/>
            </a:duotone>
            <a:extLst>
              <a:ext uri="{BEBA8EAE-BF5A-486C-A8C5-ECC9F3942E4B}">
                <a14:imgProps xmlns:a14="http://schemas.microsoft.com/office/drawing/2010/main">
                  <a14:imgLayer r:embed="rId2">
                    <a14:imgEffect>
                      <a14:brightnessContrast bright="11000"/>
                    </a14:imgEffect>
                  </a14:imgLayer>
                </a14:imgProps>
              </a:ext>
            </a:extLst>
          </a:blip>
          <a:stretch>
            <a:fillRect/>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it-IT" sz="3600" kern="1200"/>
        </a:p>
      </dsp:txBody>
      <dsp:txXfrm rot="-5400000">
        <a:off x="1002716" y="434804"/>
        <a:ext cx="1480034" cy="1568074"/>
      </dsp:txXfrm>
    </dsp:sp>
    <dsp:sp modelId="{870A980B-D495-47D5-9F62-A54E01F09E38}">
      <dsp:nvSpPr>
        <dsp:cNvPr id="0" name=""/>
        <dsp:cNvSpPr/>
      </dsp:nvSpPr>
      <dsp:spPr>
        <a:xfrm rot="5400000">
          <a:off x="1597530" y="2206475"/>
          <a:ext cx="2010082" cy="1748771"/>
        </a:xfrm>
        <a:prstGeom prst="hexagon">
          <a:avLst>
            <a:gd name="adj" fmla="val 25000"/>
            <a:gd name="vf" fmla="val 11547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it-IT" sz="1800" b="1" kern="1200" dirty="0" smtClean="0"/>
            <a:t>TO CARRY OUT THE RESEARCH</a:t>
          </a:r>
          <a:endParaRPr lang="it-IT" sz="1800" b="1" kern="1200" dirty="0"/>
        </a:p>
      </dsp:txBody>
      <dsp:txXfrm rot="-5400000">
        <a:off x="2000702" y="2389058"/>
        <a:ext cx="1203737" cy="1383606"/>
      </dsp:txXfrm>
    </dsp:sp>
    <dsp:sp modelId="{B0D84B7B-0EBF-4A53-83B2-5BF4D30B1BBC}">
      <dsp:nvSpPr>
        <dsp:cNvPr id="0" name=""/>
        <dsp:cNvSpPr/>
      </dsp:nvSpPr>
      <dsp:spPr>
        <a:xfrm>
          <a:off x="0" y="2646623"/>
          <a:ext cx="2170888" cy="12060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r" defTabSz="800100">
            <a:lnSpc>
              <a:spcPct val="90000"/>
            </a:lnSpc>
            <a:spcBef>
              <a:spcPct val="0"/>
            </a:spcBef>
            <a:spcAft>
              <a:spcPct val="35000"/>
            </a:spcAft>
          </a:pPr>
          <a:endParaRPr lang="it-IT" sz="1800" kern="1200" dirty="0"/>
        </a:p>
      </dsp:txBody>
      <dsp:txXfrm>
        <a:off x="0" y="2646623"/>
        <a:ext cx="2170888" cy="1206049"/>
      </dsp:txXfrm>
    </dsp:sp>
    <dsp:sp modelId="{A79791D8-D37D-4C34-B2A4-F8D25B214D5D}">
      <dsp:nvSpPr>
        <dsp:cNvPr id="0" name=""/>
        <dsp:cNvSpPr/>
      </dsp:nvSpPr>
      <dsp:spPr>
        <a:xfrm rot="5400000">
          <a:off x="3771261" y="1904436"/>
          <a:ext cx="2315855" cy="2369532"/>
        </a:xfrm>
        <a:prstGeom prst="hexagon">
          <a:avLst>
            <a:gd name="adj" fmla="val 25000"/>
            <a:gd name="vf" fmla="val 115470"/>
          </a:avLst>
        </a:prstGeom>
        <a:blipFill rotWithShape="0">
          <a:blip xmlns:r="http://schemas.openxmlformats.org/officeDocument/2006/relationships" r:embed="rId3">
            <a:duotone>
              <a:prstClr val="black"/>
              <a:schemeClr val="accent3">
                <a:tint val="45000"/>
                <a:satMod val="400000"/>
              </a:schemeClr>
            </a:duotone>
            <a:extLst>
              <a:ext uri="{BEBA8EAE-BF5A-486C-A8C5-ECC9F3942E4B}">
                <a14:imgProps xmlns:a14="http://schemas.microsoft.com/office/drawing/2010/main">
                  <a14:imgLayer r:embed="rId4">
                    <a14:imgEffect>
                      <a14:brightnessContrast bright="20000"/>
                    </a14:imgEffect>
                  </a14:imgLayer>
                </a14:imgProps>
              </a:ext>
            </a:extLst>
          </a:blip>
          <a:stretch>
            <a:fillRect/>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it-IT" sz="3600" kern="1200"/>
        </a:p>
      </dsp:txBody>
      <dsp:txXfrm rot="-5400000">
        <a:off x="4139345" y="2317250"/>
        <a:ext cx="1579688" cy="1543903"/>
      </dsp:txXfrm>
    </dsp:sp>
    <dsp:sp modelId="{A0A43D02-5117-49A2-A5F2-F6309C36EE5E}">
      <dsp:nvSpPr>
        <dsp:cNvPr id="0" name=""/>
        <dsp:cNvSpPr/>
      </dsp:nvSpPr>
      <dsp:spPr>
        <a:xfrm rot="5400000">
          <a:off x="2889512" y="3964473"/>
          <a:ext cx="2163712" cy="1894059"/>
        </a:xfrm>
        <a:prstGeom prst="hexagon">
          <a:avLst>
            <a:gd name="adj" fmla="val 25000"/>
            <a:gd name="vf" fmla="val 11547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it-IT" sz="1800" b="1" kern="1200" dirty="0" smtClean="0"/>
            <a:t>TO BE THE RESEARCH</a:t>
          </a:r>
          <a:endParaRPr lang="it-IT" sz="1800" b="1" kern="1200" dirty="0"/>
        </a:p>
      </dsp:txBody>
      <dsp:txXfrm rot="-5400000">
        <a:off x="3320344" y="4167795"/>
        <a:ext cx="1302047" cy="1487416"/>
      </dsp:txXfrm>
    </dsp:sp>
    <dsp:sp modelId="{C773236D-CBD9-40CE-9F5A-67CCB80CBBBA}">
      <dsp:nvSpPr>
        <dsp:cNvPr id="0" name=""/>
        <dsp:cNvSpPr/>
      </dsp:nvSpPr>
      <dsp:spPr>
        <a:xfrm>
          <a:off x="4993044" y="4627961"/>
          <a:ext cx="2243251" cy="12060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endParaRPr lang="it-IT" sz="1800" kern="1200" dirty="0"/>
        </a:p>
      </dsp:txBody>
      <dsp:txXfrm>
        <a:off x="4993044" y="4627961"/>
        <a:ext cx="2243251" cy="1206049"/>
      </dsp:txXfrm>
    </dsp:sp>
    <dsp:sp modelId="{6390778F-BAFF-4774-A375-2C3CAABAB781}">
      <dsp:nvSpPr>
        <dsp:cNvPr id="0" name=""/>
        <dsp:cNvSpPr/>
      </dsp:nvSpPr>
      <dsp:spPr>
        <a:xfrm rot="5400000">
          <a:off x="600867" y="3659463"/>
          <a:ext cx="2254669" cy="2448280"/>
        </a:xfrm>
        <a:prstGeom prst="hexagon">
          <a:avLst>
            <a:gd name="adj" fmla="val 25000"/>
            <a:gd name="vf" fmla="val 115470"/>
          </a:avLst>
        </a:prstGeom>
        <a:blipFill rotWithShape="0">
          <a:blip xmlns:r="http://schemas.openxmlformats.org/officeDocument/2006/relationships" r:embed="rId5">
            <a:duotone>
              <a:schemeClr val="accent2">
                <a:shade val="45000"/>
                <a:satMod val="135000"/>
              </a:schemeClr>
              <a:prstClr val="white"/>
            </a:duotone>
            <a:extLst>
              <a:ext uri="{BEBA8EAE-BF5A-486C-A8C5-ECC9F3942E4B}">
                <a14:imgProps xmlns:a14="http://schemas.microsoft.com/office/drawing/2010/main">
                  <a14:imgLayer r:embed="rId6">
                    <a14:imgEffect>
                      <a14:brightnessContrast contrast="20000"/>
                    </a14:imgEffect>
                  </a14:imgLayer>
                </a14:imgProps>
              </a:ext>
            </a:extLst>
          </a:blip>
          <a:stretch>
            <a:fillRect/>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it-IT" sz="3600" kern="1200"/>
        </a:p>
      </dsp:txBody>
      <dsp:txXfrm rot="-5400000">
        <a:off x="912109" y="4132046"/>
        <a:ext cx="1632186" cy="150311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61828E-D8AA-49EC-A2A4-8C1A4618BF6B}">
      <dsp:nvSpPr>
        <dsp:cNvPr id="0" name=""/>
        <dsp:cNvSpPr/>
      </dsp:nvSpPr>
      <dsp:spPr>
        <a:xfrm>
          <a:off x="728504" y="1786"/>
          <a:ext cx="2323664" cy="139419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it-IT" sz="2800" b="1" kern="120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The </a:t>
          </a:r>
          <a:r>
            <a:rPr lang="it-IT" sz="2800" b="1" kern="120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next</a:t>
          </a:r>
          <a:r>
            <a:rPr lang="it-IT" sz="2800" b="1" kern="120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it-IT" sz="2800" b="1" kern="120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objective</a:t>
          </a:r>
          <a:r>
            <a:rPr lang="it-IT" sz="2800" b="1" kern="120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of the work</a:t>
          </a:r>
          <a:endParaRPr lang="it-IT" sz="2800" b="1" kern="120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sp:txBody>
      <dsp:txXfrm>
        <a:off x="728504" y="1786"/>
        <a:ext cx="2323664" cy="1394198"/>
      </dsp:txXfrm>
    </dsp:sp>
    <dsp:sp modelId="{ACE73CA5-DD58-4ACF-B35F-B18C14CB2DCD}">
      <dsp:nvSpPr>
        <dsp:cNvPr id="0" name=""/>
        <dsp:cNvSpPr/>
      </dsp:nvSpPr>
      <dsp:spPr>
        <a:xfrm>
          <a:off x="3284535" y="1786"/>
          <a:ext cx="2323664" cy="139419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it-IT" sz="2800" b="1" kern="120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Analysis of data</a:t>
          </a:r>
        </a:p>
      </dsp:txBody>
      <dsp:txXfrm>
        <a:off x="3284535" y="1786"/>
        <a:ext cx="2323664" cy="1394198"/>
      </dsp:txXfrm>
    </dsp:sp>
    <dsp:sp modelId="{98E7C693-F6F3-4E68-AD95-34166FF97F1D}">
      <dsp:nvSpPr>
        <dsp:cNvPr id="0" name=""/>
        <dsp:cNvSpPr/>
      </dsp:nvSpPr>
      <dsp:spPr>
        <a:xfrm>
          <a:off x="728504" y="1628351"/>
          <a:ext cx="2323664" cy="139419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it-IT" sz="2800" b="1" kern="120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Thesis</a:t>
          </a:r>
          <a:endParaRPr lang="it-IT" sz="2800" b="1" kern="120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dsp:txBody>
      <dsp:txXfrm>
        <a:off x="728504" y="1628351"/>
        <a:ext cx="2323664" cy="1394198"/>
      </dsp:txXfrm>
    </dsp:sp>
    <dsp:sp modelId="{69B7F9EF-6A65-42F2-8E5C-5A4212FE0CE9}">
      <dsp:nvSpPr>
        <dsp:cNvPr id="0" name=""/>
        <dsp:cNvSpPr/>
      </dsp:nvSpPr>
      <dsp:spPr>
        <a:xfrm>
          <a:off x="3284535" y="1628351"/>
          <a:ext cx="2323664" cy="139419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it-IT" sz="2800" b="1" kern="1200" dirty="0" err="1" smtClean="0"/>
            <a:t>Interpretation</a:t>
          </a:r>
          <a:r>
            <a:rPr lang="it-IT" sz="2800" b="1" kern="1200" dirty="0" smtClean="0"/>
            <a:t> of data</a:t>
          </a:r>
          <a:endParaRPr lang="it-IT" sz="2800" b="1" kern="1200" dirty="0"/>
        </a:p>
      </dsp:txBody>
      <dsp:txXfrm>
        <a:off x="3284535" y="1628351"/>
        <a:ext cx="2323664" cy="139419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1B9445-439C-42F4-A556-7C08BF1B1812}">
      <dsp:nvSpPr>
        <dsp:cNvPr id="0" name=""/>
        <dsp:cNvSpPr/>
      </dsp:nvSpPr>
      <dsp:spPr>
        <a:xfrm>
          <a:off x="3577204" y="2879847"/>
          <a:ext cx="3404382" cy="3404382"/>
        </a:xfrm>
        <a:prstGeom prst="gear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it-IT" sz="2400" b="1" kern="1200" dirty="0" smtClean="0"/>
            <a:t>to live </a:t>
          </a:r>
          <a:r>
            <a:rPr lang="it-IT" sz="2400" b="1" kern="1200" dirty="0" err="1" smtClean="0"/>
            <a:t>this</a:t>
          </a:r>
          <a:r>
            <a:rPr lang="it-IT" sz="2400" b="1" kern="1200" dirty="0" smtClean="0"/>
            <a:t> </a:t>
          </a:r>
          <a:r>
            <a:rPr lang="it-IT" sz="2400" b="1" kern="1200" dirty="0" err="1" smtClean="0"/>
            <a:t>experience</a:t>
          </a:r>
          <a:r>
            <a:rPr lang="it-IT" sz="2400" b="1" kern="1200" dirty="0" smtClean="0"/>
            <a:t> and </a:t>
          </a:r>
          <a:r>
            <a:rPr lang="it-IT" sz="2400" b="1" kern="1200" dirty="0" err="1" smtClean="0"/>
            <a:t>guided</a:t>
          </a:r>
          <a:r>
            <a:rPr lang="it-IT" sz="2400" b="1" kern="1200" dirty="0" smtClean="0"/>
            <a:t> </a:t>
          </a:r>
          <a:r>
            <a:rPr lang="it-IT" sz="2400" b="1" kern="1200" dirty="0" err="1" smtClean="0"/>
            <a:t>us</a:t>
          </a:r>
          <a:r>
            <a:rPr lang="it-IT" sz="2400" b="1" kern="1200" dirty="0" smtClean="0"/>
            <a:t> with </a:t>
          </a:r>
          <a:r>
            <a:rPr lang="it-IT" sz="2400" b="1" kern="1200" dirty="0" err="1" smtClean="0"/>
            <a:t>patience</a:t>
          </a:r>
          <a:r>
            <a:rPr lang="it-IT" sz="2400" b="1" kern="1200" dirty="0" smtClean="0"/>
            <a:t>.</a:t>
          </a:r>
          <a:endParaRPr lang="it-IT" sz="2400" b="1" kern="1200" dirty="0"/>
        </a:p>
      </dsp:txBody>
      <dsp:txXfrm>
        <a:off x="4261636" y="3677307"/>
        <a:ext cx="2035518" cy="1749923"/>
      </dsp:txXfrm>
    </dsp:sp>
    <dsp:sp modelId="{711A35DE-1D9C-4661-9DFE-F682F4A26695}">
      <dsp:nvSpPr>
        <dsp:cNvPr id="0" name=""/>
        <dsp:cNvSpPr/>
      </dsp:nvSpPr>
      <dsp:spPr>
        <a:xfrm>
          <a:off x="1050286" y="1806810"/>
          <a:ext cx="2813678" cy="2708947"/>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it-IT" sz="2200" b="1" kern="1200" dirty="0" err="1" smtClean="0"/>
            <a:t>all</a:t>
          </a:r>
          <a:r>
            <a:rPr lang="it-IT" sz="2200" b="1" kern="1200" dirty="0" smtClean="0"/>
            <a:t> of </a:t>
          </a:r>
          <a:r>
            <a:rPr lang="it-IT" sz="2200" b="1" kern="1200" dirty="0" err="1" smtClean="0"/>
            <a:t>those</a:t>
          </a:r>
          <a:r>
            <a:rPr lang="it-IT" sz="2200" b="1" kern="1200" dirty="0" smtClean="0"/>
            <a:t> </a:t>
          </a:r>
          <a:r>
            <a:rPr lang="it-IT" sz="2200" b="1" kern="1200" dirty="0" err="1" smtClean="0"/>
            <a:t>who</a:t>
          </a:r>
          <a:r>
            <a:rPr lang="it-IT" sz="2200" b="1" kern="1200" dirty="0" smtClean="0"/>
            <a:t> </a:t>
          </a:r>
          <a:r>
            <a:rPr lang="it-IT" sz="2200" b="1" kern="1200" dirty="0" err="1" smtClean="0"/>
            <a:t>have</a:t>
          </a:r>
          <a:r>
            <a:rPr lang="it-IT" sz="2200" b="1" kern="1200" dirty="0" smtClean="0"/>
            <a:t> </a:t>
          </a:r>
          <a:r>
            <a:rPr lang="it-IT" sz="2200" b="1" kern="1200" dirty="0" err="1" smtClean="0"/>
            <a:t>allowed</a:t>
          </a:r>
          <a:r>
            <a:rPr lang="it-IT" sz="2200" b="1" kern="1200" dirty="0" smtClean="0"/>
            <a:t> </a:t>
          </a:r>
          <a:r>
            <a:rPr lang="it-IT" sz="2200" b="1" kern="1200" dirty="0" err="1" smtClean="0"/>
            <a:t>us</a:t>
          </a:r>
          <a:r>
            <a:rPr lang="it-IT" sz="2200" b="1" kern="1200" dirty="0" smtClean="0"/>
            <a:t> </a:t>
          </a:r>
          <a:endParaRPr lang="it-IT" sz="2200" b="1" kern="1200" dirty="0"/>
        </a:p>
      </dsp:txBody>
      <dsp:txXfrm>
        <a:off x="1747495" y="2492917"/>
        <a:ext cx="1419260" cy="1336733"/>
      </dsp:txXfrm>
    </dsp:sp>
    <dsp:sp modelId="{AE6ADF34-D7C1-48C2-B2E8-C834B56976C4}">
      <dsp:nvSpPr>
        <dsp:cNvPr id="0" name=""/>
        <dsp:cNvSpPr/>
      </dsp:nvSpPr>
      <dsp:spPr>
        <a:xfrm rot="20700000">
          <a:off x="3187664" y="478479"/>
          <a:ext cx="2732884" cy="2734733"/>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it-IT" sz="2200" b="1" kern="1200" dirty="0" smtClean="0"/>
            <a:t>A special  </a:t>
          </a:r>
          <a:r>
            <a:rPr lang="it-IT" sz="2200" b="1" kern="1200" dirty="0" err="1" smtClean="0"/>
            <a:t>thank</a:t>
          </a:r>
          <a:r>
            <a:rPr lang="it-IT" sz="2200" b="1" kern="1200" dirty="0" smtClean="0"/>
            <a:t> </a:t>
          </a:r>
          <a:r>
            <a:rPr lang="it-IT" sz="2200" b="1" kern="1200" dirty="0" err="1" smtClean="0"/>
            <a:t>you</a:t>
          </a:r>
          <a:r>
            <a:rPr lang="it-IT" sz="2200" b="1" kern="1200" smtClean="0"/>
            <a:t> to</a:t>
          </a:r>
          <a:endParaRPr lang="it-IT" sz="2200" kern="1200" dirty="0"/>
        </a:p>
      </dsp:txBody>
      <dsp:txXfrm rot="-20700000">
        <a:off x="3786956" y="1078396"/>
        <a:ext cx="1534300" cy="1534899"/>
      </dsp:txXfrm>
    </dsp:sp>
    <dsp:sp modelId="{DF27E7AB-52D4-42AD-BFE2-B97F94FFB55F}">
      <dsp:nvSpPr>
        <dsp:cNvPr id="0" name=""/>
        <dsp:cNvSpPr/>
      </dsp:nvSpPr>
      <dsp:spPr>
        <a:xfrm>
          <a:off x="3168368" y="2409719"/>
          <a:ext cx="4357609" cy="4357609"/>
        </a:xfrm>
        <a:prstGeom prst="circularArrow">
          <a:avLst>
            <a:gd name="adj1" fmla="val 4687"/>
            <a:gd name="adj2" fmla="val 299029"/>
            <a:gd name="adj3" fmla="val 2549558"/>
            <a:gd name="adj4" fmla="val 15791130"/>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8968A8B-1CBB-42BE-8CD5-AD425CDC7D91}">
      <dsp:nvSpPr>
        <dsp:cNvPr id="0" name=""/>
        <dsp:cNvSpPr/>
      </dsp:nvSpPr>
      <dsp:spPr>
        <a:xfrm>
          <a:off x="907703" y="1518785"/>
          <a:ext cx="3166075" cy="3166075"/>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A5B81CB-139D-4B8C-B8AE-7DF816724AB5}">
      <dsp:nvSpPr>
        <dsp:cNvPr id="0" name=""/>
        <dsp:cNvSpPr/>
      </dsp:nvSpPr>
      <dsp:spPr>
        <a:xfrm>
          <a:off x="2171814" y="-172877"/>
          <a:ext cx="3413666" cy="3413666"/>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2094E1-2DA7-49A6-808A-FB59A8D7870C}">
      <dsp:nvSpPr>
        <dsp:cNvPr id="0" name=""/>
        <dsp:cNvSpPr/>
      </dsp:nvSpPr>
      <dsp:spPr>
        <a:xfrm>
          <a:off x="1178408" y="865334"/>
          <a:ext cx="4432337" cy="4432337"/>
        </a:xfrm>
        <a:prstGeom prst="blockArc">
          <a:avLst>
            <a:gd name="adj1" fmla="val 11092904"/>
            <a:gd name="adj2" fmla="val 16345405"/>
            <a:gd name="adj3" fmla="val 4638"/>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8AE93C9A-F38D-41A4-AF54-3DE654C461CE}">
      <dsp:nvSpPr>
        <dsp:cNvPr id="0" name=""/>
        <dsp:cNvSpPr/>
      </dsp:nvSpPr>
      <dsp:spPr>
        <a:xfrm>
          <a:off x="1184172" y="776185"/>
          <a:ext cx="4432337" cy="4432337"/>
        </a:xfrm>
        <a:prstGeom prst="blockArc">
          <a:avLst>
            <a:gd name="adj1" fmla="val 5081403"/>
            <a:gd name="adj2" fmla="val 10951026"/>
            <a:gd name="adj3" fmla="val 4638"/>
          </a:avLst>
        </a:prstGeom>
        <a:gradFill rotWithShape="0">
          <a:gsLst>
            <a:gs pos="0">
              <a:schemeClr val="accent4">
                <a:hueOff val="-2976513"/>
                <a:satOff val="17933"/>
                <a:lumOff val="1437"/>
                <a:alphaOff val="0"/>
                <a:shade val="51000"/>
                <a:satMod val="130000"/>
              </a:schemeClr>
            </a:gs>
            <a:gs pos="80000">
              <a:schemeClr val="accent4">
                <a:hueOff val="-2976513"/>
                <a:satOff val="17933"/>
                <a:lumOff val="1437"/>
                <a:alphaOff val="0"/>
                <a:shade val="93000"/>
                <a:satMod val="130000"/>
              </a:schemeClr>
            </a:gs>
            <a:gs pos="100000">
              <a:schemeClr val="accent4">
                <a:hueOff val="-2976513"/>
                <a:satOff val="17933"/>
                <a:lumOff val="143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04800B47-1ECE-40B1-ADD4-2920935CE4A7}">
      <dsp:nvSpPr>
        <dsp:cNvPr id="0" name=""/>
        <dsp:cNvSpPr/>
      </dsp:nvSpPr>
      <dsp:spPr>
        <a:xfrm>
          <a:off x="1582911" y="776006"/>
          <a:ext cx="4432337" cy="4432337"/>
        </a:xfrm>
        <a:prstGeom prst="blockArc">
          <a:avLst>
            <a:gd name="adj1" fmla="val 41016"/>
            <a:gd name="adj2" fmla="val 5715512"/>
            <a:gd name="adj3" fmla="val 4638"/>
          </a:avLst>
        </a:prstGeom>
        <a:gradFill rotWithShape="0">
          <a:gsLst>
            <a:gs pos="0">
              <a:schemeClr val="accent4">
                <a:hueOff val="-1488257"/>
                <a:satOff val="8966"/>
                <a:lumOff val="719"/>
                <a:alphaOff val="0"/>
                <a:shade val="51000"/>
                <a:satMod val="130000"/>
              </a:schemeClr>
            </a:gs>
            <a:gs pos="80000">
              <a:schemeClr val="accent4">
                <a:hueOff val="-1488257"/>
                <a:satOff val="8966"/>
                <a:lumOff val="719"/>
                <a:alphaOff val="0"/>
                <a:shade val="93000"/>
                <a:satMod val="130000"/>
              </a:schemeClr>
            </a:gs>
            <a:gs pos="100000">
              <a:schemeClr val="accent4">
                <a:hueOff val="-1488257"/>
                <a:satOff val="8966"/>
                <a:lumOff val="71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B7734391-2592-4516-B6D8-A4E830DEC1F8}">
      <dsp:nvSpPr>
        <dsp:cNvPr id="0" name=""/>
        <dsp:cNvSpPr/>
      </dsp:nvSpPr>
      <dsp:spPr>
        <a:xfrm>
          <a:off x="1583177" y="844489"/>
          <a:ext cx="4432337" cy="4432337"/>
        </a:xfrm>
        <a:prstGeom prst="blockArc">
          <a:avLst>
            <a:gd name="adj1" fmla="val 15700822"/>
            <a:gd name="adj2" fmla="val 21532258"/>
            <a:gd name="adj3" fmla="val 4638"/>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8DCB3E51-2B99-4B0B-A475-76EDC6A626B8}">
      <dsp:nvSpPr>
        <dsp:cNvPr id="0" name=""/>
        <dsp:cNvSpPr/>
      </dsp:nvSpPr>
      <dsp:spPr>
        <a:xfrm>
          <a:off x="2581033" y="1963419"/>
          <a:ext cx="2039289" cy="2039289"/>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it-IT" sz="2500" b="1" kern="120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SCHOOL NETWORK </a:t>
          </a:r>
          <a:endParaRPr lang="it-IT" sz="2500" b="1" kern="120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sp:txBody>
      <dsp:txXfrm>
        <a:off x="2879680" y="2262066"/>
        <a:ext cx="1441995" cy="1441995"/>
      </dsp:txXfrm>
    </dsp:sp>
    <dsp:sp modelId="{4E787C33-73E2-4E58-A5BE-B4E4EDC83B0A}">
      <dsp:nvSpPr>
        <dsp:cNvPr id="0" name=""/>
        <dsp:cNvSpPr/>
      </dsp:nvSpPr>
      <dsp:spPr>
        <a:xfrm>
          <a:off x="2253536" y="-579"/>
          <a:ext cx="2465153" cy="1838480"/>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it-IT" sz="2400" b="1" kern="120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Incentive</a:t>
          </a:r>
          <a:endParaRPr lang="it-IT" sz="2400" b="1" kern="120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sp:txBody>
      <dsp:txXfrm>
        <a:off x="2614549" y="268660"/>
        <a:ext cx="1743127" cy="1300002"/>
      </dsp:txXfrm>
    </dsp:sp>
    <dsp:sp modelId="{A4E0DA23-A7F1-406C-B6F7-73D490CD6F90}">
      <dsp:nvSpPr>
        <dsp:cNvPr id="0" name=""/>
        <dsp:cNvSpPr/>
      </dsp:nvSpPr>
      <dsp:spPr>
        <a:xfrm>
          <a:off x="4726610" y="2304252"/>
          <a:ext cx="2474189" cy="1427502"/>
        </a:xfrm>
        <a:prstGeom prst="ellipse">
          <a:avLst/>
        </a:prstGeom>
        <a:gradFill rotWithShape="0">
          <a:gsLst>
            <a:gs pos="0">
              <a:schemeClr val="accent4">
                <a:hueOff val="-1488257"/>
                <a:satOff val="8966"/>
                <a:lumOff val="719"/>
                <a:alphaOff val="0"/>
                <a:shade val="51000"/>
                <a:satMod val="130000"/>
              </a:schemeClr>
            </a:gs>
            <a:gs pos="80000">
              <a:schemeClr val="accent4">
                <a:hueOff val="-1488257"/>
                <a:satOff val="8966"/>
                <a:lumOff val="719"/>
                <a:alphaOff val="0"/>
                <a:shade val="93000"/>
                <a:satMod val="130000"/>
              </a:schemeClr>
            </a:gs>
            <a:gs pos="100000">
              <a:schemeClr val="accent4">
                <a:hueOff val="-1488257"/>
                <a:satOff val="8966"/>
                <a:lumOff val="71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it-IT" sz="2400" b="1" kern="120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Interaction</a:t>
          </a:r>
          <a:endParaRPr lang="it-IT" sz="2400" b="1" kern="120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sp:txBody>
      <dsp:txXfrm>
        <a:off x="5088947" y="2513305"/>
        <a:ext cx="1749515" cy="1009396"/>
      </dsp:txXfrm>
    </dsp:sp>
    <dsp:sp modelId="{FC145B79-C160-49A3-B2B9-C57FA5B803C2}">
      <dsp:nvSpPr>
        <dsp:cNvPr id="0" name=""/>
        <dsp:cNvSpPr/>
      </dsp:nvSpPr>
      <dsp:spPr>
        <a:xfrm>
          <a:off x="2536782" y="4434092"/>
          <a:ext cx="2127792" cy="1427502"/>
        </a:xfrm>
        <a:prstGeom prst="ellipse">
          <a:avLst/>
        </a:prstGeom>
        <a:gradFill rotWithShape="0">
          <a:gsLst>
            <a:gs pos="0">
              <a:schemeClr val="accent4">
                <a:hueOff val="-2976513"/>
                <a:satOff val="17933"/>
                <a:lumOff val="1437"/>
                <a:alphaOff val="0"/>
                <a:shade val="51000"/>
                <a:satMod val="130000"/>
              </a:schemeClr>
            </a:gs>
            <a:gs pos="80000">
              <a:schemeClr val="accent4">
                <a:hueOff val="-2976513"/>
                <a:satOff val="17933"/>
                <a:lumOff val="1437"/>
                <a:alphaOff val="0"/>
                <a:shade val="93000"/>
                <a:satMod val="130000"/>
              </a:schemeClr>
            </a:gs>
            <a:gs pos="100000">
              <a:schemeClr val="accent4">
                <a:hueOff val="-2976513"/>
                <a:satOff val="17933"/>
                <a:lumOff val="143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it-IT" sz="2400" b="1" kern="120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Growth</a:t>
          </a:r>
          <a:endParaRPr lang="it-IT" sz="2400" b="1" kern="120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sp:txBody>
      <dsp:txXfrm>
        <a:off x="2848390" y="4643145"/>
        <a:ext cx="1504576" cy="1009396"/>
      </dsp:txXfrm>
    </dsp:sp>
    <dsp:sp modelId="{DC7A8CB4-84A2-48BB-81BA-CCCB2BC72C59}">
      <dsp:nvSpPr>
        <dsp:cNvPr id="0" name=""/>
        <dsp:cNvSpPr/>
      </dsp:nvSpPr>
      <dsp:spPr>
        <a:xfrm>
          <a:off x="0" y="2183531"/>
          <a:ext cx="2475303" cy="1427502"/>
        </a:xfrm>
        <a:prstGeom prst="ellipse">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it-IT" sz="2400" b="1" kern="120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Comparison</a:t>
          </a:r>
          <a:endParaRPr lang="it-IT" sz="2400" b="1" kern="120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sp:txBody>
      <dsp:txXfrm>
        <a:off x="362500" y="2392584"/>
        <a:ext cx="1750303" cy="100939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C10A41-2DD4-4F7A-AFC2-509C3E6D325C}">
      <dsp:nvSpPr>
        <dsp:cNvPr id="0" name=""/>
        <dsp:cNvSpPr/>
      </dsp:nvSpPr>
      <dsp:spPr>
        <a:xfrm>
          <a:off x="4260964" y="866444"/>
          <a:ext cx="1277291" cy="1277270"/>
        </a:xfrm>
        <a:prstGeom prst="donut">
          <a:avLst>
            <a:gd name="adj" fmla="val 110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D9F1337-A73D-4275-BA1E-25379D550FA9}">
      <dsp:nvSpPr>
        <dsp:cNvPr id="0" name=""/>
        <dsp:cNvSpPr/>
      </dsp:nvSpPr>
      <dsp:spPr>
        <a:xfrm>
          <a:off x="3499625" y="0"/>
          <a:ext cx="4771145" cy="3009458"/>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02B8524-C0EF-46D8-8B20-5A92E53B5DC3}">
      <dsp:nvSpPr>
        <dsp:cNvPr id="0" name=""/>
        <dsp:cNvSpPr/>
      </dsp:nvSpPr>
      <dsp:spPr>
        <a:xfrm flipH="1">
          <a:off x="0" y="510408"/>
          <a:ext cx="3969455" cy="1585764"/>
        </a:xfrm>
        <a:prstGeom prst="ellipse">
          <a:avLst/>
        </a:prstGeom>
        <a:solidFill>
          <a:srgbClr val="66FFFF">
            <a:alpha val="89804"/>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it-IT" sz="2400" kern="1200" dirty="0" smtClean="0">
            <a:latin typeface="Aharoni" panose="02010803020104030203" pitchFamily="2" charset="-79"/>
            <a:ea typeface="Calibri"/>
            <a:cs typeface="Aharoni" panose="02010803020104030203" pitchFamily="2" charset="-79"/>
          </a:endParaRPr>
        </a:p>
        <a:p>
          <a:pPr lvl="0" algn="ctr" defTabSz="1066800">
            <a:lnSpc>
              <a:spcPct val="90000"/>
            </a:lnSpc>
            <a:spcBef>
              <a:spcPct val="0"/>
            </a:spcBef>
            <a:spcAft>
              <a:spcPct val="35000"/>
            </a:spcAft>
          </a:pPr>
          <a:r>
            <a:rPr lang="it-IT" sz="2800" b="1" kern="1200" dirty="0" smtClean="0">
              <a:latin typeface="+mn-lt"/>
              <a:ea typeface="Calibri"/>
              <a:cs typeface="Aharoni" panose="02010803020104030203" pitchFamily="2" charset="-79"/>
            </a:rPr>
            <a:t>L. S. ’’Regina Margherita’’ (SA)</a:t>
          </a:r>
        </a:p>
        <a:p>
          <a:pPr lvl="0" algn="ctr" defTabSz="1066800">
            <a:lnSpc>
              <a:spcPct val="90000"/>
            </a:lnSpc>
            <a:spcBef>
              <a:spcPct val="0"/>
            </a:spcBef>
            <a:spcAft>
              <a:spcPct val="35000"/>
            </a:spcAft>
          </a:pPr>
          <a:r>
            <a:rPr lang="it-IT" sz="2800" b="1" kern="1200" dirty="0" smtClean="0">
              <a:latin typeface="+mn-lt"/>
              <a:ea typeface="Calibri"/>
              <a:cs typeface="Aharoni" panose="02010803020104030203" pitchFamily="2" charset="-79"/>
            </a:rPr>
            <a:t> L.S.“E. Fermi” (CZ)</a:t>
          </a:r>
        </a:p>
        <a:p>
          <a:pPr lvl="0" algn="r" defTabSz="1066800">
            <a:lnSpc>
              <a:spcPct val="90000"/>
            </a:lnSpc>
            <a:spcBef>
              <a:spcPct val="0"/>
            </a:spcBef>
            <a:spcAft>
              <a:spcPct val="35000"/>
            </a:spcAft>
          </a:pPr>
          <a:endParaRPr lang="it-IT" sz="2400" kern="1200" dirty="0"/>
        </a:p>
      </dsp:txBody>
      <dsp:txXfrm>
        <a:off x="581313" y="742638"/>
        <a:ext cx="2806829" cy="1121304"/>
      </dsp:txXfrm>
    </dsp:sp>
    <dsp:sp modelId="{CF71CF3E-B4FA-4041-9245-9985ECE9F6A6}">
      <dsp:nvSpPr>
        <dsp:cNvPr id="0" name=""/>
        <dsp:cNvSpPr/>
      </dsp:nvSpPr>
      <dsp:spPr>
        <a:xfrm>
          <a:off x="4138084" y="3454441"/>
          <a:ext cx="81670" cy="81670"/>
        </a:xfrm>
        <a:prstGeom prst="flowChartConnector">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2EF14A7-8798-4833-8A6C-FB31433A431C}">
      <dsp:nvSpPr>
        <dsp:cNvPr id="0" name=""/>
        <dsp:cNvSpPr/>
      </dsp:nvSpPr>
      <dsp:spPr>
        <a:xfrm>
          <a:off x="2738079" y="4482219"/>
          <a:ext cx="1277291" cy="1277270"/>
        </a:xfrm>
        <a:prstGeom prst="donut">
          <a:avLst>
            <a:gd name="adj" fmla="val 110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B75D25-A251-436F-B91B-F75A54944E29}">
      <dsp:nvSpPr>
        <dsp:cNvPr id="0" name=""/>
        <dsp:cNvSpPr/>
      </dsp:nvSpPr>
      <dsp:spPr>
        <a:xfrm>
          <a:off x="2232242" y="3174706"/>
          <a:ext cx="4663639" cy="2952334"/>
        </a:xfrm>
        <a:prstGeom prst="rect">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5ED0595-5AD0-4E1D-B306-C3E6D9BA5DE2}">
      <dsp:nvSpPr>
        <dsp:cNvPr id="0" name=""/>
        <dsp:cNvSpPr/>
      </dsp:nvSpPr>
      <dsp:spPr>
        <a:xfrm>
          <a:off x="0" y="5159925"/>
          <a:ext cx="3483881" cy="1266204"/>
        </a:xfrm>
        <a:prstGeom prst="ellipse">
          <a:avLst/>
        </a:prstGeom>
        <a:solidFill>
          <a:srgbClr val="66FFFF"/>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r>
            <a:rPr lang="it-IT" sz="2500" b="1" kern="1200" dirty="0" smtClean="0"/>
            <a:t>Catanzaro, 25-27 novembre 2015</a:t>
          </a:r>
          <a:endParaRPr lang="it-IT" sz="2500" b="1" kern="1200" dirty="0"/>
        </a:p>
      </dsp:txBody>
      <dsp:txXfrm>
        <a:off x="510203" y="5345356"/>
        <a:ext cx="2463475" cy="89534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1A855B-6656-40FB-9E41-48872A010E60}">
      <dsp:nvSpPr>
        <dsp:cNvPr id="0" name=""/>
        <dsp:cNvSpPr/>
      </dsp:nvSpPr>
      <dsp:spPr>
        <a:xfrm>
          <a:off x="166278" y="178809"/>
          <a:ext cx="7560840" cy="4725524"/>
        </a:xfrm>
        <a:prstGeom prst="swooshArrow">
          <a:avLst>
            <a:gd name="adj1" fmla="val 25000"/>
            <a:gd name="adj2" fmla="val 25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278390-91CA-4774-81AB-2E9FD6413917}">
      <dsp:nvSpPr>
        <dsp:cNvPr id="0" name=""/>
        <dsp:cNvSpPr/>
      </dsp:nvSpPr>
      <dsp:spPr>
        <a:xfrm>
          <a:off x="-166278" y="2654440"/>
          <a:ext cx="2782148" cy="1433987"/>
        </a:xfrm>
        <a:prstGeom prst="ellipse">
          <a:avLst/>
        </a:prstGeom>
        <a:solidFill>
          <a:srgbClr val="66FFFF"/>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FB5897-3452-4F99-88E7-BACD2EE82527}">
      <dsp:nvSpPr>
        <dsp:cNvPr id="0" name=""/>
        <dsp:cNvSpPr/>
      </dsp:nvSpPr>
      <dsp:spPr>
        <a:xfrm>
          <a:off x="0" y="2796473"/>
          <a:ext cx="2441664" cy="15271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165" tIns="0" rIns="0" bIns="0" numCol="1" spcCol="1270" anchor="t" anchorCtr="0">
          <a:noAutofit/>
        </a:bodyPr>
        <a:lstStyle/>
        <a:p>
          <a:pPr lvl="0" algn="ctr" defTabSz="1244600">
            <a:lnSpc>
              <a:spcPct val="90000"/>
            </a:lnSpc>
            <a:spcBef>
              <a:spcPct val="0"/>
            </a:spcBef>
            <a:spcAft>
              <a:spcPct val="35000"/>
            </a:spcAft>
          </a:pPr>
          <a:r>
            <a:rPr lang="it-IT" sz="2800" b="1" kern="1200" dirty="0" smtClean="0"/>
            <a:t>Catanzaro       </a:t>
          </a:r>
        </a:p>
        <a:p>
          <a:pPr lvl="0" algn="ctr" defTabSz="1244600">
            <a:lnSpc>
              <a:spcPct val="90000"/>
            </a:lnSpc>
            <a:spcBef>
              <a:spcPct val="0"/>
            </a:spcBef>
            <a:spcAft>
              <a:spcPct val="35000"/>
            </a:spcAft>
          </a:pPr>
          <a:r>
            <a:rPr lang="it-IT" sz="2800" b="1" kern="1200" dirty="0" smtClean="0"/>
            <a:t>8-10 maggio 2017 </a:t>
          </a:r>
          <a:endParaRPr lang="it-IT" sz="2800" b="1" kern="1200" dirty="0"/>
        </a:p>
      </dsp:txBody>
      <dsp:txXfrm>
        <a:off x="0" y="2796473"/>
        <a:ext cx="2441664" cy="1527127"/>
      </dsp:txXfrm>
    </dsp:sp>
    <dsp:sp modelId="{B33F2158-0B8F-4176-BAF7-A95997442163}">
      <dsp:nvSpPr>
        <dsp:cNvPr id="0" name=""/>
        <dsp:cNvSpPr/>
      </dsp:nvSpPr>
      <dsp:spPr>
        <a:xfrm>
          <a:off x="2861717" y="2202326"/>
          <a:ext cx="355359" cy="355359"/>
        </a:xfrm>
        <a:prstGeom prst="ellipse">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D1F656-0F77-42DC-B66F-A0A96226DA9E}">
      <dsp:nvSpPr>
        <dsp:cNvPr id="0" name=""/>
        <dsp:cNvSpPr/>
      </dsp:nvSpPr>
      <dsp:spPr>
        <a:xfrm>
          <a:off x="2228760" y="1498081"/>
          <a:ext cx="1659852" cy="1316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298" tIns="0" rIns="0" bIns="0" numCol="1" spcCol="1270" anchor="t" anchorCtr="0">
          <a:noAutofit/>
        </a:bodyPr>
        <a:lstStyle/>
        <a:p>
          <a:pPr lvl="0" algn="ctr" defTabSz="1244600">
            <a:lnSpc>
              <a:spcPct val="90000"/>
            </a:lnSpc>
            <a:spcBef>
              <a:spcPct val="0"/>
            </a:spcBef>
            <a:spcAft>
              <a:spcPct val="35000"/>
            </a:spcAft>
          </a:pPr>
          <a:endParaRPr lang="it-IT" sz="2800" kern="1200" dirty="0"/>
        </a:p>
      </dsp:txBody>
      <dsp:txXfrm>
        <a:off x="2228760" y="1498081"/>
        <a:ext cx="1659852" cy="1316499"/>
      </dsp:txXfrm>
    </dsp:sp>
    <dsp:sp modelId="{46B4A9A4-B749-49D3-8617-6208E686135C}">
      <dsp:nvSpPr>
        <dsp:cNvPr id="0" name=""/>
        <dsp:cNvSpPr/>
      </dsp:nvSpPr>
      <dsp:spPr>
        <a:xfrm>
          <a:off x="4566450" y="463587"/>
          <a:ext cx="2168292" cy="1401196"/>
        </a:xfrm>
        <a:prstGeom prst="ellipse">
          <a:avLst/>
        </a:prstGeom>
        <a:solidFill>
          <a:srgbClr val="CCFF66"/>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64F20EA-9A13-43BE-90BA-8A924AF55C74}">
      <dsp:nvSpPr>
        <dsp:cNvPr id="0" name=""/>
        <dsp:cNvSpPr/>
      </dsp:nvSpPr>
      <dsp:spPr>
        <a:xfrm>
          <a:off x="4591752" y="569647"/>
          <a:ext cx="1933095" cy="17399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0412" tIns="0" rIns="0" bIns="0" numCol="1" spcCol="1270" anchor="t" anchorCtr="0">
          <a:noAutofit/>
        </a:bodyPr>
        <a:lstStyle/>
        <a:p>
          <a:pPr lvl="0" algn="ctr" defTabSz="1244600">
            <a:lnSpc>
              <a:spcPct val="90000"/>
            </a:lnSpc>
            <a:spcBef>
              <a:spcPct val="0"/>
            </a:spcBef>
            <a:spcAft>
              <a:spcPct val="35000"/>
            </a:spcAft>
          </a:pPr>
          <a:r>
            <a:rPr lang="it-IT" sz="2800" b="1" kern="1200" dirty="0" smtClean="0"/>
            <a:t>Seminar</a:t>
          </a:r>
        </a:p>
        <a:p>
          <a:pPr lvl="0" algn="ctr" defTabSz="1244600">
            <a:lnSpc>
              <a:spcPct val="90000"/>
            </a:lnSpc>
            <a:spcBef>
              <a:spcPct val="0"/>
            </a:spcBef>
            <a:spcAft>
              <a:spcPct val="35000"/>
            </a:spcAft>
          </a:pPr>
          <a:r>
            <a:rPr lang="it-IT" sz="2800" b="1" kern="1200" dirty="0" smtClean="0"/>
            <a:t> THE TIME</a:t>
          </a:r>
          <a:endParaRPr lang="it-IT" sz="2800" b="1" kern="1200" dirty="0"/>
        </a:p>
      </dsp:txBody>
      <dsp:txXfrm>
        <a:off x="4591752" y="569647"/>
        <a:ext cx="1933095" cy="173999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2094E1-2DA7-49A6-808A-FB59A8D7870C}">
      <dsp:nvSpPr>
        <dsp:cNvPr id="0" name=""/>
        <dsp:cNvSpPr/>
      </dsp:nvSpPr>
      <dsp:spPr>
        <a:xfrm>
          <a:off x="883931" y="765270"/>
          <a:ext cx="4377651" cy="4377651"/>
        </a:xfrm>
        <a:prstGeom prst="blockArc">
          <a:avLst>
            <a:gd name="adj1" fmla="val 11076877"/>
            <a:gd name="adj2" fmla="val 16882909"/>
            <a:gd name="adj3" fmla="val 4641"/>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8AE93C9A-F38D-41A4-AF54-3DE654C461CE}">
      <dsp:nvSpPr>
        <dsp:cNvPr id="0" name=""/>
        <dsp:cNvSpPr/>
      </dsp:nvSpPr>
      <dsp:spPr>
        <a:xfrm>
          <a:off x="886686" y="726821"/>
          <a:ext cx="4377651" cy="4377651"/>
        </a:xfrm>
        <a:prstGeom prst="blockArc">
          <a:avLst>
            <a:gd name="adj1" fmla="val 4650792"/>
            <a:gd name="adj2" fmla="val 11014895"/>
            <a:gd name="adj3" fmla="val 4641"/>
          </a:avLst>
        </a:prstGeom>
        <a:gradFill rotWithShape="0">
          <a:gsLst>
            <a:gs pos="0">
              <a:schemeClr val="accent5">
                <a:hueOff val="-6622584"/>
                <a:satOff val="26541"/>
                <a:lumOff val="5752"/>
                <a:alphaOff val="0"/>
                <a:shade val="51000"/>
                <a:satMod val="130000"/>
              </a:schemeClr>
            </a:gs>
            <a:gs pos="80000">
              <a:schemeClr val="accent5">
                <a:hueOff val="-6622584"/>
                <a:satOff val="26541"/>
                <a:lumOff val="5752"/>
                <a:alphaOff val="0"/>
                <a:shade val="93000"/>
                <a:satMod val="130000"/>
              </a:schemeClr>
            </a:gs>
            <a:gs pos="100000">
              <a:schemeClr val="accent5">
                <a:hueOff val="-6622584"/>
                <a:satOff val="26541"/>
                <a:lumOff val="575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04800B47-1ECE-40B1-ADD4-2920935CE4A7}">
      <dsp:nvSpPr>
        <dsp:cNvPr id="0" name=""/>
        <dsp:cNvSpPr/>
      </dsp:nvSpPr>
      <dsp:spPr>
        <a:xfrm>
          <a:off x="1795418" y="723381"/>
          <a:ext cx="4377651" cy="4377651"/>
        </a:xfrm>
        <a:prstGeom prst="blockArc">
          <a:avLst>
            <a:gd name="adj1" fmla="val 39234"/>
            <a:gd name="adj2" fmla="val 6123181"/>
            <a:gd name="adj3" fmla="val 4641"/>
          </a:avLst>
        </a:prstGeom>
        <a:gradFill rotWithShape="0">
          <a:gsLst>
            <a:gs pos="0">
              <a:schemeClr val="accent5">
                <a:hueOff val="-3311292"/>
                <a:satOff val="13270"/>
                <a:lumOff val="2876"/>
                <a:alphaOff val="0"/>
                <a:shade val="51000"/>
                <a:satMod val="130000"/>
              </a:schemeClr>
            </a:gs>
            <a:gs pos="80000">
              <a:schemeClr val="accent5">
                <a:hueOff val="-3311292"/>
                <a:satOff val="13270"/>
                <a:lumOff val="2876"/>
                <a:alphaOff val="0"/>
                <a:shade val="93000"/>
                <a:satMod val="130000"/>
              </a:schemeClr>
            </a:gs>
            <a:gs pos="100000">
              <a:schemeClr val="accent5">
                <a:hueOff val="-3311292"/>
                <a:satOff val="13270"/>
                <a:lumOff val="287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B7734391-2592-4516-B6D8-A4E830DEC1F8}">
      <dsp:nvSpPr>
        <dsp:cNvPr id="0" name=""/>
        <dsp:cNvSpPr/>
      </dsp:nvSpPr>
      <dsp:spPr>
        <a:xfrm>
          <a:off x="1795280" y="750547"/>
          <a:ext cx="4377651" cy="4377651"/>
        </a:xfrm>
        <a:prstGeom prst="blockArc">
          <a:avLst>
            <a:gd name="adj1" fmla="val 15406028"/>
            <a:gd name="adj2" fmla="val 21595553"/>
            <a:gd name="adj3" fmla="val 4641"/>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8DCB3E51-2B99-4B0B-A475-76EDC6A626B8}">
      <dsp:nvSpPr>
        <dsp:cNvPr id="0" name=""/>
        <dsp:cNvSpPr/>
      </dsp:nvSpPr>
      <dsp:spPr>
        <a:xfrm>
          <a:off x="2134017" y="1845920"/>
          <a:ext cx="2641904" cy="2076167"/>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r>
            <a:rPr lang="it-IT" sz="3000" b="1" kern="1200" dirty="0" smtClean="0"/>
            <a:t>Work Experience (ASL)</a:t>
          </a:r>
          <a:endParaRPr lang="it-IT" sz="3000" b="1" kern="1200" dirty="0"/>
        </a:p>
      </dsp:txBody>
      <dsp:txXfrm>
        <a:off x="2520915" y="2149968"/>
        <a:ext cx="1868108" cy="1468071"/>
      </dsp:txXfrm>
    </dsp:sp>
    <dsp:sp modelId="{4E787C33-73E2-4E58-A5BE-B4E4EDC83B0A}">
      <dsp:nvSpPr>
        <dsp:cNvPr id="0" name=""/>
        <dsp:cNvSpPr/>
      </dsp:nvSpPr>
      <dsp:spPr>
        <a:xfrm>
          <a:off x="2291110" y="72017"/>
          <a:ext cx="2407160" cy="1572182"/>
        </a:xfrm>
        <a:prstGeom prst="ellips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it-IT" sz="2400" b="1" kern="120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Everybody</a:t>
          </a:r>
          <a:r>
            <a:rPr lang="it-IT" sz="2400" b="1" kern="120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can work</a:t>
          </a:r>
          <a:endParaRPr lang="it-IT" sz="2400" b="1" kern="120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sp:txBody>
      <dsp:txXfrm>
        <a:off x="2643630" y="302258"/>
        <a:ext cx="1702120" cy="1111700"/>
      </dsp:txXfrm>
    </dsp:sp>
    <dsp:sp modelId="{A4E0DA23-A7F1-406C-B6F7-73D490CD6F90}">
      <dsp:nvSpPr>
        <dsp:cNvPr id="0" name=""/>
        <dsp:cNvSpPr/>
      </dsp:nvSpPr>
      <dsp:spPr>
        <a:xfrm>
          <a:off x="4899463" y="2231175"/>
          <a:ext cx="2445352" cy="1410864"/>
        </a:xfrm>
        <a:prstGeom prst="ellipse">
          <a:avLst/>
        </a:prstGeom>
        <a:gradFill rotWithShape="0">
          <a:gsLst>
            <a:gs pos="0">
              <a:schemeClr val="accent5">
                <a:hueOff val="-3311292"/>
                <a:satOff val="13270"/>
                <a:lumOff val="2876"/>
                <a:alphaOff val="0"/>
                <a:shade val="51000"/>
                <a:satMod val="130000"/>
              </a:schemeClr>
            </a:gs>
            <a:gs pos="80000">
              <a:schemeClr val="accent5">
                <a:hueOff val="-3311292"/>
                <a:satOff val="13270"/>
                <a:lumOff val="2876"/>
                <a:alphaOff val="0"/>
                <a:shade val="93000"/>
                <a:satMod val="130000"/>
              </a:schemeClr>
            </a:gs>
            <a:gs pos="100000">
              <a:schemeClr val="accent5">
                <a:hueOff val="-3311292"/>
                <a:satOff val="13270"/>
                <a:lumOff val="287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it-IT" sz="2400" b="1" kern="120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Teamwork</a:t>
          </a:r>
          <a:endParaRPr lang="it-IT" sz="2400" b="1" kern="120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sp:txBody>
      <dsp:txXfrm>
        <a:off x="5257577" y="2437791"/>
        <a:ext cx="1729124" cy="997632"/>
      </dsp:txXfrm>
    </dsp:sp>
    <dsp:sp modelId="{FC145B79-C160-49A3-B2B9-C57FA5B803C2}">
      <dsp:nvSpPr>
        <dsp:cNvPr id="0" name=""/>
        <dsp:cNvSpPr/>
      </dsp:nvSpPr>
      <dsp:spPr>
        <a:xfrm>
          <a:off x="2088236" y="4297676"/>
          <a:ext cx="2899100" cy="1410864"/>
        </a:xfrm>
        <a:prstGeom prst="ellipse">
          <a:avLst/>
        </a:prstGeom>
        <a:gradFill rotWithShape="0">
          <a:gsLst>
            <a:gs pos="0">
              <a:schemeClr val="accent5">
                <a:hueOff val="-6622584"/>
                <a:satOff val="26541"/>
                <a:lumOff val="5752"/>
                <a:alphaOff val="0"/>
                <a:shade val="51000"/>
                <a:satMod val="130000"/>
              </a:schemeClr>
            </a:gs>
            <a:gs pos="80000">
              <a:schemeClr val="accent5">
                <a:hueOff val="-6622584"/>
                <a:satOff val="26541"/>
                <a:lumOff val="5752"/>
                <a:alphaOff val="0"/>
                <a:shade val="93000"/>
                <a:satMod val="130000"/>
              </a:schemeClr>
            </a:gs>
            <a:gs pos="100000">
              <a:schemeClr val="accent5">
                <a:hueOff val="-6622584"/>
                <a:satOff val="26541"/>
                <a:lumOff val="575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it-IT" sz="2400" b="1" kern="1200" dirty="0" err="1" smtClean="0">
              <a:solidFill>
                <a:schemeClr val="tx1"/>
              </a:solidFill>
            </a:rPr>
            <a:t>Mentoring</a:t>
          </a:r>
          <a:endParaRPr lang="it-IT" sz="2400" b="1" kern="1200" dirty="0">
            <a:solidFill>
              <a:schemeClr val="tx1"/>
            </a:solidFill>
          </a:endParaRPr>
        </a:p>
      </dsp:txBody>
      <dsp:txXfrm>
        <a:off x="2512799" y="4504292"/>
        <a:ext cx="2049974" cy="997632"/>
      </dsp:txXfrm>
    </dsp:sp>
    <dsp:sp modelId="{DC7A8CB4-84A2-48BB-81BA-CCCB2BC72C59}">
      <dsp:nvSpPr>
        <dsp:cNvPr id="0" name=""/>
        <dsp:cNvSpPr/>
      </dsp:nvSpPr>
      <dsp:spPr>
        <a:xfrm>
          <a:off x="0" y="2076652"/>
          <a:ext cx="1883306" cy="1410864"/>
        </a:xfrm>
        <a:prstGeom prst="ellipse">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it-IT" sz="2400" b="1" kern="120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Positive feedback</a:t>
          </a:r>
          <a:endParaRPr lang="it-IT" sz="2400" b="1" kern="120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sp:txBody>
      <dsp:txXfrm>
        <a:off x="275804" y="2283268"/>
        <a:ext cx="1331698" cy="99763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908266-2250-430F-94DE-CABF045603C2}">
      <dsp:nvSpPr>
        <dsp:cNvPr id="0" name=""/>
        <dsp:cNvSpPr/>
      </dsp:nvSpPr>
      <dsp:spPr>
        <a:xfrm>
          <a:off x="936112" y="360014"/>
          <a:ext cx="1975377" cy="4403599"/>
        </a:xfrm>
        <a:prstGeom prst="upArrow">
          <a:avLst>
            <a:gd name="adj1" fmla="val 50000"/>
            <a:gd name="adj2" fmla="val 35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r>
            <a:rPr lang="it-IT" sz="2500" b="1" kern="1200" dirty="0" smtClean="0"/>
            <a:t>Active </a:t>
          </a:r>
          <a:r>
            <a:rPr lang="it-IT" sz="2500" b="1" kern="1200" dirty="0" err="1" smtClean="0"/>
            <a:t>Awareness</a:t>
          </a:r>
          <a:r>
            <a:rPr lang="it-IT" sz="2500" b="1" kern="1200" dirty="0" smtClean="0"/>
            <a:t> </a:t>
          </a:r>
          <a:endParaRPr lang="it-IT" sz="2500" b="1" kern="1200" dirty="0"/>
        </a:p>
      </dsp:txBody>
      <dsp:txXfrm rot="5400000">
        <a:off x="-105153" y="2240814"/>
        <a:ext cx="4057908" cy="987689"/>
      </dsp:txXfrm>
    </dsp:sp>
    <dsp:sp modelId="{8A9751AE-9256-4728-8D13-B17707F23551}">
      <dsp:nvSpPr>
        <dsp:cNvPr id="0" name=""/>
        <dsp:cNvSpPr/>
      </dsp:nvSpPr>
      <dsp:spPr>
        <a:xfrm rot="5400000">
          <a:off x="3403781" y="2371954"/>
          <a:ext cx="1951126" cy="3831967"/>
        </a:xfrm>
        <a:prstGeom prst="upArrow">
          <a:avLst>
            <a:gd name="adj1" fmla="val 50000"/>
            <a:gd name="adj2" fmla="val 35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r>
            <a:rPr lang="it-IT" sz="2500" b="1" kern="1200" dirty="0" err="1" smtClean="0"/>
            <a:t>Participation</a:t>
          </a:r>
          <a:r>
            <a:rPr lang="it-IT" sz="2500" b="1" kern="1200" dirty="0" smtClean="0"/>
            <a:t> for </a:t>
          </a:r>
          <a:r>
            <a:rPr lang="it-IT" sz="2500" b="1" kern="1200" dirty="0" err="1" smtClean="0"/>
            <a:t>all</a:t>
          </a:r>
          <a:endParaRPr lang="it-IT" sz="2500" b="1" kern="1200" dirty="0"/>
        </a:p>
      </dsp:txBody>
      <dsp:txXfrm rot="-5400000">
        <a:off x="2463361" y="3800156"/>
        <a:ext cx="3490520" cy="97556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6E98AA-9B7C-4284-AB6F-25D3EDD5A8FB}">
      <dsp:nvSpPr>
        <dsp:cNvPr id="0" name=""/>
        <dsp:cNvSpPr/>
      </dsp:nvSpPr>
      <dsp:spPr>
        <a:xfrm>
          <a:off x="3999" y="1437661"/>
          <a:ext cx="3074299" cy="11183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r>
            <a:rPr lang="it-IT" sz="3600" b="1" kern="1200" dirty="0" smtClean="0">
              <a:solidFill>
                <a:srgbClr val="FF0000"/>
              </a:solidFill>
            </a:rPr>
            <a:t>WORKING TOGETHER ..</a:t>
          </a:r>
          <a:endParaRPr lang="it-IT" sz="3600" b="1" kern="1200" dirty="0">
            <a:solidFill>
              <a:srgbClr val="FF0000"/>
            </a:solidFill>
          </a:endParaRPr>
        </a:p>
      </dsp:txBody>
      <dsp:txXfrm>
        <a:off x="3999" y="1437661"/>
        <a:ext cx="3074299" cy="1118317"/>
      </dsp:txXfrm>
    </dsp:sp>
    <dsp:sp modelId="{22667859-7F5D-4979-8D60-7AC57425795C}">
      <dsp:nvSpPr>
        <dsp:cNvPr id="0" name=""/>
        <dsp:cNvSpPr/>
      </dsp:nvSpPr>
      <dsp:spPr>
        <a:xfrm>
          <a:off x="192429" y="3426801"/>
          <a:ext cx="2697440" cy="16654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it-IT" sz="6500" kern="1200" dirty="0"/>
        </a:p>
      </dsp:txBody>
      <dsp:txXfrm>
        <a:off x="192429" y="3426801"/>
        <a:ext cx="2697440" cy="1665420"/>
      </dsp:txXfrm>
    </dsp:sp>
    <dsp:sp modelId="{8632D0A2-444F-43BB-AE4A-60D6315CA245}">
      <dsp:nvSpPr>
        <dsp:cNvPr id="0" name=""/>
        <dsp:cNvSpPr/>
      </dsp:nvSpPr>
      <dsp:spPr>
        <a:xfrm>
          <a:off x="189363" y="1281998"/>
          <a:ext cx="214569" cy="214569"/>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E49985-3973-4990-981A-A2C0518159B8}">
      <dsp:nvSpPr>
        <dsp:cNvPr id="0" name=""/>
        <dsp:cNvSpPr/>
      </dsp:nvSpPr>
      <dsp:spPr>
        <a:xfrm>
          <a:off x="339562" y="981602"/>
          <a:ext cx="214569" cy="214569"/>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5E055D-8D9D-4FFE-B396-E3D2C4C5A586}">
      <dsp:nvSpPr>
        <dsp:cNvPr id="0" name=""/>
        <dsp:cNvSpPr/>
      </dsp:nvSpPr>
      <dsp:spPr>
        <a:xfrm>
          <a:off x="700038" y="1041681"/>
          <a:ext cx="337180" cy="337180"/>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864F66-D447-484D-8163-27A6E7AD60BE}">
      <dsp:nvSpPr>
        <dsp:cNvPr id="0" name=""/>
        <dsp:cNvSpPr/>
      </dsp:nvSpPr>
      <dsp:spPr>
        <a:xfrm>
          <a:off x="1000435" y="711244"/>
          <a:ext cx="214569" cy="214569"/>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E42B7FB-FC86-4BB0-BF80-0EF7ED511563}">
      <dsp:nvSpPr>
        <dsp:cNvPr id="0" name=""/>
        <dsp:cNvSpPr/>
      </dsp:nvSpPr>
      <dsp:spPr>
        <a:xfrm>
          <a:off x="1390950" y="591086"/>
          <a:ext cx="214569" cy="214569"/>
        </a:xfrm>
        <a:prstGeom prst="ellipse">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FED0E5-F45E-4B93-B810-DDCAFD9BB9BD}">
      <dsp:nvSpPr>
        <dsp:cNvPr id="0" name=""/>
        <dsp:cNvSpPr/>
      </dsp:nvSpPr>
      <dsp:spPr>
        <a:xfrm>
          <a:off x="1871585" y="801363"/>
          <a:ext cx="214569" cy="214569"/>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5DD103-7226-4584-9F1D-20B3DDDF69EA}">
      <dsp:nvSpPr>
        <dsp:cNvPr id="0" name=""/>
        <dsp:cNvSpPr/>
      </dsp:nvSpPr>
      <dsp:spPr>
        <a:xfrm>
          <a:off x="2171982" y="951562"/>
          <a:ext cx="337180" cy="337180"/>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A39BCF4-3697-4FB6-B5C2-1BC3B1CC0F61}">
      <dsp:nvSpPr>
        <dsp:cNvPr id="0" name=""/>
        <dsp:cNvSpPr/>
      </dsp:nvSpPr>
      <dsp:spPr>
        <a:xfrm>
          <a:off x="2592538" y="1281998"/>
          <a:ext cx="214569" cy="214569"/>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0B7D2A-474D-4A4E-9295-5922AB503974}">
      <dsp:nvSpPr>
        <dsp:cNvPr id="0" name=""/>
        <dsp:cNvSpPr/>
      </dsp:nvSpPr>
      <dsp:spPr>
        <a:xfrm>
          <a:off x="2772776" y="1612435"/>
          <a:ext cx="214569" cy="214569"/>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56FAAAE-120B-42E4-8892-1AE7ED2F4944}">
      <dsp:nvSpPr>
        <dsp:cNvPr id="0" name=""/>
        <dsp:cNvSpPr/>
      </dsp:nvSpPr>
      <dsp:spPr>
        <a:xfrm>
          <a:off x="1210712" y="981602"/>
          <a:ext cx="551749" cy="551749"/>
        </a:xfrm>
        <a:prstGeom prst="ellipse">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FEB60E4-4FC3-43D1-BC3E-721530AF284B}">
      <dsp:nvSpPr>
        <dsp:cNvPr id="0" name=""/>
        <dsp:cNvSpPr/>
      </dsp:nvSpPr>
      <dsp:spPr>
        <a:xfrm>
          <a:off x="39165" y="2123109"/>
          <a:ext cx="214569" cy="214569"/>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C3D4C9-3D5E-41E6-93DA-73A35F8181B5}">
      <dsp:nvSpPr>
        <dsp:cNvPr id="0" name=""/>
        <dsp:cNvSpPr/>
      </dsp:nvSpPr>
      <dsp:spPr>
        <a:xfrm>
          <a:off x="219403" y="2393466"/>
          <a:ext cx="337180" cy="337180"/>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218F01A-CD2D-4E09-A764-248D81CABCA3}">
      <dsp:nvSpPr>
        <dsp:cNvPr id="0" name=""/>
        <dsp:cNvSpPr/>
      </dsp:nvSpPr>
      <dsp:spPr>
        <a:xfrm>
          <a:off x="669998" y="2633784"/>
          <a:ext cx="490443" cy="490443"/>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4357FD6-CCDF-4980-ADB3-96663D4DBFA0}">
      <dsp:nvSpPr>
        <dsp:cNvPr id="0" name=""/>
        <dsp:cNvSpPr/>
      </dsp:nvSpPr>
      <dsp:spPr>
        <a:xfrm>
          <a:off x="1300831" y="3024300"/>
          <a:ext cx="214569" cy="214569"/>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0B8F7BB-298B-4752-89A3-AB22C89BB456}">
      <dsp:nvSpPr>
        <dsp:cNvPr id="0" name=""/>
        <dsp:cNvSpPr/>
      </dsp:nvSpPr>
      <dsp:spPr>
        <a:xfrm>
          <a:off x="1420990" y="2633784"/>
          <a:ext cx="337180" cy="337180"/>
        </a:xfrm>
        <a:prstGeom prst="ellipse">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3AFB3C-E2FD-4C51-9A22-79FA395BAC23}">
      <dsp:nvSpPr>
        <dsp:cNvPr id="0" name=""/>
        <dsp:cNvSpPr/>
      </dsp:nvSpPr>
      <dsp:spPr>
        <a:xfrm>
          <a:off x="1721387" y="3054339"/>
          <a:ext cx="214569" cy="214569"/>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DCD097C-5A38-4F08-9086-A9283F5E9523}">
      <dsp:nvSpPr>
        <dsp:cNvPr id="0" name=""/>
        <dsp:cNvSpPr/>
      </dsp:nvSpPr>
      <dsp:spPr>
        <a:xfrm>
          <a:off x="1991744" y="2573705"/>
          <a:ext cx="490443" cy="490443"/>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F2A814-8845-472A-9494-E4B06C9857DD}">
      <dsp:nvSpPr>
        <dsp:cNvPr id="0" name=""/>
        <dsp:cNvSpPr/>
      </dsp:nvSpPr>
      <dsp:spPr>
        <a:xfrm>
          <a:off x="2652617" y="2453546"/>
          <a:ext cx="337180" cy="337180"/>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29FCE8F-8896-4C57-8984-4CD799D814B2}">
      <dsp:nvSpPr>
        <dsp:cNvPr id="0" name=""/>
        <dsp:cNvSpPr/>
      </dsp:nvSpPr>
      <dsp:spPr>
        <a:xfrm>
          <a:off x="3078299" y="1041181"/>
          <a:ext cx="990249" cy="1890494"/>
        </a:xfrm>
        <a:prstGeom prst="chevron">
          <a:avLst>
            <a:gd name="adj" fmla="val 6231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3E42F7B-07FE-43BA-9B7F-4422766107E0}">
      <dsp:nvSpPr>
        <dsp:cNvPr id="0" name=""/>
        <dsp:cNvSpPr/>
      </dsp:nvSpPr>
      <dsp:spPr>
        <a:xfrm>
          <a:off x="3888503" y="1041181"/>
          <a:ext cx="990249" cy="1890494"/>
        </a:xfrm>
        <a:prstGeom prst="chevron">
          <a:avLst>
            <a:gd name="adj" fmla="val 6231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B547607-0BFC-4F3E-BFB5-00F354546670}">
      <dsp:nvSpPr>
        <dsp:cNvPr id="0" name=""/>
        <dsp:cNvSpPr/>
      </dsp:nvSpPr>
      <dsp:spPr>
        <a:xfrm>
          <a:off x="5451341" y="795133"/>
          <a:ext cx="2295579" cy="2295579"/>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r>
            <a:rPr lang="it-IT" sz="3600" b="1" kern="1200" dirty="0" smtClean="0"/>
            <a:t>EEE</a:t>
          </a:r>
          <a:endParaRPr lang="it-IT" sz="3600" b="1" kern="1200" dirty="0"/>
        </a:p>
      </dsp:txBody>
      <dsp:txXfrm>
        <a:off x="5787521" y="1131313"/>
        <a:ext cx="1623219" cy="1623219"/>
      </dsp:txXfrm>
    </dsp:sp>
    <dsp:sp modelId="{F508245C-5BD3-4B5B-9D9A-95D42436F0AA}">
      <dsp:nvSpPr>
        <dsp:cNvPr id="0" name=""/>
        <dsp:cNvSpPr/>
      </dsp:nvSpPr>
      <dsp:spPr>
        <a:xfrm>
          <a:off x="4882752" y="3010496"/>
          <a:ext cx="3326159" cy="1535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r>
            <a:rPr lang="it-IT" sz="6500" b="1" kern="1200" dirty="0" smtClean="0">
              <a:solidFill>
                <a:srgbClr val="FF0000"/>
              </a:solidFill>
            </a:rPr>
            <a:t>To </a:t>
          </a:r>
          <a:r>
            <a:rPr lang="it-IT" sz="6500" b="1" kern="1200" dirty="0" err="1" smtClean="0">
              <a:solidFill>
                <a:srgbClr val="FF0000"/>
              </a:solidFill>
            </a:rPr>
            <a:t>Learn</a:t>
          </a:r>
          <a:endParaRPr lang="it-IT" sz="6500" b="1" kern="1200" dirty="0">
            <a:solidFill>
              <a:srgbClr val="FF0000"/>
            </a:solidFill>
          </a:endParaRPr>
        </a:p>
      </dsp:txBody>
      <dsp:txXfrm>
        <a:off x="4882752" y="3010496"/>
        <a:ext cx="3326159" cy="153565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2094E1-2DA7-49A6-808A-FB59A8D7870C}">
      <dsp:nvSpPr>
        <dsp:cNvPr id="0" name=""/>
        <dsp:cNvSpPr/>
      </dsp:nvSpPr>
      <dsp:spPr>
        <a:xfrm>
          <a:off x="1009583" y="690546"/>
          <a:ext cx="4209112" cy="4209112"/>
        </a:xfrm>
        <a:prstGeom prst="blockArc">
          <a:avLst>
            <a:gd name="adj1" fmla="val 11361414"/>
            <a:gd name="adj2" fmla="val 16818538"/>
            <a:gd name="adj3" fmla="val 4643"/>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8AE93C9A-F38D-41A4-AF54-3DE654C461CE}">
      <dsp:nvSpPr>
        <dsp:cNvPr id="0" name=""/>
        <dsp:cNvSpPr/>
      </dsp:nvSpPr>
      <dsp:spPr>
        <a:xfrm>
          <a:off x="1018837" y="628493"/>
          <a:ext cx="4209112" cy="4209112"/>
        </a:xfrm>
        <a:prstGeom prst="blockArc">
          <a:avLst>
            <a:gd name="adj1" fmla="val 4921766"/>
            <a:gd name="adj2" fmla="val 11256491"/>
            <a:gd name="adj3" fmla="val 4643"/>
          </a:avLst>
        </a:prstGeom>
        <a:gradFill rotWithShape="0">
          <a:gsLst>
            <a:gs pos="0">
              <a:schemeClr val="accent2">
                <a:hueOff val="3121013"/>
                <a:satOff val="-3893"/>
                <a:lumOff val="915"/>
                <a:alphaOff val="0"/>
                <a:shade val="51000"/>
                <a:satMod val="130000"/>
              </a:schemeClr>
            </a:gs>
            <a:gs pos="80000">
              <a:schemeClr val="accent2">
                <a:hueOff val="3121013"/>
                <a:satOff val="-3893"/>
                <a:lumOff val="915"/>
                <a:alphaOff val="0"/>
                <a:shade val="93000"/>
                <a:satMod val="130000"/>
              </a:schemeClr>
            </a:gs>
            <a:gs pos="100000">
              <a:schemeClr val="accent2">
                <a:hueOff val="3121013"/>
                <a:satOff val="-3893"/>
                <a:lumOff val="91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04800B47-1ECE-40B1-ADD4-2920935CE4A7}">
      <dsp:nvSpPr>
        <dsp:cNvPr id="0" name=""/>
        <dsp:cNvSpPr/>
      </dsp:nvSpPr>
      <dsp:spPr>
        <a:xfrm>
          <a:off x="1679353" y="643213"/>
          <a:ext cx="4209112" cy="4209112"/>
        </a:xfrm>
        <a:prstGeom prst="blockArc">
          <a:avLst>
            <a:gd name="adj1" fmla="val 21535417"/>
            <a:gd name="adj2" fmla="val 6031433"/>
            <a:gd name="adj3" fmla="val 4643"/>
          </a:avLst>
        </a:prstGeom>
        <a:gradFill rotWithShape="0">
          <a:gsLst>
            <a:gs pos="0">
              <a:schemeClr val="accent2">
                <a:hueOff val="1560506"/>
                <a:satOff val="-1946"/>
                <a:lumOff val="458"/>
                <a:alphaOff val="0"/>
                <a:shade val="51000"/>
                <a:satMod val="130000"/>
              </a:schemeClr>
            </a:gs>
            <a:gs pos="80000">
              <a:schemeClr val="accent2">
                <a:hueOff val="1560506"/>
                <a:satOff val="-1946"/>
                <a:lumOff val="458"/>
                <a:alphaOff val="0"/>
                <a:shade val="93000"/>
                <a:satMod val="130000"/>
              </a:schemeClr>
            </a:gs>
            <a:gs pos="100000">
              <a:schemeClr val="accent2">
                <a:hueOff val="1560506"/>
                <a:satOff val="-1946"/>
                <a:lumOff val="45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B7734391-2592-4516-B6D8-A4E830DEC1F8}">
      <dsp:nvSpPr>
        <dsp:cNvPr id="0" name=""/>
        <dsp:cNvSpPr/>
      </dsp:nvSpPr>
      <dsp:spPr>
        <a:xfrm>
          <a:off x="1681259" y="701159"/>
          <a:ext cx="4209112" cy="4209112"/>
        </a:xfrm>
        <a:prstGeom prst="blockArc">
          <a:avLst>
            <a:gd name="adj1" fmla="val 15690092"/>
            <a:gd name="adj2" fmla="val 21438458"/>
            <a:gd name="adj3" fmla="val 4643"/>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8DCB3E51-2B99-4B0B-A475-76EDC6A626B8}">
      <dsp:nvSpPr>
        <dsp:cNvPr id="0" name=""/>
        <dsp:cNvSpPr/>
      </dsp:nvSpPr>
      <dsp:spPr>
        <a:xfrm>
          <a:off x="2459812" y="1743772"/>
          <a:ext cx="1938836" cy="1938836"/>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1280" tIns="81280" rIns="81280" bIns="81280" numCol="1" spcCol="1270" anchor="ctr" anchorCtr="0">
          <a:noAutofit/>
        </a:bodyPr>
        <a:lstStyle/>
        <a:p>
          <a:pPr lvl="0" algn="ctr" defTabSz="2844800">
            <a:lnSpc>
              <a:spcPct val="90000"/>
            </a:lnSpc>
            <a:spcBef>
              <a:spcPct val="0"/>
            </a:spcBef>
            <a:spcAft>
              <a:spcPct val="35000"/>
            </a:spcAft>
          </a:pPr>
          <a:r>
            <a:rPr lang="it-IT" sz="6400" b="1" kern="1200" dirty="0" smtClean="0"/>
            <a:t>EEE</a:t>
          </a:r>
          <a:endParaRPr lang="it-IT" sz="6400" b="1" kern="1200" dirty="0"/>
        </a:p>
      </dsp:txBody>
      <dsp:txXfrm>
        <a:off x="2743748" y="2027708"/>
        <a:ext cx="1370964" cy="1370964"/>
      </dsp:txXfrm>
    </dsp:sp>
    <dsp:sp modelId="{4E787C33-73E2-4E58-A5BE-B4E4EDC83B0A}">
      <dsp:nvSpPr>
        <dsp:cNvPr id="0" name=""/>
        <dsp:cNvSpPr/>
      </dsp:nvSpPr>
      <dsp:spPr>
        <a:xfrm>
          <a:off x="1859185" y="16407"/>
          <a:ext cx="3245668" cy="1512366"/>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it-IT" sz="2400" b="1" kern="120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Emotional</a:t>
          </a:r>
          <a:r>
            <a:rPr lang="it-IT" sz="2400" b="1" kern="120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it-IT" sz="2400" b="1" kern="120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involvement</a:t>
          </a:r>
          <a:endParaRPr lang="it-IT" sz="2400" b="1" kern="120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sp:txBody>
      <dsp:txXfrm>
        <a:off x="2334502" y="237888"/>
        <a:ext cx="2295034" cy="1069404"/>
      </dsp:txXfrm>
    </dsp:sp>
    <dsp:sp modelId="{A4E0DA23-A7F1-406C-B6F7-73D490CD6F90}">
      <dsp:nvSpPr>
        <dsp:cNvPr id="0" name=""/>
        <dsp:cNvSpPr/>
      </dsp:nvSpPr>
      <dsp:spPr>
        <a:xfrm>
          <a:off x="4663087" y="2030560"/>
          <a:ext cx="2352314" cy="1357185"/>
        </a:xfrm>
        <a:prstGeom prst="ellipse">
          <a:avLst/>
        </a:prstGeom>
        <a:gradFill rotWithShape="0">
          <a:gsLst>
            <a:gs pos="0">
              <a:schemeClr val="accent2">
                <a:hueOff val="1560506"/>
                <a:satOff val="-1946"/>
                <a:lumOff val="458"/>
                <a:alphaOff val="0"/>
                <a:shade val="51000"/>
                <a:satMod val="130000"/>
              </a:schemeClr>
            </a:gs>
            <a:gs pos="80000">
              <a:schemeClr val="accent2">
                <a:hueOff val="1560506"/>
                <a:satOff val="-1946"/>
                <a:lumOff val="458"/>
                <a:alphaOff val="0"/>
                <a:shade val="93000"/>
                <a:satMod val="130000"/>
              </a:schemeClr>
            </a:gs>
            <a:gs pos="100000">
              <a:schemeClr val="accent2">
                <a:hueOff val="1560506"/>
                <a:satOff val="-1946"/>
                <a:lumOff val="45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it-IT" sz="2400" b="1" kern="120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Educational </a:t>
          </a:r>
          <a:r>
            <a:rPr lang="it-IT" sz="2400" b="1" kern="120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value</a:t>
          </a:r>
          <a:endParaRPr lang="it-IT" sz="2400" b="1" kern="120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sp:txBody>
      <dsp:txXfrm>
        <a:off x="5007575" y="2229315"/>
        <a:ext cx="1663338" cy="959675"/>
      </dsp:txXfrm>
    </dsp:sp>
    <dsp:sp modelId="{FC145B79-C160-49A3-B2B9-C57FA5B803C2}">
      <dsp:nvSpPr>
        <dsp:cNvPr id="0" name=""/>
        <dsp:cNvSpPr/>
      </dsp:nvSpPr>
      <dsp:spPr>
        <a:xfrm>
          <a:off x="2014046" y="3966480"/>
          <a:ext cx="2788799" cy="1604817"/>
        </a:xfrm>
        <a:prstGeom prst="ellipse">
          <a:avLst/>
        </a:prstGeom>
        <a:gradFill rotWithShape="0">
          <a:gsLst>
            <a:gs pos="0">
              <a:schemeClr val="accent2">
                <a:hueOff val="3121013"/>
                <a:satOff val="-3893"/>
                <a:lumOff val="915"/>
                <a:alphaOff val="0"/>
                <a:shade val="51000"/>
                <a:satMod val="130000"/>
              </a:schemeClr>
            </a:gs>
            <a:gs pos="80000">
              <a:schemeClr val="accent2">
                <a:hueOff val="3121013"/>
                <a:satOff val="-3893"/>
                <a:lumOff val="915"/>
                <a:alphaOff val="0"/>
                <a:shade val="93000"/>
                <a:satMod val="130000"/>
              </a:schemeClr>
            </a:gs>
            <a:gs pos="100000">
              <a:schemeClr val="accent2">
                <a:hueOff val="3121013"/>
                <a:satOff val="-3893"/>
                <a:lumOff val="91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it-IT" sz="2400" b="1" kern="120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Critique</a:t>
          </a:r>
          <a:endParaRPr lang="it-IT" sz="2400" b="1" kern="120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lvl="0" algn="ctr" defTabSz="1066800">
            <a:lnSpc>
              <a:spcPct val="90000"/>
            </a:lnSpc>
            <a:spcBef>
              <a:spcPct val="0"/>
            </a:spcBef>
            <a:spcAft>
              <a:spcPct val="35000"/>
            </a:spcAft>
          </a:pPr>
          <a:r>
            <a:rPr lang="it-IT" sz="2400" b="1" kern="120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New </a:t>
          </a:r>
          <a:r>
            <a:rPr lang="it-IT" sz="2400" b="1" kern="120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teaching</a:t>
          </a:r>
          <a:r>
            <a:rPr lang="it-IT" sz="2400" b="1" kern="120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it-IT" sz="2400" b="1" kern="120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method</a:t>
          </a:r>
          <a:endParaRPr lang="it-IT" sz="2400" b="1" kern="120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sp:txBody>
      <dsp:txXfrm>
        <a:off x="2422456" y="4201500"/>
        <a:ext cx="1971979" cy="1134777"/>
      </dsp:txXfrm>
    </dsp:sp>
    <dsp:sp modelId="{DC7A8CB4-84A2-48BB-81BA-CCCB2BC72C59}">
      <dsp:nvSpPr>
        <dsp:cNvPr id="0" name=""/>
        <dsp:cNvSpPr/>
      </dsp:nvSpPr>
      <dsp:spPr>
        <a:xfrm>
          <a:off x="179966" y="1782287"/>
          <a:ext cx="1811652" cy="1357185"/>
        </a:xfrm>
        <a:prstGeom prst="ellipse">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it-IT" sz="2400" b="1" kern="120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The beauty of </a:t>
          </a:r>
          <a:r>
            <a:rPr lang="it-IT" sz="2400" b="1" kern="120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research</a:t>
          </a:r>
          <a:endParaRPr lang="it-IT" sz="2400" b="1" kern="120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sp:txBody>
      <dsp:txXfrm>
        <a:off x="445276" y="1981042"/>
        <a:ext cx="1281032" cy="95967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DEE88B-05C3-41D3-BF9F-09A9370C78AD}">
      <dsp:nvSpPr>
        <dsp:cNvPr id="0" name=""/>
        <dsp:cNvSpPr/>
      </dsp:nvSpPr>
      <dsp:spPr>
        <a:xfrm>
          <a:off x="-33855" y="674164"/>
          <a:ext cx="5141371" cy="5141371"/>
        </a:xfrm>
        <a:prstGeom prst="pie">
          <a:avLst>
            <a:gd name="adj1" fmla="val 5400000"/>
            <a:gd name="adj2" fmla="val 1620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DA608EED-F8AE-4D7F-8D4E-413E64F6D7B5}">
      <dsp:nvSpPr>
        <dsp:cNvPr id="0" name=""/>
        <dsp:cNvSpPr/>
      </dsp:nvSpPr>
      <dsp:spPr>
        <a:xfrm>
          <a:off x="2202272" y="476607"/>
          <a:ext cx="6093878" cy="5800443"/>
        </a:xfrm>
        <a:prstGeom prst="rect">
          <a:avLst/>
        </a:prstGeom>
        <a:solidFill>
          <a:srgbClr val="66FFFF">
            <a:alpha val="90000"/>
          </a:srgb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it-IT" sz="4700" kern="1200" dirty="0" smtClean="0">
              <a:solidFill>
                <a:srgbClr val="00B050"/>
              </a:solidFill>
            </a:rPr>
            <a:t>School Network</a:t>
          </a:r>
          <a:r>
            <a:rPr lang="it-IT" sz="4700" kern="1200" dirty="0" smtClean="0">
              <a:solidFill>
                <a:srgbClr val="FF0000"/>
              </a:solidFill>
            </a:rPr>
            <a:t>   </a:t>
          </a:r>
          <a:endParaRPr lang="it-IT" sz="4700" kern="1200" dirty="0">
            <a:solidFill>
              <a:srgbClr val="FF0000"/>
            </a:solidFill>
          </a:endParaRPr>
        </a:p>
      </dsp:txBody>
      <dsp:txXfrm>
        <a:off x="2202272" y="476607"/>
        <a:ext cx="3046939" cy="1740136"/>
      </dsp:txXfrm>
    </dsp:sp>
    <dsp:sp modelId="{63B82524-1492-4539-AB4A-71567E2470B8}">
      <dsp:nvSpPr>
        <dsp:cNvPr id="0" name=""/>
        <dsp:cNvSpPr/>
      </dsp:nvSpPr>
      <dsp:spPr>
        <a:xfrm>
          <a:off x="783484" y="2014109"/>
          <a:ext cx="3341887" cy="3341887"/>
        </a:xfrm>
        <a:prstGeom prst="pie">
          <a:avLst>
            <a:gd name="adj1" fmla="val 5400000"/>
            <a:gd name="adj2" fmla="val 1620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BC840053-36EF-403E-823C-9E1A89B586C1}">
      <dsp:nvSpPr>
        <dsp:cNvPr id="0" name=""/>
        <dsp:cNvSpPr/>
      </dsp:nvSpPr>
      <dsp:spPr>
        <a:xfrm>
          <a:off x="2160224" y="1999739"/>
          <a:ext cx="6123630" cy="3480041"/>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it-IT" sz="4700" kern="1200" dirty="0" smtClean="0">
              <a:solidFill>
                <a:srgbClr val="0070C0"/>
              </a:solidFill>
            </a:rPr>
            <a:t>WE-ASL</a:t>
          </a:r>
          <a:endParaRPr lang="it-IT" sz="4700" kern="1200" dirty="0">
            <a:solidFill>
              <a:srgbClr val="0070C0"/>
            </a:solidFill>
          </a:endParaRPr>
        </a:p>
      </dsp:txBody>
      <dsp:txXfrm>
        <a:off x="2160224" y="1999739"/>
        <a:ext cx="3061815" cy="1606172"/>
      </dsp:txXfrm>
    </dsp:sp>
    <dsp:sp modelId="{55EEF7FD-81B5-4A9C-A5B6-C59875085000}">
      <dsp:nvSpPr>
        <dsp:cNvPr id="0" name=""/>
        <dsp:cNvSpPr/>
      </dsp:nvSpPr>
      <dsp:spPr>
        <a:xfrm>
          <a:off x="1487990" y="3652665"/>
          <a:ext cx="1542409" cy="1542409"/>
        </a:xfrm>
        <a:prstGeom prst="pie">
          <a:avLst>
            <a:gd name="adj1" fmla="val 5400000"/>
            <a:gd name="adj2" fmla="val 1620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E044D138-205B-43CF-A5EA-C6309EA059E1}">
      <dsp:nvSpPr>
        <dsp:cNvPr id="0" name=""/>
        <dsp:cNvSpPr/>
      </dsp:nvSpPr>
      <dsp:spPr>
        <a:xfrm>
          <a:off x="2164093" y="3687578"/>
          <a:ext cx="6188831" cy="1697869"/>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it-IT" sz="4700" kern="1200" dirty="0" smtClean="0">
              <a:solidFill>
                <a:srgbClr val="FF0000"/>
              </a:solidFill>
            </a:rPr>
            <a:t>EEE</a:t>
          </a:r>
          <a:endParaRPr lang="it-IT" sz="4700" kern="1200" dirty="0">
            <a:solidFill>
              <a:srgbClr val="FF0000"/>
            </a:solidFill>
          </a:endParaRPr>
        </a:p>
      </dsp:txBody>
      <dsp:txXfrm>
        <a:off x="2164093" y="3687578"/>
        <a:ext cx="3094415" cy="1697869"/>
      </dsp:txXfrm>
    </dsp:sp>
    <dsp:sp modelId="{9146A00C-AEF2-4EB6-8D5A-43E2BCB0A261}">
      <dsp:nvSpPr>
        <dsp:cNvPr id="0" name=""/>
        <dsp:cNvSpPr/>
      </dsp:nvSpPr>
      <dsp:spPr>
        <a:xfrm>
          <a:off x="4837055" y="367420"/>
          <a:ext cx="3499778" cy="1645386"/>
        </a:xfrm>
        <a:prstGeom prst="rect">
          <a:avLst/>
        </a:prstGeom>
        <a:noFill/>
        <a:ln w="9525" cap="flat" cmpd="sng" algn="ctr">
          <a:noFill/>
          <a:prstDash val="solid"/>
        </a:ln>
        <a:effectLst/>
        <a:sp3d/>
      </dsp:spPr>
      <dsp:style>
        <a:lnRef idx="1">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28600" lvl="1" indent="-228600" algn="l" defTabSz="1022350">
            <a:lnSpc>
              <a:spcPct val="90000"/>
            </a:lnSpc>
            <a:spcBef>
              <a:spcPct val="0"/>
            </a:spcBef>
            <a:spcAft>
              <a:spcPct val="15000"/>
            </a:spcAft>
            <a:buChar char="••"/>
          </a:pPr>
          <a:endParaRPr lang="it-IT" sz="2300" kern="1200" dirty="0">
            <a:solidFill>
              <a:srgbClr val="FF0000"/>
            </a:solidFill>
          </a:endParaRPr>
        </a:p>
        <a:p>
          <a:pPr marL="228600" lvl="1" indent="-228600" algn="l" defTabSz="1022350">
            <a:lnSpc>
              <a:spcPct val="90000"/>
            </a:lnSpc>
            <a:spcBef>
              <a:spcPct val="0"/>
            </a:spcBef>
            <a:spcAft>
              <a:spcPct val="15000"/>
            </a:spcAft>
            <a:buChar char="••"/>
          </a:pPr>
          <a:r>
            <a:rPr lang="it-IT" sz="2300" kern="1200" dirty="0" err="1" smtClean="0">
              <a:solidFill>
                <a:srgbClr val="00B050"/>
              </a:solidFill>
            </a:rPr>
            <a:t>Organisation</a:t>
          </a:r>
          <a:endParaRPr lang="it-IT" sz="2300" kern="1200" dirty="0">
            <a:solidFill>
              <a:srgbClr val="00B050"/>
            </a:solidFill>
          </a:endParaRPr>
        </a:p>
        <a:p>
          <a:pPr marL="228600" lvl="1" indent="-228600" algn="l" defTabSz="1022350">
            <a:lnSpc>
              <a:spcPct val="90000"/>
            </a:lnSpc>
            <a:spcBef>
              <a:spcPct val="0"/>
            </a:spcBef>
            <a:spcAft>
              <a:spcPct val="15000"/>
            </a:spcAft>
            <a:buChar char="••"/>
          </a:pPr>
          <a:r>
            <a:rPr lang="it-IT" sz="2300" kern="1200" dirty="0" err="1" smtClean="0">
              <a:solidFill>
                <a:srgbClr val="00B050"/>
              </a:solidFill>
            </a:rPr>
            <a:t>Overhead</a:t>
          </a:r>
          <a:r>
            <a:rPr lang="it-IT" sz="2300" kern="1200" dirty="0" smtClean="0">
              <a:solidFill>
                <a:srgbClr val="00B050"/>
              </a:solidFill>
            </a:rPr>
            <a:t> </a:t>
          </a:r>
          <a:r>
            <a:rPr lang="it-IT" sz="2300" kern="1200" dirty="0" err="1" smtClean="0">
              <a:solidFill>
                <a:srgbClr val="00B050"/>
              </a:solidFill>
            </a:rPr>
            <a:t>costs</a:t>
          </a:r>
          <a:r>
            <a:rPr lang="it-IT" sz="2300" kern="1200" dirty="0" smtClean="0">
              <a:solidFill>
                <a:srgbClr val="00B050"/>
              </a:solidFill>
            </a:rPr>
            <a:t> </a:t>
          </a:r>
        </a:p>
        <a:p>
          <a:pPr marL="228600" lvl="1" indent="-228600" algn="l" defTabSz="1022350">
            <a:lnSpc>
              <a:spcPct val="90000"/>
            </a:lnSpc>
            <a:spcBef>
              <a:spcPct val="0"/>
            </a:spcBef>
            <a:spcAft>
              <a:spcPct val="15000"/>
            </a:spcAft>
            <a:buChar char="••"/>
          </a:pPr>
          <a:r>
            <a:rPr lang="it-IT" sz="2300" kern="1200" dirty="0" err="1" smtClean="0">
              <a:solidFill>
                <a:srgbClr val="00B050"/>
              </a:solidFill>
            </a:rPr>
            <a:t>Traditional</a:t>
          </a:r>
          <a:r>
            <a:rPr lang="it-IT" sz="2300" kern="1200" dirty="0" smtClean="0">
              <a:solidFill>
                <a:srgbClr val="00B050"/>
              </a:solidFill>
            </a:rPr>
            <a:t> </a:t>
          </a:r>
          <a:r>
            <a:rPr lang="it-IT" sz="2300" kern="1200" dirty="0" err="1" smtClean="0">
              <a:solidFill>
                <a:srgbClr val="00B050"/>
              </a:solidFill>
            </a:rPr>
            <a:t>thinking</a:t>
          </a:r>
          <a:endParaRPr lang="it-IT" sz="2300" kern="1200" dirty="0" smtClean="0">
            <a:solidFill>
              <a:srgbClr val="00B050"/>
            </a:solidFill>
          </a:endParaRPr>
        </a:p>
        <a:p>
          <a:pPr marL="228600" lvl="1" indent="-228600" algn="l" defTabSz="1022350">
            <a:lnSpc>
              <a:spcPct val="90000"/>
            </a:lnSpc>
            <a:spcBef>
              <a:spcPct val="0"/>
            </a:spcBef>
            <a:spcAft>
              <a:spcPct val="15000"/>
            </a:spcAft>
            <a:buChar char="••"/>
          </a:pPr>
          <a:endParaRPr lang="it-IT" sz="2300" kern="1200" dirty="0" smtClean="0">
            <a:solidFill>
              <a:srgbClr val="FF0000"/>
            </a:solidFill>
          </a:endParaRPr>
        </a:p>
      </dsp:txBody>
      <dsp:txXfrm>
        <a:off x="4837055" y="367420"/>
        <a:ext cx="3499778" cy="1645386"/>
      </dsp:txXfrm>
    </dsp:sp>
    <dsp:sp modelId="{C439662D-89A2-4302-A820-722AB8E0B56A}">
      <dsp:nvSpPr>
        <dsp:cNvPr id="0" name=""/>
        <dsp:cNvSpPr/>
      </dsp:nvSpPr>
      <dsp:spPr>
        <a:xfrm>
          <a:off x="4646910" y="1916830"/>
          <a:ext cx="3345982" cy="1972171"/>
        </a:xfrm>
        <a:prstGeom prst="rect">
          <a:avLst/>
        </a:prstGeom>
        <a:noFill/>
        <a:ln w="9525" cap="flat" cmpd="sng" algn="ctr">
          <a:noFill/>
          <a:prstDash val="solid"/>
        </a:ln>
        <a:effectLst/>
        <a:sp3d/>
      </dsp:spPr>
      <dsp:style>
        <a:lnRef idx="1">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28600" lvl="1" indent="-228600" algn="l" defTabSz="1066800">
            <a:lnSpc>
              <a:spcPct val="90000"/>
            </a:lnSpc>
            <a:spcBef>
              <a:spcPct val="0"/>
            </a:spcBef>
            <a:spcAft>
              <a:spcPct val="15000"/>
            </a:spcAft>
            <a:buChar char="••"/>
          </a:pPr>
          <a:endParaRPr lang="it-IT" sz="2400" kern="1200" dirty="0">
            <a:solidFill>
              <a:srgbClr val="0070C0"/>
            </a:solidFill>
          </a:endParaRPr>
        </a:p>
        <a:p>
          <a:pPr marL="228600" lvl="1" indent="-228600" algn="l" defTabSz="1066800">
            <a:lnSpc>
              <a:spcPct val="90000"/>
            </a:lnSpc>
            <a:spcBef>
              <a:spcPct val="0"/>
            </a:spcBef>
            <a:spcAft>
              <a:spcPct val="15000"/>
            </a:spcAft>
            <a:buChar char="••"/>
          </a:pPr>
          <a:endParaRPr lang="it-IT" sz="2400" kern="1200" dirty="0">
            <a:solidFill>
              <a:srgbClr val="0070C0"/>
            </a:solidFill>
          </a:endParaRPr>
        </a:p>
        <a:p>
          <a:pPr marL="228600" lvl="1" indent="-228600" algn="l" defTabSz="1066800">
            <a:lnSpc>
              <a:spcPct val="90000"/>
            </a:lnSpc>
            <a:spcBef>
              <a:spcPct val="0"/>
            </a:spcBef>
            <a:spcAft>
              <a:spcPct val="15000"/>
            </a:spcAft>
            <a:buChar char="••"/>
          </a:pPr>
          <a:r>
            <a:rPr lang="it-IT" sz="2400" kern="1200" dirty="0" smtClean="0">
              <a:solidFill>
                <a:srgbClr val="0070C0"/>
              </a:solidFill>
            </a:rPr>
            <a:t>Management</a:t>
          </a:r>
          <a:endParaRPr lang="it-IT" sz="2400" kern="1200" dirty="0">
            <a:solidFill>
              <a:srgbClr val="0070C0"/>
            </a:solidFill>
          </a:endParaRPr>
        </a:p>
        <a:p>
          <a:pPr marL="228600" lvl="1" indent="-228600" algn="l" defTabSz="1066800">
            <a:lnSpc>
              <a:spcPct val="90000"/>
            </a:lnSpc>
            <a:spcBef>
              <a:spcPct val="0"/>
            </a:spcBef>
            <a:spcAft>
              <a:spcPct val="15000"/>
            </a:spcAft>
            <a:buChar char="••"/>
          </a:pPr>
          <a:r>
            <a:rPr lang="it-IT" sz="2400" kern="1200" dirty="0" err="1" smtClean="0">
              <a:solidFill>
                <a:srgbClr val="0070C0"/>
              </a:solidFill>
            </a:rPr>
            <a:t>Coordination</a:t>
          </a:r>
          <a:endParaRPr lang="it-IT" sz="2400" kern="1200" dirty="0">
            <a:solidFill>
              <a:srgbClr val="0070C0"/>
            </a:solidFill>
          </a:endParaRPr>
        </a:p>
        <a:p>
          <a:pPr marL="228600" lvl="1" indent="-228600" algn="l" defTabSz="1066800">
            <a:lnSpc>
              <a:spcPct val="90000"/>
            </a:lnSpc>
            <a:spcBef>
              <a:spcPct val="0"/>
            </a:spcBef>
            <a:spcAft>
              <a:spcPct val="15000"/>
            </a:spcAft>
            <a:buChar char="••"/>
          </a:pPr>
          <a:r>
            <a:rPr lang="it-IT" sz="2400" kern="1200" dirty="0" smtClean="0">
              <a:solidFill>
                <a:srgbClr val="0070C0"/>
              </a:solidFill>
            </a:rPr>
            <a:t>Experience </a:t>
          </a:r>
          <a:r>
            <a:rPr lang="it-IT" sz="2400" kern="1200" dirty="0" err="1" smtClean="0">
              <a:solidFill>
                <a:srgbClr val="0070C0"/>
              </a:solidFill>
            </a:rPr>
            <a:t>outside</a:t>
          </a:r>
          <a:r>
            <a:rPr lang="it-IT" sz="2400" kern="1200" dirty="0" smtClean="0">
              <a:solidFill>
                <a:srgbClr val="0070C0"/>
              </a:solidFill>
            </a:rPr>
            <a:t> the </a:t>
          </a:r>
          <a:r>
            <a:rPr lang="it-IT" sz="2400" kern="1200" dirty="0" err="1" smtClean="0">
              <a:solidFill>
                <a:srgbClr val="0070C0"/>
              </a:solidFill>
            </a:rPr>
            <a:t>school</a:t>
          </a:r>
          <a:endParaRPr lang="it-IT" sz="2400" kern="1200" dirty="0">
            <a:solidFill>
              <a:srgbClr val="0070C0"/>
            </a:solidFill>
          </a:endParaRPr>
        </a:p>
        <a:p>
          <a:pPr marL="228600" lvl="1" indent="-228600" algn="l" defTabSz="1066800">
            <a:lnSpc>
              <a:spcPct val="90000"/>
            </a:lnSpc>
            <a:spcBef>
              <a:spcPct val="0"/>
            </a:spcBef>
            <a:spcAft>
              <a:spcPct val="15000"/>
            </a:spcAft>
            <a:buChar char="••"/>
          </a:pPr>
          <a:endParaRPr lang="it-IT" sz="2400" kern="1200" dirty="0">
            <a:solidFill>
              <a:srgbClr val="0070C0"/>
            </a:solidFill>
          </a:endParaRPr>
        </a:p>
        <a:p>
          <a:pPr marL="228600" lvl="1" indent="-228600" algn="l" defTabSz="1066800">
            <a:lnSpc>
              <a:spcPct val="90000"/>
            </a:lnSpc>
            <a:spcBef>
              <a:spcPct val="0"/>
            </a:spcBef>
            <a:spcAft>
              <a:spcPct val="15000"/>
            </a:spcAft>
            <a:buChar char="••"/>
          </a:pPr>
          <a:endParaRPr lang="it-IT" sz="2400" kern="1200" dirty="0">
            <a:solidFill>
              <a:srgbClr val="0070C0"/>
            </a:solidFill>
          </a:endParaRPr>
        </a:p>
        <a:p>
          <a:pPr marL="228600" lvl="1" indent="-228600" algn="l" defTabSz="1066800">
            <a:lnSpc>
              <a:spcPct val="90000"/>
            </a:lnSpc>
            <a:spcBef>
              <a:spcPct val="0"/>
            </a:spcBef>
            <a:spcAft>
              <a:spcPct val="15000"/>
            </a:spcAft>
            <a:buChar char="••"/>
          </a:pPr>
          <a:endParaRPr lang="it-IT" sz="2400" kern="1200" dirty="0">
            <a:solidFill>
              <a:srgbClr val="0070C0"/>
            </a:solidFill>
          </a:endParaRPr>
        </a:p>
      </dsp:txBody>
      <dsp:txXfrm>
        <a:off x="4646910" y="1916830"/>
        <a:ext cx="3345982" cy="1972171"/>
      </dsp:txXfrm>
    </dsp:sp>
    <dsp:sp modelId="{22F8C1A3-6595-45B1-A4D1-5A53E68DDA51}">
      <dsp:nvSpPr>
        <dsp:cNvPr id="0" name=""/>
        <dsp:cNvSpPr/>
      </dsp:nvSpPr>
      <dsp:spPr>
        <a:xfrm>
          <a:off x="4627131" y="3780978"/>
          <a:ext cx="4245093" cy="1542409"/>
        </a:xfrm>
        <a:prstGeom prst="rect">
          <a:avLst/>
        </a:prstGeom>
        <a:noFill/>
        <a:ln w="9525" cap="flat" cmpd="sng" algn="ctr">
          <a:noFill/>
          <a:prstDash val="solid"/>
        </a:ln>
        <a:effectLst/>
        <a:sp3d/>
      </dsp:spPr>
      <dsp:style>
        <a:lnRef idx="1">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28600" lvl="1" indent="-228600" algn="l" defTabSz="1022350">
            <a:lnSpc>
              <a:spcPct val="90000"/>
            </a:lnSpc>
            <a:spcBef>
              <a:spcPct val="0"/>
            </a:spcBef>
            <a:spcAft>
              <a:spcPct val="15000"/>
            </a:spcAft>
            <a:buChar char="••"/>
          </a:pPr>
          <a:r>
            <a:rPr lang="it-IT" sz="2300" kern="1200" dirty="0" smtClean="0">
              <a:solidFill>
                <a:srgbClr val="FF0000"/>
              </a:solidFill>
            </a:rPr>
            <a:t>Internet connection </a:t>
          </a:r>
          <a:r>
            <a:rPr lang="it-IT" sz="2300" kern="1200" dirty="0" err="1" smtClean="0">
              <a:solidFill>
                <a:srgbClr val="FF0000"/>
              </a:solidFill>
            </a:rPr>
            <a:t>problems</a:t>
          </a:r>
          <a:endParaRPr lang="it-IT" sz="2300" kern="1200" dirty="0">
            <a:solidFill>
              <a:srgbClr val="FF0000"/>
            </a:solidFill>
          </a:endParaRPr>
        </a:p>
        <a:p>
          <a:pPr marL="228600" lvl="1" indent="-228600" algn="l" defTabSz="1022350">
            <a:lnSpc>
              <a:spcPct val="90000"/>
            </a:lnSpc>
            <a:spcBef>
              <a:spcPct val="0"/>
            </a:spcBef>
            <a:spcAft>
              <a:spcPct val="15000"/>
            </a:spcAft>
            <a:buChar char="••"/>
          </a:pPr>
          <a:r>
            <a:rPr lang="it-IT" sz="2300" kern="1200" dirty="0" err="1" smtClean="0">
              <a:solidFill>
                <a:srgbClr val="FF0000"/>
              </a:solidFill>
            </a:rPr>
            <a:t>Electric</a:t>
          </a:r>
          <a:r>
            <a:rPr lang="it-IT" sz="2300" kern="1200" dirty="0" smtClean="0">
              <a:solidFill>
                <a:srgbClr val="FF0000"/>
              </a:solidFill>
            </a:rPr>
            <a:t> </a:t>
          </a:r>
          <a:r>
            <a:rPr lang="it-IT" sz="2300" kern="1200" dirty="0" err="1" smtClean="0">
              <a:solidFill>
                <a:srgbClr val="FF0000"/>
              </a:solidFill>
            </a:rPr>
            <a:t>system</a:t>
          </a:r>
          <a:r>
            <a:rPr lang="it-IT" sz="2300" kern="1200" dirty="0" smtClean="0">
              <a:solidFill>
                <a:srgbClr val="FF0000"/>
              </a:solidFill>
            </a:rPr>
            <a:t> </a:t>
          </a:r>
          <a:r>
            <a:rPr lang="it-IT" sz="2300" kern="1200" dirty="0" err="1" smtClean="0">
              <a:solidFill>
                <a:srgbClr val="FF0000"/>
              </a:solidFill>
            </a:rPr>
            <a:t>problems</a:t>
          </a:r>
          <a:endParaRPr lang="it-IT" sz="2300" kern="1200" dirty="0">
            <a:solidFill>
              <a:srgbClr val="FF0000"/>
            </a:solidFill>
          </a:endParaRPr>
        </a:p>
        <a:p>
          <a:pPr marL="228600" lvl="1" indent="-228600" algn="l" defTabSz="1022350">
            <a:lnSpc>
              <a:spcPct val="90000"/>
            </a:lnSpc>
            <a:spcBef>
              <a:spcPct val="0"/>
            </a:spcBef>
            <a:spcAft>
              <a:spcPct val="15000"/>
            </a:spcAft>
            <a:buChar char="••"/>
          </a:pPr>
          <a:r>
            <a:rPr lang="it-IT" sz="2300" kern="1200" dirty="0" err="1" smtClean="0">
              <a:solidFill>
                <a:srgbClr val="FF0000"/>
              </a:solidFill>
            </a:rPr>
            <a:t>Breakage</a:t>
          </a:r>
          <a:r>
            <a:rPr lang="it-IT" sz="2300" kern="1200" dirty="0" smtClean="0">
              <a:solidFill>
                <a:srgbClr val="FF0000"/>
              </a:solidFill>
            </a:rPr>
            <a:t> of crate</a:t>
          </a:r>
        </a:p>
        <a:p>
          <a:pPr marL="171450" lvl="1" indent="-171450" algn="l" defTabSz="800100">
            <a:lnSpc>
              <a:spcPct val="90000"/>
            </a:lnSpc>
            <a:spcBef>
              <a:spcPct val="0"/>
            </a:spcBef>
            <a:spcAft>
              <a:spcPct val="15000"/>
            </a:spcAft>
            <a:buChar char="••"/>
          </a:pPr>
          <a:endParaRPr lang="it-IT" sz="1800" kern="1200" dirty="0" smtClean="0">
            <a:solidFill>
              <a:srgbClr val="00B050"/>
            </a:solidFill>
          </a:endParaRPr>
        </a:p>
      </dsp:txBody>
      <dsp:txXfrm>
        <a:off x="4627131" y="3780978"/>
        <a:ext cx="4245093" cy="1542409"/>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AlternatingPictureCircles">
  <dgm:title val=""/>
  <dgm:desc val=""/>
  <dgm:catLst>
    <dgm:cat type="picture" pri="17000"/>
    <dgm:cat type="pictureconvert" pri="17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3" destOrd="0"/>
      </dgm:cxnLst>
      <dgm:bg/>
      <dgm:whole/>
    </dgm:dataModel>
  </dgm:clrData>
  <dgm:layoutNode name="Name0">
    <dgm:varLst>
      <dgm:chMax/>
      <dgm:chPref/>
      <dgm:dir/>
    </dgm:varLst>
    <dgm:alg type="lin">
      <dgm:param type="linDir" val="fromT"/>
      <dgm:param type="fallback" val="2D"/>
      <dgm:param type="horzAlign" val="ctr"/>
      <dgm:param type="nodeVertAlign" val="t"/>
    </dgm:alg>
    <dgm:shape xmlns:r="http://schemas.openxmlformats.org/officeDocument/2006/relationships" r:blip="">
      <dgm:adjLst/>
    </dgm:shape>
    <dgm:choose name="Name1">
      <dgm:if name="Name2" axis="ch" ptType="node" func="cnt" op="gte" val="2">
        <dgm:constrLst>
          <dgm:constr type="primFontSz" for="des" ptType="node" op="equ" val="65"/>
          <dgm:constr type="w" for="ch" forName="composite" refType="h" refFor="ch" refForName="composite" fact="2.9499"/>
          <dgm:constr type="h" for="ch" forName="composite" refType="h"/>
          <dgm:constr type="h" for="ch" forName="ConnectorComposite" refType="w" refFor="ch" refForName="composite" op="equ" fact="0.1685"/>
          <dgm:constr type="w" for="ch" forName="ConnectorComposite" refType="h" refFor="ch" refForName="ConnectorComposite" op="equ"/>
        </dgm:constrLst>
      </dgm:if>
      <dgm:else name="Name3">
        <dgm:constrLst>
          <dgm:constr type="primFontSz" for="des" ptType="node" op="equ" val="65"/>
          <dgm:constr type="w" for="ch" forName="composite" refType="h" refFor="ch" refForName="composite" fact="1.9752"/>
          <dgm:constr type="h" for="ch" forName="composite" refType="h"/>
          <dgm:constr type="h" for="ch" forName="ConnectorComposite" refType="w" refFor="ch" refForName="composite" op="equ" fact="0.1685"/>
          <dgm:constr type="w" for="ch" forName="ConnectorComposite" refType="h" refFor="ch" refForName="ConnectorComposite" op="equ"/>
        </dgm:constrLst>
      </dgm:else>
    </dgm:choose>
    <dgm:forEach name="nodesForEach" axis="ch" ptType="node">
      <dgm:layoutNode name="composite">
        <dgm:alg type="composite"/>
        <dgm:shape xmlns:r="http://schemas.openxmlformats.org/officeDocument/2006/relationships" r:blip="">
          <dgm:adjLst/>
        </dgm:shape>
        <dgm:choose name="Name4">
          <dgm:if name="Name5" axis="precedSib" ptType="sibTrans" func="cnt" op="lte" val="0">
            <dgm:choose name="Name6">
              <dgm:if name="Name7" axis="followSib" ptType="sibTrans" func="cnt" op="lte" val="0">
                <dgm:choose name="Name8">
                  <dgm:if name="Name9" func="var" arg="dir" op="equ" val="norm">
                    <dgm:constrLst>
                      <dgm:constr type="l" for="ch" forName="Accent" refType="w" fact="0.4937"/>
                      <dgm:constr type="t" for="ch" forName="Accent" refType="h" fact="0"/>
                      <dgm:constr type="h" for="ch" forName="Accent" refType="w" refFor="ch" refForName="Accent"/>
                      <dgm:constr type="w" for="ch" forName="Accent" refType="w" fact="0.5063"/>
                      <dgm:constr type="l" for="ch" forName="Parent" refType="w" fact="0.5494"/>
                      <dgm:constr type="t" for="ch" forName="Parent" refType="h" fact="0.11"/>
                      <dgm:constr type="h" for="ch" forName="Parent" refType="w" refFor="ch" refForName="Parent"/>
                      <dgm:constr type="w" for="ch" forName="Parent" refType="w" fact="0.3949"/>
                      <dgm:constr type="l" for="ch" forName="Image" refType="w" fact="0"/>
                      <dgm:constr type="t" for="ch" forName="Image" refType="h" fact="0.035"/>
                      <dgm:constr type="h" for="ch" forName="Image" refType="h" fact="0.93"/>
                      <dgm:constr type="w" for="ch" forName="Image" refType="w" fact="0.6227"/>
                    </dgm:constrLst>
                  </dgm:if>
                  <dgm:else name="Name10">
                    <dgm:constrLst>
                      <dgm:constr type="l" for="ch" forName="Accent" refType="w" fact="0"/>
                      <dgm:constr type="t" for="ch" forName="Accent" refType="h" fact="0"/>
                      <dgm:constr type="h" for="ch" forName="Accent" refType="w" refFor="ch" refForName="Accent"/>
                      <dgm:constr type="w" for="ch" forName="Accent" refType="w" fact="0.5063"/>
                      <dgm:constr type="l" for="ch" forName="Parent" refType="w" fact="0.0557"/>
                      <dgm:constr type="t" for="ch" forName="Parent" refType="h" fact="0.11"/>
                      <dgm:constr type="h" for="ch" forName="Parent" refType="w" refFor="ch" refForName="Parent"/>
                      <dgm:constr type="w" for="ch" forName="Parent" refType="w" fact="0.3949"/>
                      <dgm:constr type="l" for="ch" forName="Image" refType="w" fact="0.3773"/>
                      <dgm:constr type="t" for="ch" forName="Image" refType="h" fact="0.035"/>
                      <dgm:constr type="h" for="ch" forName="Image" refType="h" fact="0.93"/>
                      <dgm:constr type="w" for="ch" forName="Image" refType="w" fact="0.6227"/>
                    </dgm:constrLst>
                  </dgm:else>
                </dgm:choose>
              </dgm:if>
              <dgm:else name="Name11">
                <dgm:choose name="Name12">
                  <dgm:if name="Name13" func="var" arg="dir" op="equ" val="norm">
                    <dgm:choose name="Name14">
                      <dgm:if name="Name1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1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17">
                    <dgm:choose name="Name18">
                      <dgm:if name="Name1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2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if>
          <dgm:else name="Name21">
            <dgm:choose name="Name22">
              <dgm:if name="Name23" func="var" arg="dir" op="equ" val="norm">
                <dgm:choose name="Name24">
                  <dgm:if name="Name2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2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27">
                <dgm:choose name="Name28">
                  <dgm:if name="Name2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3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layoutNode name="Accent" styleLbl="alignNode1">
          <dgm:varLst>
            <dgm:chMax val="0"/>
            <dgm:chPref val="0"/>
          </dgm:varLst>
          <dgm:alg type="sp"/>
          <dgm:shape xmlns:r="http://schemas.openxmlformats.org/officeDocument/2006/relationships" type="donut" r:blip="">
            <dgm:adjLst>
              <dgm:adj idx="1" val="0.1101"/>
            </dgm:adjLst>
          </dgm:shape>
          <dgm:presOf/>
        </dgm:layoutNode>
        <dgm:layoutNode name="Image" styleLbl="bgImgPlace1">
          <dgm:varLst>
            <dgm:chMax val="0"/>
            <dgm:chPref val="0"/>
            <dgm:bulletEnabled val="1"/>
          </dgm:varLst>
          <dgm:alg type="sp"/>
          <dgm:shape xmlns:r="http://schemas.openxmlformats.org/officeDocument/2006/relationships" type="rect" r:blip="" blipPhldr="1">
            <dgm:adjLst/>
          </dgm:shape>
          <dgm:presOf/>
        </dgm:layoutNode>
        <dgm:layoutNode name="Parent" styleLbl="fgAccFollowNode1">
          <dgm:varLst>
            <dgm:chMax val="0"/>
            <dgm:chPref val="0"/>
            <dgm:bulletEnabled val="1"/>
          </dgm:varLst>
          <dgm:alg type="tx">
            <dgm:param type="txAnchorVertCh" val="mid"/>
          </dgm:alg>
          <dgm:shape xmlns:r="http://schemas.openxmlformats.org/officeDocument/2006/relationships" type="ellipse"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Space">
          <dgm:varLst>
            <dgm:chMax val="0"/>
            <dgm:chPref val="0"/>
          </dgm:varLst>
          <dgm:alg type="sp"/>
          <dgm:shape xmlns:r="http://schemas.openxmlformats.org/officeDocument/2006/relationships" r:blip="">
            <dgm:adjLst/>
          </dgm:shape>
          <dgm:presOf/>
        </dgm:layoutNode>
      </dgm:layoutNode>
      <dgm:forEach name="Name31" axis="followSib" ptType="sibTrans" cnt="1">
        <dgm:layoutNode name="ConnectorComposite">
          <dgm:alg type="composite">
            <dgm:param type="ar" val=".4"/>
          </dgm:alg>
          <dgm:shape xmlns:r="http://schemas.openxmlformats.org/officeDocument/2006/relationships" r:blip="">
            <dgm:adjLst/>
          </dgm:shape>
          <dgm:constrLst>
            <dgm:constr type="l" for="ch" forName="TopSpacing" refType="w" fact="0"/>
            <dgm:constr type="t" for="ch" forName="TopSpacing" refType="h" fact="0"/>
            <dgm:constr type="h" for="ch" forName="TopSpacing" refType="h" fact="0.3"/>
            <dgm:constr type="w" for="ch" forName="TopSpacing" refType="w"/>
            <dgm:constr type="l" for="ch" forName="Connector" refType="w" fact="0"/>
            <dgm:constr type="t" for="ch" forName="Connector" refType="h" fact="0.3"/>
            <dgm:constr type="h" for="ch" forName="Connector" refType="h" fact="0.4"/>
            <dgm:constr type="w" for="ch" forName="Connector" refType="h" refFor="ch" refForName="Connector"/>
            <dgm:constr type="l" for="ch" forName="BottomSpacing" refType="w" fact="0"/>
            <dgm:constr type="t" for="ch" forName="BottomSpacing" refType="h" fact="0.7"/>
            <dgm:constr type="h" for="ch" forName="BottomSpacing" refType="h" fact="0.3"/>
            <dgm:constr type="w" for="ch" forName="BottomSpacing" refType="w"/>
          </dgm:constrLst>
          <dgm:layoutNode name="TopSpacing">
            <dgm:alg type="sp"/>
            <dgm:shape xmlns:r="http://schemas.openxmlformats.org/officeDocument/2006/relationships" r:blip="">
              <dgm:adjLst/>
            </dgm:shape>
          </dgm:layoutNode>
          <dgm:layoutNode name="Connector" styleLbl="alignNode1">
            <dgm:alg type="sp"/>
            <dgm:shape xmlns:r="http://schemas.openxmlformats.org/officeDocument/2006/relationships" type="flowChartConnector" r:blip="">
              <dgm:adjLst/>
            </dgm:shape>
            <dgm:presOf/>
          </dgm:layoutNode>
          <dgm:layoutNode name="BottomSpacing">
            <dgm:alg type="sp"/>
            <dgm:shape xmlns:r="http://schemas.openxmlformats.org/officeDocument/2006/relationships" r:blip="">
              <dgm:adjLst/>
            </dgm:shape>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5.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B1247AB-9231-4ECB-83D0-8E206488D717}" type="datetimeFigureOut">
              <a:rPr lang="it-IT" smtClean="0"/>
              <a:t>30/05/2017</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801B9D6-7D25-4087-B7E1-BE4726F78467}" type="slidenum">
              <a:rPr lang="it-IT" smtClean="0"/>
              <a:t>‹N›</a:t>
            </a:fld>
            <a:endParaRPr lang="it-IT"/>
          </a:p>
        </p:txBody>
      </p:sp>
    </p:spTree>
    <p:extLst>
      <p:ext uri="{BB962C8B-B14F-4D97-AF65-F5344CB8AC3E}">
        <p14:creationId xmlns:p14="http://schemas.microsoft.com/office/powerpoint/2010/main" val="3808170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3801B9D6-7D25-4087-B7E1-BE4726F78467}" type="slidenum">
              <a:rPr lang="it-IT" smtClean="0"/>
              <a:t>3</a:t>
            </a:fld>
            <a:endParaRPr lang="it-IT"/>
          </a:p>
        </p:txBody>
      </p:sp>
    </p:spTree>
    <p:extLst>
      <p:ext uri="{BB962C8B-B14F-4D97-AF65-F5344CB8AC3E}">
        <p14:creationId xmlns:p14="http://schemas.microsoft.com/office/powerpoint/2010/main" val="662479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3801B9D6-7D25-4087-B7E1-BE4726F78467}" type="slidenum">
              <a:rPr lang="it-IT" smtClean="0"/>
              <a:t>6</a:t>
            </a:fld>
            <a:endParaRPr lang="it-IT"/>
          </a:p>
        </p:txBody>
      </p:sp>
    </p:spTree>
    <p:extLst>
      <p:ext uri="{BB962C8B-B14F-4D97-AF65-F5344CB8AC3E}">
        <p14:creationId xmlns:p14="http://schemas.microsoft.com/office/powerpoint/2010/main" val="1706241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3801B9D6-7D25-4087-B7E1-BE4726F78467}" type="slidenum">
              <a:rPr lang="it-IT" smtClean="0"/>
              <a:t>7</a:t>
            </a:fld>
            <a:endParaRPr lang="it-IT"/>
          </a:p>
        </p:txBody>
      </p:sp>
    </p:spTree>
    <p:extLst>
      <p:ext uri="{BB962C8B-B14F-4D97-AF65-F5344CB8AC3E}">
        <p14:creationId xmlns:p14="http://schemas.microsoft.com/office/powerpoint/2010/main" val="17062411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56E9C508-00C0-4905-BF84-F629300ED575}" type="datetimeFigureOut">
              <a:rPr lang="it-IT" smtClean="0"/>
              <a:t>30/05/2017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20297E3-95AB-4347-BFF7-7B7ADF619A85}" type="slidenum">
              <a:rPr lang="it-IT" smtClean="0"/>
              <a:t>‹N›</a:t>
            </a:fld>
            <a:endParaRPr lang="it-IT"/>
          </a:p>
        </p:txBody>
      </p:sp>
    </p:spTree>
    <p:extLst>
      <p:ext uri="{BB962C8B-B14F-4D97-AF65-F5344CB8AC3E}">
        <p14:creationId xmlns:p14="http://schemas.microsoft.com/office/powerpoint/2010/main" val="17503761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56E9C508-00C0-4905-BF84-F629300ED575}" type="datetimeFigureOut">
              <a:rPr lang="it-IT" smtClean="0"/>
              <a:t>30/05/2017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20297E3-95AB-4347-BFF7-7B7ADF619A85}" type="slidenum">
              <a:rPr lang="it-IT" smtClean="0"/>
              <a:t>‹N›</a:t>
            </a:fld>
            <a:endParaRPr lang="it-IT"/>
          </a:p>
        </p:txBody>
      </p:sp>
    </p:spTree>
    <p:extLst>
      <p:ext uri="{BB962C8B-B14F-4D97-AF65-F5344CB8AC3E}">
        <p14:creationId xmlns:p14="http://schemas.microsoft.com/office/powerpoint/2010/main" val="6565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56E9C508-00C0-4905-BF84-F629300ED575}" type="datetimeFigureOut">
              <a:rPr lang="it-IT" smtClean="0"/>
              <a:t>30/05/2017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20297E3-95AB-4347-BFF7-7B7ADF619A85}" type="slidenum">
              <a:rPr lang="it-IT" smtClean="0"/>
              <a:t>‹N›</a:t>
            </a:fld>
            <a:endParaRPr lang="it-IT"/>
          </a:p>
        </p:txBody>
      </p:sp>
    </p:spTree>
    <p:extLst>
      <p:ext uri="{BB962C8B-B14F-4D97-AF65-F5344CB8AC3E}">
        <p14:creationId xmlns:p14="http://schemas.microsoft.com/office/powerpoint/2010/main" val="1483800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56E9C508-00C0-4905-BF84-F629300ED575}" type="datetimeFigureOut">
              <a:rPr lang="it-IT" smtClean="0"/>
              <a:t>30/05/2017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20297E3-95AB-4347-BFF7-7B7ADF619A85}" type="slidenum">
              <a:rPr lang="it-IT" smtClean="0"/>
              <a:t>‹N›</a:t>
            </a:fld>
            <a:endParaRPr lang="it-IT"/>
          </a:p>
        </p:txBody>
      </p:sp>
    </p:spTree>
    <p:extLst>
      <p:ext uri="{BB962C8B-B14F-4D97-AF65-F5344CB8AC3E}">
        <p14:creationId xmlns:p14="http://schemas.microsoft.com/office/powerpoint/2010/main" val="1583642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56E9C508-00C0-4905-BF84-F629300ED575}" type="datetimeFigureOut">
              <a:rPr lang="it-IT" smtClean="0"/>
              <a:t>30/05/2017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20297E3-95AB-4347-BFF7-7B7ADF619A85}" type="slidenum">
              <a:rPr lang="it-IT" smtClean="0"/>
              <a:t>‹N›</a:t>
            </a:fld>
            <a:endParaRPr lang="it-IT"/>
          </a:p>
        </p:txBody>
      </p:sp>
    </p:spTree>
    <p:extLst>
      <p:ext uri="{BB962C8B-B14F-4D97-AF65-F5344CB8AC3E}">
        <p14:creationId xmlns:p14="http://schemas.microsoft.com/office/powerpoint/2010/main" val="2041505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56E9C508-00C0-4905-BF84-F629300ED575}" type="datetimeFigureOut">
              <a:rPr lang="it-IT" smtClean="0"/>
              <a:t>30/05/2017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F20297E3-95AB-4347-BFF7-7B7ADF619A85}" type="slidenum">
              <a:rPr lang="it-IT" smtClean="0"/>
              <a:t>‹N›</a:t>
            </a:fld>
            <a:endParaRPr lang="it-IT"/>
          </a:p>
        </p:txBody>
      </p:sp>
    </p:spTree>
    <p:extLst>
      <p:ext uri="{BB962C8B-B14F-4D97-AF65-F5344CB8AC3E}">
        <p14:creationId xmlns:p14="http://schemas.microsoft.com/office/powerpoint/2010/main" val="4033349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56E9C508-00C0-4905-BF84-F629300ED575}" type="datetimeFigureOut">
              <a:rPr lang="it-IT" smtClean="0"/>
              <a:t>30/05/2017</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F20297E3-95AB-4347-BFF7-7B7ADF619A85}" type="slidenum">
              <a:rPr lang="it-IT" smtClean="0"/>
              <a:t>‹N›</a:t>
            </a:fld>
            <a:endParaRPr lang="it-IT"/>
          </a:p>
        </p:txBody>
      </p:sp>
    </p:spTree>
    <p:extLst>
      <p:ext uri="{BB962C8B-B14F-4D97-AF65-F5344CB8AC3E}">
        <p14:creationId xmlns:p14="http://schemas.microsoft.com/office/powerpoint/2010/main" val="36123668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56E9C508-00C0-4905-BF84-F629300ED575}" type="datetimeFigureOut">
              <a:rPr lang="it-IT" smtClean="0"/>
              <a:t>30/05/2017</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F20297E3-95AB-4347-BFF7-7B7ADF619A85}" type="slidenum">
              <a:rPr lang="it-IT" smtClean="0"/>
              <a:t>‹N›</a:t>
            </a:fld>
            <a:endParaRPr lang="it-IT"/>
          </a:p>
        </p:txBody>
      </p:sp>
    </p:spTree>
    <p:extLst>
      <p:ext uri="{BB962C8B-B14F-4D97-AF65-F5344CB8AC3E}">
        <p14:creationId xmlns:p14="http://schemas.microsoft.com/office/powerpoint/2010/main" val="24516189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56E9C508-00C0-4905-BF84-F629300ED575}" type="datetimeFigureOut">
              <a:rPr lang="it-IT" smtClean="0"/>
              <a:t>30/05/2017</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F20297E3-95AB-4347-BFF7-7B7ADF619A85}" type="slidenum">
              <a:rPr lang="it-IT" smtClean="0"/>
              <a:t>‹N›</a:t>
            </a:fld>
            <a:endParaRPr lang="it-IT"/>
          </a:p>
        </p:txBody>
      </p:sp>
    </p:spTree>
    <p:extLst>
      <p:ext uri="{BB962C8B-B14F-4D97-AF65-F5344CB8AC3E}">
        <p14:creationId xmlns:p14="http://schemas.microsoft.com/office/powerpoint/2010/main" val="23579869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56E9C508-00C0-4905-BF84-F629300ED575}" type="datetimeFigureOut">
              <a:rPr lang="it-IT" smtClean="0"/>
              <a:t>30/05/2017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F20297E3-95AB-4347-BFF7-7B7ADF619A85}" type="slidenum">
              <a:rPr lang="it-IT" smtClean="0"/>
              <a:t>‹N›</a:t>
            </a:fld>
            <a:endParaRPr lang="it-IT"/>
          </a:p>
        </p:txBody>
      </p:sp>
    </p:spTree>
    <p:extLst>
      <p:ext uri="{BB962C8B-B14F-4D97-AF65-F5344CB8AC3E}">
        <p14:creationId xmlns:p14="http://schemas.microsoft.com/office/powerpoint/2010/main" val="3527720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56E9C508-00C0-4905-BF84-F629300ED575}" type="datetimeFigureOut">
              <a:rPr lang="it-IT" smtClean="0"/>
              <a:t>30/05/2017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F20297E3-95AB-4347-BFF7-7B7ADF619A85}" type="slidenum">
              <a:rPr lang="it-IT" smtClean="0"/>
              <a:t>‹N›</a:t>
            </a:fld>
            <a:endParaRPr lang="it-IT"/>
          </a:p>
        </p:txBody>
      </p:sp>
    </p:spTree>
    <p:extLst>
      <p:ext uri="{BB962C8B-B14F-4D97-AF65-F5344CB8AC3E}">
        <p14:creationId xmlns:p14="http://schemas.microsoft.com/office/powerpoint/2010/main" val="11879934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E9C508-00C0-4905-BF84-F629300ED575}" type="datetimeFigureOut">
              <a:rPr lang="it-IT" smtClean="0"/>
              <a:t>30/05/2017</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0297E3-95AB-4347-BFF7-7B7ADF619A85}" type="slidenum">
              <a:rPr lang="it-IT" smtClean="0"/>
              <a:t>‹N›</a:t>
            </a:fld>
            <a:endParaRPr lang="it-IT"/>
          </a:p>
        </p:txBody>
      </p:sp>
    </p:spTree>
    <p:extLst>
      <p:ext uri="{BB962C8B-B14F-4D97-AF65-F5344CB8AC3E}">
        <p14:creationId xmlns:p14="http://schemas.microsoft.com/office/powerpoint/2010/main" val="17292218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25.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microsoft.com/office/2007/relationships/hdphoto" Target="../media/hdphoto13.wdp"/><Relationship Id="rId3" Type="http://schemas.microsoft.com/office/2007/relationships/hdphoto" Target="../media/hdphoto1.wdp"/><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2.xml"/><Relationship Id="rId6" Type="http://schemas.microsoft.com/office/2007/relationships/hdphoto" Target="../media/hdphoto12.wdp"/><Relationship Id="rId5" Type="http://schemas.openxmlformats.org/officeDocument/2006/relationships/image" Target="../media/image26.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2.xml"/><Relationship Id="rId6" Type="http://schemas.microsoft.com/office/2007/relationships/hdphoto" Target="../media/hdphoto14.wdp"/><Relationship Id="rId5" Type="http://schemas.openxmlformats.org/officeDocument/2006/relationships/image" Target="../media/image28.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2.xml"/><Relationship Id="rId6" Type="http://schemas.microsoft.com/office/2007/relationships/hdphoto" Target="../media/hdphoto15.wdp"/><Relationship Id="rId5" Type="http://schemas.openxmlformats.org/officeDocument/2006/relationships/image" Target="../media/image29.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2.xml"/><Relationship Id="rId6" Type="http://schemas.microsoft.com/office/2007/relationships/hdphoto" Target="../media/hdphoto16.wdp"/><Relationship Id="rId5" Type="http://schemas.openxmlformats.org/officeDocument/2006/relationships/image" Target="../media/image3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2.xml"/><Relationship Id="rId6" Type="http://schemas.microsoft.com/office/2007/relationships/hdphoto" Target="../media/hdphoto17.wdp"/><Relationship Id="rId5" Type="http://schemas.openxmlformats.org/officeDocument/2006/relationships/image" Target="../media/image33.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5.png"/><Relationship Id="rId1" Type="http://schemas.openxmlformats.org/officeDocument/2006/relationships/slideLayout" Target="../slideLayouts/slideLayout2.xml"/><Relationship Id="rId6" Type="http://schemas.microsoft.com/office/2007/relationships/hdphoto" Target="../media/hdphoto18.wdp"/><Relationship Id="rId5" Type="http://schemas.openxmlformats.org/officeDocument/2006/relationships/image" Target="../media/image36.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2.xml"/><Relationship Id="rId6" Type="http://schemas.microsoft.com/office/2007/relationships/hdphoto" Target="../media/hdphoto19.wdp"/><Relationship Id="rId5" Type="http://schemas.openxmlformats.org/officeDocument/2006/relationships/image" Target="../media/image40.png"/><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2.png"/><Relationship Id="rId1" Type="http://schemas.openxmlformats.org/officeDocument/2006/relationships/slideLayout" Target="../slideLayouts/slideLayout2.xml"/><Relationship Id="rId5" Type="http://schemas.microsoft.com/office/2007/relationships/hdphoto" Target="../media/hdphoto20.wdp"/><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2.xml"/><Relationship Id="rId6" Type="http://schemas.microsoft.com/office/2007/relationships/hdphoto" Target="../media/hdphoto21.wdp"/><Relationship Id="rId5" Type="http://schemas.openxmlformats.org/officeDocument/2006/relationships/image" Target="../media/image45.pn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8" Type="http://schemas.microsoft.com/office/2007/relationships/diagramDrawing" Target="../diagrams/drawing1.xml"/><Relationship Id="rId3" Type="http://schemas.microsoft.com/office/2007/relationships/hdphoto" Target="../media/hdphoto1.wdp"/><Relationship Id="rId7" Type="http://schemas.openxmlformats.org/officeDocument/2006/relationships/diagramColors" Target="../diagrams/colors1.xm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5.xml.rels><?xml version="1.0" encoding="UTF-8" standalone="yes"?>
<Relationships xmlns="http://schemas.openxmlformats.org/package/2006/relationships"><Relationship Id="rId8" Type="http://schemas.microsoft.com/office/2007/relationships/diagramDrawing" Target="../diagrams/drawing2.xml"/><Relationship Id="rId3" Type="http://schemas.microsoft.com/office/2007/relationships/hdphoto" Target="../media/hdphoto1.wdp"/><Relationship Id="rId7" Type="http://schemas.openxmlformats.org/officeDocument/2006/relationships/diagramColors" Target="../diagrams/colors2.xml"/><Relationship Id="rId2"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6.xml.rels><?xml version="1.0" encoding="UTF-8" standalone="yes"?>
<Relationships xmlns="http://schemas.openxmlformats.org/package/2006/relationships"><Relationship Id="rId8" Type="http://schemas.microsoft.com/office/2007/relationships/diagramDrawing" Target="../diagrams/drawing3.xml"/><Relationship Id="rId3" Type="http://schemas.microsoft.com/office/2007/relationships/hdphoto" Target="../media/hdphoto1.wdp"/><Relationship Id="rId7" Type="http://schemas.openxmlformats.org/officeDocument/2006/relationships/diagramColors" Target="../diagrams/colors3.xml"/><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7.xml.rels><?xml version="1.0" encoding="UTF-8" standalone="yes"?>
<Relationships xmlns="http://schemas.openxmlformats.org/package/2006/relationships"><Relationship Id="rId8" Type="http://schemas.microsoft.com/office/2007/relationships/diagramDrawing" Target="../diagrams/drawing4.xml"/><Relationship Id="rId3" Type="http://schemas.microsoft.com/office/2007/relationships/hdphoto" Target="../media/hdphoto1.wdp"/><Relationship Id="rId7" Type="http://schemas.openxmlformats.org/officeDocument/2006/relationships/diagramColors" Target="../diagrams/colors4.xml"/><Relationship Id="rId2"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diagramQuickStyle" Target="../diagrams/quickStyle4.xml"/><Relationship Id="rId11" Type="http://schemas.openxmlformats.org/officeDocument/2006/relationships/image" Target="../media/image51.jpeg"/><Relationship Id="rId5" Type="http://schemas.openxmlformats.org/officeDocument/2006/relationships/diagramLayout" Target="../diagrams/layout4.xml"/><Relationship Id="rId10" Type="http://schemas.microsoft.com/office/2007/relationships/hdphoto" Target="../media/hdphoto22.wdp"/><Relationship Id="rId4" Type="http://schemas.openxmlformats.org/officeDocument/2006/relationships/diagramData" Target="../diagrams/data4.xml"/><Relationship Id="rId9"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6.png"/><Relationship Id="rId10" Type="http://schemas.openxmlformats.org/officeDocument/2006/relationships/image" Target="../media/image9.png"/><Relationship Id="rId4" Type="http://schemas.microsoft.com/office/2007/relationships/hdphoto" Target="../media/hdphoto1.wdp"/><Relationship Id="rId9" Type="http://schemas.microsoft.com/office/2007/relationships/hdphoto" Target="../media/hdphoto4.wdp"/></Relationships>
</file>

<file path=ppt/slides/_rels/slide30.xml.rels><?xml version="1.0" encoding="UTF-8" standalone="yes"?>
<Relationships xmlns="http://schemas.openxmlformats.org/package/2006/relationships"><Relationship Id="rId8" Type="http://schemas.microsoft.com/office/2007/relationships/diagramDrawing" Target="../diagrams/drawing5.xml"/><Relationship Id="rId3" Type="http://schemas.microsoft.com/office/2007/relationships/hdphoto" Target="../media/hdphoto1.wdp"/><Relationship Id="rId7" Type="http://schemas.openxmlformats.org/officeDocument/2006/relationships/diagramColors" Target="../diagrams/colors5.xml"/><Relationship Id="rId2"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31.xml.rels><?xml version="1.0" encoding="UTF-8" standalone="yes"?>
<Relationships xmlns="http://schemas.openxmlformats.org/package/2006/relationships"><Relationship Id="rId8" Type="http://schemas.microsoft.com/office/2007/relationships/diagramDrawing" Target="../diagrams/drawing6.xml"/><Relationship Id="rId3" Type="http://schemas.microsoft.com/office/2007/relationships/hdphoto" Target="../media/hdphoto1.wdp"/><Relationship Id="rId7" Type="http://schemas.openxmlformats.org/officeDocument/2006/relationships/diagramColors" Target="../diagrams/colors6.xml"/><Relationship Id="rId2" Type="http://schemas.openxmlformats.org/officeDocument/2006/relationships/image" Target="../media/image54.png"/><Relationship Id="rId1" Type="http://schemas.openxmlformats.org/officeDocument/2006/relationships/slideLayout" Target="../slideLayouts/slideLayout1.xml"/><Relationship Id="rId6" Type="http://schemas.openxmlformats.org/officeDocument/2006/relationships/diagramQuickStyle" Target="../diagrams/quickStyle6.xml"/><Relationship Id="rId5" Type="http://schemas.openxmlformats.org/officeDocument/2006/relationships/diagramLayout" Target="../diagrams/layout6.xml"/><Relationship Id="rId10" Type="http://schemas.microsoft.com/office/2007/relationships/hdphoto" Target="../media/hdphoto25.wdp"/><Relationship Id="rId4" Type="http://schemas.openxmlformats.org/officeDocument/2006/relationships/diagramData" Target="../diagrams/data6.xml"/><Relationship Id="rId9" Type="http://schemas.openxmlformats.org/officeDocument/2006/relationships/image" Target="../media/image55.png"/></Relationships>
</file>

<file path=ppt/slides/_rels/slide32.xml.rels><?xml version="1.0" encoding="UTF-8" standalone="yes"?>
<Relationships xmlns="http://schemas.openxmlformats.org/package/2006/relationships"><Relationship Id="rId8" Type="http://schemas.microsoft.com/office/2007/relationships/diagramDrawing" Target="../diagrams/drawing7.xml"/><Relationship Id="rId3" Type="http://schemas.microsoft.com/office/2007/relationships/hdphoto" Target="../media/hdphoto1.wdp"/><Relationship Id="rId7" Type="http://schemas.openxmlformats.org/officeDocument/2006/relationships/diagramColors" Target="../diagrams/colors7.xml"/><Relationship Id="rId2" Type="http://schemas.openxmlformats.org/officeDocument/2006/relationships/image" Target="../media/image54.png"/><Relationship Id="rId1" Type="http://schemas.openxmlformats.org/officeDocument/2006/relationships/slideLayout" Target="../slideLayouts/slideLayout1.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33.xml.rels><?xml version="1.0" encoding="UTF-8" standalone="yes"?>
<Relationships xmlns="http://schemas.openxmlformats.org/package/2006/relationships"><Relationship Id="rId8" Type="http://schemas.microsoft.com/office/2007/relationships/diagramDrawing" Target="../diagrams/drawing8.xml"/><Relationship Id="rId3" Type="http://schemas.microsoft.com/office/2007/relationships/hdphoto" Target="../media/hdphoto1.wdp"/><Relationship Id="rId7" Type="http://schemas.openxmlformats.org/officeDocument/2006/relationships/diagramColors" Target="../diagrams/colors8.xml"/><Relationship Id="rId2" Type="http://schemas.openxmlformats.org/officeDocument/2006/relationships/image" Target="../media/image54.png"/><Relationship Id="rId1" Type="http://schemas.openxmlformats.org/officeDocument/2006/relationships/slideLayout" Target="../slideLayouts/slideLayout1.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4.png"/><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4.png"/><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8" Type="http://schemas.microsoft.com/office/2007/relationships/diagramDrawing" Target="../diagrams/drawing9.xml"/><Relationship Id="rId3" Type="http://schemas.microsoft.com/office/2007/relationships/hdphoto" Target="../media/hdphoto1.wdp"/><Relationship Id="rId7" Type="http://schemas.openxmlformats.org/officeDocument/2006/relationships/diagramColors" Target="../diagrams/colors9.xml"/><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37.xml.rels><?xml version="1.0" encoding="UTF-8" standalone="yes"?>
<Relationships xmlns="http://schemas.openxmlformats.org/package/2006/relationships"><Relationship Id="rId8" Type="http://schemas.openxmlformats.org/officeDocument/2006/relationships/diagramQuickStyle" Target="../diagrams/quickStyle10.xml"/><Relationship Id="rId3" Type="http://schemas.microsoft.com/office/2007/relationships/hdphoto" Target="../media/hdphoto1.wdp"/><Relationship Id="rId7" Type="http://schemas.openxmlformats.org/officeDocument/2006/relationships/diagramLayout" Target="../diagrams/layout10.xml"/><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diagramData" Target="../diagrams/data10.xml"/><Relationship Id="rId11" Type="http://schemas.openxmlformats.org/officeDocument/2006/relationships/image" Target="../media/image65.png"/><Relationship Id="rId5" Type="http://schemas.microsoft.com/office/2007/relationships/hdphoto" Target="../media/hdphoto2.wdp"/><Relationship Id="rId10" Type="http://schemas.microsoft.com/office/2007/relationships/diagramDrawing" Target="../diagrams/drawing10.xml"/><Relationship Id="rId4" Type="http://schemas.openxmlformats.org/officeDocument/2006/relationships/image" Target="../media/image3.png"/><Relationship Id="rId9" Type="http://schemas.openxmlformats.org/officeDocument/2006/relationships/diagramColors" Target="../diagrams/colors10.xml"/></Relationships>
</file>

<file path=ppt/slides/_rels/slide38.xml.rels><?xml version="1.0" encoding="UTF-8" standalone="yes"?>
<Relationships xmlns="http://schemas.openxmlformats.org/package/2006/relationships"><Relationship Id="rId8" Type="http://schemas.openxmlformats.org/officeDocument/2006/relationships/diagramQuickStyle" Target="../diagrams/quickStyle11.xml"/><Relationship Id="rId3" Type="http://schemas.microsoft.com/office/2007/relationships/hdphoto" Target="../media/hdphoto1.wdp"/><Relationship Id="rId7" Type="http://schemas.openxmlformats.org/officeDocument/2006/relationships/diagramLayout" Target="../diagrams/layout11.xml"/><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diagramData" Target="../diagrams/data11.xml"/><Relationship Id="rId11" Type="http://schemas.openxmlformats.org/officeDocument/2006/relationships/image" Target="../media/image65.png"/><Relationship Id="rId5" Type="http://schemas.microsoft.com/office/2007/relationships/hdphoto" Target="../media/hdphoto2.wdp"/><Relationship Id="rId10" Type="http://schemas.microsoft.com/office/2007/relationships/diagramDrawing" Target="../diagrams/drawing11.xml"/><Relationship Id="rId4" Type="http://schemas.openxmlformats.org/officeDocument/2006/relationships/image" Target="../media/image3.png"/><Relationship Id="rId9" Type="http://schemas.openxmlformats.org/officeDocument/2006/relationships/diagramColors" Target="../diagrams/colors11.xml"/></Relationships>
</file>

<file path=ppt/slides/_rels/slide39.xml.rels><?xml version="1.0" encoding="UTF-8" standalone="yes"?>
<Relationships xmlns="http://schemas.openxmlformats.org/package/2006/relationships"><Relationship Id="rId8" Type="http://schemas.openxmlformats.org/officeDocument/2006/relationships/diagramQuickStyle" Target="../diagrams/quickStyle12.xml"/><Relationship Id="rId13" Type="http://schemas.microsoft.com/office/2007/relationships/hdphoto" Target="../media/hdphoto31.wdp"/><Relationship Id="rId3" Type="http://schemas.microsoft.com/office/2007/relationships/hdphoto" Target="../media/hdphoto1.wdp"/><Relationship Id="rId7" Type="http://schemas.openxmlformats.org/officeDocument/2006/relationships/diagramLayout" Target="../diagrams/layout12.xml"/><Relationship Id="rId12"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diagramData" Target="../diagrams/data12.xml"/><Relationship Id="rId11" Type="http://schemas.openxmlformats.org/officeDocument/2006/relationships/image" Target="../media/image65.png"/><Relationship Id="rId5" Type="http://schemas.microsoft.com/office/2007/relationships/hdphoto" Target="../media/hdphoto2.wdp"/><Relationship Id="rId10" Type="http://schemas.microsoft.com/office/2007/relationships/diagramDrawing" Target="../diagrams/drawing12.xml"/><Relationship Id="rId4" Type="http://schemas.openxmlformats.org/officeDocument/2006/relationships/image" Target="../media/image3.png"/><Relationship Id="rId9" Type="http://schemas.openxmlformats.org/officeDocument/2006/relationships/diagramColors" Target="../diagrams/colors1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8" Type="http://schemas.openxmlformats.org/officeDocument/2006/relationships/diagramQuickStyle" Target="../diagrams/quickStyle13.xml"/><Relationship Id="rId13" Type="http://schemas.microsoft.com/office/2007/relationships/hdphoto" Target="../media/hdphoto32.wdp"/><Relationship Id="rId3" Type="http://schemas.microsoft.com/office/2007/relationships/hdphoto" Target="../media/hdphoto1.wdp"/><Relationship Id="rId7" Type="http://schemas.openxmlformats.org/officeDocument/2006/relationships/diagramLayout" Target="../diagrams/layout13.xml"/><Relationship Id="rId12" Type="http://schemas.openxmlformats.org/officeDocument/2006/relationships/image" Target="../media/image73.png"/><Relationship Id="rId2" Type="http://schemas.openxmlformats.org/officeDocument/2006/relationships/image" Target="../media/image70.png"/><Relationship Id="rId16"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diagramData" Target="../diagrams/data13.xml"/><Relationship Id="rId11" Type="http://schemas.openxmlformats.org/officeDocument/2006/relationships/image" Target="../media/image72.png"/><Relationship Id="rId5" Type="http://schemas.microsoft.com/office/2007/relationships/hdphoto" Target="../media/hdphoto2.wdp"/><Relationship Id="rId15" Type="http://schemas.microsoft.com/office/2007/relationships/hdphoto" Target="../media/hdphoto33.wdp"/><Relationship Id="rId10" Type="http://schemas.microsoft.com/office/2007/relationships/diagramDrawing" Target="../diagrams/drawing13.xml"/><Relationship Id="rId4" Type="http://schemas.openxmlformats.org/officeDocument/2006/relationships/image" Target="../media/image3.png"/><Relationship Id="rId9" Type="http://schemas.openxmlformats.org/officeDocument/2006/relationships/diagramColors" Target="../diagrams/colors13.xml"/><Relationship Id="rId14" Type="http://schemas.openxmlformats.org/officeDocument/2006/relationships/image" Target="../media/image74.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5.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7.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microsoft.com/office/2007/relationships/hdphoto" Target="../media/hdphoto9.wdp"/><Relationship Id="rId3" Type="http://schemas.microsoft.com/office/2007/relationships/hdphoto" Target="../media/hdphoto1.wdp"/><Relationship Id="rId7" Type="http://schemas.openxmlformats.org/officeDocument/2006/relationships/image" Target="../media/image22.jpeg"/><Relationship Id="rId2" Type="http://schemas.openxmlformats.org/officeDocument/2006/relationships/image" Target="../media/image19.pn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21.jpe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23.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 </a:t>
            </a:r>
            <a:endParaRPr lang="it-IT" dirty="0"/>
          </a:p>
        </p:txBody>
      </p:sp>
      <p:pic>
        <p:nvPicPr>
          <p:cNvPr id="3074" name="Picture 2"/>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sharpenSoften amount="25000"/>
                    </a14:imgEffect>
                    <a14:imgEffect>
                      <a14:colorTemperature colorTemp="72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 y="0"/>
            <a:ext cx="9143999" cy="7046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0" y="417488"/>
            <a:ext cx="6300192" cy="3477875"/>
          </a:xfrm>
          <a:prstGeom prst="rect">
            <a:avLst/>
          </a:prstGeom>
          <a:ln>
            <a:noFill/>
          </a:ln>
        </p:spPr>
        <p:txBody>
          <a:bodyPr wrap="square">
            <a:spAutoFit/>
          </a:bodyPr>
          <a:lstStyle/>
          <a:p>
            <a:pPr algn="ctr"/>
            <a:r>
              <a:rPr lang="en-US" sz="4400" b="1" dirty="0">
                <a:ln w="18415" cmpd="sng">
                  <a:solidFill>
                    <a:srgbClr val="FFFFFF"/>
                  </a:solidFill>
                  <a:prstDash val="solid"/>
                </a:ln>
                <a:solidFill>
                  <a:srgbClr val="FFFFFF"/>
                </a:solidFill>
                <a:effectLst>
                  <a:outerShdw blurRad="63500" dir="3600000" algn="tl" rotWithShape="0">
                    <a:srgbClr val="000000">
                      <a:alpha val="70000"/>
                    </a:srgbClr>
                  </a:outerShdw>
                </a:effectLst>
              </a:rPr>
              <a:t>The schools’ presentation</a:t>
            </a:r>
          </a:p>
          <a:p>
            <a:pPr algn="ctr"/>
            <a:endParaRPr lang="en-US" sz="4400" b="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en-US" sz="4400" b="1" dirty="0">
                <a:ln w="18415" cmpd="sng">
                  <a:solidFill>
                    <a:srgbClr val="FFFFFF"/>
                  </a:solidFill>
                  <a:prstDash val="solid"/>
                </a:ln>
                <a:solidFill>
                  <a:srgbClr val="FFFFFF"/>
                </a:solidFill>
                <a:effectLst>
                  <a:outerShdw blurRad="63500" dir="3600000" algn="tl" rotWithShape="0">
                    <a:srgbClr val="000000">
                      <a:alpha val="70000"/>
                    </a:srgbClr>
                  </a:outerShdw>
                </a:effectLst>
              </a:rPr>
              <a:t>7th Conference </a:t>
            </a:r>
          </a:p>
          <a:p>
            <a:pPr algn="ctr"/>
            <a:r>
              <a:rPr lang="en-US" sz="4400" b="1" dirty="0">
                <a:ln w="18415" cmpd="sng">
                  <a:solidFill>
                    <a:srgbClr val="FFFFFF"/>
                  </a:solidFill>
                  <a:prstDash val="solid"/>
                </a:ln>
                <a:solidFill>
                  <a:srgbClr val="FFFFFF"/>
                </a:solidFill>
                <a:effectLst>
                  <a:outerShdw blurRad="63500" dir="3600000" algn="tl" rotWithShape="0">
                    <a:srgbClr val="000000">
                      <a:alpha val="70000"/>
                    </a:srgbClr>
                  </a:outerShdw>
                </a:effectLst>
              </a:rPr>
              <a:t>of the </a:t>
            </a:r>
          </a:p>
          <a:p>
            <a:pPr algn="ctr"/>
            <a:r>
              <a:rPr lang="en-US" sz="4400" b="1" dirty="0">
                <a:ln w="18415" cmpd="sng">
                  <a:solidFill>
                    <a:srgbClr val="FFFFFF"/>
                  </a:solidFill>
                  <a:prstDash val="solid"/>
                </a:ln>
                <a:solidFill>
                  <a:srgbClr val="FFFFFF"/>
                </a:solidFill>
                <a:effectLst>
                  <a:outerShdw blurRad="63500" dir="3600000" algn="tl" rotWithShape="0">
                    <a:srgbClr val="000000">
                      <a:alpha val="70000"/>
                    </a:srgbClr>
                  </a:outerShdw>
                </a:effectLst>
              </a:rPr>
              <a:t>Centro Fermi’s </a:t>
            </a:r>
            <a:r>
              <a:rPr lang="en-US" sz="44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Project</a:t>
            </a: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 name="Rettangolo 4"/>
          <p:cNvSpPr/>
          <p:nvPr/>
        </p:nvSpPr>
        <p:spPr>
          <a:xfrm>
            <a:off x="3150096" y="5257616"/>
            <a:ext cx="5688631" cy="1631216"/>
          </a:xfrm>
          <a:prstGeom prst="rect">
            <a:avLst/>
          </a:prstGeom>
        </p:spPr>
        <p:txBody>
          <a:bodyPr wrap="square">
            <a:spAutoFit/>
          </a:bodyPr>
          <a:lstStyle/>
          <a:p>
            <a:pPr algn="ctr"/>
            <a:r>
              <a:rPr lang="it-IT" sz="3200" dirty="0" smtClean="0">
                <a:solidFill>
                  <a:schemeClr val="bg1"/>
                </a:solidFill>
              </a:rPr>
              <a:t> </a:t>
            </a:r>
          </a:p>
          <a:p>
            <a:pPr algn="ctr"/>
            <a:endParaRPr lang="it-IT" sz="3200" dirty="0">
              <a:solidFill>
                <a:schemeClr val="bg1"/>
              </a:solidFill>
            </a:endParaRPr>
          </a:p>
          <a:p>
            <a:pPr algn="ctr"/>
            <a:r>
              <a:rPr lang="it-IT" sz="3600" b="1" dirty="0" smtClean="0">
                <a:solidFill>
                  <a:schemeClr val="bg1"/>
                </a:solidFill>
              </a:rPr>
              <a:t>ERICE </a:t>
            </a:r>
            <a:r>
              <a:rPr lang="it-IT" sz="3600" b="1" dirty="0">
                <a:solidFill>
                  <a:schemeClr val="bg1"/>
                </a:solidFill>
              </a:rPr>
              <a:t>29-31 </a:t>
            </a:r>
            <a:r>
              <a:rPr lang="it-IT" sz="3600" b="1" dirty="0" err="1" smtClean="0">
                <a:solidFill>
                  <a:schemeClr val="bg1"/>
                </a:solidFill>
              </a:rPr>
              <a:t>May</a:t>
            </a:r>
            <a:r>
              <a:rPr lang="it-IT" sz="3600" b="1" dirty="0" smtClean="0">
                <a:solidFill>
                  <a:schemeClr val="bg1"/>
                </a:solidFill>
              </a:rPr>
              <a:t> </a:t>
            </a:r>
            <a:r>
              <a:rPr lang="it-IT" sz="3600" b="1" dirty="0">
                <a:solidFill>
                  <a:schemeClr val="bg1"/>
                </a:solidFill>
              </a:rPr>
              <a:t>2017</a:t>
            </a:r>
          </a:p>
        </p:txBody>
      </p:sp>
      <p:sp>
        <p:nvSpPr>
          <p:cNvPr id="6" name="CasellaDiTesto 5"/>
          <p:cNvSpPr txBox="1"/>
          <p:nvPr/>
        </p:nvSpPr>
        <p:spPr>
          <a:xfrm>
            <a:off x="5669868" y="4210509"/>
            <a:ext cx="3168352" cy="707886"/>
          </a:xfrm>
          <a:prstGeom prst="rect">
            <a:avLst/>
          </a:prstGeom>
          <a:noFill/>
        </p:spPr>
        <p:txBody>
          <a:bodyPr wrap="square" rtlCol="0">
            <a:spAutoFit/>
          </a:bodyPr>
          <a:lstStyle/>
          <a:p>
            <a:pPr lvl="0" algn="ctr"/>
            <a:r>
              <a:rPr lang="it-IT" sz="4000" b="1" dirty="0" smtClean="0">
                <a:solidFill>
                  <a:srgbClr val="FF0000"/>
                </a:solidFill>
              </a:rPr>
              <a:t>PROJECT EEE</a:t>
            </a:r>
            <a:endParaRPr lang="it-IT" sz="4000" b="1" dirty="0">
              <a:solidFill>
                <a:srgbClr val="FF0000"/>
              </a:solidFill>
            </a:endParaRPr>
          </a:p>
        </p:txBody>
      </p:sp>
    </p:spTree>
    <p:extLst>
      <p:ext uri="{BB962C8B-B14F-4D97-AF65-F5344CB8AC3E}">
        <p14:creationId xmlns:p14="http://schemas.microsoft.com/office/powerpoint/2010/main" val="3201122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barn(inVertical)">
                                      <p:cBhvr>
                                        <p:cTn id="10" dur="500"/>
                                        <p:tgtEl>
                                          <p:spTgt spid="4">
                                            <p:txEl>
                                              <p:pRg st="2" end="2"/>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barn(inVertical)">
                                      <p:cBhvr>
                                        <p:cTn id="13" dur="500"/>
                                        <p:tgtEl>
                                          <p:spTgt spid="4">
                                            <p:txEl>
                                              <p:pRg st="3" end="3"/>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xEl>
                                              <p:pRg st="4" end="4"/>
                                            </p:txEl>
                                          </p:spTgt>
                                        </p:tgtEl>
                                        <p:attrNameLst>
                                          <p:attrName>style.visibility</p:attrName>
                                        </p:attrNameLst>
                                      </p:cBhvr>
                                      <p:to>
                                        <p:strVal val="visible"/>
                                      </p:to>
                                    </p:set>
                                    <p:animEffect transition="in" filter="barn(inVertical)">
                                      <p:cBhvr>
                                        <p:cTn id="16" dur="500"/>
                                        <p:tgtEl>
                                          <p:spTgt spid="4">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074" name="Picture 2"/>
          <p:cNvPicPr>
            <a:picLocks noGrp="1" noChangeAspect="1" noChangeArrowheads="1"/>
          </p:cNvPicPr>
          <p:nvPr>
            <p:ph idx="1"/>
          </p:nvPr>
        </p:nvPicPr>
        <p:blipFill>
          <a:blip r:embed="rId2">
            <a:duotone>
              <a:prstClr val="black"/>
              <a:schemeClr val="accent1">
                <a:tint val="45000"/>
                <a:satMod val="400000"/>
              </a:schemeClr>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9337" y="-315416"/>
            <a:ext cx="9294084" cy="7317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tangolo 4"/>
          <p:cNvSpPr/>
          <p:nvPr/>
        </p:nvSpPr>
        <p:spPr>
          <a:xfrm>
            <a:off x="2195737" y="4941168"/>
            <a:ext cx="6948263" cy="1077218"/>
          </a:xfrm>
          <a:prstGeom prst="rect">
            <a:avLst/>
          </a:prstGeom>
        </p:spPr>
        <p:txBody>
          <a:bodyPr wrap="square">
            <a:spAutoFit/>
          </a:bodyPr>
          <a:lstStyle/>
          <a:p>
            <a:pPr algn="ctr"/>
            <a:r>
              <a:rPr lang="it-IT" sz="3200" dirty="0">
                <a:solidFill>
                  <a:prstClr val="white"/>
                </a:solidFill>
              </a:rPr>
              <a:t> </a:t>
            </a:r>
          </a:p>
          <a:p>
            <a:pPr algn="ctr"/>
            <a:endParaRPr lang="it-IT" sz="3200" dirty="0">
              <a:solidFill>
                <a:prstClr val="white"/>
              </a:solidFill>
            </a:endParaRPr>
          </a:p>
        </p:txBody>
      </p:sp>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067312" y="-5572000"/>
            <a:ext cx="9217023" cy="5184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ttangolo 3"/>
          <p:cNvSpPr/>
          <p:nvPr/>
        </p:nvSpPr>
        <p:spPr>
          <a:xfrm>
            <a:off x="6527574" y="6475452"/>
            <a:ext cx="2307684" cy="369332"/>
          </a:xfrm>
          <a:prstGeom prst="rect">
            <a:avLst/>
          </a:prstGeom>
        </p:spPr>
        <p:txBody>
          <a:bodyPr wrap="none">
            <a:spAutoFit/>
          </a:bodyPr>
          <a:lstStyle/>
          <a:p>
            <a:pPr algn="ctr"/>
            <a:r>
              <a:rPr lang="it-IT" b="1" dirty="0">
                <a:solidFill>
                  <a:prstClr val="white"/>
                </a:solidFill>
              </a:rPr>
              <a:t>ERICE 29-31 </a:t>
            </a:r>
            <a:r>
              <a:rPr lang="it-IT" b="1" dirty="0" err="1" smtClean="0">
                <a:solidFill>
                  <a:prstClr val="white"/>
                </a:solidFill>
              </a:rPr>
              <a:t>May</a:t>
            </a:r>
            <a:r>
              <a:rPr lang="it-IT" b="1" dirty="0" smtClean="0">
                <a:solidFill>
                  <a:prstClr val="white"/>
                </a:solidFill>
              </a:rPr>
              <a:t> </a:t>
            </a:r>
            <a:r>
              <a:rPr lang="it-IT" b="1" dirty="0">
                <a:solidFill>
                  <a:prstClr val="white"/>
                </a:solidFill>
              </a:rPr>
              <a:t>2017</a:t>
            </a:r>
          </a:p>
        </p:txBody>
      </p:sp>
      <p:pic>
        <p:nvPicPr>
          <p:cNvPr id="6148" name="Picture 4"/>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colorTemperature colorTemp="5300"/>
                    </a14:imgEffect>
                  </a14:imgLayer>
                </a14:imgProps>
              </a:ext>
              <a:ext uri="{28A0092B-C50C-407E-A947-70E740481C1C}">
                <a14:useLocalDpi xmlns:a14="http://schemas.microsoft.com/office/drawing/2010/main" val="0"/>
              </a:ext>
            </a:extLst>
          </a:blip>
          <a:srcRect/>
          <a:stretch/>
        </p:blipFill>
        <p:spPr bwMode="auto">
          <a:xfrm>
            <a:off x="683568" y="290141"/>
            <a:ext cx="7776829" cy="5833363"/>
          </a:xfrm>
          <a:prstGeom prst="rect">
            <a:avLst/>
          </a:prstGeom>
          <a:noFill/>
          <a:ln>
            <a:noFill/>
          </a:ln>
          <a:effectLst>
            <a:glow rad="228600">
              <a:schemeClr val="accent5">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asellaDiTesto 5"/>
          <p:cNvSpPr txBox="1"/>
          <p:nvPr/>
        </p:nvSpPr>
        <p:spPr>
          <a:xfrm>
            <a:off x="1475656" y="404664"/>
            <a:ext cx="6480720" cy="584775"/>
          </a:xfrm>
          <a:prstGeom prst="rect">
            <a:avLst/>
          </a:prstGeom>
          <a:solidFill>
            <a:schemeClr val="bg1"/>
          </a:solidFill>
        </p:spPr>
        <p:txBody>
          <a:bodyPr wrap="square" rtlCol="0">
            <a:spAutoFit/>
          </a:bodyPr>
          <a:lstStyle/>
          <a:p>
            <a:pPr algn="ctr"/>
            <a:r>
              <a:rPr lang="it-IT" sz="3200" b="1" dirty="0" err="1">
                <a:solidFill>
                  <a:srgbClr val="FF0000"/>
                </a:solidFill>
              </a:rPr>
              <a:t>Multigap</a:t>
            </a:r>
            <a:r>
              <a:rPr lang="it-IT" sz="3200" b="1" dirty="0">
                <a:solidFill>
                  <a:srgbClr val="FF0000"/>
                </a:solidFill>
              </a:rPr>
              <a:t> Resistive </a:t>
            </a:r>
            <a:r>
              <a:rPr lang="it-IT" sz="3200" b="1" dirty="0" err="1">
                <a:solidFill>
                  <a:srgbClr val="FF0000"/>
                </a:solidFill>
              </a:rPr>
              <a:t>Plate</a:t>
            </a:r>
            <a:r>
              <a:rPr lang="it-IT" sz="3200" b="1" dirty="0">
                <a:solidFill>
                  <a:srgbClr val="FF0000"/>
                </a:solidFill>
              </a:rPr>
              <a:t> </a:t>
            </a:r>
            <a:r>
              <a:rPr lang="it-IT" sz="3200" b="1" dirty="0" err="1">
                <a:solidFill>
                  <a:srgbClr val="FF0000"/>
                </a:solidFill>
              </a:rPr>
              <a:t>Chambers</a:t>
            </a:r>
            <a:endParaRPr lang="it-IT" sz="3200" b="1" dirty="0">
              <a:solidFill>
                <a:srgbClr val="FF0000"/>
              </a:solidFill>
            </a:endParaRPr>
          </a:p>
        </p:txBody>
      </p:sp>
    </p:spTree>
    <p:extLst>
      <p:ext uri="{BB962C8B-B14F-4D97-AF65-F5344CB8AC3E}">
        <p14:creationId xmlns:p14="http://schemas.microsoft.com/office/powerpoint/2010/main" val="1815036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barn(inVertical)">
                                      <p:cBhvr>
                                        <p:cTn id="7"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074" name="Picture 2"/>
          <p:cNvPicPr>
            <a:picLocks noGrp="1" noChangeAspect="1" noChangeArrowheads="1"/>
          </p:cNvPicPr>
          <p:nvPr>
            <p:ph idx="1"/>
          </p:nvPr>
        </p:nvPicPr>
        <p:blipFill>
          <a:blip r:embed="rId2">
            <a:duotone>
              <a:prstClr val="black"/>
              <a:schemeClr val="accent1">
                <a:tint val="45000"/>
                <a:satMod val="400000"/>
              </a:schemeClr>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5042" y="-387424"/>
            <a:ext cx="9294084" cy="7317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tangolo 4"/>
          <p:cNvSpPr/>
          <p:nvPr/>
        </p:nvSpPr>
        <p:spPr>
          <a:xfrm>
            <a:off x="2195737" y="4941168"/>
            <a:ext cx="6948263" cy="1077218"/>
          </a:xfrm>
          <a:prstGeom prst="rect">
            <a:avLst/>
          </a:prstGeom>
        </p:spPr>
        <p:txBody>
          <a:bodyPr wrap="square">
            <a:spAutoFit/>
          </a:bodyPr>
          <a:lstStyle/>
          <a:p>
            <a:pPr algn="ctr"/>
            <a:r>
              <a:rPr lang="it-IT" sz="3200" dirty="0">
                <a:solidFill>
                  <a:prstClr val="white"/>
                </a:solidFill>
              </a:rPr>
              <a:t> </a:t>
            </a:r>
          </a:p>
          <a:p>
            <a:pPr algn="ctr"/>
            <a:endParaRPr lang="it-IT" sz="3200" dirty="0">
              <a:solidFill>
                <a:prstClr val="white"/>
              </a:solidFill>
            </a:endParaRPr>
          </a:p>
        </p:txBody>
      </p:sp>
      <p:sp>
        <p:nvSpPr>
          <p:cNvPr id="3" name="Rettangolo 2"/>
          <p:cNvSpPr/>
          <p:nvPr/>
        </p:nvSpPr>
        <p:spPr>
          <a:xfrm>
            <a:off x="162373" y="0"/>
            <a:ext cx="3401515" cy="5632311"/>
          </a:xfrm>
          <a:prstGeom prst="rect">
            <a:avLst/>
          </a:prstGeom>
        </p:spPr>
        <p:txBody>
          <a:bodyPr wrap="square">
            <a:spAutoFit/>
          </a:bodyPr>
          <a:lstStyle/>
          <a:p>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Each</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layer</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is</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separated</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by a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fishing</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line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laid</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in a zig-zag pattern to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provide</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gaps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between</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layers</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and to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avoid</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the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layers</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touching</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each</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other</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p>
        </p:txBody>
      </p:sp>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067312" y="-5572000"/>
            <a:ext cx="9217023" cy="5184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ttangolo 3"/>
          <p:cNvSpPr/>
          <p:nvPr/>
        </p:nvSpPr>
        <p:spPr>
          <a:xfrm>
            <a:off x="6380259" y="6475452"/>
            <a:ext cx="2602314" cy="369332"/>
          </a:xfrm>
          <a:prstGeom prst="rect">
            <a:avLst/>
          </a:prstGeom>
        </p:spPr>
        <p:txBody>
          <a:bodyPr wrap="none">
            <a:spAutoFit/>
          </a:bodyPr>
          <a:lstStyle/>
          <a:p>
            <a:pPr algn="ctr"/>
            <a:r>
              <a:rPr lang="it-IT" b="1" dirty="0">
                <a:solidFill>
                  <a:prstClr val="white"/>
                </a:solidFill>
              </a:rPr>
              <a:t>ERICE 29-31 Maggio 2017</a:t>
            </a:r>
          </a:p>
        </p:txBody>
      </p:sp>
      <p:pic>
        <p:nvPicPr>
          <p:cNvPr id="11266" name="Picture 2"/>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4499992" y="2974444"/>
            <a:ext cx="4667073" cy="350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descr="Risultati immagini per vetronite eee"/>
          <p:cNvPicPr>
            <a:picLocks noChangeAspect="1" noChangeArrowheads="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4964659" y="-26311"/>
            <a:ext cx="3450480" cy="2877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0393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1000"/>
                                        <p:tgtEl>
                                          <p:spTgt spid="11268"/>
                                        </p:tgtEl>
                                      </p:cBhvr>
                                    </p:animEffect>
                                    <p:anim calcmode="lin" valueType="num">
                                      <p:cBhvr>
                                        <p:cTn id="8" dur="1000" fill="hold"/>
                                        <p:tgtEl>
                                          <p:spTgt spid="11268"/>
                                        </p:tgtEl>
                                        <p:attrNameLst>
                                          <p:attrName>ppt_x</p:attrName>
                                        </p:attrNameLst>
                                      </p:cBhvr>
                                      <p:tavLst>
                                        <p:tav tm="0">
                                          <p:val>
                                            <p:strVal val="#ppt_x"/>
                                          </p:val>
                                        </p:tav>
                                        <p:tav tm="100000">
                                          <p:val>
                                            <p:strVal val="#ppt_x"/>
                                          </p:val>
                                        </p:tav>
                                      </p:tavLst>
                                    </p:anim>
                                    <p:anim calcmode="lin" valueType="num">
                                      <p:cBhvr>
                                        <p:cTn id="9" dur="1000" fill="hold"/>
                                        <p:tgtEl>
                                          <p:spTgt spid="1126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1266"/>
                                        </p:tgtEl>
                                        <p:attrNameLst>
                                          <p:attrName>style.visibility</p:attrName>
                                        </p:attrNameLst>
                                      </p:cBhvr>
                                      <p:to>
                                        <p:strVal val="visible"/>
                                      </p:to>
                                    </p:set>
                                    <p:animEffect transition="in" filter="wipe(down)">
                                      <p:cBhvr>
                                        <p:cTn id="14"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074" name="Picture 2"/>
          <p:cNvPicPr>
            <a:picLocks noGrp="1" noChangeAspect="1" noChangeArrowheads="1"/>
          </p:cNvPicPr>
          <p:nvPr>
            <p:ph idx="1"/>
          </p:nvPr>
        </p:nvPicPr>
        <p:blipFill>
          <a:blip r:embed="rId2">
            <a:duotone>
              <a:prstClr val="black"/>
              <a:schemeClr val="accent1">
                <a:tint val="45000"/>
                <a:satMod val="400000"/>
              </a:schemeClr>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5042" y="-387424"/>
            <a:ext cx="9294084" cy="7317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tangolo 4"/>
          <p:cNvSpPr/>
          <p:nvPr/>
        </p:nvSpPr>
        <p:spPr>
          <a:xfrm>
            <a:off x="2195737" y="4941168"/>
            <a:ext cx="6948263" cy="1077218"/>
          </a:xfrm>
          <a:prstGeom prst="rect">
            <a:avLst/>
          </a:prstGeom>
        </p:spPr>
        <p:txBody>
          <a:bodyPr wrap="square">
            <a:spAutoFit/>
          </a:bodyPr>
          <a:lstStyle/>
          <a:p>
            <a:pPr algn="ctr"/>
            <a:r>
              <a:rPr lang="it-IT" sz="3200" dirty="0">
                <a:solidFill>
                  <a:prstClr val="white"/>
                </a:solidFill>
              </a:rPr>
              <a:t> </a:t>
            </a:r>
          </a:p>
          <a:p>
            <a:pPr algn="ctr"/>
            <a:endParaRPr lang="it-IT" sz="3200" dirty="0">
              <a:solidFill>
                <a:prstClr val="white"/>
              </a:solidFill>
            </a:endParaRPr>
          </a:p>
        </p:txBody>
      </p:sp>
      <p:sp>
        <p:nvSpPr>
          <p:cNvPr id="3" name="Rettangolo 2"/>
          <p:cNvSpPr/>
          <p:nvPr/>
        </p:nvSpPr>
        <p:spPr>
          <a:xfrm>
            <a:off x="162373" y="0"/>
            <a:ext cx="3473523" cy="5078313"/>
          </a:xfrm>
          <a:prstGeom prst="rect">
            <a:avLst/>
          </a:prstGeom>
        </p:spPr>
        <p:txBody>
          <a:bodyPr wrap="square">
            <a:spAutoFit/>
          </a:bodyPr>
          <a:lstStyle/>
          <a:p>
            <a:r>
              <a:rPr lang="it-IT" sz="3600" b="1" dirty="0" err="1" smtClean="0">
                <a:solidFill>
                  <a:schemeClr val="bg1"/>
                </a:solidFill>
              </a:rPr>
              <a:t>Each</a:t>
            </a:r>
            <a:r>
              <a:rPr lang="it-IT" sz="3600" b="1" dirty="0" smtClean="0">
                <a:solidFill>
                  <a:schemeClr val="bg1"/>
                </a:solidFill>
              </a:rPr>
              <a:t> </a:t>
            </a:r>
            <a:r>
              <a:rPr lang="it-IT" sz="3600" b="1" dirty="0" err="1" smtClean="0">
                <a:solidFill>
                  <a:schemeClr val="bg1"/>
                </a:solidFill>
              </a:rPr>
              <a:t>chamber</a:t>
            </a:r>
            <a:r>
              <a:rPr lang="it-IT" sz="3600" b="1" dirty="0" smtClean="0">
                <a:solidFill>
                  <a:schemeClr val="bg1"/>
                </a:solidFill>
              </a:rPr>
              <a:t> </a:t>
            </a:r>
            <a:r>
              <a:rPr lang="it-IT" sz="3600" b="1" dirty="0" err="1" smtClean="0">
                <a:solidFill>
                  <a:schemeClr val="bg1"/>
                </a:solidFill>
              </a:rPr>
              <a:t>has</a:t>
            </a:r>
            <a:r>
              <a:rPr lang="it-IT" sz="3600" b="1" dirty="0" smtClean="0">
                <a:solidFill>
                  <a:schemeClr val="bg1"/>
                </a:solidFill>
              </a:rPr>
              <a:t> </a:t>
            </a:r>
            <a:r>
              <a:rPr lang="it-IT" sz="3600" b="1" dirty="0" err="1" smtClean="0">
                <a:solidFill>
                  <a:schemeClr val="bg1"/>
                </a:solidFill>
              </a:rPr>
              <a:t>been</a:t>
            </a:r>
            <a:r>
              <a:rPr lang="it-IT" sz="3600" b="1" dirty="0" smtClean="0">
                <a:solidFill>
                  <a:schemeClr val="bg1"/>
                </a:solidFill>
              </a:rPr>
              <a:t> </a:t>
            </a:r>
            <a:r>
              <a:rPr lang="it-IT" sz="3600" b="1" dirty="0" err="1" smtClean="0">
                <a:solidFill>
                  <a:schemeClr val="bg1"/>
                </a:solidFill>
              </a:rPr>
              <a:t>constructed</a:t>
            </a:r>
            <a:r>
              <a:rPr lang="it-IT" sz="3600" b="1" dirty="0" smtClean="0">
                <a:solidFill>
                  <a:schemeClr val="bg1"/>
                </a:solidFill>
              </a:rPr>
              <a:t> in the </a:t>
            </a:r>
            <a:r>
              <a:rPr lang="it-IT" sz="3600" b="1" dirty="0" err="1" smtClean="0">
                <a:solidFill>
                  <a:schemeClr val="bg1"/>
                </a:solidFill>
              </a:rPr>
              <a:t>form</a:t>
            </a:r>
            <a:r>
              <a:rPr lang="it-IT" sz="3600" b="1" dirty="0" smtClean="0">
                <a:solidFill>
                  <a:schemeClr val="bg1"/>
                </a:solidFill>
              </a:rPr>
              <a:t> of a sandwich with 7 </a:t>
            </a:r>
            <a:r>
              <a:rPr lang="it-IT" sz="3600" b="1" dirty="0" err="1" smtClean="0">
                <a:solidFill>
                  <a:schemeClr val="bg1"/>
                </a:solidFill>
              </a:rPr>
              <a:t>layers</a:t>
            </a:r>
            <a:r>
              <a:rPr lang="it-IT" sz="3600" b="1" dirty="0" smtClean="0">
                <a:solidFill>
                  <a:schemeClr val="bg1"/>
                </a:solidFill>
              </a:rPr>
              <a:t> of </a:t>
            </a:r>
            <a:r>
              <a:rPr lang="it-IT" sz="3600" b="1" dirty="0" err="1" smtClean="0">
                <a:solidFill>
                  <a:schemeClr val="bg1"/>
                </a:solidFill>
              </a:rPr>
              <a:t>glass</a:t>
            </a:r>
            <a:r>
              <a:rPr lang="it-IT" sz="3600" b="1" dirty="0" smtClean="0">
                <a:solidFill>
                  <a:schemeClr val="bg1"/>
                </a:solidFill>
              </a:rPr>
              <a:t>, </a:t>
            </a:r>
            <a:r>
              <a:rPr lang="it-IT" sz="3600" b="1" dirty="0" err="1" smtClean="0">
                <a:solidFill>
                  <a:schemeClr val="bg1"/>
                </a:solidFill>
              </a:rPr>
              <a:t>each</a:t>
            </a:r>
            <a:r>
              <a:rPr lang="it-IT" sz="3600" b="1" dirty="0" smtClean="0">
                <a:solidFill>
                  <a:schemeClr val="bg1"/>
                </a:solidFill>
              </a:rPr>
              <a:t> </a:t>
            </a:r>
            <a:r>
              <a:rPr lang="it-IT" sz="3600" b="1" dirty="0" err="1" smtClean="0">
                <a:solidFill>
                  <a:schemeClr val="bg1"/>
                </a:solidFill>
              </a:rPr>
              <a:t>layer</a:t>
            </a:r>
            <a:r>
              <a:rPr lang="it-IT" sz="3600" b="1" dirty="0" smtClean="0">
                <a:solidFill>
                  <a:schemeClr val="bg1"/>
                </a:solidFill>
              </a:rPr>
              <a:t> </a:t>
            </a:r>
            <a:r>
              <a:rPr lang="it-IT" sz="3600" b="1" dirty="0" err="1" smtClean="0">
                <a:solidFill>
                  <a:schemeClr val="bg1"/>
                </a:solidFill>
              </a:rPr>
              <a:t>has</a:t>
            </a:r>
            <a:r>
              <a:rPr lang="it-IT" sz="3600" b="1" dirty="0" smtClean="0">
                <a:solidFill>
                  <a:schemeClr val="bg1"/>
                </a:solidFill>
              </a:rPr>
              <a:t> a </a:t>
            </a:r>
            <a:r>
              <a:rPr lang="it-IT" sz="3600" b="1" dirty="0" err="1" smtClean="0">
                <a:solidFill>
                  <a:schemeClr val="bg1"/>
                </a:solidFill>
              </a:rPr>
              <a:t>thickness</a:t>
            </a:r>
            <a:r>
              <a:rPr lang="it-IT" sz="3600" b="1" dirty="0" smtClean="0">
                <a:solidFill>
                  <a:schemeClr val="bg1"/>
                </a:solidFill>
              </a:rPr>
              <a:t> of 1.5mm.</a:t>
            </a:r>
          </a:p>
        </p:txBody>
      </p:sp>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067312" y="-5572000"/>
            <a:ext cx="9217023" cy="5184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ttangolo 3"/>
          <p:cNvSpPr/>
          <p:nvPr/>
        </p:nvSpPr>
        <p:spPr>
          <a:xfrm>
            <a:off x="6527574" y="6475452"/>
            <a:ext cx="2307684" cy="369332"/>
          </a:xfrm>
          <a:prstGeom prst="rect">
            <a:avLst/>
          </a:prstGeom>
        </p:spPr>
        <p:txBody>
          <a:bodyPr wrap="none">
            <a:spAutoFit/>
          </a:bodyPr>
          <a:lstStyle/>
          <a:p>
            <a:pPr algn="ctr"/>
            <a:r>
              <a:rPr lang="it-IT" b="1" dirty="0">
                <a:solidFill>
                  <a:prstClr val="white"/>
                </a:solidFill>
              </a:rPr>
              <a:t>ERICE 29-31 </a:t>
            </a:r>
            <a:r>
              <a:rPr lang="it-IT" b="1" dirty="0" err="1" smtClean="0">
                <a:solidFill>
                  <a:prstClr val="white"/>
                </a:solidFill>
              </a:rPr>
              <a:t>May</a:t>
            </a:r>
            <a:r>
              <a:rPr lang="it-IT" b="1" dirty="0" smtClean="0">
                <a:solidFill>
                  <a:prstClr val="white"/>
                </a:solidFill>
              </a:rPr>
              <a:t> </a:t>
            </a:r>
            <a:r>
              <a:rPr lang="it-IT" b="1" dirty="0">
                <a:solidFill>
                  <a:prstClr val="white"/>
                </a:solidFill>
              </a:rPr>
              <a:t>2017</a:t>
            </a:r>
          </a:p>
        </p:txBody>
      </p:sp>
      <p:pic>
        <p:nvPicPr>
          <p:cNvPr id="5123"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3827274" y="1844824"/>
            <a:ext cx="5400600" cy="405021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0633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randombar(horizontal)">
                                      <p:cBhvr>
                                        <p:cTn id="7" dur="5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074" name="Picture 2"/>
          <p:cNvPicPr>
            <a:picLocks noGrp="1" noChangeAspect="1" noChangeArrowheads="1"/>
          </p:cNvPicPr>
          <p:nvPr>
            <p:ph idx="1"/>
          </p:nvPr>
        </p:nvPicPr>
        <p:blipFill>
          <a:blip r:embed="rId2">
            <a:duotone>
              <a:prstClr val="black"/>
              <a:schemeClr val="accent1">
                <a:tint val="45000"/>
                <a:satMod val="400000"/>
              </a:schemeClr>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7349" y="-125393"/>
            <a:ext cx="9294084" cy="7317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tangolo 4"/>
          <p:cNvSpPr/>
          <p:nvPr/>
        </p:nvSpPr>
        <p:spPr>
          <a:xfrm>
            <a:off x="2195737" y="4941168"/>
            <a:ext cx="6948263" cy="1077218"/>
          </a:xfrm>
          <a:prstGeom prst="rect">
            <a:avLst/>
          </a:prstGeom>
        </p:spPr>
        <p:txBody>
          <a:bodyPr wrap="square">
            <a:spAutoFit/>
          </a:bodyPr>
          <a:lstStyle/>
          <a:p>
            <a:pPr algn="ctr"/>
            <a:r>
              <a:rPr lang="it-IT" sz="3200" dirty="0">
                <a:solidFill>
                  <a:prstClr val="white"/>
                </a:solidFill>
              </a:rPr>
              <a:t> </a:t>
            </a:r>
          </a:p>
          <a:p>
            <a:pPr algn="ctr"/>
            <a:endParaRPr lang="it-IT" sz="3200" dirty="0">
              <a:solidFill>
                <a:prstClr val="white"/>
              </a:solidFill>
            </a:endParaRPr>
          </a:p>
        </p:txBody>
      </p:sp>
      <p:sp>
        <p:nvSpPr>
          <p:cNvPr id="3" name="Rettangolo 2"/>
          <p:cNvSpPr/>
          <p:nvPr/>
        </p:nvSpPr>
        <p:spPr>
          <a:xfrm>
            <a:off x="162372" y="428358"/>
            <a:ext cx="3789371" cy="6740307"/>
          </a:xfrm>
          <a:prstGeom prst="rect">
            <a:avLst/>
          </a:prstGeom>
        </p:spPr>
        <p:txBody>
          <a:bodyPr wrap="square">
            <a:spAutoFit/>
          </a:bodyPr>
          <a:lstStyle/>
          <a:p>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The gaps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were</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created</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to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allow</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the flow of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gasses</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(freon and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Sulfur</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hexafluoride</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necessary</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for the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ionising</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process</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through</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the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passage</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of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cosmic</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muons</a:t>
            </a:r>
            <a:r>
              <a:rPr lang="it-IT" sz="3600" b="1" dirty="0">
                <a:ln w="18415" cmpd="sng">
                  <a:solidFill>
                    <a:srgbClr val="FFFFFF"/>
                  </a:solidFill>
                  <a:prstDash val="solid"/>
                </a:ln>
                <a:solidFill>
                  <a:srgbClr val="FFFFFF"/>
                </a:solidFill>
                <a:effectLst>
                  <a:outerShdw blurRad="63500" dir="3600000" algn="tl" rotWithShape="0">
                    <a:srgbClr val="000000">
                      <a:alpha val="70000"/>
                    </a:srgbClr>
                  </a:outerShdw>
                </a:effectLst>
              </a:rPr>
              <a:t>.</a:t>
            </a:r>
            <a:endPar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endParaRPr lang="it-IT" sz="3600" dirty="0">
              <a:solidFill>
                <a:schemeClr val="bg1"/>
              </a:solidFill>
            </a:endParaRPr>
          </a:p>
          <a:p>
            <a:endParaRPr lang="it-IT" sz="3600" dirty="0" smtClean="0">
              <a:solidFill>
                <a:schemeClr val="bg1"/>
              </a:solidFill>
            </a:endParaRPr>
          </a:p>
        </p:txBody>
      </p:sp>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067312" y="-5572000"/>
            <a:ext cx="9217023" cy="5184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ttangolo 3"/>
          <p:cNvSpPr/>
          <p:nvPr/>
        </p:nvSpPr>
        <p:spPr>
          <a:xfrm>
            <a:off x="6527574" y="6475452"/>
            <a:ext cx="2307683" cy="369332"/>
          </a:xfrm>
          <a:prstGeom prst="rect">
            <a:avLst/>
          </a:prstGeom>
        </p:spPr>
        <p:txBody>
          <a:bodyPr wrap="none">
            <a:spAutoFit/>
          </a:bodyPr>
          <a:lstStyle/>
          <a:p>
            <a:pPr algn="ctr"/>
            <a:r>
              <a:rPr lang="it-IT" b="1" dirty="0">
                <a:solidFill>
                  <a:prstClr val="white"/>
                </a:solidFill>
              </a:rPr>
              <a:t>ERICE 29-31 </a:t>
            </a:r>
            <a:r>
              <a:rPr lang="it-IT" b="1" dirty="0" err="1" smtClean="0">
                <a:solidFill>
                  <a:prstClr val="white"/>
                </a:solidFill>
              </a:rPr>
              <a:t>May</a:t>
            </a:r>
            <a:r>
              <a:rPr lang="it-IT" b="1" dirty="0" smtClean="0">
                <a:solidFill>
                  <a:prstClr val="white"/>
                </a:solidFill>
              </a:rPr>
              <a:t> 2017</a:t>
            </a:r>
            <a:endParaRPr lang="it-IT" b="1" dirty="0">
              <a:solidFill>
                <a:prstClr val="white"/>
              </a:solidFill>
            </a:endParaRPr>
          </a:p>
        </p:txBody>
      </p:sp>
      <p:pic>
        <p:nvPicPr>
          <p:cNvPr id="6148" name="Picture 4"/>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3628679" y="2281189"/>
            <a:ext cx="5548313" cy="3951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0840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anim calcmode="lin" valueType="num">
                                      <p:cBhvr>
                                        <p:cTn id="7" dur="500" fill="hold"/>
                                        <p:tgtEl>
                                          <p:spTgt spid="6148"/>
                                        </p:tgtEl>
                                        <p:attrNameLst>
                                          <p:attrName>ppt_w</p:attrName>
                                        </p:attrNameLst>
                                      </p:cBhvr>
                                      <p:tavLst>
                                        <p:tav tm="0">
                                          <p:val>
                                            <p:fltVal val="0"/>
                                          </p:val>
                                        </p:tav>
                                        <p:tav tm="100000">
                                          <p:val>
                                            <p:strVal val="#ppt_w"/>
                                          </p:val>
                                        </p:tav>
                                      </p:tavLst>
                                    </p:anim>
                                    <p:anim calcmode="lin" valueType="num">
                                      <p:cBhvr>
                                        <p:cTn id="8" dur="500" fill="hold"/>
                                        <p:tgtEl>
                                          <p:spTgt spid="6148"/>
                                        </p:tgtEl>
                                        <p:attrNameLst>
                                          <p:attrName>ppt_h</p:attrName>
                                        </p:attrNameLst>
                                      </p:cBhvr>
                                      <p:tavLst>
                                        <p:tav tm="0">
                                          <p:val>
                                            <p:fltVal val="0"/>
                                          </p:val>
                                        </p:tav>
                                        <p:tav tm="100000">
                                          <p:val>
                                            <p:strVal val="#ppt_h"/>
                                          </p:val>
                                        </p:tav>
                                      </p:tavLst>
                                    </p:anim>
                                    <p:animEffect transition="in" filter="fade">
                                      <p:cBhvr>
                                        <p:cTn id="9"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074" name="Picture 2"/>
          <p:cNvPicPr>
            <a:picLocks noGrp="1" noChangeAspect="1" noChangeArrowheads="1"/>
          </p:cNvPicPr>
          <p:nvPr>
            <p:ph idx="1"/>
          </p:nvPr>
        </p:nvPicPr>
        <p:blipFill>
          <a:blip r:embed="rId2">
            <a:duotone>
              <a:prstClr val="black"/>
              <a:schemeClr val="accent1">
                <a:tint val="45000"/>
                <a:satMod val="400000"/>
              </a:schemeClr>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9294084" cy="7317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tangolo 4"/>
          <p:cNvSpPr/>
          <p:nvPr/>
        </p:nvSpPr>
        <p:spPr>
          <a:xfrm>
            <a:off x="2195737" y="4941168"/>
            <a:ext cx="6948263" cy="1077218"/>
          </a:xfrm>
          <a:prstGeom prst="rect">
            <a:avLst/>
          </a:prstGeom>
        </p:spPr>
        <p:txBody>
          <a:bodyPr wrap="square">
            <a:spAutoFit/>
          </a:bodyPr>
          <a:lstStyle/>
          <a:p>
            <a:pPr algn="ctr"/>
            <a:r>
              <a:rPr lang="it-IT" sz="3200" dirty="0">
                <a:solidFill>
                  <a:prstClr val="white"/>
                </a:solidFill>
              </a:rPr>
              <a:t> </a:t>
            </a:r>
          </a:p>
          <a:p>
            <a:pPr algn="ctr"/>
            <a:endParaRPr lang="it-IT" sz="3200" dirty="0">
              <a:solidFill>
                <a:prstClr val="white"/>
              </a:solidFill>
            </a:endParaRPr>
          </a:p>
        </p:txBody>
      </p:sp>
      <p:sp>
        <p:nvSpPr>
          <p:cNvPr id="3" name="Rettangolo 2"/>
          <p:cNvSpPr/>
          <p:nvPr/>
        </p:nvSpPr>
        <p:spPr>
          <a:xfrm>
            <a:off x="179512" y="-171400"/>
            <a:ext cx="3600400" cy="6740307"/>
          </a:xfrm>
          <a:prstGeom prst="rect">
            <a:avLst/>
          </a:prstGeom>
        </p:spPr>
        <p:txBody>
          <a:bodyPr wrap="square">
            <a:spAutoFit/>
          </a:bodyPr>
          <a:lstStyle/>
          <a:p>
            <a:endParaRPr lang="it-IT"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The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two</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external</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terminal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plates</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are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larger</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and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coated</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with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mylar</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film, a resistive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layer</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it-IT" sz="3600" b="1" dirty="0" err="1">
                <a:ln w="18415" cmpd="sng">
                  <a:solidFill>
                    <a:srgbClr val="FFFFFF"/>
                  </a:solidFill>
                  <a:prstDash val="solid"/>
                </a:ln>
                <a:solidFill>
                  <a:srgbClr val="FFFFFF"/>
                </a:solidFill>
                <a:effectLst>
                  <a:outerShdw blurRad="63500" dir="3600000" algn="tl" rotWithShape="0">
                    <a:srgbClr val="000000">
                      <a:alpha val="70000"/>
                    </a:srgbClr>
                  </a:outerShdw>
                </a:effectLst>
              </a:rPr>
              <a:t>T</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hese</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two</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external</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plates</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will</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be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able</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to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apply</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voltage</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of 10,000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volts</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endParaRPr lang="it-IT" sz="3600" b="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067312" y="-5572000"/>
            <a:ext cx="9217023" cy="5184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ttangolo 3"/>
          <p:cNvSpPr/>
          <p:nvPr/>
        </p:nvSpPr>
        <p:spPr>
          <a:xfrm>
            <a:off x="6527574" y="6475452"/>
            <a:ext cx="2307683" cy="369332"/>
          </a:xfrm>
          <a:prstGeom prst="rect">
            <a:avLst/>
          </a:prstGeom>
        </p:spPr>
        <p:txBody>
          <a:bodyPr wrap="none">
            <a:spAutoFit/>
          </a:bodyPr>
          <a:lstStyle/>
          <a:p>
            <a:pPr algn="ctr"/>
            <a:r>
              <a:rPr lang="it-IT" b="1" dirty="0">
                <a:solidFill>
                  <a:prstClr val="white"/>
                </a:solidFill>
              </a:rPr>
              <a:t>ERICE 29-31 </a:t>
            </a:r>
            <a:r>
              <a:rPr lang="it-IT" b="1" dirty="0" err="1" smtClean="0">
                <a:solidFill>
                  <a:prstClr val="white"/>
                </a:solidFill>
              </a:rPr>
              <a:t>May</a:t>
            </a:r>
            <a:r>
              <a:rPr lang="it-IT" b="1" dirty="0" smtClean="0">
                <a:solidFill>
                  <a:prstClr val="white"/>
                </a:solidFill>
              </a:rPr>
              <a:t> 2017</a:t>
            </a:r>
            <a:endParaRPr lang="it-IT" b="1" dirty="0">
              <a:solidFill>
                <a:prstClr val="white"/>
              </a:solidFill>
            </a:endParaRPr>
          </a:p>
        </p:txBody>
      </p:sp>
      <p:pic>
        <p:nvPicPr>
          <p:cNvPr id="1024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9912" y="2164069"/>
            <a:ext cx="5529263" cy="414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7122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244"/>
                                        </p:tgtEl>
                                        <p:attrNameLst>
                                          <p:attrName>style.visibility</p:attrName>
                                        </p:attrNameLst>
                                      </p:cBhvr>
                                      <p:to>
                                        <p:strVal val="visible"/>
                                      </p:to>
                                    </p:set>
                                    <p:animEffect transition="in" filter="wheel(1)">
                                      <p:cBhvr>
                                        <p:cTn id="7" dur="20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074" name="Picture 2"/>
          <p:cNvPicPr>
            <a:picLocks noGrp="1" noChangeAspect="1" noChangeArrowheads="1"/>
          </p:cNvPicPr>
          <p:nvPr>
            <p:ph idx="1"/>
          </p:nvPr>
        </p:nvPicPr>
        <p:blipFill>
          <a:blip r:embed="rId2">
            <a:duotone>
              <a:prstClr val="black"/>
              <a:schemeClr val="accent1">
                <a:tint val="45000"/>
                <a:satMod val="400000"/>
              </a:schemeClr>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9337" y="-315416"/>
            <a:ext cx="9294084" cy="7317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tangolo 4"/>
          <p:cNvSpPr/>
          <p:nvPr/>
        </p:nvSpPr>
        <p:spPr>
          <a:xfrm>
            <a:off x="2195737" y="4941168"/>
            <a:ext cx="6948263" cy="1077218"/>
          </a:xfrm>
          <a:prstGeom prst="rect">
            <a:avLst/>
          </a:prstGeom>
        </p:spPr>
        <p:txBody>
          <a:bodyPr wrap="square">
            <a:spAutoFit/>
          </a:bodyPr>
          <a:lstStyle/>
          <a:p>
            <a:pPr algn="ctr"/>
            <a:r>
              <a:rPr lang="it-IT" sz="3200" dirty="0">
                <a:solidFill>
                  <a:prstClr val="white"/>
                </a:solidFill>
              </a:rPr>
              <a:t> </a:t>
            </a:r>
          </a:p>
          <a:p>
            <a:pPr algn="ctr"/>
            <a:endParaRPr lang="it-IT" sz="3200" dirty="0">
              <a:solidFill>
                <a:prstClr val="white"/>
              </a:solidFill>
            </a:endParaRPr>
          </a:p>
        </p:txBody>
      </p:sp>
      <p:sp>
        <p:nvSpPr>
          <p:cNvPr id="3" name="Rettangolo 2"/>
          <p:cNvSpPr/>
          <p:nvPr/>
        </p:nvSpPr>
        <p:spPr>
          <a:xfrm>
            <a:off x="179512" y="-171400"/>
            <a:ext cx="4392488" cy="3970318"/>
          </a:xfrm>
          <a:prstGeom prst="rect">
            <a:avLst/>
          </a:prstGeom>
        </p:spPr>
        <p:txBody>
          <a:bodyPr wrap="square">
            <a:spAutoFit/>
          </a:bodyPr>
          <a:lstStyle/>
          <a:p>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These</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glass</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plates</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are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incapsulated</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between</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the 2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vetronite</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panels</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that</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serve to isolate the high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voltage</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layers</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in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each</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chamber</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p>
        </p:txBody>
      </p:sp>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067312" y="-5572000"/>
            <a:ext cx="9217023" cy="5184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ttangolo 3"/>
          <p:cNvSpPr/>
          <p:nvPr/>
        </p:nvSpPr>
        <p:spPr>
          <a:xfrm>
            <a:off x="6527574" y="6475452"/>
            <a:ext cx="2307684" cy="369332"/>
          </a:xfrm>
          <a:prstGeom prst="rect">
            <a:avLst/>
          </a:prstGeom>
        </p:spPr>
        <p:txBody>
          <a:bodyPr wrap="none">
            <a:spAutoFit/>
          </a:bodyPr>
          <a:lstStyle/>
          <a:p>
            <a:pPr algn="ctr"/>
            <a:r>
              <a:rPr lang="it-IT" b="1" dirty="0">
                <a:solidFill>
                  <a:prstClr val="white"/>
                </a:solidFill>
              </a:rPr>
              <a:t>ERICE 29-31 </a:t>
            </a:r>
            <a:r>
              <a:rPr lang="it-IT" b="1" dirty="0" err="1" smtClean="0">
                <a:solidFill>
                  <a:prstClr val="white"/>
                </a:solidFill>
              </a:rPr>
              <a:t>May</a:t>
            </a:r>
            <a:r>
              <a:rPr lang="it-IT" b="1" dirty="0" smtClean="0">
                <a:solidFill>
                  <a:prstClr val="white"/>
                </a:solidFill>
              </a:rPr>
              <a:t> </a:t>
            </a:r>
            <a:r>
              <a:rPr lang="it-IT" b="1" dirty="0">
                <a:solidFill>
                  <a:prstClr val="white"/>
                </a:solidFill>
              </a:rPr>
              <a:t>2017</a:t>
            </a:r>
          </a:p>
        </p:txBody>
      </p:sp>
      <p:pic>
        <p:nvPicPr>
          <p:cNvPr id="12290" name="Picture 2"/>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3272928" y="3501243"/>
            <a:ext cx="5562330" cy="2879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544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wipe(down)">
                                      <p:cBhvr>
                                        <p:cTn id="7"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074" name="Picture 2"/>
          <p:cNvPicPr>
            <a:picLocks noGrp="1" noChangeAspect="1" noChangeArrowheads="1"/>
          </p:cNvPicPr>
          <p:nvPr>
            <p:ph idx="1"/>
          </p:nvPr>
        </p:nvPicPr>
        <p:blipFill>
          <a:blip r:embed="rId2">
            <a:duotone>
              <a:prstClr val="black"/>
              <a:schemeClr val="accent1">
                <a:tint val="45000"/>
                <a:satMod val="400000"/>
              </a:schemeClr>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9337" y="-315416"/>
            <a:ext cx="9294084" cy="7317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tangolo 4"/>
          <p:cNvSpPr/>
          <p:nvPr/>
        </p:nvSpPr>
        <p:spPr>
          <a:xfrm>
            <a:off x="2195737" y="4941168"/>
            <a:ext cx="6948263" cy="1077218"/>
          </a:xfrm>
          <a:prstGeom prst="rect">
            <a:avLst/>
          </a:prstGeom>
        </p:spPr>
        <p:txBody>
          <a:bodyPr wrap="square">
            <a:spAutoFit/>
          </a:bodyPr>
          <a:lstStyle/>
          <a:p>
            <a:pPr algn="ctr"/>
            <a:r>
              <a:rPr lang="it-IT" sz="3200" dirty="0">
                <a:solidFill>
                  <a:prstClr val="white"/>
                </a:solidFill>
              </a:rPr>
              <a:t> </a:t>
            </a:r>
          </a:p>
          <a:p>
            <a:pPr algn="ctr"/>
            <a:endParaRPr lang="it-IT" sz="3200" dirty="0">
              <a:solidFill>
                <a:prstClr val="white"/>
              </a:solidFill>
            </a:endParaRPr>
          </a:p>
        </p:txBody>
      </p:sp>
      <p:sp>
        <p:nvSpPr>
          <p:cNvPr id="3" name="Rettangolo 2"/>
          <p:cNvSpPr/>
          <p:nvPr/>
        </p:nvSpPr>
        <p:spPr>
          <a:xfrm>
            <a:off x="179512" y="-171400"/>
            <a:ext cx="6048672" cy="2862322"/>
          </a:xfrm>
          <a:prstGeom prst="rect">
            <a:avLst/>
          </a:prstGeom>
        </p:spPr>
        <p:txBody>
          <a:bodyPr wrap="square">
            <a:spAutoFit/>
          </a:bodyPr>
          <a:lstStyle/>
          <a:p>
            <a:r>
              <a:rPr lang="it-IT" sz="3600" b="1" dirty="0" err="1">
                <a:ln w="18415" cmpd="sng">
                  <a:solidFill>
                    <a:srgbClr val="FFFFFF"/>
                  </a:solidFill>
                  <a:prstDash val="solid"/>
                </a:ln>
                <a:solidFill>
                  <a:srgbClr val="FFFFFF"/>
                </a:solidFill>
                <a:effectLst>
                  <a:outerShdw blurRad="63500" dir="3600000" algn="tl" rotWithShape="0">
                    <a:srgbClr val="000000">
                      <a:alpha val="70000"/>
                    </a:srgbClr>
                  </a:outerShdw>
                </a:effectLst>
              </a:rPr>
              <a:t>A</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dhesive</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copper</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strips</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are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applied</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on the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vetronite</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panels</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Each</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of the 24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strips</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is</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25mm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thick</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and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represents</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reading</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of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electrodes</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endParaRPr lang="it-IT" sz="3600" b="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067312" y="-5572000"/>
            <a:ext cx="9217023" cy="5184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ttangolo 3"/>
          <p:cNvSpPr/>
          <p:nvPr/>
        </p:nvSpPr>
        <p:spPr>
          <a:xfrm>
            <a:off x="6527574" y="6475452"/>
            <a:ext cx="2307684" cy="369332"/>
          </a:xfrm>
          <a:prstGeom prst="rect">
            <a:avLst/>
          </a:prstGeom>
        </p:spPr>
        <p:txBody>
          <a:bodyPr wrap="none">
            <a:spAutoFit/>
          </a:bodyPr>
          <a:lstStyle/>
          <a:p>
            <a:pPr algn="ctr"/>
            <a:r>
              <a:rPr lang="it-IT" b="1" dirty="0">
                <a:solidFill>
                  <a:prstClr val="white"/>
                </a:solidFill>
              </a:rPr>
              <a:t>ERICE 29-31 </a:t>
            </a:r>
            <a:r>
              <a:rPr lang="it-IT" b="1" dirty="0" err="1" smtClean="0">
                <a:solidFill>
                  <a:prstClr val="white"/>
                </a:solidFill>
              </a:rPr>
              <a:t>May</a:t>
            </a:r>
            <a:r>
              <a:rPr lang="it-IT" b="1" dirty="0" smtClean="0">
                <a:solidFill>
                  <a:prstClr val="white"/>
                </a:solidFill>
              </a:rPr>
              <a:t> </a:t>
            </a:r>
            <a:r>
              <a:rPr lang="it-IT" b="1" dirty="0">
                <a:solidFill>
                  <a:prstClr val="white"/>
                </a:solidFill>
              </a:rPr>
              <a:t>2017</a:t>
            </a:r>
          </a:p>
        </p:txBody>
      </p:sp>
      <p:pic>
        <p:nvPicPr>
          <p:cNvPr id="9218"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4049552" y="2786221"/>
            <a:ext cx="4956043" cy="371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1333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 calcmode="lin" valueType="num">
                                      <p:cBhvr>
                                        <p:cTn id="7" dur="500" fill="hold"/>
                                        <p:tgtEl>
                                          <p:spTgt spid="9218"/>
                                        </p:tgtEl>
                                        <p:attrNameLst>
                                          <p:attrName>ppt_w</p:attrName>
                                        </p:attrNameLst>
                                      </p:cBhvr>
                                      <p:tavLst>
                                        <p:tav tm="0">
                                          <p:val>
                                            <p:fltVal val="0"/>
                                          </p:val>
                                        </p:tav>
                                        <p:tav tm="100000">
                                          <p:val>
                                            <p:strVal val="#ppt_w"/>
                                          </p:val>
                                        </p:tav>
                                      </p:tavLst>
                                    </p:anim>
                                    <p:anim calcmode="lin" valueType="num">
                                      <p:cBhvr>
                                        <p:cTn id="8" dur="500" fill="hold"/>
                                        <p:tgtEl>
                                          <p:spTgt spid="9218"/>
                                        </p:tgtEl>
                                        <p:attrNameLst>
                                          <p:attrName>ppt_h</p:attrName>
                                        </p:attrNameLst>
                                      </p:cBhvr>
                                      <p:tavLst>
                                        <p:tav tm="0">
                                          <p:val>
                                            <p:fltVal val="0"/>
                                          </p:val>
                                        </p:tav>
                                        <p:tav tm="100000">
                                          <p:val>
                                            <p:strVal val="#ppt_h"/>
                                          </p:val>
                                        </p:tav>
                                      </p:tavLst>
                                    </p:anim>
                                    <p:animEffect transition="in" filter="fade">
                                      <p:cBhvr>
                                        <p:cTn id="9"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074" name="Picture 2"/>
          <p:cNvPicPr>
            <a:picLocks noGrp="1" noChangeAspect="1" noChangeArrowheads="1"/>
          </p:cNvPicPr>
          <p:nvPr>
            <p:ph idx="1"/>
          </p:nvPr>
        </p:nvPicPr>
        <p:blipFill>
          <a:blip r:embed="rId2">
            <a:duotone>
              <a:prstClr val="black"/>
              <a:schemeClr val="accent1">
                <a:tint val="45000"/>
                <a:satMod val="400000"/>
              </a:schemeClr>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9337" y="-315416"/>
            <a:ext cx="9294084" cy="7317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tangolo 4"/>
          <p:cNvSpPr/>
          <p:nvPr/>
        </p:nvSpPr>
        <p:spPr>
          <a:xfrm>
            <a:off x="2195737" y="4941168"/>
            <a:ext cx="6948263" cy="1077218"/>
          </a:xfrm>
          <a:prstGeom prst="rect">
            <a:avLst/>
          </a:prstGeom>
        </p:spPr>
        <p:txBody>
          <a:bodyPr wrap="square">
            <a:spAutoFit/>
          </a:bodyPr>
          <a:lstStyle/>
          <a:p>
            <a:pPr algn="ctr"/>
            <a:r>
              <a:rPr lang="it-IT" sz="3200" dirty="0">
                <a:solidFill>
                  <a:prstClr val="white"/>
                </a:solidFill>
              </a:rPr>
              <a:t> </a:t>
            </a:r>
          </a:p>
          <a:p>
            <a:pPr algn="ctr"/>
            <a:endParaRPr lang="it-IT" sz="3200" dirty="0">
              <a:solidFill>
                <a:prstClr val="white"/>
              </a:solidFill>
            </a:endParaRPr>
          </a:p>
        </p:txBody>
      </p:sp>
      <p:sp>
        <p:nvSpPr>
          <p:cNvPr id="3" name="Rettangolo 2"/>
          <p:cNvSpPr/>
          <p:nvPr/>
        </p:nvSpPr>
        <p:spPr>
          <a:xfrm>
            <a:off x="179512" y="-171400"/>
            <a:ext cx="3888432" cy="7294305"/>
          </a:xfrm>
          <a:prstGeom prst="rect">
            <a:avLst/>
          </a:prstGeom>
        </p:spPr>
        <p:txBody>
          <a:bodyPr wrap="square">
            <a:spAutoFit/>
          </a:bodyPr>
          <a:lstStyle/>
          <a:p>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The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copper</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strips</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both</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with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cathode</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and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anode</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are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solded</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to a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twisted</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pair</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cable</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These</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strips</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communicate</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with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two</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printed</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circuit</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boards</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that</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are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mounted</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at</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the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edge</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of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each</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chamber</a:t>
            </a:r>
            <a:r>
              <a:rPr lang="it-IT" sz="3600" b="1" dirty="0">
                <a:ln w="18415" cmpd="sng">
                  <a:solidFill>
                    <a:srgbClr val="FFFFFF"/>
                  </a:solidFill>
                  <a:prstDash val="solid"/>
                </a:ln>
                <a:solidFill>
                  <a:srgbClr val="FFFFFF"/>
                </a:solidFill>
                <a:effectLst>
                  <a:outerShdw blurRad="63500" dir="3600000" algn="tl" rotWithShape="0">
                    <a:srgbClr val="000000">
                      <a:alpha val="70000"/>
                    </a:srgbClr>
                  </a:outerShdw>
                </a:effectLst>
              </a:rPr>
              <a:t>.</a:t>
            </a:r>
            <a:endPar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r>
              <a:rPr lang="it-IT" sz="3600" b="1" dirty="0" smtClean="0">
                <a:solidFill>
                  <a:schemeClr val="bg1"/>
                </a:solidFill>
              </a:rPr>
              <a:t>.</a:t>
            </a:r>
            <a:endParaRPr lang="it-IT" sz="3600" b="1" dirty="0">
              <a:solidFill>
                <a:schemeClr val="bg1"/>
              </a:solidFill>
            </a:endParaRPr>
          </a:p>
        </p:txBody>
      </p:sp>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067312" y="-5572000"/>
            <a:ext cx="9217023" cy="5184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ttangolo 3"/>
          <p:cNvSpPr/>
          <p:nvPr/>
        </p:nvSpPr>
        <p:spPr>
          <a:xfrm>
            <a:off x="6527574" y="6475452"/>
            <a:ext cx="2307684" cy="369332"/>
          </a:xfrm>
          <a:prstGeom prst="rect">
            <a:avLst/>
          </a:prstGeom>
        </p:spPr>
        <p:txBody>
          <a:bodyPr wrap="none">
            <a:spAutoFit/>
          </a:bodyPr>
          <a:lstStyle/>
          <a:p>
            <a:pPr algn="ctr"/>
            <a:r>
              <a:rPr lang="it-IT" b="1" dirty="0">
                <a:solidFill>
                  <a:prstClr val="white"/>
                </a:solidFill>
              </a:rPr>
              <a:t>ERICE 29-31 </a:t>
            </a:r>
            <a:r>
              <a:rPr lang="it-IT" b="1" dirty="0" err="1" smtClean="0">
                <a:solidFill>
                  <a:prstClr val="white"/>
                </a:solidFill>
              </a:rPr>
              <a:t>May</a:t>
            </a:r>
            <a:r>
              <a:rPr lang="it-IT" b="1" dirty="0" smtClean="0">
                <a:solidFill>
                  <a:prstClr val="white"/>
                </a:solidFill>
              </a:rPr>
              <a:t> </a:t>
            </a:r>
            <a:r>
              <a:rPr lang="it-IT" b="1" dirty="0">
                <a:solidFill>
                  <a:prstClr val="white"/>
                </a:solidFill>
              </a:rPr>
              <a:t>2017</a:t>
            </a: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7542" y="1412776"/>
            <a:ext cx="3954760" cy="3190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2791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 calcmode="lin" valueType="num">
                                      <p:cBhvr>
                                        <p:cTn id="9" dur="1000" fill="hold"/>
                                        <p:tgtEl>
                                          <p:spTgt spid="1026"/>
                                        </p:tgtEl>
                                        <p:attrNameLst>
                                          <p:attrName>style.rotation</p:attrName>
                                        </p:attrNameLst>
                                      </p:cBhvr>
                                      <p:tavLst>
                                        <p:tav tm="0">
                                          <p:val>
                                            <p:fltVal val="90"/>
                                          </p:val>
                                        </p:tav>
                                        <p:tav tm="100000">
                                          <p:val>
                                            <p:fltVal val="0"/>
                                          </p:val>
                                        </p:tav>
                                      </p:tavLst>
                                    </p:anim>
                                    <p:animEffect transition="in" filter="fade">
                                      <p:cBhvr>
                                        <p:cTn id="10"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074" name="Picture 2"/>
          <p:cNvPicPr>
            <a:picLocks noGrp="1" noChangeAspect="1" noChangeArrowheads="1"/>
          </p:cNvPicPr>
          <p:nvPr>
            <p:ph idx="1"/>
          </p:nvPr>
        </p:nvPicPr>
        <p:blipFill>
          <a:blip r:embed="rId2">
            <a:duotone>
              <a:prstClr val="black"/>
              <a:schemeClr val="accent1">
                <a:tint val="45000"/>
                <a:satMod val="400000"/>
              </a:schemeClr>
            </a:duotone>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9337" y="-315416"/>
            <a:ext cx="9294084" cy="7317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tangolo 4"/>
          <p:cNvSpPr/>
          <p:nvPr/>
        </p:nvSpPr>
        <p:spPr>
          <a:xfrm>
            <a:off x="2195737" y="4941168"/>
            <a:ext cx="6948263" cy="1077218"/>
          </a:xfrm>
          <a:prstGeom prst="rect">
            <a:avLst/>
          </a:prstGeom>
        </p:spPr>
        <p:txBody>
          <a:bodyPr wrap="square">
            <a:spAutoFit/>
          </a:bodyPr>
          <a:lstStyle/>
          <a:p>
            <a:pPr algn="ctr"/>
            <a:r>
              <a:rPr lang="it-IT" sz="3200" dirty="0">
                <a:solidFill>
                  <a:prstClr val="white"/>
                </a:solidFill>
              </a:rPr>
              <a:t> </a:t>
            </a:r>
          </a:p>
          <a:p>
            <a:pPr algn="ctr"/>
            <a:endParaRPr lang="it-IT" sz="3200" dirty="0">
              <a:solidFill>
                <a:prstClr val="white"/>
              </a:solidFill>
            </a:endParaRPr>
          </a:p>
        </p:txBody>
      </p:sp>
      <p:sp>
        <p:nvSpPr>
          <p:cNvPr id="3" name="Rettangolo 2"/>
          <p:cNvSpPr/>
          <p:nvPr/>
        </p:nvSpPr>
        <p:spPr>
          <a:xfrm>
            <a:off x="179512" y="404664"/>
            <a:ext cx="8568952" cy="2862322"/>
          </a:xfrm>
          <a:prstGeom prst="rect">
            <a:avLst/>
          </a:prstGeom>
        </p:spPr>
        <p:txBody>
          <a:bodyPr wrap="square">
            <a:spAutoFit/>
          </a:bodyPr>
          <a:lstStyle/>
          <a:p>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honeycomb</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panels</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are the top and bottom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support</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of the sandwich.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All</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this</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structure</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is</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enclosed</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in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aluminum</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panels</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measuring</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p>
          <a:p>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2m x1m.</a:t>
            </a:r>
            <a:endParaRPr lang="it-IT" sz="3600" b="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067312" y="-5572000"/>
            <a:ext cx="9217023" cy="5184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ttangolo 3"/>
          <p:cNvSpPr/>
          <p:nvPr/>
        </p:nvSpPr>
        <p:spPr>
          <a:xfrm>
            <a:off x="6380259" y="6475452"/>
            <a:ext cx="2602314" cy="369332"/>
          </a:xfrm>
          <a:prstGeom prst="rect">
            <a:avLst/>
          </a:prstGeom>
        </p:spPr>
        <p:txBody>
          <a:bodyPr wrap="none">
            <a:spAutoFit/>
          </a:bodyPr>
          <a:lstStyle/>
          <a:p>
            <a:pPr algn="ctr"/>
            <a:r>
              <a:rPr lang="it-IT" b="1" dirty="0">
                <a:solidFill>
                  <a:prstClr val="white"/>
                </a:solidFill>
              </a:rPr>
              <a:t>ERICE 29-31 Maggio 2017</a:t>
            </a:r>
          </a:p>
        </p:txBody>
      </p:sp>
      <p:pic>
        <p:nvPicPr>
          <p:cNvPr id="13314"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3491880" y="2348880"/>
            <a:ext cx="5052053" cy="3789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5768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cBhvr additive="base">
                                        <p:cTn id="7" dur="500" fill="hold"/>
                                        <p:tgtEl>
                                          <p:spTgt spid="13314"/>
                                        </p:tgtEl>
                                        <p:attrNameLst>
                                          <p:attrName>ppt_x</p:attrName>
                                        </p:attrNameLst>
                                      </p:cBhvr>
                                      <p:tavLst>
                                        <p:tav tm="0">
                                          <p:val>
                                            <p:strVal val="#ppt_x"/>
                                          </p:val>
                                        </p:tav>
                                        <p:tav tm="100000">
                                          <p:val>
                                            <p:strVal val="#ppt_x"/>
                                          </p:val>
                                        </p:tav>
                                      </p:tavLst>
                                    </p:anim>
                                    <p:anim calcmode="lin" valueType="num">
                                      <p:cBhvr additive="base">
                                        <p:cTn id="8" dur="500" fill="hold"/>
                                        <p:tgtEl>
                                          <p:spTgt spid="133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074" name="Picture 2"/>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colorTemperature colorTemp="59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0" y="-376626"/>
            <a:ext cx="9294084" cy="7317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tangolo 4"/>
          <p:cNvSpPr/>
          <p:nvPr/>
        </p:nvSpPr>
        <p:spPr>
          <a:xfrm>
            <a:off x="2195737" y="4941168"/>
            <a:ext cx="6948263" cy="1077218"/>
          </a:xfrm>
          <a:prstGeom prst="rect">
            <a:avLst/>
          </a:prstGeom>
        </p:spPr>
        <p:txBody>
          <a:bodyPr wrap="square">
            <a:spAutoFit/>
          </a:bodyPr>
          <a:lstStyle/>
          <a:p>
            <a:pPr algn="ctr"/>
            <a:r>
              <a:rPr lang="it-IT" sz="3200" dirty="0">
                <a:solidFill>
                  <a:prstClr val="white"/>
                </a:solidFill>
              </a:rPr>
              <a:t> </a:t>
            </a:r>
          </a:p>
          <a:p>
            <a:pPr algn="ctr"/>
            <a:endParaRPr lang="it-IT" sz="3200" dirty="0">
              <a:solidFill>
                <a:prstClr val="white"/>
              </a:solidFill>
            </a:endParaRPr>
          </a:p>
        </p:txBody>
      </p:sp>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067312" y="-5572000"/>
            <a:ext cx="9217023" cy="5184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ttangolo 3"/>
          <p:cNvSpPr/>
          <p:nvPr/>
        </p:nvSpPr>
        <p:spPr>
          <a:xfrm>
            <a:off x="251520" y="-171400"/>
            <a:ext cx="3672408" cy="7294305"/>
          </a:xfrm>
          <a:prstGeom prst="rect">
            <a:avLst/>
          </a:prstGeom>
        </p:spPr>
        <p:txBody>
          <a:bodyPr wrap="square">
            <a:spAutoFit/>
          </a:bodyPr>
          <a:lstStyle/>
          <a:p>
            <a:r>
              <a:rPr lang="en-US"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The work continued in our school with the </a:t>
            </a:r>
            <a:r>
              <a:rPr lang="en-US" sz="3600" b="1" dirty="0">
                <a:ln w="18415" cmpd="sng">
                  <a:solidFill>
                    <a:srgbClr val="FFFFFF"/>
                  </a:solidFill>
                  <a:prstDash val="solid"/>
                </a:ln>
                <a:solidFill>
                  <a:srgbClr val="FFFFFF"/>
                </a:solidFill>
                <a:effectLst>
                  <a:outerShdw blurRad="63500" dir="3600000" algn="tl" rotWithShape="0">
                    <a:srgbClr val="000000">
                      <a:alpha val="70000"/>
                    </a:srgbClr>
                  </a:outerShdw>
                </a:effectLst>
              </a:rPr>
              <a:t>installation of the telescope and all its instruments, such as GPS, computers, gas </a:t>
            </a:r>
            <a:r>
              <a:rPr lang="en-US"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chambers, and all the equipment needed to operate it.</a:t>
            </a:r>
            <a:endParaRPr lang="en-US" sz="3600" b="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r>
              <a:rPr lang="it-IT" sz="3600" dirty="0" smtClean="0">
                <a:solidFill>
                  <a:schemeClr val="bg1"/>
                </a:solidFill>
              </a:rPr>
              <a:t>.</a:t>
            </a:r>
            <a:endParaRPr lang="it-IT" sz="3600" dirty="0">
              <a:solidFill>
                <a:schemeClr val="bg1"/>
              </a:solidFill>
            </a:endParaRPr>
          </a:p>
        </p:txBody>
      </p:sp>
      <p:sp>
        <p:nvSpPr>
          <p:cNvPr id="3" name="Rettangolo 2"/>
          <p:cNvSpPr/>
          <p:nvPr/>
        </p:nvSpPr>
        <p:spPr>
          <a:xfrm>
            <a:off x="6675854" y="6488668"/>
            <a:ext cx="2307684" cy="369332"/>
          </a:xfrm>
          <a:prstGeom prst="rect">
            <a:avLst/>
          </a:prstGeom>
        </p:spPr>
        <p:txBody>
          <a:bodyPr wrap="none">
            <a:spAutoFit/>
          </a:bodyPr>
          <a:lstStyle/>
          <a:p>
            <a:pPr algn="ctr"/>
            <a:r>
              <a:rPr lang="it-IT" b="1" dirty="0">
                <a:solidFill>
                  <a:prstClr val="white"/>
                </a:solidFill>
              </a:rPr>
              <a:t>ERICE 29-31 </a:t>
            </a:r>
            <a:r>
              <a:rPr lang="it-IT" b="1" dirty="0" err="1" smtClean="0">
                <a:solidFill>
                  <a:prstClr val="white"/>
                </a:solidFill>
              </a:rPr>
              <a:t>May</a:t>
            </a:r>
            <a:r>
              <a:rPr lang="it-IT" b="1" dirty="0" smtClean="0">
                <a:solidFill>
                  <a:prstClr val="white"/>
                </a:solidFill>
              </a:rPr>
              <a:t> </a:t>
            </a:r>
            <a:r>
              <a:rPr lang="it-IT" b="1" dirty="0">
                <a:solidFill>
                  <a:prstClr val="white"/>
                </a:solidFill>
              </a:rPr>
              <a:t>2017</a:t>
            </a:r>
          </a:p>
        </p:txBody>
      </p:sp>
      <p:pic>
        <p:nvPicPr>
          <p:cNvPr id="1433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8653" y="1916832"/>
            <a:ext cx="4902200" cy="370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325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barn(inVertical)">
                                      <p:cBhvr>
                                        <p:cTn id="7"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074" name="Picture 2"/>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252" y="-243408"/>
            <a:ext cx="9157855" cy="731743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tangolo 4"/>
          <p:cNvSpPr/>
          <p:nvPr/>
        </p:nvSpPr>
        <p:spPr>
          <a:xfrm>
            <a:off x="2195737" y="4941168"/>
            <a:ext cx="6948263" cy="1077218"/>
          </a:xfrm>
          <a:prstGeom prst="rect">
            <a:avLst/>
          </a:prstGeom>
        </p:spPr>
        <p:txBody>
          <a:bodyPr wrap="square">
            <a:spAutoFit/>
          </a:bodyPr>
          <a:lstStyle/>
          <a:p>
            <a:pPr algn="ctr"/>
            <a:r>
              <a:rPr lang="it-IT" sz="3200" dirty="0">
                <a:solidFill>
                  <a:prstClr val="white"/>
                </a:solidFill>
              </a:rPr>
              <a:t> </a:t>
            </a:r>
          </a:p>
          <a:p>
            <a:pPr algn="ctr"/>
            <a:endParaRPr lang="it-IT" sz="3200" dirty="0">
              <a:solidFill>
                <a:prstClr val="white"/>
              </a:solidFill>
            </a:endParaRPr>
          </a:p>
        </p:txBody>
      </p:sp>
      <p:pic>
        <p:nvPicPr>
          <p:cNvPr id="6" name="Picture 11"/>
          <p:cNvPicPr>
            <a:picLocks noChangeAspect="1" noChangeArrowheads="1"/>
          </p:cNvPicPr>
          <p:nvPr/>
        </p:nvPicPr>
        <p:blipFill>
          <a:blip r:embed="rId4">
            <a:clrChange>
              <a:clrFrom>
                <a:srgbClr val="F4F3F7"/>
              </a:clrFrom>
              <a:clrTo>
                <a:srgbClr val="F4F3F7">
                  <a:alpha val="0"/>
                </a:srgbClr>
              </a:clrTo>
            </a:clrChange>
            <a:duotone>
              <a:srgbClr val="F14124">
                <a:shade val="45000"/>
                <a:satMod val="135000"/>
              </a:srgbClr>
              <a:prstClr val="white"/>
            </a:duotone>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084168" y="4149080"/>
            <a:ext cx="2022293" cy="1399159"/>
          </a:xfrm>
          <a:prstGeom prst="rect">
            <a:avLst/>
          </a:prstGeom>
          <a:noFill/>
          <a:ln>
            <a:noFill/>
          </a:ln>
          <a:effectLst>
            <a:outerShdw blurRad="292100" dist="139700" dir="2700000" algn="tl" rotWithShape="0">
              <a:srgbClr val="333333">
                <a:alpha val="65000"/>
              </a:srgbClr>
            </a:outerShdw>
          </a:effectLst>
          <a:extLst/>
        </p:spPr>
      </p:pic>
      <p:sp>
        <p:nvSpPr>
          <p:cNvPr id="3" name="Rettangolo 2"/>
          <p:cNvSpPr/>
          <p:nvPr/>
        </p:nvSpPr>
        <p:spPr>
          <a:xfrm>
            <a:off x="7252" y="692663"/>
            <a:ext cx="7308304" cy="2308324"/>
          </a:xfrm>
          <a:prstGeom prst="rect">
            <a:avLst/>
          </a:prstGeom>
        </p:spPr>
        <p:txBody>
          <a:bodyPr wrap="square">
            <a:spAutoFit/>
          </a:bodyPr>
          <a:lstStyle/>
          <a:p>
            <a:pPr algn="ctr"/>
            <a:r>
              <a:rPr lang="it-IT" sz="4800" b="1" dirty="0">
                <a:ln w="18415" cmpd="sng">
                  <a:solidFill>
                    <a:srgbClr val="FFFFFF"/>
                  </a:solidFill>
                  <a:prstDash val="solid"/>
                </a:ln>
                <a:solidFill>
                  <a:srgbClr val="FFFFFF"/>
                </a:solidFill>
                <a:effectLst>
                  <a:outerShdw blurRad="63500" dir="3600000" algn="tl" rotWithShape="0">
                    <a:srgbClr val="000000">
                      <a:alpha val="70000"/>
                    </a:srgbClr>
                  </a:outerShdw>
                </a:effectLst>
                <a:ea typeface="+mj-ea"/>
                <a:cs typeface="+mj-cs"/>
              </a:rPr>
              <a:t>Liceo Statale </a:t>
            </a:r>
            <a:endParaRPr lang="it-IT" sz="48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ea typeface="+mj-ea"/>
              <a:cs typeface="+mj-cs"/>
            </a:endParaRPr>
          </a:p>
          <a:p>
            <a:pPr algn="ctr"/>
            <a:r>
              <a:rPr lang="it-IT" sz="48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ea typeface="+mj-ea"/>
                <a:cs typeface="+mj-cs"/>
              </a:rPr>
              <a:t>Regina </a:t>
            </a:r>
            <a:r>
              <a:rPr lang="it-IT" sz="4800" b="1" dirty="0">
                <a:ln w="18415" cmpd="sng">
                  <a:solidFill>
                    <a:srgbClr val="FFFFFF"/>
                  </a:solidFill>
                  <a:prstDash val="solid"/>
                </a:ln>
                <a:solidFill>
                  <a:srgbClr val="FFFFFF"/>
                </a:solidFill>
                <a:effectLst>
                  <a:outerShdw blurRad="63500" dir="3600000" algn="tl" rotWithShape="0">
                    <a:srgbClr val="000000">
                      <a:alpha val="70000"/>
                    </a:srgbClr>
                  </a:outerShdw>
                </a:effectLst>
                <a:ea typeface="+mj-ea"/>
                <a:cs typeface="+mj-cs"/>
              </a:rPr>
              <a:t>Margherita</a:t>
            </a:r>
            <a:br>
              <a:rPr lang="it-IT" sz="4800" b="1" dirty="0">
                <a:ln w="18415" cmpd="sng">
                  <a:solidFill>
                    <a:srgbClr val="FFFFFF"/>
                  </a:solidFill>
                  <a:prstDash val="solid"/>
                </a:ln>
                <a:solidFill>
                  <a:srgbClr val="FFFFFF"/>
                </a:solidFill>
                <a:effectLst>
                  <a:outerShdw blurRad="63500" dir="3600000" algn="tl" rotWithShape="0">
                    <a:srgbClr val="000000">
                      <a:alpha val="70000"/>
                    </a:srgbClr>
                  </a:outerShdw>
                </a:effectLst>
                <a:ea typeface="+mj-ea"/>
                <a:cs typeface="+mj-cs"/>
              </a:rPr>
            </a:br>
            <a:r>
              <a:rPr lang="it-IT" sz="4800" b="1" dirty="0">
                <a:ln w="18415" cmpd="sng">
                  <a:solidFill>
                    <a:srgbClr val="FFFFFF"/>
                  </a:solidFill>
                  <a:prstDash val="solid"/>
                </a:ln>
                <a:solidFill>
                  <a:srgbClr val="FFFFFF"/>
                </a:solidFill>
                <a:effectLst>
                  <a:outerShdw blurRad="63500" dir="3600000" algn="tl" rotWithShape="0">
                    <a:srgbClr val="000000">
                      <a:alpha val="70000"/>
                    </a:srgbClr>
                  </a:outerShdw>
                </a:effectLst>
                <a:ea typeface="+mj-ea"/>
                <a:cs typeface="+mj-cs"/>
              </a:rPr>
              <a:t>Salerno</a:t>
            </a:r>
            <a:endParaRPr lang="it-IT" sz="4800" b="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3968" y="6047632"/>
            <a:ext cx="4749800"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320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074" name="Picture 2"/>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colorTemperature colorTemp="59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9337" y="-315416"/>
            <a:ext cx="9294084" cy="7317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tangolo 4"/>
          <p:cNvSpPr/>
          <p:nvPr/>
        </p:nvSpPr>
        <p:spPr>
          <a:xfrm>
            <a:off x="2195737" y="4941168"/>
            <a:ext cx="6948263" cy="1077218"/>
          </a:xfrm>
          <a:prstGeom prst="rect">
            <a:avLst/>
          </a:prstGeom>
        </p:spPr>
        <p:txBody>
          <a:bodyPr wrap="square">
            <a:spAutoFit/>
          </a:bodyPr>
          <a:lstStyle/>
          <a:p>
            <a:pPr algn="ctr"/>
            <a:r>
              <a:rPr lang="it-IT" sz="3200" dirty="0">
                <a:solidFill>
                  <a:prstClr val="white"/>
                </a:solidFill>
              </a:rPr>
              <a:t> </a:t>
            </a:r>
          </a:p>
          <a:p>
            <a:pPr algn="ctr"/>
            <a:endParaRPr lang="it-IT" sz="3200" dirty="0">
              <a:solidFill>
                <a:prstClr val="white"/>
              </a:solidFill>
            </a:endParaRPr>
          </a:p>
        </p:txBody>
      </p:sp>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067312" y="-5572000"/>
            <a:ext cx="9217023" cy="5184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ttangolo 3"/>
          <p:cNvSpPr/>
          <p:nvPr/>
        </p:nvSpPr>
        <p:spPr>
          <a:xfrm>
            <a:off x="179513" y="151765"/>
            <a:ext cx="4896544" cy="3416320"/>
          </a:xfrm>
          <a:prstGeom prst="rect">
            <a:avLst/>
          </a:prstGeom>
        </p:spPr>
        <p:txBody>
          <a:bodyPr wrap="square">
            <a:spAutoFit/>
          </a:bodyPr>
          <a:lstStyle/>
          <a:p>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The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installation</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was</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completed</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in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December</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2016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thanks</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to the work of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our</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tutors and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all</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the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participants</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of the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school</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endParaRPr lang="it-IT" sz="3600" b="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 name="Rettangolo 2"/>
          <p:cNvSpPr/>
          <p:nvPr/>
        </p:nvSpPr>
        <p:spPr>
          <a:xfrm>
            <a:off x="6675854" y="6488668"/>
            <a:ext cx="2307684" cy="369332"/>
          </a:xfrm>
          <a:prstGeom prst="rect">
            <a:avLst/>
          </a:prstGeom>
        </p:spPr>
        <p:txBody>
          <a:bodyPr wrap="none">
            <a:spAutoFit/>
          </a:bodyPr>
          <a:lstStyle/>
          <a:p>
            <a:pPr algn="ctr"/>
            <a:r>
              <a:rPr lang="it-IT" b="1" dirty="0">
                <a:solidFill>
                  <a:prstClr val="white"/>
                </a:solidFill>
              </a:rPr>
              <a:t>ERICE 29-31 </a:t>
            </a:r>
            <a:r>
              <a:rPr lang="it-IT" b="1" dirty="0" err="1" smtClean="0">
                <a:solidFill>
                  <a:prstClr val="white"/>
                </a:solidFill>
              </a:rPr>
              <a:t>May</a:t>
            </a:r>
            <a:r>
              <a:rPr lang="it-IT" b="1" dirty="0" smtClean="0">
                <a:solidFill>
                  <a:prstClr val="white"/>
                </a:solidFill>
              </a:rPr>
              <a:t> </a:t>
            </a:r>
            <a:r>
              <a:rPr lang="it-IT" b="1" dirty="0">
                <a:solidFill>
                  <a:prstClr val="white"/>
                </a:solidFill>
              </a:rPr>
              <a:t>2017</a:t>
            </a:r>
          </a:p>
        </p:txBody>
      </p:sp>
      <p:pic>
        <p:nvPicPr>
          <p:cNvPr id="1026"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001683" y="2852936"/>
            <a:ext cx="3216357" cy="192981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35689" y="2564904"/>
            <a:ext cx="1637852" cy="272975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29796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074" name="Picture 2"/>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0" y="-80682"/>
            <a:ext cx="9294084" cy="7317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tangolo 4"/>
          <p:cNvSpPr/>
          <p:nvPr/>
        </p:nvSpPr>
        <p:spPr>
          <a:xfrm>
            <a:off x="2195737" y="4941168"/>
            <a:ext cx="6948263" cy="1077218"/>
          </a:xfrm>
          <a:prstGeom prst="rect">
            <a:avLst/>
          </a:prstGeom>
        </p:spPr>
        <p:txBody>
          <a:bodyPr wrap="square">
            <a:spAutoFit/>
          </a:bodyPr>
          <a:lstStyle/>
          <a:p>
            <a:pPr algn="ctr"/>
            <a:r>
              <a:rPr lang="it-IT" sz="3200" dirty="0">
                <a:solidFill>
                  <a:prstClr val="white"/>
                </a:solidFill>
              </a:rPr>
              <a:t> </a:t>
            </a:r>
          </a:p>
          <a:p>
            <a:pPr algn="ctr"/>
            <a:endParaRPr lang="it-IT" sz="3200" dirty="0">
              <a:solidFill>
                <a:prstClr val="white"/>
              </a:solidFill>
            </a:endParaRPr>
          </a:p>
        </p:txBody>
      </p:sp>
      <p:sp>
        <p:nvSpPr>
          <p:cNvPr id="4" name="Rettangolo 3"/>
          <p:cNvSpPr/>
          <p:nvPr/>
        </p:nvSpPr>
        <p:spPr>
          <a:xfrm>
            <a:off x="145232" y="458094"/>
            <a:ext cx="5524636" cy="3416320"/>
          </a:xfrm>
          <a:prstGeom prst="rect">
            <a:avLst/>
          </a:prstGeom>
        </p:spPr>
        <p:txBody>
          <a:bodyPr wrap="square">
            <a:spAutoFit/>
          </a:bodyPr>
          <a:lstStyle/>
          <a:p>
            <a:pPr>
              <a:spcAft>
                <a:spcPts val="0"/>
              </a:spcAft>
            </a:pPr>
            <a:r>
              <a:rPr lang="en-GB" sz="3600" b="1" dirty="0">
                <a:solidFill>
                  <a:schemeClr val="bg1"/>
                </a:solidFill>
                <a:ea typeface="Calibri"/>
                <a:cs typeface="Times New Roman"/>
              </a:rPr>
              <a:t>Dr De </a:t>
            </a:r>
            <a:r>
              <a:rPr lang="en-GB" sz="3600" b="1" dirty="0" err="1">
                <a:solidFill>
                  <a:schemeClr val="bg1"/>
                </a:solidFill>
                <a:ea typeface="Calibri"/>
                <a:cs typeface="Times New Roman"/>
              </a:rPr>
              <a:t>Gruttola’s</a:t>
            </a:r>
            <a:r>
              <a:rPr lang="en-GB" sz="3600" b="1" dirty="0">
                <a:solidFill>
                  <a:schemeClr val="bg1"/>
                </a:solidFill>
                <a:ea typeface="Calibri"/>
                <a:cs typeface="Times New Roman"/>
              </a:rPr>
              <a:t> seminars have aimed to explain the functionality of the telescope and the overall objective of the project to all participants. </a:t>
            </a:r>
            <a:endParaRPr lang="it-IT" sz="3600" b="1" dirty="0">
              <a:solidFill>
                <a:prstClr val="white"/>
              </a:solidFill>
            </a:endParaRPr>
          </a:p>
        </p:txBody>
      </p:sp>
      <p:sp>
        <p:nvSpPr>
          <p:cNvPr id="3" name="Rettangolo 2"/>
          <p:cNvSpPr/>
          <p:nvPr/>
        </p:nvSpPr>
        <p:spPr>
          <a:xfrm>
            <a:off x="6689001" y="6475452"/>
            <a:ext cx="2307684" cy="369332"/>
          </a:xfrm>
          <a:prstGeom prst="rect">
            <a:avLst/>
          </a:prstGeom>
        </p:spPr>
        <p:txBody>
          <a:bodyPr wrap="none">
            <a:spAutoFit/>
          </a:bodyPr>
          <a:lstStyle/>
          <a:p>
            <a:pPr algn="ctr"/>
            <a:r>
              <a:rPr lang="it-IT" b="1" dirty="0">
                <a:solidFill>
                  <a:prstClr val="white"/>
                </a:solidFill>
              </a:rPr>
              <a:t>ERICE 29-31 </a:t>
            </a:r>
            <a:r>
              <a:rPr lang="it-IT" b="1" dirty="0" err="1" smtClean="0">
                <a:solidFill>
                  <a:prstClr val="white"/>
                </a:solidFill>
              </a:rPr>
              <a:t>May</a:t>
            </a:r>
            <a:r>
              <a:rPr lang="it-IT" b="1" dirty="0" smtClean="0">
                <a:solidFill>
                  <a:prstClr val="white"/>
                </a:solidFill>
              </a:rPr>
              <a:t> </a:t>
            </a:r>
            <a:r>
              <a:rPr lang="it-IT" b="1" dirty="0">
                <a:solidFill>
                  <a:prstClr val="white"/>
                </a:solidFill>
              </a:rPr>
              <a:t>2017</a:t>
            </a:r>
          </a:p>
        </p:txBody>
      </p:sp>
      <p:pic>
        <p:nvPicPr>
          <p:cNvPr id="2050"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colorTemperature colorTemp="53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499945" y="3212977"/>
            <a:ext cx="4644055" cy="278643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6262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074" name="Picture 2"/>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78982" y="-99392"/>
            <a:ext cx="9294084" cy="7317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tangolo 4"/>
          <p:cNvSpPr/>
          <p:nvPr/>
        </p:nvSpPr>
        <p:spPr>
          <a:xfrm>
            <a:off x="2195737" y="4941168"/>
            <a:ext cx="6948263" cy="1077218"/>
          </a:xfrm>
          <a:prstGeom prst="rect">
            <a:avLst/>
          </a:prstGeom>
        </p:spPr>
        <p:txBody>
          <a:bodyPr wrap="square">
            <a:spAutoFit/>
          </a:bodyPr>
          <a:lstStyle/>
          <a:p>
            <a:pPr algn="ctr"/>
            <a:r>
              <a:rPr lang="it-IT" sz="3200" dirty="0">
                <a:solidFill>
                  <a:prstClr val="white"/>
                </a:solidFill>
              </a:rPr>
              <a:t> </a:t>
            </a:r>
          </a:p>
          <a:p>
            <a:pPr algn="ctr"/>
            <a:endParaRPr lang="it-IT" sz="3200" dirty="0">
              <a:solidFill>
                <a:prstClr val="white"/>
              </a:solidFill>
            </a:endParaRPr>
          </a:p>
        </p:txBody>
      </p:sp>
      <p:sp>
        <p:nvSpPr>
          <p:cNvPr id="4" name="Rettangolo 3"/>
          <p:cNvSpPr/>
          <p:nvPr/>
        </p:nvSpPr>
        <p:spPr>
          <a:xfrm>
            <a:off x="113037" y="-171400"/>
            <a:ext cx="4674912" cy="7848302"/>
          </a:xfrm>
          <a:prstGeom prst="rect">
            <a:avLst/>
          </a:prstGeom>
        </p:spPr>
        <p:txBody>
          <a:bodyPr wrap="square">
            <a:spAutoFit/>
          </a:bodyPr>
          <a:lstStyle/>
          <a:p>
            <a:pPr>
              <a:spcAft>
                <a:spcPts val="0"/>
              </a:spcAft>
            </a:pPr>
            <a:r>
              <a:rPr lang="en-GB"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ea typeface="Calibri"/>
                <a:cs typeface="Times New Roman"/>
              </a:rPr>
              <a:t>The </a:t>
            </a:r>
            <a:r>
              <a:rPr lang="en-GB" sz="3600" b="1" dirty="0">
                <a:ln w="18415" cmpd="sng">
                  <a:solidFill>
                    <a:srgbClr val="FFFFFF"/>
                  </a:solidFill>
                  <a:prstDash val="solid"/>
                </a:ln>
                <a:solidFill>
                  <a:srgbClr val="FFFFFF"/>
                </a:solidFill>
                <a:effectLst>
                  <a:outerShdw blurRad="63500" dir="3600000" algn="tl" rotWithShape="0">
                    <a:srgbClr val="000000">
                      <a:alpha val="70000"/>
                    </a:srgbClr>
                  </a:outerShdw>
                </a:effectLst>
                <a:ea typeface="Calibri"/>
                <a:cs typeface="Times New Roman"/>
              </a:rPr>
              <a:t>participants have been both tutors and students of class IV S, who started this project in class II, the new students of class III S, who have contributed to this project at a later </a:t>
            </a:r>
            <a:r>
              <a:rPr lang="en-GB"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ea typeface="Calibri"/>
                <a:cs typeface="Times New Roman"/>
              </a:rPr>
              <a:t>stage. </a:t>
            </a:r>
            <a:r>
              <a:rPr lang="en-US" sz="3600" b="1" dirty="0">
                <a:ln w="18415" cmpd="sng">
                  <a:solidFill>
                    <a:srgbClr val="FFFFFF"/>
                  </a:solidFill>
                  <a:prstDash val="solid"/>
                </a:ln>
                <a:solidFill>
                  <a:srgbClr val="FFFFFF"/>
                </a:solidFill>
                <a:effectLst>
                  <a:outerShdw blurRad="63500" dir="3600000" algn="tl" rotWithShape="0">
                    <a:srgbClr val="000000">
                      <a:alpha val="70000"/>
                    </a:srgbClr>
                  </a:outerShdw>
                </a:effectLst>
                <a:ea typeface="Calibri"/>
                <a:cs typeface="Times New Roman"/>
              </a:rPr>
              <a:t>All the students completed this specific activity on the Work </a:t>
            </a:r>
            <a:r>
              <a:rPr lang="en-US" sz="3600" b="1" dirty="0" err="1">
                <a:ln w="18415" cmpd="sng">
                  <a:solidFill>
                    <a:srgbClr val="FFFFFF"/>
                  </a:solidFill>
                  <a:prstDash val="solid"/>
                </a:ln>
                <a:solidFill>
                  <a:srgbClr val="FFFFFF"/>
                </a:solidFill>
                <a:effectLst>
                  <a:outerShdw blurRad="63500" dir="3600000" algn="tl" rotWithShape="0">
                    <a:srgbClr val="000000">
                      <a:alpha val="70000"/>
                    </a:srgbClr>
                  </a:outerShdw>
                </a:effectLst>
                <a:ea typeface="Calibri"/>
                <a:cs typeface="Times New Roman"/>
              </a:rPr>
              <a:t>Esperience</a:t>
            </a:r>
            <a:r>
              <a:rPr lang="en-US" sz="3600" b="1" dirty="0">
                <a:ln w="18415" cmpd="sng">
                  <a:solidFill>
                    <a:srgbClr val="FFFFFF"/>
                  </a:solidFill>
                  <a:prstDash val="solid"/>
                </a:ln>
                <a:solidFill>
                  <a:srgbClr val="FFFFFF"/>
                </a:solidFill>
                <a:effectLst>
                  <a:outerShdw blurRad="63500" dir="3600000" algn="tl" rotWithShape="0">
                    <a:srgbClr val="000000">
                      <a:alpha val="70000"/>
                    </a:srgbClr>
                  </a:outerShdw>
                </a:effectLst>
                <a:ea typeface="Calibri"/>
                <a:cs typeface="Times New Roman"/>
              </a:rPr>
              <a:t> scheme.</a:t>
            </a:r>
          </a:p>
          <a:p>
            <a:pPr>
              <a:spcAft>
                <a:spcPts val="0"/>
              </a:spcAft>
            </a:pPr>
            <a:endParaRPr lang="en-GB"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ea typeface="Calibri"/>
              <a:cs typeface="Times New Roman"/>
            </a:endParaRPr>
          </a:p>
        </p:txBody>
      </p:sp>
      <p:sp>
        <p:nvSpPr>
          <p:cNvPr id="3" name="Rettangolo 2"/>
          <p:cNvSpPr/>
          <p:nvPr/>
        </p:nvSpPr>
        <p:spPr>
          <a:xfrm>
            <a:off x="6689001" y="6475452"/>
            <a:ext cx="2307684" cy="369332"/>
          </a:xfrm>
          <a:prstGeom prst="rect">
            <a:avLst/>
          </a:prstGeom>
        </p:spPr>
        <p:txBody>
          <a:bodyPr wrap="none">
            <a:spAutoFit/>
          </a:bodyPr>
          <a:lstStyle/>
          <a:p>
            <a:pPr algn="ctr"/>
            <a:r>
              <a:rPr lang="it-IT" b="1" dirty="0">
                <a:solidFill>
                  <a:prstClr val="white"/>
                </a:solidFill>
              </a:rPr>
              <a:t>ERICE 29-31 </a:t>
            </a:r>
            <a:r>
              <a:rPr lang="it-IT" b="1" dirty="0" err="1" smtClean="0">
                <a:solidFill>
                  <a:prstClr val="white"/>
                </a:solidFill>
              </a:rPr>
              <a:t>May</a:t>
            </a:r>
            <a:r>
              <a:rPr lang="it-IT" b="1" dirty="0" smtClean="0">
                <a:solidFill>
                  <a:prstClr val="white"/>
                </a:solidFill>
              </a:rPr>
              <a:t> </a:t>
            </a:r>
            <a:r>
              <a:rPr lang="it-IT" b="1" dirty="0">
                <a:solidFill>
                  <a:prstClr val="white"/>
                </a:solidFill>
              </a:rPr>
              <a:t>2017</a:t>
            </a:r>
          </a:p>
        </p:txBody>
      </p:sp>
      <p:pic>
        <p:nvPicPr>
          <p:cNvPr id="3081"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4125" y="2754452"/>
            <a:ext cx="4365096" cy="261876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3536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81"/>
                                        </p:tgtEl>
                                        <p:attrNameLst>
                                          <p:attrName>style.visibility</p:attrName>
                                        </p:attrNameLst>
                                      </p:cBhvr>
                                      <p:to>
                                        <p:strVal val="visible"/>
                                      </p:to>
                                    </p:set>
                                    <p:animEffect transition="in" filter="wipe(down)">
                                      <p:cBhvr>
                                        <p:cTn id="7" dur="500"/>
                                        <p:tgtEl>
                                          <p:spTgt spid="30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074" name="Picture 2"/>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colorTemperature colorTemp="59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256" y="-461138"/>
            <a:ext cx="9294084" cy="7317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tangolo 4"/>
          <p:cNvSpPr/>
          <p:nvPr/>
        </p:nvSpPr>
        <p:spPr>
          <a:xfrm>
            <a:off x="2195737" y="4941168"/>
            <a:ext cx="6948263" cy="1077218"/>
          </a:xfrm>
          <a:prstGeom prst="rect">
            <a:avLst/>
          </a:prstGeom>
        </p:spPr>
        <p:txBody>
          <a:bodyPr wrap="square">
            <a:spAutoFit/>
          </a:bodyPr>
          <a:lstStyle/>
          <a:p>
            <a:pPr algn="ctr"/>
            <a:r>
              <a:rPr lang="it-IT" sz="3200" dirty="0">
                <a:solidFill>
                  <a:prstClr val="white"/>
                </a:solidFill>
              </a:rPr>
              <a:t> </a:t>
            </a:r>
          </a:p>
          <a:p>
            <a:pPr algn="ctr"/>
            <a:endParaRPr lang="it-IT" sz="3200" dirty="0">
              <a:solidFill>
                <a:prstClr val="white"/>
              </a:solidFill>
            </a:endParaRPr>
          </a:p>
        </p:txBody>
      </p:sp>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067312" y="-5572000"/>
            <a:ext cx="9217023" cy="5184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ttangolo 3"/>
          <p:cNvSpPr/>
          <p:nvPr/>
        </p:nvSpPr>
        <p:spPr>
          <a:xfrm>
            <a:off x="179511" y="0"/>
            <a:ext cx="8647687" cy="4524315"/>
          </a:xfrm>
          <a:prstGeom prst="rect">
            <a:avLst/>
          </a:prstGeom>
        </p:spPr>
        <p:txBody>
          <a:bodyPr wrap="square">
            <a:spAutoFit/>
          </a:bodyPr>
          <a:lstStyle/>
          <a:p>
            <a:pPr>
              <a:spcAft>
                <a:spcPts val="0"/>
              </a:spcAft>
            </a:pPr>
            <a:r>
              <a:rPr lang="en-GB" sz="3600" b="1" dirty="0">
                <a:ln w="18415" cmpd="sng">
                  <a:solidFill>
                    <a:srgbClr val="FFFFFF"/>
                  </a:solidFill>
                  <a:prstDash val="solid"/>
                </a:ln>
                <a:solidFill>
                  <a:srgbClr val="FFFFFF"/>
                </a:solidFill>
                <a:effectLst>
                  <a:outerShdw blurRad="63500" dir="3600000" algn="tl" rotWithShape="0">
                    <a:srgbClr val="000000">
                      <a:alpha val="70000"/>
                    </a:srgbClr>
                  </a:outerShdw>
                </a:effectLst>
                <a:ea typeface="Calibri"/>
                <a:cs typeface="Times New Roman"/>
              </a:rPr>
              <a:t>Dr De </a:t>
            </a:r>
            <a:r>
              <a:rPr lang="en-GB" sz="3600" b="1" dirty="0" err="1">
                <a:ln w="18415" cmpd="sng">
                  <a:solidFill>
                    <a:srgbClr val="FFFFFF"/>
                  </a:solidFill>
                  <a:prstDash val="solid"/>
                </a:ln>
                <a:solidFill>
                  <a:srgbClr val="FFFFFF"/>
                </a:solidFill>
                <a:effectLst>
                  <a:outerShdw blurRad="63500" dir="3600000" algn="tl" rotWithShape="0">
                    <a:srgbClr val="000000">
                      <a:alpha val="70000"/>
                    </a:srgbClr>
                  </a:outerShdw>
                </a:effectLst>
                <a:ea typeface="Calibri"/>
                <a:cs typeface="Times New Roman"/>
              </a:rPr>
              <a:t>Gruttola</a:t>
            </a:r>
            <a:r>
              <a:rPr lang="en-GB" sz="3600" b="1" dirty="0">
                <a:ln w="18415" cmpd="sng">
                  <a:solidFill>
                    <a:srgbClr val="FFFFFF"/>
                  </a:solidFill>
                  <a:prstDash val="solid"/>
                </a:ln>
                <a:solidFill>
                  <a:srgbClr val="FFFFFF"/>
                </a:solidFill>
                <a:effectLst>
                  <a:outerShdw blurRad="63500" dir="3600000" algn="tl" rotWithShape="0">
                    <a:srgbClr val="000000">
                      <a:alpha val="70000"/>
                    </a:srgbClr>
                  </a:outerShdw>
                </a:effectLst>
                <a:ea typeface="Calibri"/>
                <a:cs typeface="Times New Roman"/>
              </a:rPr>
              <a:t> has taught us how to read, collect and enter data online on the research computer network.</a:t>
            </a:r>
            <a:endParaRPr lang="it-IT" sz="3600" b="1" dirty="0">
              <a:ln w="18415" cmpd="sng">
                <a:solidFill>
                  <a:srgbClr val="FFFFFF"/>
                </a:solidFill>
                <a:prstDash val="solid"/>
              </a:ln>
              <a:solidFill>
                <a:srgbClr val="FFFFFF"/>
              </a:solidFill>
              <a:effectLst>
                <a:outerShdw blurRad="63500" dir="3600000" algn="tl" rotWithShape="0">
                  <a:srgbClr val="000000">
                    <a:alpha val="70000"/>
                  </a:srgbClr>
                </a:outerShdw>
              </a:effectLst>
              <a:ea typeface="Calibri"/>
              <a:cs typeface="Times New Roman"/>
            </a:endParaRPr>
          </a:p>
          <a:p>
            <a:pPr>
              <a:spcAft>
                <a:spcPts val="0"/>
              </a:spcAft>
            </a:pPr>
            <a:r>
              <a:rPr lang="en-GB" sz="3600" b="1" dirty="0">
                <a:ln w="18415" cmpd="sng">
                  <a:solidFill>
                    <a:srgbClr val="FFFFFF"/>
                  </a:solidFill>
                  <a:prstDash val="solid"/>
                </a:ln>
                <a:solidFill>
                  <a:srgbClr val="FFFFFF"/>
                </a:solidFill>
                <a:effectLst>
                  <a:outerShdw blurRad="63500" dir="3600000" algn="tl" rotWithShape="0">
                    <a:srgbClr val="000000">
                      <a:alpha val="70000"/>
                    </a:srgbClr>
                  </a:outerShdw>
                </a:effectLst>
                <a:ea typeface="Calibri"/>
                <a:cs typeface="Times New Roman"/>
              </a:rPr>
              <a:t>The next step of the research should be the comparison, analysis and interpretation of data and this will be the most interesting and exciting part of the project.</a:t>
            </a:r>
            <a:endParaRPr lang="it-IT" sz="3600" b="1" dirty="0">
              <a:ln w="18415" cmpd="sng">
                <a:solidFill>
                  <a:srgbClr val="FFFFFF"/>
                </a:solidFill>
                <a:prstDash val="solid"/>
              </a:ln>
              <a:solidFill>
                <a:srgbClr val="FFFFFF"/>
              </a:solidFill>
              <a:effectLst>
                <a:outerShdw blurRad="63500" dir="3600000" algn="tl" rotWithShape="0">
                  <a:srgbClr val="000000">
                    <a:alpha val="70000"/>
                  </a:srgbClr>
                </a:outerShdw>
              </a:effectLst>
              <a:ea typeface="Calibri"/>
              <a:cs typeface="Times New Roman"/>
            </a:endParaRPr>
          </a:p>
          <a:p>
            <a:pPr>
              <a:spcAft>
                <a:spcPts val="0"/>
              </a:spcAft>
            </a:pPr>
            <a:r>
              <a:rPr lang="en-GB" sz="3600" b="1" dirty="0">
                <a:ln w="18415" cmpd="sng">
                  <a:solidFill>
                    <a:srgbClr val="FFFFFF"/>
                  </a:solidFill>
                  <a:prstDash val="solid"/>
                </a:ln>
                <a:solidFill>
                  <a:srgbClr val="FFFFFF"/>
                </a:solidFill>
                <a:effectLst>
                  <a:outerShdw blurRad="63500" dir="3600000" algn="tl" rotWithShape="0">
                    <a:srgbClr val="000000">
                      <a:alpha val="70000"/>
                    </a:srgbClr>
                  </a:outerShdw>
                </a:effectLst>
                <a:ea typeface="Calibri"/>
                <a:cs typeface="Times New Roman"/>
              </a:rPr>
              <a:t> </a:t>
            </a:r>
            <a:endParaRPr lang="it-IT" sz="3600" b="1" dirty="0">
              <a:ln w="18415" cmpd="sng">
                <a:solidFill>
                  <a:srgbClr val="FFFFFF"/>
                </a:solidFill>
                <a:prstDash val="solid"/>
              </a:ln>
              <a:solidFill>
                <a:srgbClr val="FFFFFF"/>
              </a:solidFill>
              <a:effectLst>
                <a:outerShdw blurRad="63500" dir="3600000" algn="tl" rotWithShape="0">
                  <a:srgbClr val="000000">
                    <a:alpha val="70000"/>
                  </a:srgbClr>
                </a:outerShdw>
              </a:effectLst>
              <a:ea typeface="Calibri"/>
              <a:cs typeface="Times New Roman"/>
            </a:endParaRPr>
          </a:p>
        </p:txBody>
      </p:sp>
      <p:sp>
        <p:nvSpPr>
          <p:cNvPr id="3" name="Rettangolo 2"/>
          <p:cNvSpPr/>
          <p:nvPr/>
        </p:nvSpPr>
        <p:spPr>
          <a:xfrm>
            <a:off x="6519515" y="6381328"/>
            <a:ext cx="2307684" cy="369332"/>
          </a:xfrm>
          <a:prstGeom prst="rect">
            <a:avLst/>
          </a:prstGeom>
        </p:spPr>
        <p:txBody>
          <a:bodyPr wrap="none">
            <a:spAutoFit/>
          </a:bodyPr>
          <a:lstStyle/>
          <a:p>
            <a:pPr algn="ctr"/>
            <a:r>
              <a:rPr lang="it-IT" b="1" dirty="0">
                <a:solidFill>
                  <a:prstClr val="white"/>
                </a:solidFill>
              </a:rPr>
              <a:t>ERICE 29-31 </a:t>
            </a:r>
            <a:r>
              <a:rPr lang="it-IT" b="1" dirty="0" err="1" smtClean="0">
                <a:solidFill>
                  <a:prstClr val="white"/>
                </a:solidFill>
              </a:rPr>
              <a:t>May</a:t>
            </a:r>
            <a:r>
              <a:rPr lang="it-IT" b="1" dirty="0" smtClean="0">
                <a:solidFill>
                  <a:prstClr val="white"/>
                </a:solidFill>
              </a:rPr>
              <a:t> </a:t>
            </a:r>
            <a:r>
              <a:rPr lang="it-IT" b="1" dirty="0">
                <a:solidFill>
                  <a:prstClr val="white"/>
                </a:solidFill>
              </a:rPr>
              <a:t>2017</a:t>
            </a:r>
          </a:p>
        </p:txBody>
      </p:sp>
      <p:pic>
        <p:nvPicPr>
          <p:cNvPr id="4098"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99602">
                        <a14:foregroundMark x1="1494" y1="885" x2="93825" y2="531"/>
                        <a14:foregroundMark x1="79681" y1="7080" x2="80578" y2="6018"/>
                        <a14:foregroundMark x1="85857" y1="7788" x2="87550" y2="11681"/>
                        <a14:foregroundMark x1="87749" y1="23717" x2="89741" y2="26372"/>
                        <a14:foregroundMark x1="88147" y1="31504" x2="87550" y2="34690"/>
                        <a14:foregroundMark x1="87351" y1="38053" x2="88347" y2="42478"/>
                        <a14:foregroundMark x1="87948" y1="47788" x2="87749" y2="49735"/>
                        <a14:foregroundMark x1="86853" y1="47080" x2="85458" y2="49027"/>
                        <a14:foregroundMark x1="85259" y1="49027" x2="85259" y2="49027"/>
                        <a14:foregroundMark x1="85060" y1="50088" x2="84861" y2="52920"/>
                        <a14:foregroundMark x1="84462" y1="52566" x2="81972" y2="56991"/>
                        <a14:foregroundMark x1="81773" y1="56637" x2="81574" y2="57699"/>
                        <a14:foregroundMark x1="81375" y1="57699" x2="80976" y2="61770"/>
                        <a14:foregroundMark x1="80976" y1="61770" x2="80976" y2="63894"/>
                        <a14:foregroundMark x1="80777" y1="63894" x2="80080" y2="67611"/>
                        <a14:foregroundMark x1="79880" y1="67611" x2="77291" y2="72389"/>
                        <a14:foregroundMark x1="77092" y1="71858" x2="77092" y2="71858"/>
                        <a14:foregroundMark x1="77092" y1="72035" x2="76892" y2="78230"/>
                        <a14:foregroundMark x1="76394" y1="76991" x2="76394" y2="76991"/>
                        <a14:foregroundMark x1="76793" y1="76991" x2="76892" y2="78230"/>
                        <a14:foregroundMark x1="77490" y1="77345" x2="77490" y2="77345"/>
                        <a14:foregroundMark x1="77689" y1="77345" x2="78287" y2="78584"/>
                        <a14:foregroundMark x1="78486" y1="78230" x2="80080" y2="80708"/>
                        <a14:foregroundMark x1="80279" y1="80000" x2="80279" y2="80000"/>
                        <a14:foregroundMark x1="80279" y1="80000" x2="80279" y2="80000"/>
                        <a14:foregroundMark x1="80279" y1="80000" x2="80279" y2="80000"/>
                        <a14:foregroundMark x1="80976" y1="80354" x2="82769" y2="80708"/>
                        <a14:foregroundMark x1="83865" y1="80000" x2="86653" y2="80708"/>
                        <a14:foregroundMark x1="87052" y1="80708" x2="90637" y2="81416"/>
                        <a14:foregroundMark x1="90837" y1="81416" x2="94124" y2="79646"/>
                        <a14:foregroundMark x1="94323" y1="79292" x2="94522" y2="81416"/>
                        <a14:foregroundMark x1="94920" y1="87257" x2="96315" y2="80000"/>
                        <a14:foregroundMark x1="92629" y1="83540" x2="92629" y2="83540"/>
                        <a14:foregroundMark x1="91434" y1="81770" x2="87351" y2="69735"/>
                        <a14:foregroundMark x1="86653" y1="67965" x2="86653" y2="67965"/>
                        <a14:foregroundMark x1="80080" y1="81062" x2="72709" y2="78938"/>
                        <a14:foregroundMark x1="68426" y1="78230" x2="58367" y2="75221"/>
                        <a14:foregroundMark x1="55080" y1="74513" x2="51594" y2="81770"/>
                        <a14:foregroundMark x1="51594" y1="81770" x2="50199" y2="79646"/>
                        <a14:foregroundMark x1="46912" y1="80354" x2="33167" y2="76637"/>
                        <a14:foregroundMark x1="32072" y1="78230" x2="24104" y2="74513"/>
                        <a14:foregroundMark x1="21215" y1="73805" x2="18526" y2="71858"/>
                        <a14:foregroundMark x1="14442" y1="66195" x2="11155" y2="62832"/>
                        <a14:foregroundMark x1="9960" y1="59469" x2="6474" y2="43894"/>
                        <a14:foregroundMark x1="5578" y1="38761" x2="4582" y2="24248"/>
                        <a14:foregroundMark x1="2789" y1="16460" x2="1295" y2="12212"/>
                        <a14:foregroundMark x1="1096" y1="10973" x2="498" y2="13628"/>
                        <a14:foregroundMark x1="498" y1="14336" x2="1295" y2="15752"/>
                        <a14:foregroundMark x1="1693" y1="14336" x2="2291" y2="15044"/>
                        <a14:foregroundMark x1="2291" y1="14690" x2="3785" y2="12920"/>
                        <a14:foregroundMark x1="2092" y1="40531" x2="2092" y2="40531"/>
                        <a14:foregroundMark x1="2590" y1="46018" x2="2490" y2="47434"/>
                        <a14:foregroundMark x1="2291" y1="49381" x2="2490" y2="51504"/>
                        <a14:foregroundMark x1="2490" y1="51504" x2="3187" y2="53628"/>
                        <a14:foregroundMark x1="3187" y1="52920" x2="3187" y2="52920"/>
                        <a14:foregroundMark x1="3586" y1="54513" x2="4183" y2="58407"/>
                        <a14:foregroundMark x1="4183" y1="58407" x2="3586" y2="62478"/>
                        <a14:foregroundMark x1="3586" y1="62478" x2="3586" y2="65664"/>
                        <a14:foregroundMark x1="3187" y1="65310" x2="3386" y2="66549"/>
                        <a14:foregroundMark x1="3386" y1="66549" x2="3785" y2="68673"/>
                        <a14:foregroundMark x1="3984" y1="67611" x2="5876" y2="74159"/>
                        <a14:foregroundMark x1="5876" y1="74159" x2="7072" y2="74867"/>
                        <a14:foregroundMark x1="7072" y1="74867" x2="7869" y2="75221"/>
                        <a14:foregroundMark x1="8665" y1="72743" x2="9363" y2="73451"/>
                        <a14:foregroundMark x1="9363" y1="73451" x2="9363" y2="73451"/>
                        <a14:foregroundMark x1="9363" y1="73451" x2="9363" y2="73451"/>
                        <a14:foregroundMark x1="9064" y1="75575" x2="9064" y2="75575"/>
                        <a14:foregroundMark x1="7869" y1="77876" x2="5777" y2="81770"/>
                        <a14:foregroundMark x1="5777" y1="81770" x2="5578" y2="82832"/>
                        <a14:foregroundMark x1="4980" y1="80354" x2="4980" y2="80354"/>
                        <a14:foregroundMark x1="9562" y1="86195" x2="10159" y2="86195"/>
                        <a14:foregroundMark x1="1892" y1="82478" x2="1892" y2="82478"/>
                        <a14:foregroundMark x1="2092" y1="83186" x2="2092" y2="83186"/>
                        <a14:foregroundMark x1="3187" y1="83894" x2="4781" y2="85133"/>
                        <a14:foregroundMark x1="4781" y1="85487" x2="6673" y2="87965"/>
                        <a14:foregroundMark x1="9163" y1="87965" x2="11155" y2="88673"/>
                        <a14:foregroundMark x1="16135" y1="86549" x2="18725" y2="84425"/>
                        <a14:foregroundMark x1="18924" y1="83894" x2="20418" y2="82832"/>
                        <a14:foregroundMark x1="22908" y1="82832" x2="24502" y2="82832"/>
                        <a14:foregroundMark x1="38845" y1="86195" x2="38845" y2="86195"/>
                        <a14:foregroundMark x1="43028" y1="85133" x2="43028" y2="85133"/>
                        <a14:foregroundMark x1="46713" y1="85841" x2="48904" y2="85487"/>
                        <a14:foregroundMark x1="55876" y1="86195" x2="57570" y2="85487"/>
                        <a14:foregroundMark x1="15239" y1="20354" x2="15239" y2="20354"/>
                        <a14:foregroundMark x1="11853" y1="21593" x2="11853" y2="21593"/>
                        <a14:foregroundMark x1="10657" y1="21062" x2="10657" y2="21062"/>
                        <a14:foregroundMark x1="10259" y1="21416" x2="10259" y2="22655"/>
                        <a14:foregroundMark x1="11255" y1="24425" x2="24004" y2="25133"/>
                        <a14:foregroundMark x1="24004" y1="24779" x2="27490" y2="21062"/>
                        <a14:foregroundMark x1="27490" y1="20708" x2="29183" y2="20000"/>
                        <a14:foregroundMark x1="29582" y1="19292" x2="33665" y2="17876"/>
                        <a14:foregroundMark x1="33665" y1="17876" x2="36554" y2="18938"/>
                        <a14:foregroundMark x1="38347" y1="19646" x2="40837" y2="22301"/>
                        <a14:foregroundMark x1="41036" y1="21947" x2="43127" y2="22301"/>
                        <a14:foregroundMark x1="43327" y1="21947" x2="46414" y2="24779"/>
                        <a14:foregroundMark x1="47809" y1="27257" x2="50498" y2="33982"/>
                        <a14:foregroundMark x1="50498" y1="32743" x2="51295" y2="37876"/>
                        <a14:foregroundMark x1="51295" y1="37876" x2="51295" y2="37876"/>
                        <a14:foregroundMark x1="49303" y1="25841" x2="50498" y2="19292"/>
                        <a14:foregroundMark x1="50498" y1="18584" x2="50498" y2="18584"/>
                        <a14:foregroundMark x1="50498" y1="18584" x2="50299" y2="21947"/>
                        <a14:foregroundMark x1="49502" y1="20708" x2="48207" y2="39823"/>
                        <a14:foregroundMark x1="48207" y1="39823" x2="47809" y2="46726"/>
                        <a14:foregroundMark x1="46813" y1="48496" x2="32470" y2="54690"/>
                        <a14:foregroundMark x1="30578" y1="53628" x2="29980" y2="53628"/>
                        <a14:foregroundMark x1="28984" y1="55398" x2="28984" y2="55398"/>
                        <a14:foregroundMark x1="28486" y1="55752" x2="18426" y2="60885"/>
                        <a14:foregroundMark x1="18227" y1="60177" x2="17032" y2="61593"/>
                        <a14:foregroundMark x1="16434" y1="62301" x2="15139" y2="65310"/>
                        <a14:foregroundMark x1="14143" y1="63363" x2="5578" y2="59823"/>
                        <a14:foregroundMark x1="2291" y1="58761" x2="2291" y2="58761"/>
                        <a14:foregroundMark x1="996" y1="58053" x2="996" y2="58053"/>
                        <a14:foregroundMark x1="6175" y1="40531" x2="6175" y2="40531"/>
                        <a14:foregroundMark x1="18227" y1="56106" x2="22809" y2="52566"/>
                        <a14:foregroundMark x1="25199" y1="51504" x2="27888" y2="49558"/>
                        <a14:foregroundMark x1="27888" y1="49558" x2="27888" y2="49558"/>
                        <a14:foregroundMark x1="27888" y1="49558" x2="27888" y2="49558"/>
                        <a14:foregroundMark x1="28287" y1="49558" x2="28287" y2="49558"/>
                        <a14:foregroundMark x1="28486" y1="48496" x2="28486" y2="48496"/>
                        <a14:foregroundMark x1="28785" y1="47080" x2="28984" y2="55398"/>
                        <a14:foregroundMark x1="28984" y1="55398" x2="28984" y2="56460"/>
                        <a14:foregroundMark x1="28785" y1="58053" x2="28785" y2="58053"/>
                        <a14:foregroundMark x1="28785" y1="58761" x2="28785" y2="61593"/>
                        <a14:foregroundMark x1="28785" y1="61593" x2="28486" y2="63009"/>
                        <a14:foregroundMark x1="28088" y1="61593" x2="28088" y2="61593"/>
                        <a14:foregroundMark x1="28088" y1="60885" x2="28088" y2="60885"/>
                        <a14:foregroundMark x1="28685" y1="60531" x2="28685" y2="60531"/>
                        <a14:foregroundMark x1="28984" y1="60531" x2="29582" y2="61593"/>
                        <a14:foregroundMark x1="29582" y1="61593" x2="29582" y2="61593"/>
                        <a14:foregroundMark x1="28685" y1="60885" x2="28685" y2="60885"/>
                        <a14:foregroundMark x1="29781" y1="64248" x2="31175" y2="57522"/>
                        <a14:foregroundMark x1="30378" y1="49204" x2="30378" y2="43717"/>
                        <a14:foregroundMark x1="29183" y1="41593" x2="25199" y2="49558"/>
                        <a14:foregroundMark x1="23805" y1="51504" x2="23207" y2="57168"/>
                        <a14:foregroundMark x1="22012" y1="60531" x2="18725" y2="70088"/>
                        <a14:foregroundMark x1="16036" y1="71504" x2="15139" y2="71504"/>
                        <a14:foregroundMark x1="15239" y1="69735" x2="29980" y2="68850"/>
                        <a14:foregroundMark x1="30378" y1="67434" x2="34861" y2="70088"/>
                        <a14:foregroundMark x1="52789" y1="69558" x2="58068" y2="62301"/>
                        <a14:foregroundMark x1="60757" y1="61593" x2="66135" y2="64248"/>
                        <a14:foregroundMark x1="69622" y1="53274" x2="72610" y2="36106"/>
                        <a14:foregroundMark x1="72211" y1="33097" x2="71215" y2="36814"/>
                        <a14:foregroundMark x1="79582" y1="44071" x2="81873" y2="44779"/>
                        <a14:foregroundMark x1="50498" y1="87788" x2="50498" y2="87788"/>
                        <a14:foregroundMark x1="59163" y1="86726" x2="59163" y2="86726"/>
                        <a14:foregroundMark x1="60857" y1="86726" x2="61753" y2="86372"/>
                        <a14:foregroundMark x1="62550" y1="85841" x2="63845" y2="85841"/>
                        <a14:foregroundMark x1="63845" y1="85841" x2="66135" y2="86372"/>
                        <a14:foregroundMark x1="66135" y1="86372" x2="66135" y2="86372"/>
                        <a14:foregroundMark x1="66534" y1="86372" x2="67430" y2="86372"/>
                        <a14:foregroundMark x1="73904" y1="89381" x2="77789" y2="87788"/>
                        <a14:foregroundMark x1="71016" y1="92212" x2="70319" y2="91150"/>
                        <a14:foregroundMark x1="66932" y1="90088" x2="66932" y2="90088"/>
                        <a14:foregroundMark x1="63147" y1="85133" x2="63147" y2="85133"/>
                        <a14:foregroundMark x1="62749" y1="85841" x2="62749" y2="85841"/>
                        <a14:foregroundMark x1="62151" y1="85133" x2="62151" y2="85133"/>
                        <a14:foregroundMark x1="66733" y1="87080" x2="66733" y2="87080"/>
                        <a14:foregroundMark x1="69920" y1="87434" x2="70817" y2="87434"/>
                        <a14:foregroundMark x1="72908" y1="88496" x2="72908" y2="88496"/>
                        <a14:foregroundMark x1="76096" y1="89381" x2="76096" y2="89381"/>
                        <a14:foregroundMark x1="62749" y1="85487" x2="62749" y2="85487"/>
                        <a14:foregroundMark x1="61056" y1="83009" x2="61952" y2="84071"/>
                        <a14:foregroundMark x1="64442" y1="86726" x2="65538" y2="86726"/>
                        <a14:foregroundMark x1="67231" y1="89381" x2="67231" y2="89381"/>
                        <a14:foregroundMark x1="65339" y1="90796" x2="65339" y2="90796"/>
                        <a14:foregroundMark x1="64841" y1="90088" x2="63845" y2="88850"/>
                        <a14:foregroundMark x1="62948" y1="87788" x2="62948" y2="87788"/>
                        <a14:foregroundMark x1="62948" y1="88142" x2="62948" y2="88142"/>
                        <a14:foregroundMark x1="62151" y1="89735" x2="62151" y2="89735"/>
                        <a14:foregroundMark x1="69522" y1="89381" x2="69522" y2="89381"/>
                        <a14:foregroundMark x1="74203" y1="93451" x2="74203" y2="93451"/>
                        <a14:foregroundMark x1="64442" y1="82478" x2="64442" y2="82478"/>
                        <a14:foregroundMark x1="62749" y1="85841" x2="62749" y2="85841"/>
                        <a14:foregroundMark x1="62550" y1="85133" x2="84263" y2="85133"/>
                        <a14:backgroundMark x1="70518" y1="96460" x2="71215" y2="96460"/>
                        <a14:backgroundMark x1="75000" y1="98230" x2="75000" y2="98230"/>
                        <a14:backgroundMark x1="62948" y1="98584" x2="62948" y2="98584"/>
                        <a14:backgroundMark x1="64841" y1="96106" x2="64841" y2="96106"/>
                        <a14:backgroundMark x1="60060" y1="88142" x2="60060" y2="88142"/>
                        <a14:backgroundMark x1="61952" y1="85841" x2="62948" y2="84779"/>
                        <a14:backgroundMark x1="60657" y1="97522" x2="60657" y2="97522"/>
                        <a14:backgroundMark x1="60259" y1="97522" x2="60259" y2="97522"/>
                        <a14:backgroundMark x1="58765" y1="96814" x2="58765" y2="96814"/>
                        <a14:backgroundMark x1="68625" y1="95752" x2="68625" y2="95752"/>
                        <a14:backgroundMark x1="71016" y1="92212" x2="71016" y2="92212"/>
                      </a14:backgroundRemoval>
                    </a14:imgEffect>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087380" y="3822463"/>
            <a:ext cx="4211960" cy="252287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4186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circle(in)">
                                      <p:cBhvr>
                                        <p:cTn id="7"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p:txBody>
          <a:bodyPr/>
          <a:lstStyle/>
          <a:p>
            <a:endParaRPr lang="it-IT"/>
          </a:p>
        </p:txBody>
      </p:sp>
      <p:sp>
        <p:nvSpPr>
          <p:cNvPr id="4" name="Sottotitolo 3"/>
          <p:cNvSpPr>
            <a:spLocks noGrp="1"/>
          </p:cNvSpPr>
          <p:nvPr>
            <p:ph type="subTitle" idx="1"/>
          </p:nvPr>
        </p:nvSpPr>
        <p:spPr/>
        <p:txBody>
          <a:bodyPr/>
          <a:lstStyle/>
          <a:p>
            <a:endParaRPr lang="it-IT"/>
          </a:p>
        </p:txBody>
      </p:sp>
      <p:pic>
        <p:nvPicPr>
          <p:cNvPr id="3074" name="Picture 2"/>
          <p:cNvPicPr>
            <a:picLocks noGrp="1" noChangeAspect="1" noChangeArrowheads="1"/>
          </p:cNvPicPr>
          <p:nvPr>
            <p:ph idx="4294967295"/>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0100" y="-100013"/>
            <a:ext cx="9144000" cy="695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tangolo 4"/>
          <p:cNvSpPr/>
          <p:nvPr/>
        </p:nvSpPr>
        <p:spPr>
          <a:xfrm>
            <a:off x="2195737" y="4941168"/>
            <a:ext cx="6948263" cy="1077218"/>
          </a:xfrm>
          <a:prstGeom prst="rect">
            <a:avLst/>
          </a:prstGeom>
        </p:spPr>
        <p:txBody>
          <a:bodyPr wrap="square">
            <a:spAutoFit/>
          </a:bodyPr>
          <a:lstStyle/>
          <a:p>
            <a:pPr algn="ctr"/>
            <a:r>
              <a:rPr lang="it-IT" sz="3200" dirty="0">
                <a:solidFill>
                  <a:prstClr val="white"/>
                </a:solidFill>
              </a:rPr>
              <a:t> </a:t>
            </a:r>
          </a:p>
          <a:p>
            <a:pPr algn="ctr"/>
            <a:endParaRPr lang="it-IT" sz="3200" dirty="0">
              <a:solidFill>
                <a:prstClr val="white"/>
              </a:solidFill>
            </a:endParaRPr>
          </a:p>
        </p:txBody>
      </p:sp>
      <p:graphicFrame>
        <p:nvGraphicFramePr>
          <p:cNvPr id="6" name="Diagramma 5"/>
          <p:cNvGraphicFramePr/>
          <p:nvPr>
            <p:extLst>
              <p:ext uri="{D42A27DB-BD31-4B8C-83A1-F6EECF244321}">
                <p14:modId xmlns:p14="http://schemas.microsoft.com/office/powerpoint/2010/main" val="2474786423"/>
              </p:ext>
            </p:extLst>
          </p:nvPr>
        </p:nvGraphicFramePr>
        <p:xfrm>
          <a:off x="899592" y="188640"/>
          <a:ext cx="6840760" cy="55446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Rettangolo 1"/>
          <p:cNvSpPr/>
          <p:nvPr/>
        </p:nvSpPr>
        <p:spPr>
          <a:xfrm>
            <a:off x="6447507" y="6309320"/>
            <a:ext cx="2307684" cy="369332"/>
          </a:xfrm>
          <a:prstGeom prst="rect">
            <a:avLst/>
          </a:prstGeom>
        </p:spPr>
        <p:txBody>
          <a:bodyPr wrap="none">
            <a:spAutoFit/>
          </a:bodyPr>
          <a:lstStyle/>
          <a:p>
            <a:pPr algn="ctr"/>
            <a:r>
              <a:rPr lang="it-IT" b="1" dirty="0">
                <a:solidFill>
                  <a:prstClr val="white"/>
                </a:solidFill>
              </a:rPr>
              <a:t>ERICE 29-31 </a:t>
            </a:r>
            <a:r>
              <a:rPr lang="it-IT" b="1" dirty="0" err="1" smtClean="0">
                <a:solidFill>
                  <a:prstClr val="white"/>
                </a:solidFill>
              </a:rPr>
              <a:t>May</a:t>
            </a:r>
            <a:r>
              <a:rPr lang="it-IT" b="1" dirty="0" smtClean="0">
                <a:solidFill>
                  <a:prstClr val="white"/>
                </a:solidFill>
              </a:rPr>
              <a:t> </a:t>
            </a:r>
            <a:r>
              <a:rPr lang="it-IT" b="1" dirty="0">
                <a:solidFill>
                  <a:prstClr val="white"/>
                </a:solidFill>
              </a:rPr>
              <a:t>2017</a:t>
            </a:r>
          </a:p>
        </p:txBody>
      </p:sp>
    </p:spTree>
    <p:extLst>
      <p:ext uri="{BB962C8B-B14F-4D97-AF65-F5344CB8AC3E}">
        <p14:creationId xmlns:p14="http://schemas.microsoft.com/office/powerpoint/2010/main" val="368286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p:txBody>
          <a:bodyPr/>
          <a:lstStyle/>
          <a:p>
            <a:endParaRPr lang="it-IT"/>
          </a:p>
        </p:txBody>
      </p:sp>
      <p:sp>
        <p:nvSpPr>
          <p:cNvPr id="4" name="Sottotitolo 3"/>
          <p:cNvSpPr>
            <a:spLocks noGrp="1"/>
          </p:cNvSpPr>
          <p:nvPr>
            <p:ph type="subTitle" idx="1"/>
          </p:nvPr>
        </p:nvSpPr>
        <p:spPr/>
        <p:txBody>
          <a:bodyPr/>
          <a:lstStyle/>
          <a:p>
            <a:endParaRPr lang="it-IT"/>
          </a:p>
        </p:txBody>
      </p:sp>
      <p:pic>
        <p:nvPicPr>
          <p:cNvPr id="3074" name="Picture 2"/>
          <p:cNvPicPr>
            <a:picLocks noGrp="1" noChangeAspect="1" noChangeArrowheads="1"/>
          </p:cNvPicPr>
          <p:nvPr>
            <p:ph idx="4294967295"/>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0" y="-100013"/>
            <a:ext cx="9144000" cy="695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tangolo 4"/>
          <p:cNvSpPr/>
          <p:nvPr/>
        </p:nvSpPr>
        <p:spPr>
          <a:xfrm>
            <a:off x="2195737" y="4941168"/>
            <a:ext cx="6948263" cy="1077218"/>
          </a:xfrm>
          <a:prstGeom prst="rect">
            <a:avLst/>
          </a:prstGeom>
        </p:spPr>
        <p:txBody>
          <a:bodyPr wrap="square">
            <a:spAutoFit/>
          </a:bodyPr>
          <a:lstStyle/>
          <a:p>
            <a:pPr algn="ctr"/>
            <a:r>
              <a:rPr lang="it-IT" sz="3200" dirty="0">
                <a:solidFill>
                  <a:prstClr val="white"/>
                </a:solidFill>
              </a:rPr>
              <a:t> </a:t>
            </a:r>
          </a:p>
          <a:p>
            <a:pPr algn="ctr"/>
            <a:endParaRPr lang="it-IT" sz="3200" dirty="0">
              <a:solidFill>
                <a:prstClr val="white"/>
              </a:solidFill>
            </a:endParaRPr>
          </a:p>
        </p:txBody>
      </p:sp>
      <p:graphicFrame>
        <p:nvGraphicFramePr>
          <p:cNvPr id="8" name="Diagramma 7"/>
          <p:cNvGraphicFramePr/>
          <p:nvPr>
            <p:extLst>
              <p:ext uri="{D42A27DB-BD31-4B8C-83A1-F6EECF244321}">
                <p14:modId xmlns:p14="http://schemas.microsoft.com/office/powerpoint/2010/main" val="3216936852"/>
              </p:ext>
            </p:extLst>
          </p:nvPr>
        </p:nvGraphicFramePr>
        <p:xfrm>
          <a:off x="1043608" y="404664"/>
          <a:ext cx="7200800" cy="57606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Rettangolo 1"/>
          <p:cNvSpPr/>
          <p:nvPr/>
        </p:nvSpPr>
        <p:spPr>
          <a:xfrm>
            <a:off x="6412160" y="6277054"/>
            <a:ext cx="2699792" cy="369332"/>
          </a:xfrm>
          <a:prstGeom prst="rect">
            <a:avLst/>
          </a:prstGeom>
        </p:spPr>
        <p:txBody>
          <a:bodyPr wrap="square">
            <a:spAutoFit/>
          </a:bodyPr>
          <a:lstStyle/>
          <a:p>
            <a:pPr algn="ctr"/>
            <a:r>
              <a:rPr lang="it-IT" b="1" dirty="0">
                <a:solidFill>
                  <a:prstClr val="white"/>
                </a:solidFill>
              </a:rPr>
              <a:t>ERICE 29-31 </a:t>
            </a:r>
            <a:r>
              <a:rPr lang="it-IT" b="1" dirty="0" err="1" smtClean="0">
                <a:solidFill>
                  <a:prstClr val="white"/>
                </a:solidFill>
              </a:rPr>
              <a:t>May</a:t>
            </a:r>
            <a:r>
              <a:rPr lang="it-IT" b="1" dirty="0" smtClean="0">
                <a:solidFill>
                  <a:prstClr val="white"/>
                </a:solidFill>
              </a:rPr>
              <a:t> </a:t>
            </a:r>
            <a:r>
              <a:rPr lang="it-IT" b="1" dirty="0">
                <a:solidFill>
                  <a:prstClr val="white"/>
                </a:solidFill>
              </a:rPr>
              <a:t>2017</a:t>
            </a:r>
          </a:p>
        </p:txBody>
      </p:sp>
    </p:spTree>
    <p:extLst>
      <p:ext uri="{BB962C8B-B14F-4D97-AF65-F5344CB8AC3E}">
        <p14:creationId xmlns:p14="http://schemas.microsoft.com/office/powerpoint/2010/main" val="2546458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p:txBody>
          <a:bodyPr/>
          <a:lstStyle/>
          <a:p>
            <a:r>
              <a:rPr lang="it-IT" dirty="0" smtClean="0"/>
              <a:t>S Fermi </a:t>
            </a:r>
            <a:r>
              <a:rPr lang="it-IT" dirty="0" err="1" smtClean="0"/>
              <a:t>catanzaro</a:t>
            </a:r>
            <a:endParaRPr lang="it-IT" dirty="0"/>
          </a:p>
        </p:txBody>
      </p:sp>
      <p:sp>
        <p:nvSpPr>
          <p:cNvPr id="4" name="Sottotitolo 3"/>
          <p:cNvSpPr>
            <a:spLocks noGrp="1"/>
          </p:cNvSpPr>
          <p:nvPr>
            <p:ph type="subTitle" idx="1"/>
          </p:nvPr>
        </p:nvSpPr>
        <p:spPr/>
        <p:txBody>
          <a:bodyPr/>
          <a:lstStyle/>
          <a:p>
            <a:endParaRPr lang="it-IT"/>
          </a:p>
        </p:txBody>
      </p:sp>
      <p:pic>
        <p:nvPicPr>
          <p:cNvPr id="3074" name="Picture 2"/>
          <p:cNvPicPr>
            <a:picLocks noGrp="1" noChangeAspect="1" noChangeArrowheads="1"/>
          </p:cNvPicPr>
          <p:nvPr>
            <p:ph idx="4294967295"/>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100013"/>
            <a:ext cx="9144000" cy="695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tangolo 4"/>
          <p:cNvSpPr/>
          <p:nvPr/>
        </p:nvSpPr>
        <p:spPr>
          <a:xfrm>
            <a:off x="2195737" y="4941168"/>
            <a:ext cx="6948263" cy="1077218"/>
          </a:xfrm>
          <a:prstGeom prst="rect">
            <a:avLst/>
          </a:prstGeom>
        </p:spPr>
        <p:txBody>
          <a:bodyPr wrap="square">
            <a:spAutoFit/>
          </a:bodyPr>
          <a:lstStyle/>
          <a:p>
            <a:pPr algn="ctr"/>
            <a:r>
              <a:rPr lang="it-IT" sz="3200" dirty="0">
                <a:solidFill>
                  <a:prstClr val="white"/>
                </a:solidFill>
              </a:rPr>
              <a:t> </a:t>
            </a:r>
          </a:p>
          <a:p>
            <a:pPr algn="ctr"/>
            <a:endParaRPr lang="it-IT" sz="3200" dirty="0">
              <a:solidFill>
                <a:prstClr val="white"/>
              </a:solidFill>
            </a:endParaRPr>
          </a:p>
        </p:txBody>
      </p:sp>
      <p:graphicFrame>
        <p:nvGraphicFramePr>
          <p:cNvPr id="10" name="Diagramma 9"/>
          <p:cNvGraphicFramePr/>
          <p:nvPr>
            <p:extLst>
              <p:ext uri="{D42A27DB-BD31-4B8C-83A1-F6EECF244321}">
                <p14:modId xmlns:p14="http://schemas.microsoft.com/office/powerpoint/2010/main" val="1939112826"/>
              </p:ext>
            </p:extLst>
          </p:nvPr>
        </p:nvGraphicFramePr>
        <p:xfrm>
          <a:off x="755576" y="38269"/>
          <a:ext cx="8299868" cy="65973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CasellaDiTesto 1"/>
          <p:cNvSpPr txBox="1"/>
          <p:nvPr/>
        </p:nvSpPr>
        <p:spPr>
          <a:xfrm>
            <a:off x="6588224" y="6421978"/>
            <a:ext cx="2736304" cy="369332"/>
          </a:xfrm>
          <a:prstGeom prst="rect">
            <a:avLst/>
          </a:prstGeom>
          <a:noFill/>
        </p:spPr>
        <p:txBody>
          <a:bodyPr wrap="square" rtlCol="0">
            <a:spAutoFit/>
          </a:bodyPr>
          <a:lstStyle/>
          <a:p>
            <a:r>
              <a:rPr lang="it-IT" b="1" dirty="0" smtClean="0">
                <a:solidFill>
                  <a:schemeClr val="bg1"/>
                </a:solidFill>
              </a:rPr>
              <a:t>ERICE, 29-31 </a:t>
            </a:r>
            <a:r>
              <a:rPr lang="it-IT" b="1" dirty="0" err="1" smtClean="0">
                <a:solidFill>
                  <a:schemeClr val="bg1"/>
                </a:solidFill>
              </a:rPr>
              <a:t>may</a:t>
            </a:r>
            <a:r>
              <a:rPr lang="it-IT" b="1" dirty="0" smtClean="0">
                <a:solidFill>
                  <a:schemeClr val="bg1"/>
                </a:solidFill>
              </a:rPr>
              <a:t> 2017</a:t>
            </a:r>
            <a:endParaRPr lang="it-IT" b="1" dirty="0">
              <a:solidFill>
                <a:schemeClr val="bg1"/>
              </a:solidFill>
            </a:endParaRPr>
          </a:p>
        </p:txBody>
      </p:sp>
    </p:spTree>
    <p:extLst>
      <p:ext uri="{BB962C8B-B14F-4D97-AF65-F5344CB8AC3E}">
        <p14:creationId xmlns:p14="http://schemas.microsoft.com/office/powerpoint/2010/main" val="2418036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p:txBody>
          <a:bodyPr/>
          <a:lstStyle/>
          <a:p>
            <a:r>
              <a:rPr lang="it-IT" dirty="0" smtClean="0"/>
              <a:t>S Fermi </a:t>
            </a:r>
            <a:r>
              <a:rPr lang="it-IT" dirty="0" err="1" smtClean="0"/>
              <a:t>catanzaro</a:t>
            </a:r>
            <a:endParaRPr lang="it-IT" dirty="0"/>
          </a:p>
        </p:txBody>
      </p:sp>
      <p:sp>
        <p:nvSpPr>
          <p:cNvPr id="6" name="Ovale 5"/>
          <p:cNvSpPr/>
          <p:nvPr/>
        </p:nvSpPr>
        <p:spPr>
          <a:xfrm>
            <a:off x="3203848" y="2060848"/>
            <a:ext cx="2066528" cy="17784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Sottotitolo 3"/>
          <p:cNvSpPr>
            <a:spLocks noGrp="1"/>
          </p:cNvSpPr>
          <p:nvPr>
            <p:ph type="subTitle" idx="1"/>
          </p:nvPr>
        </p:nvSpPr>
        <p:spPr/>
        <p:txBody>
          <a:bodyPr/>
          <a:lstStyle/>
          <a:p>
            <a:endParaRPr lang="it-IT"/>
          </a:p>
        </p:txBody>
      </p:sp>
      <p:pic>
        <p:nvPicPr>
          <p:cNvPr id="3074" name="Picture 2"/>
          <p:cNvPicPr>
            <a:picLocks noGrp="1" noChangeAspect="1" noChangeArrowheads="1"/>
          </p:cNvPicPr>
          <p:nvPr>
            <p:ph idx="4294967295"/>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3671" y="-51515"/>
            <a:ext cx="9144000" cy="695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tangolo 4"/>
          <p:cNvSpPr/>
          <p:nvPr/>
        </p:nvSpPr>
        <p:spPr>
          <a:xfrm>
            <a:off x="2195737" y="4941168"/>
            <a:ext cx="6948263" cy="1077218"/>
          </a:xfrm>
          <a:prstGeom prst="rect">
            <a:avLst/>
          </a:prstGeom>
        </p:spPr>
        <p:txBody>
          <a:bodyPr wrap="square">
            <a:spAutoFit/>
          </a:bodyPr>
          <a:lstStyle/>
          <a:p>
            <a:pPr algn="ctr"/>
            <a:r>
              <a:rPr lang="it-IT" sz="3200" dirty="0">
                <a:solidFill>
                  <a:prstClr val="white"/>
                </a:solidFill>
              </a:rPr>
              <a:t> </a:t>
            </a:r>
          </a:p>
          <a:p>
            <a:pPr algn="ctr"/>
            <a:endParaRPr lang="it-IT" sz="3200" dirty="0">
              <a:solidFill>
                <a:prstClr val="white"/>
              </a:solidFill>
            </a:endParaRPr>
          </a:p>
        </p:txBody>
      </p:sp>
      <p:graphicFrame>
        <p:nvGraphicFramePr>
          <p:cNvPr id="2" name="Diagramma 1"/>
          <p:cNvGraphicFramePr/>
          <p:nvPr>
            <p:extLst>
              <p:ext uri="{D42A27DB-BD31-4B8C-83A1-F6EECF244321}">
                <p14:modId xmlns:p14="http://schemas.microsoft.com/office/powerpoint/2010/main" val="1146830020"/>
              </p:ext>
            </p:extLst>
          </p:nvPr>
        </p:nvGraphicFramePr>
        <p:xfrm>
          <a:off x="899592" y="980728"/>
          <a:ext cx="7560840" cy="52565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Ovale 6"/>
          <p:cNvSpPr/>
          <p:nvPr/>
        </p:nvSpPr>
        <p:spPr>
          <a:xfrm>
            <a:off x="2411760" y="2266020"/>
            <a:ext cx="2520279" cy="13681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b="1" dirty="0" smtClean="0"/>
              <a:t>At  the </a:t>
            </a:r>
            <a:r>
              <a:rPr lang="it-IT" sz="2800" b="1" dirty="0" err="1" smtClean="0"/>
              <a:t>school</a:t>
            </a:r>
            <a:r>
              <a:rPr lang="it-IT" sz="2800" b="1" dirty="0" smtClean="0"/>
              <a:t> of </a:t>
            </a:r>
            <a:r>
              <a:rPr lang="it-IT" sz="2800" b="1" dirty="0" err="1" smtClean="0"/>
              <a:t>physics</a:t>
            </a:r>
            <a:endParaRPr lang="it-IT" sz="2800" b="1" dirty="0"/>
          </a:p>
        </p:txBody>
      </p:sp>
      <p:sp>
        <p:nvSpPr>
          <p:cNvPr id="12" name="Rettangolo 11"/>
          <p:cNvSpPr/>
          <p:nvPr/>
        </p:nvSpPr>
        <p:spPr>
          <a:xfrm>
            <a:off x="6793998" y="6372427"/>
            <a:ext cx="2463174" cy="369332"/>
          </a:xfrm>
          <a:prstGeom prst="rect">
            <a:avLst/>
          </a:prstGeom>
        </p:spPr>
        <p:txBody>
          <a:bodyPr wrap="none">
            <a:spAutoFit/>
          </a:bodyPr>
          <a:lstStyle/>
          <a:p>
            <a:pPr lvl="0" algn="ctr"/>
            <a:r>
              <a:rPr lang="it-IT" b="1" dirty="0" smtClean="0">
                <a:solidFill>
                  <a:schemeClr val="bg1"/>
                </a:solidFill>
              </a:rPr>
              <a:t>ERICE, 29-31 </a:t>
            </a:r>
            <a:r>
              <a:rPr lang="it-IT" b="1" dirty="0" err="1" smtClean="0">
                <a:solidFill>
                  <a:schemeClr val="bg1"/>
                </a:solidFill>
              </a:rPr>
              <a:t>may</a:t>
            </a:r>
            <a:r>
              <a:rPr lang="it-IT" b="1" dirty="0" smtClean="0">
                <a:solidFill>
                  <a:schemeClr val="bg1"/>
                </a:solidFill>
              </a:rPr>
              <a:t> 2017</a:t>
            </a:r>
            <a:r>
              <a:rPr lang="it-IT" dirty="0" smtClean="0"/>
              <a:t>, </a:t>
            </a:r>
            <a:endParaRPr lang="it-IT" dirty="0"/>
          </a:p>
        </p:txBody>
      </p:sp>
      <p:pic>
        <p:nvPicPr>
          <p:cNvPr id="5123" name="Picture 3" descr="C:\Users\marilena\Desktop\catanz. 1.jpg"/>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67544" y="0"/>
            <a:ext cx="3801010" cy="228060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4" name="Picture 4" descr="C:\Users\marilena\Desktop\cat.4.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5400000">
            <a:off x="4340849" y="3620998"/>
            <a:ext cx="3342619" cy="216024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9265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wipe(down)">
                                      <p:cBhvr>
                                        <p:cTn id="7" dur="500"/>
                                        <p:tgtEl>
                                          <p:spTgt spid="51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124"/>
                                        </p:tgtEl>
                                        <p:attrNameLst>
                                          <p:attrName>style.visibility</p:attrName>
                                        </p:attrNameLst>
                                      </p:cBhvr>
                                      <p:to>
                                        <p:strVal val="visible"/>
                                      </p:to>
                                    </p:set>
                                    <p:animEffect transition="in" filter="fade">
                                      <p:cBhvr>
                                        <p:cTn id="12" dur="1000"/>
                                        <p:tgtEl>
                                          <p:spTgt spid="5124"/>
                                        </p:tgtEl>
                                      </p:cBhvr>
                                    </p:animEffect>
                                    <p:anim calcmode="lin" valueType="num">
                                      <p:cBhvr>
                                        <p:cTn id="13" dur="1000" fill="hold"/>
                                        <p:tgtEl>
                                          <p:spTgt spid="5124"/>
                                        </p:tgtEl>
                                        <p:attrNameLst>
                                          <p:attrName>ppt_x</p:attrName>
                                        </p:attrNameLst>
                                      </p:cBhvr>
                                      <p:tavLst>
                                        <p:tav tm="0">
                                          <p:val>
                                            <p:strVal val="#ppt_x"/>
                                          </p:val>
                                        </p:tav>
                                        <p:tav tm="100000">
                                          <p:val>
                                            <p:strVal val="#ppt_x"/>
                                          </p:val>
                                        </p:tav>
                                      </p:tavLst>
                                    </p:anim>
                                    <p:anim calcmode="lin" valueType="num">
                                      <p:cBhvr>
                                        <p:cTn id="14" dur="1000" fill="hold"/>
                                        <p:tgtEl>
                                          <p:spTgt spid="51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r>
              <a:rPr lang="it-IT" dirty="0" smtClean="0"/>
              <a:t>foto</a:t>
            </a:r>
            <a:endParaRPr lang="it-IT" dirty="0"/>
          </a:p>
        </p:txBody>
      </p:sp>
      <p:pic>
        <p:nvPicPr>
          <p:cNvPr id="2050" name="Picture 2" descr="C:\Users\marilena\Desktop\cat.3.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10800000">
            <a:off x="-108520" y="0"/>
            <a:ext cx="9361040"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70921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r>
              <a:rPr lang="it-IT" dirty="0" smtClean="0"/>
              <a:t>foto</a:t>
            </a:r>
            <a:endParaRPr lang="it-IT" dirty="0"/>
          </a:p>
        </p:txBody>
      </p:sp>
      <p:pic>
        <p:nvPicPr>
          <p:cNvPr id="1026" name="Picture 2" descr="C:\Users\marilena\Desktop\cat. 2.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0324" y="144556"/>
            <a:ext cx="9246708" cy="66247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23980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074" name="Picture 2"/>
          <p:cNvPicPr>
            <a:picLocks noGrp="1" noChangeAspect="1" noChangeArrowheads="1"/>
          </p:cNvPicPr>
          <p:nvPr>
            <p:ph idx="1"/>
          </p:nvPr>
        </p:nvPicPr>
        <p:blipFill>
          <a:blip r:embed="rId3">
            <a:extLst>
              <a:ext uri="{BEBA8EAE-BF5A-486C-A8C5-ECC9F3942E4B}">
                <a14:imgProps xmlns:a14="http://schemas.microsoft.com/office/drawing/2010/main">
                  <a14:imgLayer r:embed="rId4">
                    <a14:imgEffect>
                      <a14:colorTemperature colorTemp="72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 y="-1129"/>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180528" y="620688"/>
            <a:ext cx="6480720" cy="3170099"/>
          </a:xfrm>
          <a:prstGeom prst="rect">
            <a:avLst/>
          </a:prstGeom>
        </p:spPr>
        <p:txBody>
          <a:bodyPr wrap="square">
            <a:spAutoFit/>
          </a:bodyPr>
          <a:lstStyle/>
          <a:p>
            <a:pPr algn="ctr">
              <a:spcAft>
                <a:spcPts val="0"/>
              </a:spcAft>
            </a:pPr>
            <a:endParaRPr lang="it-IT" sz="4000" dirty="0">
              <a:solidFill>
                <a:schemeClr val="bg1"/>
              </a:solidFill>
              <a:ea typeface="Times New Roman"/>
              <a:cs typeface="Calibri"/>
            </a:endParaRPr>
          </a:p>
          <a:p>
            <a:pPr algn="ctr">
              <a:spcAft>
                <a:spcPts val="0"/>
              </a:spcAft>
            </a:pPr>
            <a:r>
              <a:rPr lang="it-IT" sz="4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ea typeface="Times New Roman"/>
                <a:cs typeface="Calibri"/>
              </a:rPr>
              <a:t>SALE-02-REPORT:</a:t>
            </a:r>
          </a:p>
          <a:p>
            <a:pPr algn="ctr">
              <a:spcAft>
                <a:spcPts val="0"/>
              </a:spcAft>
            </a:pPr>
            <a:r>
              <a:rPr lang="it-IT" sz="4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ea typeface="Times New Roman"/>
                <a:cs typeface="Calibri"/>
              </a:rPr>
              <a:t>FROM THE CONSTRUCTION </a:t>
            </a:r>
          </a:p>
          <a:p>
            <a:pPr algn="ctr">
              <a:spcAft>
                <a:spcPts val="0"/>
              </a:spcAft>
            </a:pPr>
            <a:r>
              <a:rPr lang="it-IT" sz="4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ea typeface="Times New Roman"/>
                <a:cs typeface="Calibri"/>
              </a:rPr>
              <a:t>TO THE DATA ACQUISITION</a:t>
            </a:r>
            <a:endParaRPr lang="it-IT" sz="4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ea typeface="Times New Roman"/>
              <a:cs typeface="Times New Roman"/>
            </a:endParaRPr>
          </a:p>
          <a:p>
            <a:pPr>
              <a:spcAft>
                <a:spcPts val="0"/>
              </a:spcAft>
            </a:pPr>
            <a:r>
              <a:rPr lang="it-IT" sz="4000" b="1" dirty="0" smtClean="0">
                <a:ea typeface="Times New Roman"/>
                <a:cs typeface="Calibri"/>
              </a:rPr>
              <a:t> </a:t>
            </a:r>
            <a:endParaRPr lang="it-IT" sz="4000" b="1" dirty="0">
              <a:ea typeface="Times New Roman"/>
              <a:cs typeface="Times New Roman"/>
            </a:endParaRPr>
          </a:p>
        </p:txBody>
      </p:sp>
      <p:pic>
        <p:nvPicPr>
          <p:cNvPr id="6146"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6588224" y="764704"/>
            <a:ext cx="2280145" cy="1715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72000" y="3248970"/>
            <a:ext cx="2160238" cy="1296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flipH="1">
            <a:off x="7607820" y="2924944"/>
            <a:ext cx="1388208" cy="2313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95936" y="6021289"/>
            <a:ext cx="4749800" cy="83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320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p:txBody>
          <a:bodyPr/>
          <a:lstStyle/>
          <a:p>
            <a:endParaRPr lang="it-IT"/>
          </a:p>
        </p:txBody>
      </p:sp>
      <p:sp>
        <p:nvSpPr>
          <p:cNvPr id="4" name="Sottotitolo 3"/>
          <p:cNvSpPr>
            <a:spLocks noGrp="1"/>
          </p:cNvSpPr>
          <p:nvPr>
            <p:ph type="subTitle" idx="1"/>
          </p:nvPr>
        </p:nvSpPr>
        <p:spPr/>
        <p:txBody>
          <a:bodyPr/>
          <a:lstStyle/>
          <a:p>
            <a:endParaRPr lang="it-IT"/>
          </a:p>
        </p:txBody>
      </p:sp>
      <p:pic>
        <p:nvPicPr>
          <p:cNvPr id="3074" name="Picture 2"/>
          <p:cNvPicPr>
            <a:picLocks noGrp="1" noChangeAspect="1" noChangeArrowheads="1"/>
          </p:cNvPicPr>
          <p:nvPr>
            <p:ph idx="4294967295"/>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100013"/>
            <a:ext cx="9144000" cy="695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tangolo 4"/>
          <p:cNvSpPr/>
          <p:nvPr/>
        </p:nvSpPr>
        <p:spPr>
          <a:xfrm>
            <a:off x="2195737" y="4941168"/>
            <a:ext cx="6948263" cy="1077218"/>
          </a:xfrm>
          <a:prstGeom prst="rect">
            <a:avLst/>
          </a:prstGeom>
        </p:spPr>
        <p:txBody>
          <a:bodyPr wrap="square">
            <a:spAutoFit/>
          </a:bodyPr>
          <a:lstStyle/>
          <a:p>
            <a:pPr algn="ctr"/>
            <a:r>
              <a:rPr lang="it-IT" sz="3200" dirty="0">
                <a:solidFill>
                  <a:prstClr val="white"/>
                </a:solidFill>
              </a:rPr>
              <a:t> </a:t>
            </a:r>
          </a:p>
          <a:p>
            <a:pPr algn="ctr"/>
            <a:endParaRPr lang="it-IT" sz="3200" dirty="0">
              <a:solidFill>
                <a:prstClr val="white"/>
              </a:solidFill>
            </a:endParaRPr>
          </a:p>
        </p:txBody>
      </p:sp>
      <p:graphicFrame>
        <p:nvGraphicFramePr>
          <p:cNvPr id="8" name="Diagramma 7"/>
          <p:cNvGraphicFramePr/>
          <p:nvPr>
            <p:extLst>
              <p:ext uri="{D42A27DB-BD31-4B8C-83A1-F6EECF244321}">
                <p14:modId xmlns:p14="http://schemas.microsoft.com/office/powerpoint/2010/main" val="252637492"/>
              </p:ext>
            </p:extLst>
          </p:nvPr>
        </p:nvGraphicFramePr>
        <p:xfrm>
          <a:off x="971600" y="476672"/>
          <a:ext cx="7344816" cy="56886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Rettangolo 1"/>
          <p:cNvSpPr/>
          <p:nvPr/>
        </p:nvSpPr>
        <p:spPr>
          <a:xfrm>
            <a:off x="6412160" y="6277054"/>
            <a:ext cx="2699792" cy="369332"/>
          </a:xfrm>
          <a:prstGeom prst="rect">
            <a:avLst/>
          </a:prstGeom>
        </p:spPr>
        <p:txBody>
          <a:bodyPr wrap="square">
            <a:spAutoFit/>
          </a:bodyPr>
          <a:lstStyle/>
          <a:p>
            <a:pPr algn="ctr"/>
            <a:r>
              <a:rPr lang="it-IT" b="1" dirty="0">
                <a:solidFill>
                  <a:prstClr val="white"/>
                </a:solidFill>
              </a:rPr>
              <a:t>ERICE 29-31 Maggio 2017</a:t>
            </a:r>
          </a:p>
        </p:txBody>
      </p:sp>
    </p:spTree>
    <p:extLst>
      <p:ext uri="{BB962C8B-B14F-4D97-AF65-F5344CB8AC3E}">
        <p14:creationId xmlns:p14="http://schemas.microsoft.com/office/powerpoint/2010/main" val="1255202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p:txBody>
          <a:bodyPr/>
          <a:lstStyle/>
          <a:p>
            <a:r>
              <a:rPr lang="it-IT" dirty="0" smtClean="0"/>
              <a:t>S Fermi </a:t>
            </a:r>
            <a:r>
              <a:rPr lang="it-IT" dirty="0" err="1" smtClean="0"/>
              <a:t>catanzaro</a:t>
            </a:r>
            <a:endParaRPr lang="it-IT" dirty="0"/>
          </a:p>
        </p:txBody>
      </p:sp>
      <p:sp>
        <p:nvSpPr>
          <p:cNvPr id="6" name="Ovale 5"/>
          <p:cNvSpPr/>
          <p:nvPr/>
        </p:nvSpPr>
        <p:spPr>
          <a:xfrm>
            <a:off x="3203848" y="2060848"/>
            <a:ext cx="2066528" cy="17784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Sottotitolo 3"/>
          <p:cNvSpPr>
            <a:spLocks noGrp="1"/>
          </p:cNvSpPr>
          <p:nvPr>
            <p:ph type="subTitle" idx="1"/>
          </p:nvPr>
        </p:nvSpPr>
        <p:spPr/>
        <p:txBody>
          <a:bodyPr/>
          <a:lstStyle/>
          <a:p>
            <a:endParaRPr lang="it-IT"/>
          </a:p>
        </p:txBody>
      </p:sp>
      <p:pic>
        <p:nvPicPr>
          <p:cNvPr id="3074" name="Picture 2"/>
          <p:cNvPicPr>
            <a:picLocks noGrp="1" noChangeAspect="1" noChangeArrowheads="1"/>
          </p:cNvPicPr>
          <p:nvPr>
            <p:ph idx="4294967295"/>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759" y="-78798"/>
            <a:ext cx="9144000" cy="695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tangolo 4"/>
          <p:cNvSpPr/>
          <p:nvPr/>
        </p:nvSpPr>
        <p:spPr>
          <a:xfrm>
            <a:off x="2195737" y="4941168"/>
            <a:ext cx="6948263" cy="1077218"/>
          </a:xfrm>
          <a:prstGeom prst="rect">
            <a:avLst/>
          </a:prstGeom>
        </p:spPr>
        <p:txBody>
          <a:bodyPr wrap="square">
            <a:spAutoFit/>
          </a:bodyPr>
          <a:lstStyle/>
          <a:p>
            <a:pPr algn="ctr"/>
            <a:r>
              <a:rPr lang="it-IT" sz="3200" dirty="0">
                <a:solidFill>
                  <a:prstClr val="white"/>
                </a:solidFill>
              </a:rPr>
              <a:t> </a:t>
            </a:r>
          </a:p>
          <a:p>
            <a:pPr algn="ctr"/>
            <a:endParaRPr lang="it-IT" sz="3200" dirty="0">
              <a:solidFill>
                <a:prstClr val="white"/>
              </a:solidFill>
            </a:endParaRPr>
          </a:p>
        </p:txBody>
      </p:sp>
      <p:sp>
        <p:nvSpPr>
          <p:cNvPr id="12" name="Rettangolo 11"/>
          <p:cNvSpPr/>
          <p:nvPr/>
        </p:nvSpPr>
        <p:spPr>
          <a:xfrm>
            <a:off x="6826019" y="6349970"/>
            <a:ext cx="2236831" cy="369332"/>
          </a:xfrm>
          <a:prstGeom prst="rect">
            <a:avLst/>
          </a:prstGeom>
        </p:spPr>
        <p:txBody>
          <a:bodyPr wrap="none">
            <a:spAutoFit/>
          </a:bodyPr>
          <a:lstStyle/>
          <a:p>
            <a:pPr lvl="0" algn="ctr"/>
            <a:r>
              <a:rPr lang="it-IT" b="1" dirty="0" smtClean="0">
                <a:solidFill>
                  <a:schemeClr val="bg1"/>
                </a:solidFill>
              </a:rPr>
              <a:t>ERICE, 29-31 maggio</a:t>
            </a:r>
            <a:r>
              <a:rPr lang="it-IT" dirty="0" smtClean="0"/>
              <a:t>, </a:t>
            </a:r>
            <a:endParaRPr lang="it-IT" dirty="0"/>
          </a:p>
        </p:txBody>
      </p:sp>
      <p:graphicFrame>
        <p:nvGraphicFramePr>
          <p:cNvPr id="8" name="Diagramma 7"/>
          <p:cNvGraphicFramePr/>
          <p:nvPr>
            <p:extLst>
              <p:ext uri="{D42A27DB-BD31-4B8C-83A1-F6EECF244321}">
                <p14:modId xmlns:p14="http://schemas.microsoft.com/office/powerpoint/2010/main" val="3009119667"/>
              </p:ext>
            </p:extLst>
          </p:nvPr>
        </p:nvGraphicFramePr>
        <p:xfrm>
          <a:off x="467544" y="260648"/>
          <a:ext cx="7848872" cy="57577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076" name="Picture 4"/>
          <p:cNvPicPr>
            <a:picLocks noChangeAspect="1" noChangeArrowheads="1"/>
          </p:cNvPicPr>
          <p:nvPr/>
        </p:nvPicPr>
        <p:blipFill>
          <a:blip r:embed="rId9">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041086" y="1628800"/>
            <a:ext cx="3310866" cy="207052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3129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circle(in)">
                                      <p:cBhvr>
                                        <p:cTn id="12" dur="20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p:txBody>
          <a:bodyPr/>
          <a:lstStyle/>
          <a:p>
            <a:r>
              <a:rPr lang="it-IT" dirty="0" smtClean="0"/>
              <a:t>S Fermi </a:t>
            </a:r>
            <a:r>
              <a:rPr lang="it-IT" dirty="0" err="1" smtClean="0"/>
              <a:t>catanzaro</a:t>
            </a:r>
            <a:endParaRPr lang="it-IT" dirty="0"/>
          </a:p>
        </p:txBody>
      </p:sp>
      <p:sp>
        <p:nvSpPr>
          <p:cNvPr id="6" name="Ovale 5"/>
          <p:cNvSpPr/>
          <p:nvPr/>
        </p:nvSpPr>
        <p:spPr>
          <a:xfrm>
            <a:off x="3203848" y="2060848"/>
            <a:ext cx="2066528" cy="17784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Sottotitolo 3"/>
          <p:cNvSpPr>
            <a:spLocks noGrp="1"/>
          </p:cNvSpPr>
          <p:nvPr>
            <p:ph type="subTitle" idx="1"/>
          </p:nvPr>
        </p:nvSpPr>
        <p:spPr/>
        <p:txBody>
          <a:bodyPr/>
          <a:lstStyle/>
          <a:p>
            <a:endParaRPr lang="it-IT"/>
          </a:p>
        </p:txBody>
      </p:sp>
      <p:pic>
        <p:nvPicPr>
          <p:cNvPr id="3074" name="Picture 2"/>
          <p:cNvPicPr>
            <a:picLocks noGrp="1" noChangeAspect="1" noChangeArrowheads="1"/>
          </p:cNvPicPr>
          <p:nvPr>
            <p:ph idx="4294967295"/>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90350"/>
            <a:ext cx="9144000" cy="695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tangolo 4"/>
          <p:cNvSpPr/>
          <p:nvPr/>
        </p:nvSpPr>
        <p:spPr>
          <a:xfrm>
            <a:off x="2195737" y="4941168"/>
            <a:ext cx="6948263" cy="1077218"/>
          </a:xfrm>
          <a:prstGeom prst="rect">
            <a:avLst/>
          </a:prstGeom>
        </p:spPr>
        <p:txBody>
          <a:bodyPr wrap="square">
            <a:spAutoFit/>
          </a:bodyPr>
          <a:lstStyle/>
          <a:p>
            <a:pPr algn="ctr"/>
            <a:r>
              <a:rPr lang="it-IT" sz="3200" dirty="0">
                <a:solidFill>
                  <a:prstClr val="white"/>
                </a:solidFill>
              </a:rPr>
              <a:t> </a:t>
            </a:r>
          </a:p>
          <a:p>
            <a:pPr algn="ctr"/>
            <a:endParaRPr lang="it-IT" sz="3200" dirty="0">
              <a:solidFill>
                <a:prstClr val="white"/>
              </a:solidFill>
            </a:endParaRPr>
          </a:p>
        </p:txBody>
      </p:sp>
      <p:sp>
        <p:nvSpPr>
          <p:cNvPr id="12" name="Rettangolo 11"/>
          <p:cNvSpPr/>
          <p:nvPr/>
        </p:nvSpPr>
        <p:spPr>
          <a:xfrm>
            <a:off x="6837625" y="6349970"/>
            <a:ext cx="2213619" cy="369332"/>
          </a:xfrm>
          <a:prstGeom prst="rect">
            <a:avLst/>
          </a:prstGeom>
        </p:spPr>
        <p:txBody>
          <a:bodyPr wrap="none">
            <a:spAutoFit/>
          </a:bodyPr>
          <a:lstStyle/>
          <a:p>
            <a:pPr lvl="0" algn="ctr"/>
            <a:r>
              <a:rPr lang="it-IT" dirty="0" smtClean="0">
                <a:solidFill>
                  <a:schemeClr val="bg1"/>
                </a:solidFill>
              </a:rPr>
              <a:t>ERICE, 29-31 maggio</a:t>
            </a:r>
            <a:r>
              <a:rPr lang="it-IT" dirty="0" smtClean="0"/>
              <a:t>, </a:t>
            </a:r>
            <a:endParaRPr lang="it-IT" dirty="0"/>
          </a:p>
        </p:txBody>
      </p:sp>
      <p:graphicFrame>
        <p:nvGraphicFramePr>
          <p:cNvPr id="8" name="Diagramma 7"/>
          <p:cNvGraphicFramePr/>
          <p:nvPr>
            <p:extLst>
              <p:ext uri="{D42A27DB-BD31-4B8C-83A1-F6EECF244321}">
                <p14:modId xmlns:p14="http://schemas.microsoft.com/office/powerpoint/2010/main" val="1747371357"/>
              </p:ext>
            </p:extLst>
          </p:nvPr>
        </p:nvGraphicFramePr>
        <p:xfrm>
          <a:off x="467544" y="851328"/>
          <a:ext cx="8208912" cy="56833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33129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p:txBody>
          <a:bodyPr/>
          <a:lstStyle/>
          <a:p>
            <a:endParaRPr lang="it-IT"/>
          </a:p>
        </p:txBody>
      </p:sp>
      <p:sp>
        <p:nvSpPr>
          <p:cNvPr id="4" name="Sottotitolo 3"/>
          <p:cNvSpPr>
            <a:spLocks noGrp="1"/>
          </p:cNvSpPr>
          <p:nvPr>
            <p:ph type="subTitle" idx="1"/>
          </p:nvPr>
        </p:nvSpPr>
        <p:spPr/>
        <p:txBody>
          <a:bodyPr/>
          <a:lstStyle/>
          <a:p>
            <a:endParaRPr lang="it-IT"/>
          </a:p>
        </p:txBody>
      </p:sp>
      <p:pic>
        <p:nvPicPr>
          <p:cNvPr id="3074" name="Picture 2"/>
          <p:cNvPicPr>
            <a:picLocks noGrp="1" noChangeAspect="1" noChangeArrowheads="1"/>
          </p:cNvPicPr>
          <p:nvPr>
            <p:ph idx="4294967295"/>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100013"/>
            <a:ext cx="9144000" cy="695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tangolo 4"/>
          <p:cNvSpPr/>
          <p:nvPr/>
        </p:nvSpPr>
        <p:spPr>
          <a:xfrm>
            <a:off x="2195737" y="4941168"/>
            <a:ext cx="6948263" cy="1077218"/>
          </a:xfrm>
          <a:prstGeom prst="rect">
            <a:avLst/>
          </a:prstGeom>
        </p:spPr>
        <p:txBody>
          <a:bodyPr wrap="square">
            <a:spAutoFit/>
          </a:bodyPr>
          <a:lstStyle/>
          <a:p>
            <a:pPr algn="ctr"/>
            <a:r>
              <a:rPr lang="it-IT" sz="3200" dirty="0">
                <a:solidFill>
                  <a:prstClr val="white"/>
                </a:solidFill>
              </a:rPr>
              <a:t> </a:t>
            </a:r>
          </a:p>
          <a:p>
            <a:pPr algn="ctr"/>
            <a:endParaRPr lang="it-IT" sz="3200" dirty="0">
              <a:solidFill>
                <a:prstClr val="white"/>
              </a:solidFill>
            </a:endParaRPr>
          </a:p>
        </p:txBody>
      </p:sp>
      <p:graphicFrame>
        <p:nvGraphicFramePr>
          <p:cNvPr id="8" name="Diagramma 7"/>
          <p:cNvGraphicFramePr/>
          <p:nvPr>
            <p:extLst>
              <p:ext uri="{D42A27DB-BD31-4B8C-83A1-F6EECF244321}">
                <p14:modId xmlns:p14="http://schemas.microsoft.com/office/powerpoint/2010/main" val="918813948"/>
              </p:ext>
            </p:extLst>
          </p:nvPr>
        </p:nvGraphicFramePr>
        <p:xfrm>
          <a:off x="1187624" y="692696"/>
          <a:ext cx="7128792" cy="54726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Rettangolo 1"/>
          <p:cNvSpPr/>
          <p:nvPr/>
        </p:nvSpPr>
        <p:spPr>
          <a:xfrm>
            <a:off x="6412160" y="6277054"/>
            <a:ext cx="2699792" cy="369332"/>
          </a:xfrm>
          <a:prstGeom prst="rect">
            <a:avLst/>
          </a:prstGeom>
        </p:spPr>
        <p:txBody>
          <a:bodyPr wrap="square">
            <a:spAutoFit/>
          </a:bodyPr>
          <a:lstStyle/>
          <a:p>
            <a:pPr algn="ctr"/>
            <a:r>
              <a:rPr lang="it-IT" b="1" dirty="0">
                <a:solidFill>
                  <a:prstClr val="white"/>
                </a:solidFill>
              </a:rPr>
              <a:t>ERICE 29-31 </a:t>
            </a:r>
            <a:r>
              <a:rPr lang="it-IT" b="1" dirty="0" err="1" smtClean="0">
                <a:solidFill>
                  <a:prstClr val="white"/>
                </a:solidFill>
              </a:rPr>
              <a:t>May</a:t>
            </a:r>
            <a:r>
              <a:rPr lang="it-IT" b="1" dirty="0" smtClean="0">
                <a:solidFill>
                  <a:prstClr val="white"/>
                </a:solidFill>
              </a:rPr>
              <a:t> </a:t>
            </a:r>
            <a:r>
              <a:rPr lang="it-IT" b="1" dirty="0">
                <a:solidFill>
                  <a:prstClr val="white"/>
                </a:solidFill>
              </a:rPr>
              <a:t>2017</a:t>
            </a:r>
          </a:p>
        </p:txBody>
      </p:sp>
    </p:spTree>
    <p:extLst>
      <p:ext uri="{BB962C8B-B14F-4D97-AF65-F5344CB8AC3E}">
        <p14:creationId xmlns:p14="http://schemas.microsoft.com/office/powerpoint/2010/main" val="402738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p:txBody>
          <a:bodyPr/>
          <a:lstStyle/>
          <a:p>
            <a:endParaRPr lang="it-IT"/>
          </a:p>
        </p:txBody>
      </p:sp>
      <p:sp>
        <p:nvSpPr>
          <p:cNvPr id="4" name="Sottotitolo 3"/>
          <p:cNvSpPr>
            <a:spLocks noGrp="1"/>
          </p:cNvSpPr>
          <p:nvPr>
            <p:ph type="subTitle" idx="1"/>
          </p:nvPr>
        </p:nvSpPr>
        <p:spPr/>
        <p:txBody>
          <a:bodyPr/>
          <a:lstStyle/>
          <a:p>
            <a:endParaRPr lang="it-IT"/>
          </a:p>
        </p:txBody>
      </p:sp>
      <p:pic>
        <p:nvPicPr>
          <p:cNvPr id="3074" name="Picture 2"/>
          <p:cNvPicPr>
            <a:picLocks noGrp="1" noChangeAspect="1" noChangeArrowheads="1"/>
          </p:cNvPicPr>
          <p:nvPr>
            <p:ph idx="4294967295"/>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100013"/>
            <a:ext cx="9144000" cy="695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tangolo 4"/>
          <p:cNvSpPr/>
          <p:nvPr/>
        </p:nvSpPr>
        <p:spPr>
          <a:xfrm>
            <a:off x="2195737" y="4941168"/>
            <a:ext cx="6948263" cy="1077218"/>
          </a:xfrm>
          <a:prstGeom prst="rect">
            <a:avLst/>
          </a:prstGeom>
        </p:spPr>
        <p:txBody>
          <a:bodyPr wrap="square">
            <a:spAutoFit/>
          </a:bodyPr>
          <a:lstStyle/>
          <a:p>
            <a:pPr algn="ctr"/>
            <a:r>
              <a:rPr lang="it-IT" sz="3200" dirty="0">
                <a:solidFill>
                  <a:prstClr val="white"/>
                </a:solidFill>
              </a:rPr>
              <a:t> </a:t>
            </a:r>
          </a:p>
          <a:p>
            <a:pPr algn="ctr"/>
            <a:endParaRPr lang="it-IT" sz="3200" dirty="0">
              <a:solidFill>
                <a:prstClr val="white"/>
              </a:solidFill>
            </a:endParaRPr>
          </a:p>
        </p:txBody>
      </p:sp>
      <p:sp>
        <p:nvSpPr>
          <p:cNvPr id="2" name="Rettangolo 1"/>
          <p:cNvSpPr/>
          <p:nvPr/>
        </p:nvSpPr>
        <p:spPr>
          <a:xfrm>
            <a:off x="6412160" y="6277054"/>
            <a:ext cx="2699792" cy="369332"/>
          </a:xfrm>
          <a:prstGeom prst="rect">
            <a:avLst/>
          </a:prstGeom>
        </p:spPr>
        <p:txBody>
          <a:bodyPr wrap="square">
            <a:spAutoFit/>
          </a:bodyPr>
          <a:lstStyle/>
          <a:p>
            <a:pPr algn="ctr"/>
            <a:r>
              <a:rPr lang="it-IT" b="1" dirty="0">
                <a:solidFill>
                  <a:prstClr val="white"/>
                </a:solidFill>
              </a:rPr>
              <a:t>ERICE 29-31 </a:t>
            </a:r>
            <a:r>
              <a:rPr lang="it-IT" b="1" dirty="0" err="1" smtClean="0">
                <a:solidFill>
                  <a:prstClr val="white"/>
                </a:solidFill>
              </a:rPr>
              <a:t>May</a:t>
            </a:r>
            <a:r>
              <a:rPr lang="it-IT" b="1" dirty="0" smtClean="0">
                <a:solidFill>
                  <a:prstClr val="white"/>
                </a:solidFill>
              </a:rPr>
              <a:t> </a:t>
            </a:r>
            <a:r>
              <a:rPr lang="it-IT" b="1" dirty="0">
                <a:solidFill>
                  <a:prstClr val="white"/>
                </a:solidFill>
              </a:rPr>
              <a:t>2017</a:t>
            </a:r>
          </a:p>
        </p:txBody>
      </p:sp>
      <p:sp>
        <p:nvSpPr>
          <p:cNvPr id="6" name="Rettangolo 5"/>
          <p:cNvSpPr/>
          <p:nvPr/>
        </p:nvSpPr>
        <p:spPr>
          <a:xfrm>
            <a:off x="4018320" y="2780928"/>
            <a:ext cx="5125680" cy="523220"/>
          </a:xfrm>
          <a:prstGeom prst="rect">
            <a:avLst/>
          </a:prstGeom>
        </p:spPr>
        <p:txBody>
          <a:bodyPr wrap="square">
            <a:spAutoFit/>
          </a:bodyPr>
          <a:lstStyle/>
          <a:p>
            <a:pPr algn="ctr"/>
            <a:endParaRPr lang="it-IT" sz="2800" b="1" dirty="0">
              <a:solidFill>
                <a:srgbClr val="FF0000"/>
              </a:solidFill>
              <a:latin typeface="+mj-lt"/>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987" y="304428"/>
            <a:ext cx="2857500" cy="3162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57012" y="304428"/>
            <a:ext cx="4191000" cy="209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9510" y="2648718"/>
            <a:ext cx="3543300" cy="3400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0900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122"/>
                                        </p:tgtEl>
                                        <p:attrNameLst>
                                          <p:attrName>ppt_x</p:attrName>
                                        </p:attrNameLst>
                                      </p:cBhvr>
                                      <p:tavLst>
                                        <p:tav tm="0">
                                          <p:val>
                                            <p:strVal val="ppt_x"/>
                                          </p:val>
                                        </p:tav>
                                        <p:tav tm="100000">
                                          <p:val>
                                            <p:strVal val="ppt_x"/>
                                          </p:val>
                                        </p:tav>
                                      </p:tavLst>
                                    </p:anim>
                                    <p:anim calcmode="lin" valueType="num">
                                      <p:cBhvr additive="base">
                                        <p:cTn id="7" dur="500"/>
                                        <p:tgtEl>
                                          <p:spTgt spid="5122"/>
                                        </p:tgtEl>
                                        <p:attrNameLst>
                                          <p:attrName>ppt_y</p:attrName>
                                        </p:attrNameLst>
                                      </p:cBhvr>
                                      <p:tavLst>
                                        <p:tav tm="0">
                                          <p:val>
                                            <p:strVal val="ppt_y"/>
                                          </p:val>
                                        </p:tav>
                                        <p:tav tm="100000">
                                          <p:val>
                                            <p:strVal val="1+ppt_h/2"/>
                                          </p:val>
                                        </p:tav>
                                      </p:tavLst>
                                    </p:anim>
                                    <p:set>
                                      <p:cBhvr>
                                        <p:cTn id="8" dur="1" fill="hold">
                                          <p:stCondLst>
                                            <p:cond delay="499"/>
                                          </p:stCondLst>
                                        </p:cTn>
                                        <p:tgtEl>
                                          <p:spTgt spid="512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2" presetClass="exit" presetSubtype="4" fill="hold" nodeType="clickEffect">
                                  <p:stCondLst>
                                    <p:cond delay="0"/>
                                  </p:stCondLst>
                                  <p:childTnLst>
                                    <p:animEffect transition="out" filter="wipe(down)">
                                      <p:cBhvr>
                                        <p:cTn id="12" dur="500"/>
                                        <p:tgtEl>
                                          <p:spTgt spid="5123"/>
                                        </p:tgtEl>
                                      </p:cBhvr>
                                    </p:animEffect>
                                    <p:set>
                                      <p:cBhvr>
                                        <p:cTn id="13" dur="1" fill="hold">
                                          <p:stCondLst>
                                            <p:cond delay="499"/>
                                          </p:stCondLst>
                                        </p:cTn>
                                        <p:tgtEl>
                                          <p:spTgt spid="5123"/>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1" presetClass="exit" presetSubtype="1" fill="hold" nodeType="clickEffect">
                                  <p:stCondLst>
                                    <p:cond delay="0"/>
                                  </p:stCondLst>
                                  <p:childTnLst>
                                    <p:animEffect transition="out" filter="wheel(1)">
                                      <p:cBhvr>
                                        <p:cTn id="17" dur="2000"/>
                                        <p:tgtEl>
                                          <p:spTgt spid="5124"/>
                                        </p:tgtEl>
                                      </p:cBhvr>
                                    </p:animEffect>
                                    <p:set>
                                      <p:cBhvr>
                                        <p:cTn id="18" dur="1" fill="hold">
                                          <p:stCondLst>
                                            <p:cond delay="1999"/>
                                          </p:stCondLst>
                                        </p:cTn>
                                        <p:tgtEl>
                                          <p:spTgt spid="51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p:txBody>
          <a:bodyPr/>
          <a:lstStyle/>
          <a:p>
            <a:endParaRPr lang="it-IT"/>
          </a:p>
        </p:txBody>
      </p:sp>
      <p:sp>
        <p:nvSpPr>
          <p:cNvPr id="4" name="Sottotitolo 3"/>
          <p:cNvSpPr>
            <a:spLocks noGrp="1"/>
          </p:cNvSpPr>
          <p:nvPr>
            <p:ph type="subTitle" idx="1"/>
          </p:nvPr>
        </p:nvSpPr>
        <p:spPr/>
        <p:txBody>
          <a:bodyPr/>
          <a:lstStyle/>
          <a:p>
            <a:endParaRPr lang="it-IT"/>
          </a:p>
        </p:txBody>
      </p:sp>
      <p:pic>
        <p:nvPicPr>
          <p:cNvPr id="3074" name="Picture 2"/>
          <p:cNvPicPr>
            <a:picLocks noGrp="1" noChangeAspect="1" noChangeArrowheads="1"/>
          </p:cNvPicPr>
          <p:nvPr>
            <p:ph idx="4294967295"/>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100013"/>
            <a:ext cx="9144000" cy="695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tangolo 4"/>
          <p:cNvSpPr/>
          <p:nvPr/>
        </p:nvSpPr>
        <p:spPr>
          <a:xfrm>
            <a:off x="2195737" y="4941168"/>
            <a:ext cx="6948263" cy="1077218"/>
          </a:xfrm>
          <a:prstGeom prst="rect">
            <a:avLst/>
          </a:prstGeom>
        </p:spPr>
        <p:txBody>
          <a:bodyPr wrap="square">
            <a:spAutoFit/>
          </a:bodyPr>
          <a:lstStyle/>
          <a:p>
            <a:pPr algn="ctr"/>
            <a:r>
              <a:rPr lang="it-IT" sz="3200" dirty="0">
                <a:solidFill>
                  <a:prstClr val="white"/>
                </a:solidFill>
              </a:rPr>
              <a:t> </a:t>
            </a:r>
          </a:p>
          <a:p>
            <a:pPr algn="ctr"/>
            <a:endParaRPr lang="it-IT" sz="3200" dirty="0">
              <a:solidFill>
                <a:prstClr val="white"/>
              </a:solidFill>
            </a:endParaRPr>
          </a:p>
        </p:txBody>
      </p:sp>
      <p:sp>
        <p:nvSpPr>
          <p:cNvPr id="2" name="Rettangolo 1"/>
          <p:cNvSpPr/>
          <p:nvPr/>
        </p:nvSpPr>
        <p:spPr>
          <a:xfrm>
            <a:off x="6412160" y="6277054"/>
            <a:ext cx="2699792" cy="369332"/>
          </a:xfrm>
          <a:prstGeom prst="rect">
            <a:avLst/>
          </a:prstGeom>
        </p:spPr>
        <p:txBody>
          <a:bodyPr wrap="square">
            <a:spAutoFit/>
          </a:bodyPr>
          <a:lstStyle/>
          <a:p>
            <a:pPr algn="ctr"/>
            <a:r>
              <a:rPr lang="it-IT" b="1" dirty="0">
                <a:solidFill>
                  <a:prstClr val="white"/>
                </a:solidFill>
              </a:rPr>
              <a:t>ERICE 29-31 </a:t>
            </a:r>
            <a:r>
              <a:rPr lang="it-IT" b="1" dirty="0" err="1" smtClean="0">
                <a:solidFill>
                  <a:prstClr val="white"/>
                </a:solidFill>
              </a:rPr>
              <a:t>May</a:t>
            </a:r>
            <a:r>
              <a:rPr lang="it-IT" b="1" dirty="0" smtClean="0">
                <a:solidFill>
                  <a:prstClr val="white"/>
                </a:solidFill>
              </a:rPr>
              <a:t> </a:t>
            </a:r>
            <a:r>
              <a:rPr lang="it-IT" b="1" dirty="0">
                <a:solidFill>
                  <a:prstClr val="white"/>
                </a:solidFill>
              </a:rPr>
              <a:t>2017</a:t>
            </a:r>
          </a:p>
        </p:txBody>
      </p:sp>
      <p:sp>
        <p:nvSpPr>
          <p:cNvPr id="6" name="Rettangolo 5"/>
          <p:cNvSpPr/>
          <p:nvPr/>
        </p:nvSpPr>
        <p:spPr>
          <a:xfrm>
            <a:off x="4018320" y="2780928"/>
            <a:ext cx="5125680" cy="2246769"/>
          </a:xfrm>
          <a:prstGeom prst="rect">
            <a:avLst/>
          </a:prstGeom>
        </p:spPr>
        <p:txBody>
          <a:bodyPr wrap="square">
            <a:spAutoFit/>
          </a:bodyPr>
          <a:lstStyle/>
          <a:p>
            <a:pPr algn="ctr"/>
            <a:r>
              <a:rPr lang="it-IT" sz="2800" b="1" dirty="0" smtClean="0">
                <a:solidFill>
                  <a:srgbClr val="FF0000"/>
                </a:solidFill>
                <a:latin typeface="+mj-lt"/>
              </a:rPr>
              <a:t>TO STIMULATE AND VALUE CURIOSITY </a:t>
            </a:r>
          </a:p>
          <a:p>
            <a:pPr algn="ctr"/>
            <a:r>
              <a:rPr lang="it-IT" sz="2800" b="1" dirty="0" smtClean="0">
                <a:solidFill>
                  <a:srgbClr val="FF0000"/>
                </a:solidFill>
                <a:latin typeface="+mj-lt"/>
              </a:rPr>
              <a:t>IS TO ENCOURAGE</a:t>
            </a:r>
          </a:p>
          <a:p>
            <a:pPr algn="ctr"/>
            <a:r>
              <a:rPr lang="it-IT" sz="2800" b="1" dirty="0" smtClean="0">
                <a:solidFill>
                  <a:srgbClr val="FF0000"/>
                </a:solidFill>
                <a:latin typeface="+mj-lt"/>
              </a:rPr>
              <a:t>KNOWLEDGE AND AWARENESS</a:t>
            </a:r>
          </a:p>
          <a:p>
            <a:pPr algn="ctr"/>
            <a:endParaRPr lang="it-IT" sz="2800" b="1" dirty="0">
              <a:solidFill>
                <a:srgbClr val="FF0000"/>
              </a:solidFill>
              <a:latin typeface="+mj-lt"/>
            </a:endParaRP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3347" y="260648"/>
            <a:ext cx="2994973" cy="3790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9440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500" fill="hold"/>
                                        <p:tgtEl>
                                          <p:spTgt spid="6146"/>
                                        </p:tgtEl>
                                        <p:attrNameLst>
                                          <p:attrName>ppt_x</p:attrName>
                                        </p:attrNameLst>
                                      </p:cBhvr>
                                      <p:tavLst>
                                        <p:tav tm="0">
                                          <p:val>
                                            <p:strVal val="#ppt_x"/>
                                          </p:val>
                                        </p:tav>
                                        <p:tav tm="100000">
                                          <p:val>
                                            <p:strVal val="#ppt_x"/>
                                          </p:val>
                                        </p:tav>
                                      </p:tavLst>
                                    </p:anim>
                                    <p:anim calcmode="lin" valueType="num">
                                      <p:cBhvr additive="base">
                                        <p:cTn id="8"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p:txBody>
          <a:bodyPr/>
          <a:lstStyle/>
          <a:p>
            <a:endParaRPr lang="it-IT"/>
          </a:p>
        </p:txBody>
      </p:sp>
      <p:sp>
        <p:nvSpPr>
          <p:cNvPr id="4" name="Sottotitolo 3"/>
          <p:cNvSpPr>
            <a:spLocks noGrp="1"/>
          </p:cNvSpPr>
          <p:nvPr>
            <p:ph type="subTitle" idx="1"/>
          </p:nvPr>
        </p:nvSpPr>
        <p:spPr/>
        <p:txBody>
          <a:bodyPr/>
          <a:lstStyle/>
          <a:p>
            <a:endParaRPr lang="it-IT"/>
          </a:p>
        </p:txBody>
      </p:sp>
      <p:pic>
        <p:nvPicPr>
          <p:cNvPr id="3074" name="Picture 2"/>
          <p:cNvPicPr>
            <a:picLocks noGrp="1" noChangeAspect="1" noChangeArrowheads="1"/>
          </p:cNvPicPr>
          <p:nvPr>
            <p:ph idx="4294967295"/>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28525" y="-35619"/>
            <a:ext cx="9144000" cy="695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tangolo 4"/>
          <p:cNvSpPr/>
          <p:nvPr/>
        </p:nvSpPr>
        <p:spPr>
          <a:xfrm>
            <a:off x="2195737" y="4941168"/>
            <a:ext cx="6948263" cy="1077218"/>
          </a:xfrm>
          <a:prstGeom prst="rect">
            <a:avLst/>
          </a:prstGeom>
        </p:spPr>
        <p:txBody>
          <a:bodyPr wrap="square">
            <a:spAutoFit/>
          </a:bodyPr>
          <a:lstStyle/>
          <a:p>
            <a:pPr algn="ctr"/>
            <a:r>
              <a:rPr lang="it-IT" sz="3200" dirty="0">
                <a:solidFill>
                  <a:prstClr val="white"/>
                </a:solidFill>
              </a:rPr>
              <a:t> </a:t>
            </a:r>
          </a:p>
          <a:p>
            <a:pPr algn="ctr"/>
            <a:endParaRPr lang="it-IT" sz="3200" dirty="0">
              <a:solidFill>
                <a:prstClr val="white"/>
              </a:solidFill>
            </a:endParaRPr>
          </a:p>
        </p:txBody>
      </p:sp>
      <p:sp>
        <p:nvSpPr>
          <p:cNvPr id="2" name="Rettangolo 1"/>
          <p:cNvSpPr/>
          <p:nvPr/>
        </p:nvSpPr>
        <p:spPr>
          <a:xfrm>
            <a:off x="6412160" y="6277054"/>
            <a:ext cx="2699792" cy="369332"/>
          </a:xfrm>
          <a:prstGeom prst="rect">
            <a:avLst/>
          </a:prstGeom>
        </p:spPr>
        <p:txBody>
          <a:bodyPr wrap="square">
            <a:spAutoFit/>
          </a:bodyPr>
          <a:lstStyle/>
          <a:p>
            <a:pPr algn="ctr"/>
            <a:r>
              <a:rPr lang="it-IT" b="1" dirty="0">
                <a:solidFill>
                  <a:prstClr val="white"/>
                </a:solidFill>
              </a:rPr>
              <a:t>ERICE 29-31 </a:t>
            </a:r>
            <a:r>
              <a:rPr lang="it-IT" b="1" dirty="0" err="1" smtClean="0">
                <a:solidFill>
                  <a:prstClr val="white"/>
                </a:solidFill>
              </a:rPr>
              <a:t>May</a:t>
            </a:r>
            <a:r>
              <a:rPr lang="it-IT" b="1" dirty="0" smtClean="0">
                <a:solidFill>
                  <a:prstClr val="white"/>
                </a:solidFill>
              </a:rPr>
              <a:t> </a:t>
            </a:r>
            <a:r>
              <a:rPr lang="it-IT" b="1" dirty="0">
                <a:solidFill>
                  <a:prstClr val="white"/>
                </a:solidFill>
              </a:rPr>
              <a:t>2017</a:t>
            </a:r>
          </a:p>
        </p:txBody>
      </p:sp>
      <p:graphicFrame>
        <p:nvGraphicFramePr>
          <p:cNvPr id="6" name="Diagramma 5"/>
          <p:cNvGraphicFramePr/>
          <p:nvPr>
            <p:extLst>
              <p:ext uri="{D42A27DB-BD31-4B8C-83A1-F6EECF244321}">
                <p14:modId xmlns:p14="http://schemas.microsoft.com/office/powerpoint/2010/main" val="3694431367"/>
              </p:ext>
            </p:extLst>
          </p:nvPr>
        </p:nvGraphicFramePr>
        <p:xfrm>
          <a:off x="251520" y="0"/>
          <a:ext cx="8568952" cy="627705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CasellaDiTesto 6"/>
          <p:cNvSpPr txBox="1"/>
          <p:nvPr/>
        </p:nvSpPr>
        <p:spPr>
          <a:xfrm>
            <a:off x="1796344" y="640766"/>
            <a:ext cx="360040" cy="4524315"/>
          </a:xfrm>
          <a:prstGeom prst="rect">
            <a:avLst/>
          </a:prstGeom>
          <a:noFill/>
        </p:spPr>
        <p:txBody>
          <a:bodyPr wrap="square" rtlCol="0">
            <a:spAutoFit/>
          </a:bodyPr>
          <a:lstStyle/>
          <a:p>
            <a:pPr algn="ctr"/>
            <a:r>
              <a:rPr lang="it-IT" sz="3600" b="1" dirty="0" smtClean="0">
                <a:solidFill>
                  <a:srgbClr val="EA1EEF"/>
                </a:solidFill>
                <a:effectLst>
                  <a:glow rad="228600">
                    <a:schemeClr val="accent5">
                      <a:satMod val="175000"/>
                      <a:alpha val="40000"/>
                    </a:schemeClr>
                  </a:glow>
                </a:effectLst>
              </a:rPr>
              <a:t>PROBLEMS</a:t>
            </a:r>
            <a:endParaRPr lang="it-IT" sz="3600" b="1" dirty="0">
              <a:solidFill>
                <a:srgbClr val="EA1EEF"/>
              </a:solidFill>
              <a:effectLst>
                <a:glow rad="228600">
                  <a:schemeClr val="accent5">
                    <a:satMod val="175000"/>
                    <a:alpha val="40000"/>
                  </a:schemeClr>
                </a:glow>
              </a:effectLst>
            </a:endParaRPr>
          </a:p>
        </p:txBody>
      </p:sp>
    </p:spTree>
    <p:extLst>
      <p:ext uri="{BB962C8B-B14F-4D97-AF65-F5344CB8AC3E}">
        <p14:creationId xmlns:p14="http://schemas.microsoft.com/office/powerpoint/2010/main" val="489718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074" name="Picture 2"/>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sharpenSoften amount="50000"/>
                    </a14:imgEffect>
                    <a14:imgEffect>
                      <a14:colorTemperature colorTemp="88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0" y="0"/>
            <a:ext cx="9157855" cy="731743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tangolo 4"/>
          <p:cNvSpPr/>
          <p:nvPr/>
        </p:nvSpPr>
        <p:spPr>
          <a:xfrm>
            <a:off x="2195737" y="4941168"/>
            <a:ext cx="6948263" cy="1077218"/>
          </a:xfrm>
          <a:prstGeom prst="rect">
            <a:avLst/>
          </a:prstGeom>
        </p:spPr>
        <p:txBody>
          <a:bodyPr wrap="square">
            <a:spAutoFit/>
          </a:bodyPr>
          <a:lstStyle/>
          <a:p>
            <a:pPr algn="ctr"/>
            <a:r>
              <a:rPr lang="it-IT" sz="3200" dirty="0">
                <a:solidFill>
                  <a:prstClr val="white"/>
                </a:solidFill>
              </a:rPr>
              <a:t> </a:t>
            </a:r>
          </a:p>
          <a:p>
            <a:pPr algn="ctr"/>
            <a:endParaRPr lang="it-IT" sz="3200" dirty="0">
              <a:solidFill>
                <a:prstClr val="white"/>
              </a:solidFill>
            </a:endParaRPr>
          </a:p>
        </p:txBody>
      </p:sp>
      <p:pic>
        <p:nvPicPr>
          <p:cNvPr id="6" name="Picture 11"/>
          <p:cNvPicPr>
            <a:picLocks noChangeAspect="1" noChangeArrowheads="1"/>
          </p:cNvPicPr>
          <p:nvPr/>
        </p:nvPicPr>
        <p:blipFill>
          <a:blip r:embed="rId4">
            <a:clrChange>
              <a:clrFrom>
                <a:srgbClr val="F4F3F7"/>
              </a:clrFrom>
              <a:clrTo>
                <a:srgbClr val="F4F3F7">
                  <a:alpha val="0"/>
                </a:srgbClr>
              </a:clrTo>
            </a:clrChange>
            <a:duotone>
              <a:srgbClr val="F14124">
                <a:shade val="45000"/>
                <a:satMod val="135000"/>
              </a:srgbClr>
              <a:prstClr val="white"/>
            </a:duotone>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084168" y="4149080"/>
            <a:ext cx="2022293" cy="1399159"/>
          </a:xfrm>
          <a:prstGeom prst="rect">
            <a:avLst/>
          </a:prstGeom>
          <a:noFill/>
          <a:ln>
            <a:noFill/>
          </a:ln>
          <a:effectLst>
            <a:outerShdw blurRad="292100" dist="139700" dir="2700000" algn="tl" rotWithShape="0">
              <a:srgbClr val="333333">
                <a:alpha val="65000"/>
              </a:srgbClr>
            </a:outerShdw>
          </a:effectLst>
          <a:extLst/>
        </p:spPr>
      </p:pic>
      <p:graphicFrame>
        <p:nvGraphicFramePr>
          <p:cNvPr id="3" name="Diagramma 2"/>
          <p:cNvGraphicFramePr/>
          <p:nvPr>
            <p:extLst>
              <p:ext uri="{D42A27DB-BD31-4B8C-83A1-F6EECF244321}">
                <p14:modId xmlns:p14="http://schemas.microsoft.com/office/powerpoint/2010/main" val="3455767951"/>
              </p:ext>
            </p:extLst>
          </p:nvPr>
        </p:nvGraphicFramePr>
        <p:xfrm>
          <a:off x="971600" y="188640"/>
          <a:ext cx="7704856" cy="680660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717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60232" y="6525344"/>
            <a:ext cx="2371725"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2665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074" name="Picture 2"/>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3855" y="-26173"/>
            <a:ext cx="9157855" cy="731743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tangolo 4"/>
          <p:cNvSpPr/>
          <p:nvPr/>
        </p:nvSpPr>
        <p:spPr>
          <a:xfrm>
            <a:off x="2195737" y="4941168"/>
            <a:ext cx="6948263" cy="1077218"/>
          </a:xfrm>
          <a:prstGeom prst="rect">
            <a:avLst/>
          </a:prstGeom>
        </p:spPr>
        <p:txBody>
          <a:bodyPr wrap="square">
            <a:spAutoFit/>
          </a:bodyPr>
          <a:lstStyle/>
          <a:p>
            <a:pPr algn="ctr"/>
            <a:r>
              <a:rPr lang="it-IT" sz="3200" dirty="0">
                <a:solidFill>
                  <a:prstClr val="white"/>
                </a:solidFill>
              </a:rPr>
              <a:t> </a:t>
            </a:r>
          </a:p>
          <a:p>
            <a:pPr algn="ctr"/>
            <a:endParaRPr lang="it-IT" sz="3200" dirty="0">
              <a:solidFill>
                <a:prstClr val="white"/>
              </a:solidFill>
            </a:endParaRPr>
          </a:p>
        </p:txBody>
      </p:sp>
      <p:pic>
        <p:nvPicPr>
          <p:cNvPr id="6" name="Picture 11"/>
          <p:cNvPicPr>
            <a:picLocks noChangeAspect="1" noChangeArrowheads="1"/>
          </p:cNvPicPr>
          <p:nvPr/>
        </p:nvPicPr>
        <p:blipFill>
          <a:blip r:embed="rId4">
            <a:clrChange>
              <a:clrFrom>
                <a:srgbClr val="F4F3F7"/>
              </a:clrFrom>
              <a:clrTo>
                <a:srgbClr val="F4F3F7">
                  <a:alpha val="0"/>
                </a:srgbClr>
              </a:clrTo>
            </a:clrChange>
            <a:duotone>
              <a:srgbClr val="F14124">
                <a:shade val="45000"/>
                <a:satMod val="135000"/>
              </a:srgbClr>
              <a:prstClr val="white"/>
            </a:duotone>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228184" y="4149080"/>
            <a:ext cx="1735533" cy="1200759"/>
          </a:xfrm>
          <a:prstGeom prst="rect">
            <a:avLst/>
          </a:prstGeom>
          <a:noFill/>
          <a:ln>
            <a:noFill/>
          </a:ln>
          <a:effectLst>
            <a:outerShdw blurRad="292100" dist="139700" dir="2700000" algn="tl" rotWithShape="0">
              <a:srgbClr val="333333">
                <a:alpha val="65000"/>
              </a:srgbClr>
            </a:outerShdw>
          </a:effectLst>
          <a:extLst/>
        </p:spPr>
      </p:pic>
      <p:graphicFrame>
        <p:nvGraphicFramePr>
          <p:cNvPr id="4" name="Diagramma 3"/>
          <p:cNvGraphicFramePr/>
          <p:nvPr>
            <p:extLst>
              <p:ext uri="{D42A27DB-BD31-4B8C-83A1-F6EECF244321}">
                <p14:modId xmlns:p14="http://schemas.microsoft.com/office/powerpoint/2010/main" val="2698571848"/>
              </p:ext>
            </p:extLst>
          </p:nvPr>
        </p:nvGraphicFramePr>
        <p:xfrm>
          <a:off x="179512" y="57574"/>
          <a:ext cx="7236296" cy="643441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8194"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60232" y="6623050"/>
            <a:ext cx="2371725"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sellaDiTesto 2"/>
          <p:cNvSpPr txBox="1"/>
          <p:nvPr/>
        </p:nvSpPr>
        <p:spPr>
          <a:xfrm>
            <a:off x="6243923" y="5332492"/>
            <a:ext cx="2520280" cy="1154162"/>
          </a:xfrm>
          <a:prstGeom prst="rect">
            <a:avLst/>
          </a:prstGeom>
          <a:solidFill>
            <a:srgbClr val="CCFF66"/>
          </a:solidFill>
        </p:spPr>
        <p:txBody>
          <a:bodyPr wrap="square" rtlCol="0">
            <a:spAutoFit/>
          </a:bodyPr>
          <a:lstStyle/>
          <a:p>
            <a:pPr>
              <a:lnSpc>
                <a:spcPct val="115000"/>
              </a:lnSpc>
              <a:spcAft>
                <a:spcPts val="1000"/>
              </a:spcAft>
            </a:pPr>
            <a:r>
              <a:rPr lang="it-IT" sz="2000"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Lucida Calligraphy"/>
                <a:ea typeface="Calibri"/>
                <a:cs typeface="Times New Roman"/>
              </a:rPr>
              <a:t>A life </a:t>
            </a:r>
            <a:r>
              <a:rPr lang="it-IT" sz="2000" dirty="0" err="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Lucida Calligraphy"/>
                <a:ea typeface="Calibri"/>
                <a:cs typeface="Times New Roman"/>
              </a:rPr>
              <a:t>without</a:t>
            </a:r>
            <a:r>
              <a:rPr lang="it-IT" sz="2000"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Lucida Calligraphy"/>
                <a:ea typeface="Calibri"/>
                <a:cs typeface="Times New Roman"/>
              </a:rPr>
              <a:t> </a:t>
            </a:r>
            <a:r>
              <a:rPr lang="it-IT" sz="2000" dirty="0" err="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Lucida Calligraphy"/>
                <a:ea typeface="Calibri"/>
                <a:cs typeface="Times New Roman"/>
              </a:rPr>
              <a:t>research</a:t>
            </a:r>
            <a:r>
              <a:rPr lang="it-IT" sz="2000"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Lucida Calligraphy"/>
                <a:ea typeface="Calibri"/>
                <a:cs typeface="Times New Roman"/>
              </a:rPr>
              <a:t> </a:t>
            </a:r>
            <a:r>
              <a:rPr lang="it-IT" sz="2000" dirty="0" err="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Lucida Calligraphy"/>
                <a:ea typeface="Calibri"/>
                <a:cs typeface="Times New Roman"/>
              </a:rPr>
              <a:t>is</a:t>
            </a:r>
            <a:r>
              <a:rPr lang="it-IT" sz="2000"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Lucida Calligraphy"/>
                <a:ea typeface="Calibri"/>
                <a:cs typeface="Times New Roman"/>
              </a:rPr>
              <a:t> </a:t>
            </a:r>
            <a:r>
              <a:rPr lang="it-IT" sz="2000" dirty="0" err="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Lucida Calligraphy"/>
                <a:ea typeface="Calibri"/>
                <a:cs typeface="Times New Roman"/>
              </a:rPr>
              <a:t>not</a:t>
            </a:r>
            <a:r>
              <a:rPr lang="it-IT" sz="2000"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Lucida Calligraphy"/>
                <a:ea typeface="Calibri"/>
                <a:cs typeface="Times New Roman"/>
              </a:rPr>
              <a:t> a </a:t>
            </a:r>
            <a:r>
              <a:rPr lang="it-IT" sz="2000" dirty="0" err="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Lucida Calligraphy"/>
                <a:ea typeface="Calibri"/>
                <a:cs typeface="Times New Roman"/>
              </a:rPr>
              <a:t>worthy</a:t>
            </a:r>
            <a:r>
              <a:rPr lang="it-IT" sz="2000"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Lucida Calligraphy"/>
                <a:ea typeface="Calibri"/>
                <a:cs typeface="Times New Roman"/>
              </a:rPr>
              <a:t> life.</a:t>
            </a:r>
            <a:endParaRPr lang="it-IT" sz="2000"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ea typeface="Calibri"/>
              <a:cs typeface="Times New Roman"/>
            </a:endParaRPr>
          </a:p>
        </p:txBody>
      </p:sp>
    </p:spTree>
    <p:extLst>
      <p:ext uri="{BB962C8B-B14F-4D97-AF65-F5344CB8AC3E}">
        <p14:creationId xmlns:p14="http://schemas.microsoft.com/office/powerpoint/2010/main" val="2342370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074" name="Picture 2"/>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0" y="-459432"/>
            <a:ext cx="9157855" cy="731743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tangolo 4"/>
          <p:cNvSpPr/>
          <p:nvPr/>
        </p:nvSpPr>
        <p:spPr>
          <a:xfrm>
            <a:off x="2195737" y="4941168"/>
            <a:ext cx="6948263" cy="1077218"/>
          </a:xfrm>
          <a:prstGeom prst="rect">
            <a:avLst/>
          </a:prstGeom>
        </p:spPr>
        <p:txBody>
          <a:bodyPr wrap="square">
            <a:spAutoFit/>
          </a:bodyPr>
          <a:lstStyle/>
          <a:p>
            <a:pPr algn="ctr"/>
            <a:r>
              <a:rPr lang="it-IT" sz="3200" dirty="0">
                <a:solidFill>
                  <a:prstClr val="white"/>
                </a:solidFill>
              </a:rPr>
              <a:t> </a:t>
            </a:r>
          </a:p>
          <a:p>
            <a:pPr algn="ctr"/>
            <a:endParaRPr lang="it-IT" sz="3200" dirty="0">
              <a:solidFill>
                <a:prstClr val="white"/>
              </a:solidFill>
            </a:endParaRPr>
          </a:p>
        </p:txBody>
      </p:sp>
      <p:pic>
        <p:nvPicPr>
          <p:cNvPr id="6" name="Picture 11"/>
          <p:cNvPicPr>
            <a:picLocks noChangeAspect="1" noChangeArrowheads="1"/>
          </p:cNvPicPr>
          <p:nvPr/>
        </p:nvPicPr>
        <p:blipFill>
          <a:blip r:embed="rId4">
            <a:clrChange>
              <a:clrFrom>
                <a:srgbClr val="F4F3F7"/>
              </a:clrFrom>
              <a:clrTo>
                <a:srgbClr val="F4F3F7">
                  <a:alpha val="0"/>
                </a:srgbClr>
              </a:clrTo>
            </a:clrChange>
            <a:duotone>
              <a:srgbClr val="F14124">
                <a:shade val="45000"/>
                <a:satMod val="135000"/>
              </a:srgbClr>
              <a:prstClr val="white"/>
            </a:duotone>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084168" y="4149080"/>
            <a:ext cx="2022293" cy="1399159"/>
          </a:xfrm>
          <a:prstGeom prst="rect">
            <a:avLst/>
          </a:prstGeom>
          <a:noFill/>
          <a:ln>
            <a:noFill/>
          </a:ln>
          <a:effectLst>
            <a:outerShdw blurRad="292100" dist="139700" dir="2700000" algn="tl" rotWithShape="0">
              <a:srgbClr val="333333">
                <a:alpha val="65000"/>
              </a:srgbClr>
            </a:outerShdw>
          </a:effectLst>
          <a:extLst/>
        </p:spPr>
      </p:pic>
      <p:graphicFrame>
        <p:nvGraphicFramePr>
          <p:cNvPr id="3" name="Diagramma 2"/>
          <p:cNvGraphicFramePr/>
          <p:nvPr>
            <p:extLst>
              <p:ext uri="{D42A27DB-BD31-4B8C-83A1-F6EECF244321}">
                <p14:modId xmlns:p14="http://schemas.microsoft.com/office/powerpoint/2010/main" val="1424555030"/>
              </p:ext>
            </p:extLst>
          </p:nvPr>
        </p:nvGraphicFramePr>
        <p:xfrm>
          <a:off x="1115616" y="1124743"/>
          <a:ext cx="6336704" cy="302433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4" name="Freccia a destra 3"/>
          <p:cNvSpPr/>
          <p:nvPr/>
        </p:nvSpPr>
        <p:spPr>
          <a:xfrm>
            <a:off x="3851920" y="2087140"/>
            <a:ext cx="978408" cy="484632"/>
          </a:xfrm>
          <a:prstGeom prst="rightArrow">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FFFF00"/>
              </a:solidFill>
            </a:endParaRPr>
          </a:p>
        </p:txBody>
      </p:sp>
      <p:sp>
        <p:nvSpPr>
          <p:cNvPr id="8" name="Freccia a destra 7"/>
          <p:cNvSpPr/>
          <p:nvPr/>
        </p:nvSpPr>
        <p:spPr>
          <a:xfrm>
            <a:off x="3707904" y="3441398"/>
            <a:ext cx="978408" cy="484632"/>
          </a:xfrm>
          <a:prstGeom prst="rightArrow">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218"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60232" y="6376092"/>
            <a:ext cx="2371725"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12">
            <a:extLst>
              <a:ext uri="{BEBA8EAE-BF5A-486C-A8C5-ECC9F3942E4B}">
                <a14:imgProps xmlns:a14="http://schemas.microsoft.com/office/drawing/2010/main">
                  <a14:imgLayer r:embed="rId1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964083" y="4651685"/>
            <a:ext cx="2754082" cy="165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180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122"/>
                                        </p:tgtEl>
                                        <p:attrNameLst>
                                          <p:attrName>style.visibility</p:attrName>
                                        </p:attrNameLst>
                                      </p:cBhvr>
                                      <p:to>
                                        <p:strVal val="visible"/>
                                      </p:to>
                                    </p:set>
                                    <p:animEffect transition="in" filter="fade">
                                      <p:cBhvr>
                                        <p:cTn id="24" dur="1000"/>
                                        <p:tgtEl>
                                          <p:spTgt spid="5122"/>
                                        </p:tgtEl>
                                      </p:cBhvr>
                                    </p:animEffect>
                                    <p:anim calcmode="lin" valueType="num">
                                      <p:cBhvr>
                                        <p:cTn id="25" dur="1000" fill="hold"/>
                                        <p:tgtEl>
                                          <p:spTgt spid="5122"/>
                                        </p:tgtEl>
                                        <p:attrNameLst>
                                          <p:attrName>ppt_x</p:attrName>
                                        </p:attrNameLst>
                                      </p:cBhvr>
                                      <p:tavLst>
                                        <p:tav tm="0">
                                          <p:val>
                                            <p:strVal val="#ppt_x"/>
                                          </p:val>
                                        </p:tav>
                                        <p:tav tm="100000">
                                          <p:val>
                                            <p:strVal val="#ppt_x"/>
                                          </p:val>
                                        </p:tav>
                                      </p:tavLst>
                                    </p:anim>
                                    <p:anim calcmode="lin" valueType="num">
                                      <p:cBhvr>
                                        <p:cTn id="26"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4"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074" name="Picture 2"/>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colorTemperature colorTemp="88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40197" y="-122135"/>
            <a:ext cx="9294084" cy="7317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tangolo 4"/>
          <p:cNvSpPr/>
          <p:nvPr/>
        </p:nvSpPr>
        <p:spPr>
          <a:xfrm>
            <a:off x="2195737" y="4941168"/>
            <a:ext cx="6948263" cy="1077218"/>
          </a:xfrm>
          <a:prstGeom prst="rect">
            <a:avLst/>
          </a:prstGeom>
        </p:spPr>
        <p:txBody>
          <a:bodyPr wrap="square">
            <a:spAutoFit/>
          </a:bodyPr>
          <a:lstStyle/>
          <a:p>
            <a:pPr algn="ctr"/>
            <a:r>
              <a:rPr lang="it-IT" sz="3200" dirty="0">
                <a:solidFill>
                  <a:prstClr val="white"/>
                </a:solidFill>
              </a:rPr>
              <a:t> </a:t>
            </a:r>
          </a:p>
          <a:p>
            <a:pPr algn="ctr"/>
            <a:endParaRPr lang="it-IT" sz="3200" dirty="0">
              <a:solidFill>
                <a:prstClr val="white"/>
              </a:solidFill>
            </a:endParaRPr>
          </a:p>
        </p:txBody>
      </p:sp>
      <p:sp>
        <p:nvSpPr>
          <p:cNvPr id="3" name="Rettangolo 2"/>
          <p:cNvSpPr/>
          <p:nvPr/>
        </p:nvSpPr>
        <p:spPr>
          <a:xfrm>
            <a:off x="30801" y="188640"/>
            <a:ext cx="6804248" cy="2862322"/>
          </a:xfrm>
          <a:prstGeom prst="rect">
            <a:avLst/>
          </a:prstGeom>
        </p:spPr>
        <p:txBody>
          <a:bodyPr wrap="square">
            <a:spAutoFit/>
          </a:bodyPr>
          <a:lstStyle/>
          <a:p>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Tutors: </a:t>
            </a:r>
          </a:p>
          <a:p>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Prof. Salvatore De Pasquale  </a:t>
            </a:r>
          </a:p>
          <a:p>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Dr. Daniele De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Gruttola</a:t>
            </a:r>
            <a:endPar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endPar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Reference: Prof. Marilena Loia</a:t>
            </a:r>
          </a:p>
        </p:txBody>
      </p:sp>
      <p:sp>
        <p:nvSpPr>
          <p:cNvPr id="4" name="CasellaDiTesto 3"/>
          <p:cNvSpPr txBox="1"/>
          <p:nvPr/>
        </p:nvSpPr>
        <p:spPr>
          <a:xfrm>
            <a:off x="4201678" y="3501008"/>
            <a:ext cx="5220072" cy="1754326"/>
          </a:xfrm>
          <a:prstGeom prst="rect">
            <a:avLst/>
          </a:prstGeom>
          <a:noFill/>
        </p:spPr>
        <p:txBody>
          <a:bodyPr wrap="square" rtlCol="0">
            <a:spAutoFit/>
          </a:bodyPr>
          <a:lstStyle/>
          <a:p>
            <a:pPr algn="ctr"/>
            <a:r>
              <a:rPr lang="it-IT" sz="3600" b="1" dirty="0">
                <a:solidFill>
                  <a:srgbClr val="FF0000"/>
                </a:solidFill>
              </a:rPr>
              <a:t>Speakers: </a:t>
            </a:r>
            <a:r>
              <a:rPr lang="it-IT" sz="3600" b="1" dirty="0" smtClean="0">
                <a:solidFill>
                  <a:srgbClr val="FF0000"/>
                </a:solidFill>
              </a:rPr>
              <a:t>Students</a:t>
            </a:r>
            <a:endParaRPr lang="it-IT" sz="3600" b="1" dirty="0">
              <a:solidFill>
                <a:srgbClr val="FF0000"/>
              </a:solidFill>
            </a:endParaRPr>
          </a:p>
          <a:p>
            <a:pPr algn="ctr"/>
            <a:r>
              <a:rPr lang="it-IT" sz="3600" b="1" dirty="0">
                <a:solidFill>
                  <a:srgbClr val="FF0000"/>
                </a:solidFill>
              </a:rPr>
              <a:t>Maria Carmen Falivene </a:t>
            </a:r>
          </a:p>
          <a:p>
            <a:pPr algn="ctr"/>
            <a:r>
              <a:rPr lang="it-IT" sz="3600" b="1" dirty="0">
                <a:solidFill>
                  <a:srgbClr val="FF0000"/>
                </a:solidFill>
              </a:rPr>
              <a:t> Tatiana </a:t>
            </a:r>
            <a:r>
              <a:rPr lang="it-IT" sz="3600" b="1" dirty="0" err="1">
                <a:solidFill>
                  <a:srgbClr val="FF0000"/>
                </a:solidFill>
              </a:rPr>
              <a:t>Tumbarello</a:t>
            </a:r>
            <a:r>
              <a:rPr lang="it-IT" sz="3600" b="1" dirty="0">
                <a:solidFill>
                  <a:srgbClr val="FF0000"/>
                </a:solidFill>
              </a:rPr>
              <a:t> </a:t>
            </a: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4200" y="6237312"/>
            <a:ext cx="4749800"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4134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barn(inVertical)">
                                      <p:cBhvr>
                                        <p:cTn id="16" dur="5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074" name="Picture 2"/>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0" y="-479145"/>
            <a:ext cx="9157855" cy="731743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tangolo 4"/>
          <p:cNvSpPr/>
          <p:nvPr/>
        </p:nvSpPr>
        <p:spPr>
          <a:xfrm>
            <a:off x="2195737" y="4941168"/>
            <a:ext cx="6948263" cy="1077218"/>
          </a:xfrm>
          <a:prstGeom prst="rect">
            <a:avLst/>
          </a:prstGeom>
        </p:spPr>
        <p:txBody>
          <a:bodyPr wrap="square">
            <a:spAutoFit/>
          </a:bodyPr>
          <a:lstStyle/>
          <a:p>
            <a:pPr algn="ctr"/>
            <a:r>
              <a:rPr lang="it-IT" sz="3200" dirty="0">
                <a:solidFill>
                  <a:prstClr val="white"/>
                </a:solidFill>
              </a:rPr>
              <a:t> </a:t>
            </a:r>
          </a:p>
          <a:p>
            <a:pPr algn="ctr"/>
            <a:endParaRPr lang="it-IT" sz="3200" dirty="0">
              <a:solidFill>
                <a:prstClr val="white"/>
              </a:solidFill>
            </a:endParaRPr>
          </a:p>
        </p:txBody>
      </p:sp>
      <p:pic>
        <p:nvPicPr>
          <p:cNvPr id="6" name="Picture 11"/>
          <p:cNvPicPr>
            <a:picLocks noChangeAspect="1" noChangeArrowheads="1"/>
          </p:cNvPicPr>
          <p:nvPr/>
        </p:nvPicPr>
        <p:blipFill>
          <a:blip r:embed="rId4">
            <a:clrChange>
              <a:clrFrom>
                <a:srgbClr val="F4F3F7"/>
              </a:clrFrom>
              <a:clrTo>
                <a:srgbClr val="F4F3F7">
                  <a:alpha val="0"/>
                </a:srgbClr>
              </a:clrTo>
            </a:clrChange>
            <a:duotone>
              <a:srgbClr val="F14124">
                <a:shade val="45000"/>
                <a:satMod val="135000"/>
              </a:srgbClr>
              <a:prstClr val="white"/>
            </a:duotone>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848094" y="4005064"/>
            <a:ext cx="2289009" cy="1583691"/>
          </a:xfrm>
          <a:prstGeom prst="rect">
            <a:avLst/>
          </a:prstGeom>
          <a:noFill/>
          <a:ln>
            <a:noFill/>
          </a:ln>
          <a:effectLst>
            <a:outerShdw blurRad="292100" dist="139700" dir="2700000" algn="tl" rotWithShape="0">
              <a:srgbClr val="333333">
                <a:alpha val="65000"/>
              </a:srgbClr>
            </a:outerShdw>
          </a:effectLst>
          <a:extLst/>
        </p:spPr>
      </p:pic>
      <p:graphicFrame>
        <p:nvGraphicFramePr>
          <p:cNvPr id="9" name="Diagramma 8"/>
          <p:cNvGraphicFramePr/>
          <p:nvPr>
            <p:extLst>
              <p:ext uri="{D42A27DB-BD31-4B8C-83A1-F6EECF244321}">
                <p14:modId xmlns:p14="http://schemas.microsoft.com/office/powerpoint/2010/main" val="2947903181"/>
              </p:ext>
            </p:extLst>
          </p:nvPr>
        </p:nvGraphicFramePr>
        <p:xfrm>
          <a:off x="-252536" y="-171400"/>
          <a:ext cx="7272808" cy="618978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0" name="CasellaDiTesto 9"/>
          <p:cNvSpPr txBox="1"/>
          <p:nvPr/>
        </p:nvSpPr>
        <p:spPr>
          <a:xfrm>
            <a:off x="6473279" y="188640"/>
            <a:ext cx="2131169" cy="369332"/>
          </a:xfrm>
          <a:prstGeom prst="rect">
            <a:avLst/>
          </a:prstGeom>
          <a:noFill/>
        </p:spPr>
        <p:txBody>
          <a:bodyPr wrap="square" rtlCol="0">
            <a:spAutoFit/>
          </a:bodyPr>
          <a:lstStyle/>
          <a:p>
            <a:endParaRPr lang="it-IT" dirty="0"/>
          </a:p>
        </p:txBody>
      </p:sp>
      <p:sp>
        <p:nvSpPr>
          <p:cNvPr id="12" name="CasellaDiTesto 11"/>
          <p:cNvSpPr txBox="1"/>
          <p:nvPr/>
        </p:nvSpPr>
        <p:spPr>
          <a:xfrm>
            <a:off x="6228184" y="188640"/>
            <a:ext cx="2367491" cy="1224136"/>
          </a:xfrm>
          <a:prstGeom prst="rect">
            <a:avLst/>
          </a:prstGeom>
          <a:noFill/>
        </p:spPr>
        <p:txBody>
          <a:bodyPr wrap="square" rtlCol="0">
            <a:spAutoFit/>
          </a:bodyPr>
          <a:lstStyle/>
          <a:p>
            <a:endParaRPr lang="it-IT" dirty="0"/>
          </a:p>
        </p:txBody>
      </p:sp>
      <p:pic>
        <p:nvPicPr>
          <p:cNvPr id="13314"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37661" y="0"/>
            <a:ext cx="3749789" cy="2492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12">
            <a:extLst>
              <a:ext uri="{BEBA8EAE-BF5A-486C-A8C5-ECC9F3942E4B}">
                <a14:imgProps xmlns:a14="http://schemas.microsoft.com/office/drawing/2010/main">
                  <a14:imgLayer r:embed="rId1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9371" y="-171400"/>
            <a:ext cx="3344267" cy="223064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14">
            <a:extLst>
              <a:ext uri="{BEBA8EAE-BF5A-486C-A8C5-ECC9F3942E4B}">
                <a14:imgProps xmlns:a14="http://schemas.microsoft.com/office/drawing/2010/main">
                  <a14:imgLayer r:embed="rId15">
                    <a14:imgEffect>
                      <a14:colorTemperature colorTemp="88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533239" y="3901565"/>
            <a:ext cx="2641507" cy="2752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615725" y="6378486"/>
            <a:ext cx="2371725"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1024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314"/>
                                        </p:tgtEl>
                                        <p:attrNameLst>
                                          <p:attrName>style.visibility</p:attrName>
                                        </p:attrNameLst>
                                      </p:cBhvr>
                                      <p:to>
                                        <p:strVal val="visible"/>
                                      </p:to>
                                    </p:set>
                                    <p:animEffect transition="in" filter="fade">
                                      <p:cBhvr>
                                        <p:cTn id="12" dur="1000"/>
                                        <p:tgtEl>
                                          <p:spTgt spid="13314"/>
                                        </p:tgtEl>
                                      </p:cBhvr>
                                    </p:animEffect>
                                    <p:anim calcmode="lin" valueType="num">
                                      <p:cBhvr>
                                        <p:cTn id="13" dur="1000" fill="hold"/>
                                        <p:tgtEl>
                                          <p:spTgt spid="13314"/>
                                        </p:tgtEl>
                                        <p:attrNameLst>
                                          <p:attrName>ppt_x</p:attrName>
                                        </p:attrNameLst>
                                      </p:cBhvr>
                                      <p:tavLst>
                                        <p:tav tm="0">
                                          <p:val>
                                            <p:strVal val="#ppt_x"/>
                                          </p:val>
                                        </p:tav>
                                        <p:tav tm="100000">
                                          <p:val>
                                            <p:strVal val="#ppt_x"/>
                                          </p:val>
                                        </p:tav>
                                      </p:tavLst>
                                    </p:anim>
                                    <p:anim calcmode="lin" valueType="num">
                                      <p:cBhvr>
                                        <p:cTn id="14" dur="1000" fill="hold"/>
                                        <p:tgtEl>
                                          <p:spTgt spid="133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317"/>
                                        </p:tgtEl>
                                        <p:attrNameLst>
                                          <p:attrName>style.visibility</p:attrName>
                                        </p:attrNameLst>
                                      </p:cBhvr>
                                      <p:to>
                                        <p:strVal val="visible"/>
                                      </p:to>
                                    </p:set>
                                    <p:animEffect transition="in" filter="fade">
                                      <p:cBhvr>
                                        <p:cTn id="19" dur="1000"/>
                                        <p:tgtEl>
                                          <p:spTgt spid="13317"/>
                                        </p:tgtEl>
                                      </p:cBhvr>
                                    </p:animEffect>
                                    <p:anim calcmode="lin" valueType="num">
                                      <p:cBhvr>
                                        <p:cTn id="20" dur="1000" fill="hold"/>
                                        <p:tgtEl>
                                          <p:spTgt spid="13317"/>
                                        </p:tgtEl>
                                        <p:attrNameLst>
                                          <p:attrName>ppt_x</p:attrName>
                                        </p:attrNameLst>
                                      </p:cBhvr>
                                      <p:tavLst>
                                        <p:tav tm="0">
                                          <p:val>
                                            <p:strVal val="#ppt_x"/>
                                          </p:val>
                                        </p:tav>
                                        <p:tav tm="100000">
                                          <p:val>
                                            <p:strVal val="#ppt_x"/>
                                          </p:val>
                                        </p:tav>
                                      </p:tavLst>
                                    </p:anim>
                                    <p:anim calcmode="lin" valueType="num">
                                      <p:cBhvr>
                                        <p:cTn id="21" dur="1000" fill="hold"/>
                                        <p:tgtEl>
                                          <p:spTgt spid="1331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3316"/>
                                        </p:tgtEl>
                                        <p:attrNameLst>
                                          <p:attrName>style.visibility</p:attrName>
                                        </p:attrNameLst>
                                      </p:cBhvr>
                                      <p:to>
                                        <p:strVal val="visible"/>
                                      </p:to>
                                    </p:set>
                                    <p:animEffect transition="in" filter="fade">
                                      <p:cBhvr>
                                        <p:cTn id="26" dur="1000"/>
                                        <p:tgtEl>
                                          <p:spTgt spid="13316"/>
                                        </p:tgtEl>
                                      </p:cBhvr>
                                    </p:animEffect>
                                    <p:anim calcmode="lin" valueType="num">
                                      <p:cBhvr>
                                        <p:cTn id="27" dur="1000" fill="hold"/>
                                        <p:tgtEl>
                                          <p:spTgt spid="13316"/>
                                        </p:tgtEl>
                                        <p:attrNameLst>
                                          <p:attrName>ppt_x</p:attrName>
                                        </p:attrNameLst>
                                      </p:cBhvr>
                                      <p:tavLst>
                                        <p:tav tm="0">
                                          <p:val>
                                            <p:strVal val="#ppt_x"/>
                                          </p:val>
                                        </p:tav>
                                        <p:tav tm="100000">
                                          <p:val>
                                            <p:strVal val="#ppt_x"/>
                                          </p:val>
                                        </p:tav>
                                      </p:tavLst>
                                    </p:anim>
                                    <p:anim calcmode="lin" valueType="num">
                                      <p:cBhvr>
                                        <p:cTn id="28" dur="1000" fill="hold"/>
                                        <p:tgtEl>
                                          <p:spTgt spid="1331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074" name="Picture 2"/>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sharpenSoften amount="25000"/>
                    </a14:imgEffect>
                    <a14:imgEffect>
                      <a14:colorTemperature colorTemp="88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95913" y="0"/>
            <a:ext cx="9294084" cy="7317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tangolo 4"/>
          <p:cNvSpPr/>
          <p:nvPr/>
        </p:nvSpPr>
        <p:spPr>
          <a:xfrm>
            <a:off x="2195737" y="4941168"/>
            <a:ext cx="6948263" cy="1077218"/>
          </a:xfrm>
          <a:prstGeom prst="rect">
            <a:avLst/>
          </a:prstGeom>
        </p:spPr>
        <p:txBody>
          <a:bodyPr wrap="square">
            <a:spAutoFit/>
          </a:bodyPr>
          <a:lstStyle/>
          <a:p>
            <a:pPr algn="ctr"/>
            <a:r>
              <a:rPr lang="it-IT" sz="3200" dirty="0">
                <a:solidFill>
                  <a:prstClr val="white"/>
                </a:solidFill>
              </a:rPr>
              <a:t> </a:t>
            </a:r>
          </a:p>
          <a:p>
            <a:pPr algn="ctr"/>
            <a:endParaRPr lang="it-IT" sz="3200" dirty="0">
              <a:solidFill>
                <a:prstClr val="white"/>
              </a:solidFill>
            </a:endParaRPr>
          </a:p>
        </p:txBody>
      </p:sp>
      <p:sp>
        <p:nvSpPr>
          <p:cNvPr id="3" name="Rettangolo 2"/>
          <p:cNvSpPr/>
          <p:nvPr/>
        </p:nvSpPr>
        <p:spPr>
          <a:xfrm>
            <a:off x="179512" y="-10960"/>
            <a:ext cx="6480720" cy="6186309"/>
          </a:xfrm>
          <a:prstGeom prst="rect">
            <a:avLst/>
          </a:prstGeom>
        </p:spPr>
        <p:txBody>
          <a:bodyPr wrap="square">
            <a:spAutoFit/>
          </a:bodyPr>
          <a:lstStyle/>
          <a:p>
            <a:r>
              <a:rPr lang="en-US" sz="3600" b="1" dirty="0">
                <a:ln w="18415" cmpd="sng">
                  <a:solidFill>
                    <a:srgbClr val="FFFFFF"/>
                  </a:solidFill>
                  <a:prstDash val="solid"/>
                </a:ln>
                <a:solidFill>
                  <a:srgbClr val="FFFFFF"/>
                </a:solidFill>
                <a:effectLst>
                  <a:outerShdw blurRad="63500" dir="3600000" algn="tl" rotWithShape="0">
                    <a:srgbClr val="000000">
                      <a:alpha val="70000"/>
                    </a:srgbClr>
                  </a:outerShdw>
                </a:effectLst>
              </a:rPr>
              <a:t>Our journey in the world of research began in April 2015 with a series of lectures by Prof S. De </a:t>
            </a:r>
            <a:r>
              <a:rPr lang="en-US"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Pasquale. </a:t>
            </a:r>
          </a:p>
          <a:p>
            <a:r>
              <a:rPr lang="en-US"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He introduced and explained to </a:t>
            </a:r>
            <a:r>
              <a:rPr lang="en-US" sz="3600" b="1" dirty="0">
                <a:ln w="18415" cmpd="sng">
                  <a:solidFill>
                    <a:srgbClr val="FFFFFF"/>
                  </a:solidFill>
                  <a:prstDash val="solid"/>
                </a:ln>
                <a:solidFill>
                  <a:srgbClr val="FFFFFF"/>
                </a:solidFill>
                <a:effectLst>
                  <a:outerShdw blurRad="63500" dir="3600000" algn="tl" rotWithShape="0">
                    <a:srgbClr val="000000">
                      <a:alpha val="70000"/>
                    </a:srgbClr>
                  </a:outerShdw>
                </a:effectLst>
              </a:rPr>
              <a:t>tutors and </a:t>
            </a:r>
            <a:r>
              <a:rPr lang="en-US"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students</a:t>
            </a:r>
            <a:r>
              <a:rPr lang="it-IT" sz="3600" b="1"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the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characteristics</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of the EEE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project</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highlighting</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the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problems</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of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identifying</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ionizing</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particles</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and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teaching</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the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methodology</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of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collecting</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and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analysing</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data.   </a:t>
            </a:r>
            <a:endParaRPr lang="it-IT" sz="3600" b="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 name="Rettangolo 5"/>
          <p:cNvSpPr/>
          <p:nvPr/>
        </p:nvSpPr>
        <p:spPr>
          <a:xfrm>
            <a:off x="6026121" y="6546457"/>
            <a:ext cx="2307683" cy="369332"/>
          </a:xfrm>
          <a:prstGeom prst="rect">
            <a:avLst/>
          </a:prstGeom>
        </p:spPr>
        <p:txBody>
          <a:bodyPr wrap="none">
            <a:spAutoFit/>
          </a:bodyPr>
          <a:lstStyle/>
          <a:p>
            <a:pPr algn="ctr"/>
            <a:r>
              <a:rPr lang="it-IT" b="1" dirty="0">
                <a:solidFill>
                  <a:prstClr val="white"/>
                </a:solidFill>
              </a:rPr>
              <a:t>ERICE 29-31 </a:t>
            </a:r>
            <a:r>
              <a:rPr lang="it-IT" b="1" dirty="0" err="1" smtClean="0">
                <a:solidFill>
                  <a:prstClr val="white"/>
                </a:solidFill>
              </a:rPr>
              <a:t>May</a:t>
            </a:r>
            <a:r>
              <a:rPr lang="it-IT" b="1" dirty="0" smtClean="0">
                <a:solidFill>
                  <a:prstClr val="white"/>
                </a:solidFill>
              </a:rPr>
              <a:t> </a:t>
            </a:r>
            <a:r>
              <a:rPr lang="it-IT" b="1" dirty="0">
                <a:solidFill>
                  <a:prstClr val="white"/>
                </a:solidFill>
              </a:rPr>
              <a:t>2017</a:t>
            </a:r>
          </a:p>
        </p:txBody>
      </p:sp>
      <p:pic>
        <p:nvPicPr>
          <p:cNvPr id="2050" name="Picture 2"/>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804248" y="3698155"/>
            <a:ext cx="1876425" cy="2486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9904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074" name="Picture 2"/>
          <p:cNvPicPr>
            <a:picLocks noGrp="1" noChangeAspect="1" noChangeArrowheads="1"/>
          </p:cNvPicPr>
          <p:nvPr>
            <p:ph idx="1"/>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0" y="-48445"/>
            <a:ext cx="9144000" cy="7317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tangolo 4"/>
          <p:cNvSpPr/>
          <p:nvPr/>
        </p:nvSpPr>
        <p:spPr>
          <a:xfrm>
            <a:off x="2195737" y="4941168"/>
            <a:ext cx="6948263" cy="1077218"/>
          </a:xfrm>
          <a:prstGeom prst="rect">
            <a:avLst/>
          </a:prstGeom>
        </p:spPr>
        <p:txBody>
          <a:bodyPr wrap="square">
            <a:spAutoFit/>
          </a:bodyPr>
          <a:lstStyle/>
          <a:p>
            <a:pPr algn="ctr"/>
            <a:r>
              <a:rPr lang="it-IT" sz="3200" dirty="0">
                <a:solidFill>
                  <a:prstClr val="white"/>
                </a:solidFill>
              </a:rPr>
              <a:t> </a:t>
            </a:r>
          </a:p>
          <a:p>
            <a:pPr algn="ctr"/>
            <a:endParaRPr lang="it-IT" sz="3200" dirty="0">
              <a:solidFill>
                <a:prstClr val="white"/>
              </a:solidFill>
            </a:endParaRPr>
          </a:p>
        </p:txBody>
      </p:sp>
      <p:sp>
        <p:nvSpPr>
          <p:cNvPr id="3" name="Rettangolo 2"/>
          <p:cNvSpPr/>
          <p:nvPr/>
        </p:nvSpPr>
        <p:spPr>
          <a:xfrm>
            <a:off x="107505" y="260648"/>
            <a:ext cx="5832648" cy="5632311"/>
          </a:xfrm>
          <a:prstGeom prst="rect">
            <a:avLst/>
          </a:prstGeom>
        </p:spPr>
        <p:txBody>
          <a:bodyPr wrap="square">
            <a:spAutoFit/>
          </a:bodyPr>
          <a:lstStyle/>
          <a:p>
            <a:r>
              <a:rPr lang="en-US" sz="3600" b="1" dirty="0">
                <a:ln w="18415" cmpd="sng">
                  <a:solidFill>
                    <a:srgbClr val="FFFFFF"/>
                  </a:solidFill>
                  <a:prstDash val="solid"/>
                </a:ln>
                <a:solidFill>
                  <a:srgbClr val="FFFFFF"/>
                </a:solidFill>
                <a:effectLst>
                  <a:outerShdw blurRad="63500" dir="3600000" algn="tl" rotWithShape="0">
                    <a:srgbClr val="000000">
                      <a:alpha val="70000"/>
                    </a:srgbClr>
                  </a:outerShdw>
                </a:effectLst>
              </a:rPr>
              <a:t>The research continued in May </a:t>
            </a:r>
            <a:r>
              <a:rPr lang="en-US"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2015 at </a:t>
            </a:r>
            <a:r>
              <a:rPr lang="en-US" sz="3600" b="1" dirty="0">
                <a:ln w="18415" cmpd="sng">
                  <a:solidFill>
                    <a:srgbClr val="FFFFFF"/>
                  </a:solidFill>
                  <a:prstDash val="solid"/>
                </a:ln>
                <a:solidFill>
                  <a:srgbClr val="FFFFFF"/>
                </a:solidFill>
                <a:effectLst>
                  <a:outerShdw blurRad="63500" dir="3600000" algn="tl" rotWithShape="0">
                    <a:srgbClr val="000000">
                      <a:alpha val="70000"/>
                    </a:srgbClr>
                  </a:outerShdw>
                </a:effectLst>
              </a:rPr>
              <a:t>the CERN in </a:t>
            </a:r>
            <a:r>
              <a:rPr lang="en-US"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Geneva.</a:t>
            </a:r>
            <a:endParaRPr lang="en-US" sz="3600" b="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Six</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students</a:t>
            </a:r>
            <a:r>
              <a:rPr lang="it-IT" sz="3600" b="1"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from the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school</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supervised</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by Prof. M. </a:t>
            </a:r>
            <a:r>
              <a:rPr lang="it-IT" sz="3600" b="1" dirty="0">
                <a:ln w="18415" cmpd="sng">
                  <a:solidFill>
                    <a:srgbClr val="FFFFFF"/>
                  </a:solidFill>
                  <a:prstDash val="solid"/>
                </a:ln>
                <a:solidFill>
                  <a:srgbClr val="FFFFFF"/>
                </a:solidFill>
                <a:effectLst>
                  <a:outerShdw blurRad="63500" dir="3600000" algn="tl" rotWithShape="0">
                    <a:srgbClr val="000000">
                      <a:alpha val="70000"/>
                    </a:srgbClr>
                  </a:outerShdw>
                </a:effectLst>
              </a:rPr>
              <a:t>Loia, </a:t>
            </a:r>
            <a:r>
              <a:rPr lang="en-US" sz="3600" b="1" dirty="0">
                <a:ln w="18415" cmpd="sng">
                  <a:solidFill>
                    <a:srgbClr val="FFFFFF"/>
                  </a:solidFill>
                  <a:prstDash val="solid"/>
                </a:ln>
                <a:solidFill>
                  <a:srgbClr val="FFFFFF"/>
                </a:solidFill>
                <a:effectLst>
                  <a:outerShdw blurRad="63500" dir="3600000" algn="tl" rotWithShape="0">
                    <a:srgbClr val="000000">
                      <a:alpha val="70000"/>
                    </a:srgbClr>
                  </a:outerShdw>
                </a:effectLst>
              </a:rPr>
              <a:t>have had the opportunity to complete an educational course </a:t>
            </a:r>
            <a:r>
              <a:rPr lang="en-US"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t>
            </a:r>
            <a:r>
              <a:rPr lang="en-US" sz="3600" b="1" dirty="0">
                <a:ln w="18415" cmpd="sng">
                  <a:solidFill>
                    <a:srgbClr val="FFFFFF"/>
                  </a:solidFill>
                  <a:prstDash val="solid"/>
                </a:ln>
                <a:solidFill>
                  <a:srgbClr val="FFFFFF"/>
                </a:solidFill>
                <a:effectLst>
                  <a:outerShdw blurRad="63500" dir="3600000" algn="tl" rotWithShape="0">
                    <a:srgbClr val="000000">
                      <a:alpha val="70000"/>
                    </a:srgbClr>
                  </a:outerShdw>
                </a:effectLst>
              </a:rPr>
              <a:t>the largest laboratory of molecular </a:t>
            </a:r>
            <a:r>
              <a:rPr lang="en-US"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physics</a:t>
            </a:r>
            <a:r>
              <a:rPr lang="en-US" sz="3600" b="1" dirty="0">
                <a:ln w="18415" cmpd="sng">
                  <a:solidFill>
                    <a:srgbClr val="FFFFFF"/>
                  </a:solidFill>
                  <a:prstDash val="solid"/>
                </a:ln>
                <a:solidFill>
                  <a:srgbClr val="FFFFFF"/>
                </a:solidFill>
                <a:effectLst>
                  <a:outerShdw blurRad="63500" dir="3600000" algn="tl" rotWithShape="0">
                    <a:srgbClr val="000000">
                      <a:alpha val="70000"/>
                    </a:srgbClr>
                  </a:outerShdw>
                </a:effectLst>
              </a:rPr>
              <a:t>.</a:t>
            </a:r>
            <a:r>
              <a:rPr lang="en-US"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endParaRPr lang="it-IT" sz="3600" b="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0153" y="3103513"/>
            <a:ext cx="3153724" cy="237626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6467010" y="6488668"/>
            <a:ext cx="2307683" cy="369332"/>
          </a:xfrm>
          <a:prstGeom prst="rect">
            <a:avLst/>
          </a:prstGeom>
        </p:spPr>
        <p:txBody>
          <a:bodyPr wrap="none">
            <a:spAutoFit/>
          </a:bodyPr>
          <a:lstStyle/>
          <a:p>
            <a:pPr algn="ctr"/>
            <a:r>
              <a:rPr lang="it-IT" b="1" dirty="0">
                <a:solidFill>
                  <a:prstClr val="white"/>
                </a:solidFill>
              </a:rPr>
              <a:t>ERICE 29-31 </a:t>
            </a:r>
            <a:r>
              <a:rPr lang="it-IT" b="1" dirty="0" err="1" smtClean="0">
                <a:solidFill>
                  <a:prstClr val="white"/>
                </a:solidFill>
              </a:rPr>
              <a:t>May</a:t>
            </a:r>
            <a:r>
              <a:rPr lang="it-IT" b="1" dirty="0" smtClean="0">
                <a:solidFill>
                  <a:prstClr val="white"/>
                </a:solidFill>
              </a:rPr>
              <a:t> </a:t>
            </a:r>
            <a:r>
              <a:rPr lang="it-IT" b="1" dirty="0">
                <a:solidFill>
                  <a:prstClr val="white"/>
                </a:solidFill>
              </a:rPr>
              <a:t>2017</a:t>
            </a:r>
          </a:p>
        </p:txBody>
      </p:sp>
    </p:spTree>
    <p:extLst>
      <p:ext uri="{BB962C8B-B14F-4D97-AF65-F5344CB8AC3E}">
        <p14:creationId xmlns:p14="http://schemas.microsoft.com/office/powerpoint/2010/main" val="3846729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074" name="Picture 2"/>
          <p:cNvPicPr>
            <a:picLocks noGrp="1" noChangeAspect="1" noChangeArrowheads="1"/>
          </p:cNvPicPr>
          <p:nvPr>
            <p:ph idx="1"/>
          </p:nvPr>
        </p:nvPicPr>
        <p:blipFill>
          <a:blip r:embed="rId3">
            <a:extLst>
              <a:ext uri="{BEBA8EAE-BF5A-486C-A8C5-ECC9F3942E4B}">
                <a14:imgProps xmlns:a14="http://schemas.microsoft.com/office/drawing/2010/main">
                  <a14:imgLayer r:embed="rId4">
                    <a14:imgEffect>
                      <a14:sharpenSoften amount="50000"/>
                    </a14:imgEffect>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7317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tangolo 4"/>
          <p:cNvSpPr/>
          <p:nvPr/>
        </p:nvSpPr>
        <p:spPr>
          <a:xfrm>
            <a:off x="2195737" y="4941168"/>
            <a:ext cx="6948263" cy="1077218"/>
          </a:xfrm>
          <a:prstGeom prst="rect">
            <a:avLst/>
          </a:prstGeom>
        </p:spPr>
        <p:txBody>
          <a:bodyPr wrap="square">
            <a:spAutoFit/>
          </a:bodyPr>
          <a:lstStyle/>
          <a:p>
            <a:pPr algn="ctr"/>
            <a:r>
              <a:rPr lang="it-IT" sz="3200" dirty="0">
                <a:solidFill>
                  <a:prstClr val="white"/>
                </a:solidFill>
              </a:rPr>
              <a:t> </a:t>
            </a:r>
          </a:p>
          <a:p>
            <a:pPr algn="ctr"/>
            <a:endParaRPr lang="it-IT" sz="3200" dirty="0">
              <a:solidFill>
                <a:prstClr val="white"/>
              </a:solidFill>
            </a:endParaRPr>
          </a:p>
        </p:txBody>
      </p:sp>
      <p:sp>
        <p:nvSpPr>
          <p:cNvPr id="3" name="Rettangolo 2"/>
          <p:cNvSpPr/>
          <p:nvPr/>
        </p:nvSpPr>
        <p:spPr>
          <a:xfrm>
            <a:off x="0" y="0"/>
            <a:ext cx="6356207" cy="6186309"/>
          </a:xfrm>
          <a:prstGeom prst="rect">
            <a:avLst/>
          </a:prstGeom>
        </p:spPr>
        <p:txBody>
          <a:bodyPr wrap="square">
            <a:spAutoFit/>
          </a:bodyPr>
          <a:lstStyle/>
          <a:p>
            <a:r>
              <a:rPr lang="en-US" sz="3600" b="1" dirty="0">
                <a:solidFill>
                  <a:schemeClr val="bg1"/>
                </a:solidFill>
              </a:rPr>
              <a:t>The students and Prof M </a:t>
            </a:r>
            <a:r>
              <a:rPr lang="en-US" sz="3600" b="1" dirty="0" err="1">
                <a:solidFill>
                  <a:schemeClr val="bg1"/>
                </a:solidFill>
              </a:rPr>
              <a:t>Loia</a:t>
            </a:r>
            <a:r>
              <a:rPr lang="en-US" sz="3600" b="1" dirty="0">
                <a:solidFill>
                  <a:schemeClr val="bg1"/>
                </a:solidFill>
              </a:rPr>
              <a:t> built the “telescope”, guided by a highly specialist </a:t>
            </a:r>
            <a:r>
              <a:rPr lang="en-US" sz="3600" b="1" dirty="0" smtClean="0">
                <a:solidFill>
                  <a:schemeClr val="bg1"/>
                </a:solidFill>
              </a:rPr>
              <a:t>team, </a:t>
            </a:r>
            <a:r>
              <a:rPr lang="it-IT" sz="3600" b="1" dirty="0" smtClean="0">
                <a:solidFill>
                  <a:schemeClr val="bg1"/>
                </a:solidFill>
              </a:rPr>
              <a:t>Dr. </a:t>
            </a:r>
            <a:r>
              <a:rPr lang="it-IT" sz="3600" b="1" dirty="0" err="1" smtClean="0">
                <a:solidFill>
                  <a:schemeClr val="bg1"/>
                </a:solidFill>
              </a:rPr>
              <a:t>Raman</a:t>
            </a:r>
            <a:r>
              <a:rPr lang="it-IT" sz="3600" b="1" dirty="0" smtClean="0">
                <a:solidFill>
                  <a:schemeClr val="bg1"/>
                </a:solidFill>
              </a:rPr>
              <a:t> </a:t>
            </a:r>
            <a:r>
              <a:rPr lang="it-IT" sz="3600" b="1" dirty="0" err="1">
                <a:solidFill>
                  <a:schemeClr val="bg1"/>
                </a:solidFill>
              </a:rPr>
              <a:t>Zuyeuski</a:t>
            </a:r>
            <a:r>
              <a:rPr lang="it-IT" sz="3600" b="1" dirty="0">
                <a:solidFill>
                  <a:schemeClr val="bg1"/>
                </a:solidFill>
              </a:rPr>
              <a:t> , </a:t>
            </a:r>
            <a:r>
              <a:rPr lang="it-IT" sz="3600" b="1" dirty="0" smtClean="0">
                <a:solidFill>
                  <a:schemeClr val="bg1"/>
                </a:solidFill>
              </a:rPr>
              <a:t>Dr. </a:t>
            </a:r>
            <a:r>
              <a:rPr lang="it-IT" sz="3600" b="1" dirty="0" err="1" smtClean="0">
                <a:solidFill>
                  <a:schemeClr val="bg1"/>
                </a:solidFill>
              </a:rPr>
              <a:t>Despina</a:t>
            </a:r>
            <a:r>
              <a:rPr lang="it-IT" sz="3600" b="1" dirty="0" smtClean="0">
                <a:solidFill>
                  <a:schemeClr val="bg1"/>
                </a:solidFill>
              </a:rPr>
              <a:t> </a:t>
            </a:r>
            <a:r>
              <a:rPr lang="it-IT" sz="3600" b="1" dirty="0" err="1" smtClean="0">
                <a:solidFill>
                  <a:schemeClr val="bg1"/>
                </a:solidFill>
              </a:rPr>
              <a:t>Hatzifotiadou</a:t>
            </a:r>
            <a:r>
              <a:rPr lang="it-IT" sz="3600" b="1" dirty="0">
                <a:solidFill>
                  <a:schemeClr val="bg1"/>
                </a:solidFill>
              </a:rPr>
              <a:t> </a:t>
            </a:r>
            <a:r>
              <a:rPr lang="it-IT" sz="3600" b="1" dirty="0" smtClean="0">
                <a:solidFill>
                  <a:schemeClr val="bg1"/>
                </a:solidFill>
              </a:rPr>
              <a:t>and Dr. Richard Forster.  </a:t>
            </a:r>
          </a:p>
          <a:p>
            <a:r>
              <a:rPr lang="it-IT" sz="3600" b="1" dirty="0" smtClean="0">
                <a:solidFill>
                  <a:schemeClr val="bg1"/>
                </a:solidFill>
              </a:rPr>
              <a:t>The </a:t>
            </a:r>
            <a:r>
              <a:rPr lang="it-IT" sz="3600" b="1" dirty="0" err="1" smtClean="0">
                <a:solidFill>
                  <a:schemeClr val="bg1"/>
                </a:solidFill>
              </a:rPr>
              <a:t>students</a:t>
            </a:r>
            <a:r>
              <a:rPr lang="it-IT" sz="3600" b="1" dirty="0" smtClean="0">
                <a:solidFill>
                  <a:schemeClr val="bg1"/>
                </a:solidFill>
              </a:rPr>
              <a:t> with the </a:t>
            </a:r>
            <a:r>
              <a:rPr lang="it-IT" sz="3600" b="1" dirty="0" err="1" smtClean="0">
                <a:solidFill>
                  <a:schemeClr val="bg1"/>
                </a:solidFill>
              </a:rPr>
              <a:t>specialist</a:t>
            </a:r>
            <a:r>
              <a:rPr lang="it-IT" sz="3600" b="1" dirty="0" smtClean="0">
                <a:solidFill>
                  <a:schemeClr val="bg1"/>
                </a:solidFill>
              </a:rPr>
              <a:t> team </a:t>
            </a:r>
            <a:r>
              <a:rPr lang="it-IT" sz="3600" b="1" dirty="0" err="1" smtClean="0">
                <a:solidFill>
                  <a:schemeClr val="bg1"/>
                </a:solidFill>
              </a:rPr>
              <a:t>successfully</a:t>
            </a:r>
            <a:r>
              <a:rPr lang="it-IT" sz="3600" b="1" dirty="0" smtClean="0">
                <a:solidFill>
                  <a:schemeClr val="bg1"/>
                </a:solidFill>
              </a:rPr>
              <a:t> </a:t>
            </a:r>
            <a:r>
              <a:rPr lang="it-IT" sz="3600" b="1" dirty="0" err="1" smtClean="0">
                <a:solidFill>
                  <a:schemeClr val="bg1"/>
                </a:solidFill>
              </a:rPr>
              <a:t>completed</a:t>
            </a:r>
            <a:r>
              <a:rPr lang="it-IT" sz="3600" b="1" dirty="0" smtClean="0">
                <a:solidFill>
                  <a:schemeClr val="bg1"/>
                </a:solidFill>
              </a:rPr>
              <a:t> the work on the </a:t>
            </a:r>
            <a:r>
              <a:rPr lang="it-IT" sz="3600" b="1" dirty="0" err="1" smtClean="0">
                <a:solidFill>
                  <a:schemeClr val="bg1"/>
                </a:solidFill>
              </a:rPr>
              <a:t>telescope</a:t>
            </a:r>
            <a:r>
              <a:rPr lang="it-IT" sz="3600" b="1" dirty="0" smtClean="0">
                <a:solidFill>
                  <a:schemeClr val="bg1"/>
                </a:solidFill>
              </a:rPr>
              <a:t> </a:t>
            </a:r>
            <a:r>
              <a:rPr lang="it-IT" sz="3600" b="1" dirty="0" err="1" smtClean="0">
                <a:solidFill>
                  <a:schemeClr val="bg1"/>
                </a:solidFill>
              </a:rPr>
              <a:t>ahead</a:t>
            </a:r>
            <a:r>
              <a:rPr lang="it-IT" sz="3600" b="1" dirty="0" smtClean="0">
                <a:solidFill>
                  <a:schemeClr val="bg1"/>
                </a:solidFill>
              </a:rPr>
              <a:t> of schedule.  </a:t>
            </a:r>
            <a:endParaRPr lang="it-IT" sz="3600" b="1" dirty="0">
              <a:solidFill>
                <a:schemeClr val="bg1"/>
              </a:solidFill>
            </a:endParaRPr>
          </a:p>
          <a:p>
            <a:endParaRPr lang="it-IT" sz="3600" dirty="0">
              <a:solidFill>
                <a:srgbClr val="FFFF00"/>
              </a:solidFill>
            </a:endParaRPr>
          </a:p>
        </p:txBody>
      </p:sp>
      <p:sp>
        <p:nvSpPr>
          <p:cNvPr id="4" name="Rettangolo 3"/>
          <p:cNvSpPr/>
          <p:nvPr/>
        </p:nvSpPr>
        <p:spPr>
          <a:xfrm>
            <a:off x="6467010" y="6488668"/>
            <a:ext cx="2307683" cy="369332"/>
          </a:xfrm>
          <a:prstGeom prst="rect">
            <a:avLst/>
          </a:prstGeom>
        </p:spPr>
        <p:txBody>
          <a:bodyPr wrap="none">
            <a:spAutoFit/>
          </a:bodyPr>
          <a:lstStyle/>
          <a:p>
            <a:pPr algn="ctr"/>
            <a:r>
              <a:rPr lang="it-IT" b="1" dirty="0">
                <a:solidFill>
                  <a:prstClr val="white"/>
                </a:solidFill>
              </a:rPr>
              <a:t>ERICE 29-31 </a:t>
            </a:r>
            <a:r>
              <a:rPr lang="it-IT" b="1" dirty="0" err="1" smtClean="0">
                <a:solidFill>
                  <a:prstClr val="white"/>
                </a:solidFill>
              </a:rPr>
              <a:t>May</a:t>
            </a:r>
            <a:r>
              <a:rPr lang="it-IT" b="1" dirty="0" smtClean="0">
                <a:solidFill>
                  <a:prstClr val="white"/>
                </a:solidFill>
              </a:rPr>
              <a:t> </a:t>
            </a:r>
            <a:r>
              <a:rPr lang="it-IT" b="1" dirty="0">
                <a:solidFill>
                  <a:prstClr val="white"/>
                </a:solidFill>
              </a:rPr>
              <a:t>2017</a:t>
            </a:r>
          </a:p>
        </p:txBody>
      </p:sp>
      <p:pic>
        <p:nvPicPr>
          <p:cNvPr id="1026"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458095" y="2816155"/>
            <a:ext cx="2463914" cy="1386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356207" y="4581128"/>
            <a:ext cx="2333714" cy="1313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0478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circle(in)">
                                      <p:cBhvr>
                                        <p:cTn id="12" dur="2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074" name="Picture 2"/>
          <p:cNvPicPr>
            <a:picLocks noGrp="1" noChangeAspect="1" noChangeArrowheads="1"/>
          </p:cNvPicPr>
          <p:nvPr>
            <p:ph idx="1"/>
          </p:nvPr>
        </p:nvPicPr>
        <p:blipFill>
          <a:blip r:embed="rId2">
            <a:duotone>
              <a:prstClr val="black"/>
              <a:schemeClr val="accent1">
                <a:tint val="45000"/>
                <a:satMod val="400000"/>
              </a:schemeClr>
            </a:duotone>
            <a:extLst>
              <a:ext uri="{BEBA8EAE-BF5A-486C-A8C5-ECC9F3942E4B}">
                <a14:imgProps xmlns:a14="http://schemas.microsoft.com/office/drawing/2010/main">
                  <a14:imgLayer r:embed="rId3">
                    <a14:imgEffect>
                      <a14:sharpenSoften amount="-25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62858" y="-366241"/>
            <a:ext cx="9294084" cy="7317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tangolo 4"/>
          <p:cNvSpPr/>
          <p:nvPr/>
        </p:nvSpPr>
        <p:spPr>
          <a:xfrm>
            <a:off x="2195737" y="4941168"/>
            <a:ext cx="6948263" cy="1077218"/>
          </a:xfrm>
          <a:prstGeom prst="rect">
            <a:avLst/>
          </a:prstGeom>
        </p:spPr>
        <p:txBody>
          <a:bodyPr wrap="square">
            <a:spAutoFit/>
          </a:bodyPr>
          <a:lstStyle/>
          <a:p>
            <a:pPr algn="ctr"/>
            <a:r>
              <a:rPr lang="it-IT" sz="3200" dirty="0">
                <a:solidFill>
                  <a:prstClr val="white"/>
                </a:solidFill>
              </a:rPr>
              <a:t> </a:t>
            </a:r>
          </a:p>
          <a:p>
            <a:pPr algn="ctr"/>
            <a:endParaRPr lang="it-IT" sz="3200" dirty="0">
              <a:solidFill>
                <a:prstClr val="white"/>
              </a:solidFill>
            </a:endParaRPr>
          </a:p>
        </p:txBody>
      </p:sp>
      <p:sp>
        <p:nvSpPr>
          <p:cNvPr id="3" name="Rettangolo 2"/>
          <p:cNvSpPr/>
          <p:nvPr/>
        </p:nvSpPr>
        <p:spPr>
          <a:xfrm>
            <a:off x="26404" y="416852"/>
            <a:ext cx="4617604" cy="5632311"/>
          </a:xfrm>
          <a:prstGeom prst="rect">
            <a:avLst/>
          </a:prstGeom>
        </p:spPr>
        <p:txBody>
          <a:bodyPr wrap="square">
            <a:spAutoFit/>
          </a:bodyPr>
          <a:lstStyle/>
          <a:p>
            <a:r>
              <a:rPr lang="en-US" sz="3600" b="1" dirty="0">
                <a:ln w="18415" cmpd="sng">
                  <a:solidFill>
                    <a:srgbClr val="FFFFFF"/>
                  </a:solidFill>
                  <a:prstDash val="solid"/>
                </a:ln>
                <a:solidFill>
                  <a:srgbClr val="FFFFFF"/>
                </a:solidFill>
                <a:effectLst>
                  <a:outerShdw blurRad="63500" dir="3600000" algn="tl" rotWithShape="0">
                    <a:srgbClr val="000000">
                      <a:alpha val="70000"/>
                    </a:srgbClr>
                  </a:outerShdw>
                </a:effectLst>
              </a:rPr>
              <a:t>We also learnt how we could build a highly technical instrument, </a:t>
            </a:r>
            <a:r>
              <a:rPr lang="en-US"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the </a:t>
            </a:r>
            <a:r>
              <a:rPr lang="en-US" sz="3600" b="1" dirty="0">
                <a:ln w="18415" cmpd="sng">
                  <a:solidFill>
                    <a:srgbClr val="FFFFFF"/>
                  </a:solidFill>
                  <a:prstDash val="solid"/>
                </a:ln>
                <a:solidFill>
                  <a:srgbClr val="FFFFFF"/>
                </a:solidFill>
                <a:effectLst>
                  <a:outerShdw blurRad="63500" dir="3600000" algn="tl" rotWithShape="0">
                    <a:srgbClr val="000000">
                      <a:alpha val="70000"/>
                    </a:srgbClr>
                  </a:outerShdw>
                </a:effectLst>
              </a:rPr>
              <a:t>“telescope”, using simple materials such </a:t>
            </a:r>
            <a:r>
              <a:rPr lang="en-US"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as, </a:t>
            </a:r>
            <a:r>
              <a:rPr lang="en-US" sz="3600" b="1" dirty="0">
                <a:ln w="18415" cmpd="sng">
                  <a:solidFill>
                    <a:srgbClr val="FFFFFF"/>
                  </a:solidFill>
                  <a:prstDash val="solid"/>
                </a:ln>
                <a:solidFill>
                  <a:srgbClr val="FFFFFF"/>
                </a:solidFill>
                <a:effectLst>
                  <a:outerShdw blurRad="63500" dir="3600000" algn="tl" rotWithShape="0">
                    <a:srgbClr val="000000">
                      <a:alpha val="70000"/>
                    </a:srgbClr>
                  </a:outerShdw>
                </a:effectLst>
              </a:rPr>
              <a:t>a fishing </a:t>
            </a:r>
            <a:r>
              <a:rPr lang="en-US"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line</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glass</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and fibre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glass</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copper</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adhesive</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strips</a:t>
            </a:r>
            <a:r>
              <a:rPr lang="it-IT" sz="3600" b="1"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and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honeycomb</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and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aluminun</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it-IT"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panels</a:t>
            </a:r>
            <a:r>
              <a:rPr lang="it-IT"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endParaRPr lang="it-IT" sz="3600" b="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067312" y="-5572000"/>
            <a:ext cx="9217023" cy="5184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descr="C:\Users\marilena\Desktop\CERN\IMG-20150507-WA0033.jpg"/>
          <p:cNvPicPr>
            <a:picLocks noChangeAspect="1" noChangeArrowheads="1"/>
          </p:cNvPicPr>
          <p:nvPr/>
        </p:nvPicPr>
        <p:blipFill>
          <a:blip r:embed="rId5" cstate="print">
            <a:extLst>
              <a:ext uri="{BEBA8EAE-BF5A-486C-A8C5-ECC9F3942E4B}">
                <a14:imgProps xmlns:a14="http://schemas.microsoft.com/office/drawing/2010/main">
                  <a14:imgLayer r:embed="rId6">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220072" y="700264"/>
            <a:ext cx="3011094" cy="225832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p:cNvPicPr>
            <a:picLocks noChangeAspect="1" noChangeArrowheads="1"/>
          </p:cNvPicPr>
          <p:nvPr/>
        </p:nvPicPr>
        <p:blipFill>
          <a:blip r:embed="rId7" cstate="print">
            <a:extLst>
              <a:ext uri="{BEBA8EAE-BF5A-486C-A8C5-ECC9F3942E4B}">
                <a14:imgProps xmlns:a14="http://schemas.microsoft.com/office/drawing/2010/main">
                  <a14:imgLayer r:embed="rId8">
                    <a14:imgEffect>
                      <a14:sharpenSoften amount="67000"/>
                    </a14:imgEffect>
                    <a14:imgEffect>
                      <a14:colorTemperature colorTemp="4700"/>
                    </a14:imgEffect>
                    <a14:imgEffect>
                      <a14:saturation sat="200000"/>
                    </a14:imgEffect>
                    <a14:imgEffect>
                      <a14:brightnessContrast bright="22000" contrast="7000"/>
                    </a14:imgEffect>
                  </a14:imgLayer>
                </a14:imgProps>
              </a:ext>
              <a:ext uri="{28A0092B-C50C-407E-A947-70E740481C1C}">
                <a14:useLocalDpi xmlns:a14="http://schemas.microsoft.com/office/drawing/2010/main" val="0"/>
              </a:ext>
            </a:extLst>
          </a:blip>
          <a:srcRect/>
          <a:stretch>
            <a:fillRect/>
          </a:stretch>
        </p:blipFill>
        <p:spPr bwMode="auto">
          <a:xfrm>
            <a:off x="4788024" y="3550771"/>
            <a:ext cx="4122320" cy="2473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ttangolo 3"/>
          <p:cNvSpPr/>
          <p:nvPr/>
        </p:nvSpPr>
        <p:spPr>
          <a:xfrm>
            <a:off x="6527574" y="6475452"/>
            <a:ext cx="2307684" cy="369332"/>
          </a:xfrm>
          <a:prstGeom prst="rect">
            <a:avLst/>
          </a:prstGeom>
        </p:spPr>
        <p:txBody>
          <a:bodyPr wrap="none">
            <a:spAutoFit/>
          </a:bodyPr>
          <a:lstStyle/>
          <a:p>
            <a:pPr algn="ctr"/>
            <a:r>
              <a:rPr lang="it-IT" b="1" dirty="0">
                <a:solidFill>
                  <a:prstClr val="white"/>
                </a:solidFill>
              </a:rPr>
              <a:t>ERICE 29-31 </a:t>
            </a:r>
            <a:r>
              <a:rPr lang="it-IT" b="1" dirty="0" err="1" smtClean="0">
                <a:solidFill>
                  <a:prstClr val="white"/>
                </a:solidFill>
              </a:rPr>
              <a:t>May</a:t>
            </a:r>
            <a:r>
              <a:rPr lang="it-IT" b="1" dirty="0" smtClean="0">
                <a:solidFill>
                  <a:prstClr val="white"/>
                </a:solidFill>
              </a:rPr>
              <a:t> </a:t>
            </a:r>
            <a:r>
              <a:rPr lang="it-IT" b="1" dirty="0">
                <a:solidFill>
                  <a:prstClr val="white"/>
                </a:solidFill>
              </a:rPr>
              <a:t>2017</a:t>
            </a:r>
          </a:p>
        </p:txBody>
      </p:sp>
    </p:spTree>
    <p:extLst>
      <p:ext uri="{BB962C8B-B14F-4D97-AF65-F5344CB8AC3E}">
        <p14:creationId xmlns:p14="http://schemas.microsoft.com/office/powerpoint/2010/main" val="1237197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fade">
                                      <p:cBhvr>
                                        <p:cTn id="7" dur="1000"/>
                                        <p:tgtEl>
                                          <p:spTgt spid="8195"/>
                                        </p:tgtEl>
                                      </p:cBhvr>
                                    </p:animEffect>
                                    <p:anim calcmode="lin" valueType="num">
                                      <p:cBhvr>
                                        <p:cTn id="8" dur="1000" fill="hold"/>
                                        <p:tgtEl>
                                          <p:spTgt spid="8195"/>
                                        </p:tgtEl>
                                        <p:attrNameLst>
                                          <p:attrName>ppt_x</p:attrName>
                                        </p:attrNameLst>
                                      </p:cBhvr>
                                      <p:tavLst>
                                        <p:tav tm="0">
                                          <p:val>
                                            <p:strVal val="#ppt_x"/>
                                          </p:val>
                                        </p:tav>
                                        <p:tav tm="100000">
                                          <p:val>
                                            <p:strVal val="#ppt_x"/>
                                          </p:val>
                                        </p:tav>
                                      </p:tavLst>
                                    </p:anim>
                                    <p:anim calcmode="lin" valueType="num">
                                      <p:cBhvr>
                                        <p:cTn id="9" dur="1000" fill="hold"/>
                                        <p:tgtEl>
                                          <p:spTgt spid="819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196"/>
                                        </p:tgtEl>
                                        <p:attrNameLst>
                                          <p:attrName>style.visibility</p:attrName>
                                        </p:attrNameLst>
                                      </p:cBhvr>
                                      <p:to>
                                        <p:strVal val="visible"/>
                                      </p:to>
                                    </p:set>
                                    <p:animEffect transition="in" filter="barn(inVertical)">
                                      <p:cBhvr>
                                        <p:cTn id="14"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074" name="Picture 2"/>
          <p:cNvPicPr>
            <a:picLocks noGrp="1" noChangeAspect="1" noChangeArrowheads="1"/>
          </p:cNvPicPr>
          <p:nvPr>
            <p:ph idx="1"/>
          </p:nvPr>
        </p:nvPicPr>
        <p:blipFill>
          <a:blip r:embed="rId2">
            <a:duotone>
              <a:prstClr val="black"/>
              <a:schemeClr val="accent1">
                <a:tint val="45000"/>
                <a:satMod val="400000"/>
              </a:schemeClr>
            </a:duotone>
            <a:extLst>
              <a:ext uri="{BEBA8EAE-BF5A-486C-A8C5-ECC9F3942E4B}">
                <a14:imgProps xmlns:a14="http://schemas.microsoft.com/office/drawing/2010/main">
                  <a14:imgLayer r:embed="rId3">
                    <a14:imgEffect>
                      <a14:sharpenSoften amount="-25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50084" y="-171400"/>
            <a:ext cx="9294084" cy="7317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tangolo 4"/>
          <p:cNvSpPr/>
          <p:nvPr/>
        </p:nvSpPr>
        <p:spPr>
          <a:xfrm>
            <a:off x="2195737" y="4941168"/>
            <a:ext cx="6948263" cy="1077218"/>
          </a:xfrm>
          <a:prstGeom prst="rect">
            <a:avLst/>
          </a:prstGeom>
        </p:spPr>
        <p:txBody>
          <a:bodyPr wrap="square">
            <a:spAutoFit/>
          </a:bodyPr>
          <a:lstStyle/>
          <a:p>
            <a:pPr algn="ctr"/>
            <a:r>
              <a:rPr lang="it-IT" sz="3200" dirty="0">
                <a:solidFill>
                  <a:prstClr val="white"/>
                </a:solidFill>
              </a:rPr>
              <a:t> </a:t>
            </a:r>
          </a:p>
          <a:p>
            <a:pPr algn="ctr"/>
            <a:endParaRPr lang="it-IT" sz="3200" dirty="0">
              <a:solidFill>
                <a:prstClr val="white"/>
              </a:solidFill>
            </a:endParaRPr>
          </a:p>
        </p:txBody>
      </p:sp>
      <p:sp>
        <p:nvSpPr>
          <p:cNvPr id="3" name="Rettangolo 2"/>
          <p:cNvSpPr/>
          <p:nvPr/>
        </p:nvSpPr>
        <p:spPr>
          <a:xfrm>
            <a:off x="179512" y="-171400"/>
            <a:ext cx="6804248" cy="646331"/>
          </a:xfrm>
          <a:prstGeom prst="rect">
            <a:avLst/>
          </a:prstGeom>
        </p:spPr>
        <p:txBody>
          <a:bodyPr wrap="square">
            <a:spAutoFit/>
          </a:bodyPr>
          <a:lstStyle/>
          <a:p>
            <a:endParaRPr lang="it-IT" sz="3600" dirty="0">
              <a:solidFill>
                <a:schemeClr val="bg1"/>
              </a:solidFill>
            </a:endParaRPr>
          </a:p>
        </p:txBody>
      </p:sp>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067312" y="-5572000"/>
            <a:ext cx="9217023" cy="5184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ttangolo 3"/>
          <p:cNvSpPr/>
          <p:nvPr/>
        </p:nvSpPr>
        <p:spPr>
          <a:xfrm>
            <a:off x="6527574" y="6475452"/>
            <a:ext cx="2307684" cy="369332"/>
          </a:xfrm>
          <a:prstGeom prst="rect">
            <a:avLst/>
          </a:prstGeom>
        </p:spPr>
        <p:txBody>
          <a:bodyPr wrap="none">
            <a:spAutoFit/>
          </a:bodyPr>
          <a:lstStyle/>
          <a:p>
            <a:pPr algn="ctr"/>
            <a:r>
              <a:rPr lang="it-IT" b="1" dirty="0">
                <a:solidFill>
                  <a:prstClr val="white"/>
                </a:solidFill>
              </a:rPr>
              <a:t>ERICE 29-31 </a:t>
            </a:r>
            <a:r>
              <a:rPr lang="it-IT" b="1" dirty="0" err="1" smtClean="0">
                <a:solidFill>
                  <a:prstClr val="white"/>
                </a:solidFill>
              </a:rPr>
              <a:t>May</a:t>
            </a:r>
            <a:r>
              <a:rPr lang="it-IT" b="1" dirty="0" smtClean="0">
                <a:solidFill>
                  <a:prstClr val="white"/>
                </a:solidFill>
              </a:rPr>
              <a:t> </a:t>
            </a:r>
            <a:r>
              <a:rPr lang="it-IT" b="1" dirty="0">
                <a:solidFill>
                  <a:prstClr val="white"/>
                </a:solidFill>
              </a:rPr>
              <a:t>2017</a:t>
            </a:r>
          </a:p>
        </p:txBody>
      </p:sp>
      <p:sp>
        <p:nvSpPr>
          <p:cNvPr id="6" name="Rettangolo 5"/>
          <p:cNvSpPr/>
          <p:nvPr/>
        </p:nvSpPr>
        <p:spPr>
          <a:xfrm>
            <a:off x="4718" y="529952"/>
            <a:ext cx="4572000" cy="4524315"/>
          </a:xfrm>
          <a:prstGeom prst="rect">
            <a:avLst/>
          </a:prstGeom>
        </p:spPr>
        <p:txBody>
          <a:bodyPr>
            <a:spAutoFit/>
          </a:bodyPr>
          <a:lstStyle/>
          <a:p>
            <a:pPr lvl="0"/>
            <a:r>
              <a:rPr lang="en-US" sz="3600" b="1" dirty="0">
                <a:ln w="18415" cmpd="sng">
                  <a:solidFill>
                    <a:srgbClr val="FFFFFF"/>
                  </a:solidFill>
                  <a:prstDash val="solid"/>
                </a:ln>
                <a:solidFill>
                  <a:srgbClr val="FFFFFF"/>
                </a:solidFill>
                <a:effectLst>
                  <a:outerShdw blurRad="63500" dir="3600000" algn="tl" rotWithShape="0">
                    <a:srgbClr val="000000">
                      <a:alpha val="70000"/>
                    </a:srgbClr>
                  </a:outerShdw>
                </a:effectLst>
              </a:rPr>
              <a:t>The telescope is made of three </a:t>
            </a:r>
            <a:r>
              <a:rPr lang="en-US"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chambers, the </a:t>
            </a:r>
            <a:r>
              <a:rPr lang="en-US" sz="3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Multigap</a:t>
            </a:r>
            <a:r>
              <a:rPr lang="en-US"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3600" b="1" dirty="0">
                <a:ln w="18415" cmpd="sng">
                  <a:solidFill>
                    <a:srgbClr val="FFFFFF"/>
                  </a:solidFill>
                  <a:prstDash val="solid"/>
                </a:ln>
                <a:solidFill>
                  <a:srgbClr val="FFFFFF"/>
                </a:solidFill>
                <a:effectLst>
                  <a:outerShdw blurRad="63500" dir="3600000" algn="tl" rotWithShape="0">
                    <a:srgbClr val="000000">
                      <a:alpha val="70000"/>
                    </a:srgbClr>
                  </a:outerShdw>
                </a:effectLst>
              </a:rPr>
              <a:t>Resistive Plate Chambers, </a:t>
            </a:r>
            <a:endParaRPr lang="en-US"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lvl="0"/>
            <a:r>
              <a:rPr lang="en-US"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able </a:t>
            </a:r>
            <a:r>
              <a:rPr lang="en-US" sz="3600" b="1" dirty="0">
                <a:ln w="18415" cmpd="sng">
                  <a:solidFill>
                    <a:srgbClr val="FFFFFF"/>
                  </a:solidFill>
                  <a:prstDash val="solid"/>
                </a:ln>
                <a:solidFill>
                  <a:srgbClr val="FFFFFF"/>
                </a:solidFill>
                <a:effectLst>
                  <a:outerShdw blurRad="63500" dir="3600000" algn="tl" rotWithShape="0">
                    <a:srgbClr val="000000">
                      <a:alpha val="70000"/>
                    </a:srgbClr>
                  </a:outerShdw>
                </a:effectLst>
              </a:rPr>
              <a:t>to capture particular particle called muons from cosmic rays. </a:t>
            </a:r>
          </a:p>
        </p:txBody>
      </p:sp>
      <p:pic>
        <p:nvPicPr>
          <p:cNvPr id="4098"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045271" y="2636912"/>
            <a:ext cx="5098730" cy="3869150"/>
          </a:xfrm>
          <a:prstGeom prst="rect">
            <a:avLst/>
          </a:prstGeom>
          <a:solidFill>
            <a:srgbClr val="CCFF66"/>
          </a:solidFill>
          <a:ln>
            <a:noFill/>
          </a:ln>
          <a:effectLst>
            <a:softEdge rad="112500"/>
          </a:effectLst>
        </p:spPr>
      </p:pic>
    </p:spTree>
    <p:extLst>
      <p:ext uri="{BB962C8B-B14F-4D97-AF65-F5344CB8AC3E}">
        <p14:creationId xmlns:p14="http://schemas.microsoft.com/office/powerpoint/2010/main" val="1002080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1947</TotalTime>
  <Words>1068</Words>
  <Application>Microsoft Office PowerPoint</Application>
  <PresentationFormat>Presentazione su schermo (4:3)</PresentationFormat>
  <Paragraphs>196</Paragraphs>
  <Slides>40</Slides>
  <Notes>3</Notes>
  <HiddenSlides>0</HiddenSlides>
  <MMClips>0</MMClips>
  <ScaleCrop>false</ScaleCrop>
  <HeadingPairs>
    <vt:vector size="4" baseType="variant">
      <vt:variant>
        <vt:lpstr>Tema</vt:lpstr>
      </vt:variant>
      <vt:variant>
        <vt:i4>1</vt:i4>
      </vt:variant>
      <vt:variant>
        <vt:lpstr>Titoli diapositive</vt:lpstr>
      </vt:variant>
      <vt:variant>
        <vt:i4>40</vt:i4>
      </vt:variant>
    </vt:vector>
  </HeadingPairs>
  <TitlesOfParts>
    <vt:vector size="41" baseType="lpstr">
      <vt:lpstr>Tema di Office</vt:lpstr>
      <vt:lpstr>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S Fermi catanzaro</vt:lpstr>
      <vt:lpstr>S Fermi catanzaro</vt:lpstr>
      <vt:lpstr>Presentazione standard di PowerPoint</vt:lpstr>
      <vt:lpstr>Presentazione standard di PowerPoint</vt:lpstr>
      <vt:lpstr>Presentazione standard di PowerPoint</vt:lpstr>
      <vt:lpstr>S Fermi catanzaro</vt:lpstr>
      <vt:lpstr>S Fermi catanzaro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marilena loia</dc:creator>
  <cp:lastModifiedBy>marilena loia</cp:lastModifiedBy>
  <cp:revision>169</cp:revision>
  <dcterms:created xsi:type="dcterms:W3CDTF">2017-05-11T14:03:13Z</dcterms:created>
  <dcterms:modified xsi:type="dcterms:W3CDTF">2017-05-30T15:28:15Z</dcterms:modified>
</cp:coreProperties>
</file>