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57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serva%201\Downloads\fixed%20lavorato%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serva%201\Downloads\fixed%20lavorato%20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serva%201\Downloads\fixed%20lavorato%20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serva%201\Downloads\fixed%20lavorato%20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serva%201\Downloads\fixed%20lavorato%20%20(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serva%201\Downloads\fixed%20lavorato%20%20(1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Latitudine/Data</a:t>
            </a:r>
          </a:p>
        </c:rich>
      </c:tx>
      <c:layout>
        <c:manualLayout>
          <c:xMode val="edge"/>
          <c:yMode val="edge"/>
          <c:x val="0.4044915337939621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5.6258033480486296E-2"/>
          <c:y val="0.14014980796170404"/>
          <c:w val="0.90266625479139728"/>
          <c:h val="0.79952061871752655"/>
        </c:manualLayout>
      </c:layout>
      <c:scatterChart>
        <c:scatterStyle val="lineMarker"/>
        <c:varyColors val="0"/>
        <c:ser>
          <c:idx val="0"/>
          <c:order val="0"/>
          <c:tx>
            <c:v>Lat/Data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'MeanRate '!$C$2:$C$50</c:f>
              <c:numCache>
                <c:formatCode>m/d/yyyy</c:formatCode>
                <c:ptCount val="49"/>
                <c:pt idx="0">
                  <c:v>45917.446585648147</c:v>
                </c:pt>
                <c:pt idx="1">
                  <c:v>45918.316805555558</c:v>
                </c:pt>
                <c:pt idx="2">
                  <c:v>45918.445625</c:v>
                </c:pt>
                <c:pt idx="3">
                  <c:v>45919.321863425925</c:v>
                </c:pt>
                <c:pt idx="4">
                  <c:v>45919.321863425925</c:v>
                </c:pt>
                <c:pt idx="5">
                  <c:v>45919.500428240739</c:v>
                </c:pt>
                <c:pt idx="6">
                  <c:v>45920.429780092592</c:v>
                </c:pt>
                <c:pt idx="7">
                  <c:v>45920.676238425927</c:v>
                </c:pt>
                <c:pt idx="8">
                  <c:v>45921.360324074078</c:v>
                </c:pt>
                <c:pt idx="9">
                  <c:v>45921.458819444444</c:v>
                </c:pt>
                <c:pt idx="10">
                  <c:v>45922.535682870373</c:v>
                </c:pt>
                <c:pt idx="11">
                  <c:v>45922.645960648151</c:v>
                </c:pt>
                <c:pt idx="12">
                  <c:v>45923.426388888889</c:v>
                </c:pt>
                <c:pt idx="13">
                  <c:v>45923.532581018517</c:v>
                </c:pt>
                <c:pt idx="14">
                  <c:v>45924.481504629628</c:v>
                </c:pt>
                <c:pt idx="15">
                  <c:v>45924.624212962961</c:v>
                </c:pt>
                <c:pt idx="16">
                  <c:v>45925.483148148145</c:v>
                </c:pt>
                <c:pt idx="17">
                  <c:v>45925.601956018516</c:v>
                </c:pt>
                <c:pt idx="18">
                  <c:v>45926.580405092594</c:v>
                </c:pt>
                <c:pt idx="19">
                  <c:v>45926.70521990741</c:v>
                </c:pt>
                <c:pt idx="20">
                  <c:v>45927.494872685187</c:v>
                </c:pt>
                <c:pt idx="21">
                  <c:v>45928.340682870374</c:v>
                </c:pt>
                <c:pt idx="22">
                  <c:v>45928.484050925923</c:v>
                </c:pt>
                <c:pt idx="23">
                  <c:v>45928.645925925928</c:v>
                </c:pt>
                <c:pt idx="24">
                  <c:v>45929.382199074076</c:v>
                </c:pt>
                <c:pt idx="25">
                  <c:v>45930.52138888889</c:v>
                </c:pt>
                <c:pt idx="26">
                  <c:v>45930.706412037034</c:v>
                </c:pt>
                <c:pt idx="27">
                  <c:v>45931.487928240742</c:v>
                </c:pt>
                <c:pt idx="28">
                  <c:v>45931.694976851853</c:v>
                </c:pt>
                <c:pt idx="29">
                  <c:v>45932.457303240742</c:v>
                </c:pt>
                <c:pt idx="30">
                  <c:v>45932.710752314815</c:v>
                </c:pt>
                <c:pt idx="31">
                  <c:v>45933.504432870373</c:v>
                </c:pt>
                <c:pt idx="32">
                  <c:v>45933.661770833336</c:v>
                </c:pt>
                <c:pt idx="33">
                  <c:v>45934.39230324074</c:v>
                </c:pt>
                <c:pt idx="34">
                  <c:v>45934.506724537037</c:v>
                </c:pt>
                <c:pt idx="35">
                  <c:v>45934.658773148149</c:v>
                </c:pt>
                <c:pt idx="36">
                  <c:v>45935.26394675926</c:v>
                </c:pt>
                <c:pt idx="37">
                  <c:v>45935.352638888886</c:v>
                </c:pt>
                <c:pt idx="38">
                  <c:v>45935.483101851853</c:v>
                </c:pt>
                <c:pt idx="39">
                  <c:v>45935.607256944444</c:v>
                </c:pt>
                <c:pt idx="40">
                  <c:v>45935.814270833333</c:v>
                </c:pt>
                <c:pt idx="41">
                  <c:v>45936.419768518521</c:v>
                </c:pt>
                <c:pt idx="42">
                  <c:v>45936.576562499999</c:v>
                </c:pt>
                <c:pt idx="43">
                  <c:v>45936.631053240737</c:v>
                </c:pt>
                <c:pt idx="44">
                  <c:v>45937.364537037036</c:v>
                </c:pt>
                <c:pt idx="45">
                  <c:v>45937.478726851856</c:v>
                </c:pt>
                <c:pt idx="46">
                  <c:v>45937.628761574073</c:v>
                </c:pt>
                <c:pt idx="47">
                  <c:v>45938.357719907406</c:v>
                </c:pt>
                <c:pt idx="48">
                  <c:v>45938.449502314812</c:v>
                </c:pt>
              </c:numCache>
            </c:numRef>
          </c:xVal>
          <c:yVal>
            <c:numRef>
              <c:f>'MeanRate '!$G$2:$G$50</c:f>
              <c:numCache>
                <c:formatCode>General</c:formatCode>
                <c:ptCount val="49"/>
                <c:pt idx="0">
                  <c:v>50.019999999999996</c:v>
                </c:pt>
                <c:pt idx="1">
                  <c:v>51.350000000000016</c:v>
                </c:pt>
                <c:pt idx="2">
                  <c:v>52.320000000000022</c:v>
                </c:pt>
                <c:pt idx="3">
                  <c:v>52.320000000000007</c:v>
                </c:pt>
                <c:pt idx="4">
                  <c:v>52.320000000000007</c:v>
                </c:pt>
                <c:pt idx="5">
                  <c:v>0</c:v>
                </c:pt>
                <c:pt idx="6">
                  <c:v>0</c:v>
                </c:pt>
                <c:pt idx="7">
                  <c:v>56.08</c:v>
                </c:pt>
                <c:pt idx="8">
                  <c:v>57.059999999999981</c:v>
                </c:pt>
                <c:pt idx="9">
                  <c:v>58.03</c:v>
                </c:pt>
                <c:pt idx="10">
                  <c:v>60.173636363636362</c:v>
                </c:pt>
                <c:pt idx="11">
                  <c:v>60.88</c:v>
                </c:pt>
                <c:pt idx="12">
                  <c:v>61.707499999999996</c:v>
                </c:pt>
                <c:pt idx="13">
                  <c:v>62.270999999999994</c:v>
                </c:pt>
                <c:pt idx="14">
                  <c:v>62.74</c:v>
                </c:pt>
                <c:pt idx="15">
                  <c:v>63.440000000000005</c:v>
                </c:pt>
                <c:pt idx="16">
                  <c:v>64.02</c:v>
                </c:pt>
                <c:pt idx="17">
                  <c:v>64.25</c:v>
                </c:pt>
                <c:pt idx="18">
                  <c:v>0</c:v>
                </c:pt>
                <c:pt idx="19">
                  <c:v>66.290000000000006</c:v>
                </c:pt>
                <c:pt idx="20">
                  <c:v>67.260000000000005</c:v>
                </c:pt>
                <c:pt idx="21">
                  <c:v>68.44</c:v>
                </c:pt>
                <c:pt idx="22">
                  <c:v>69.13</c:v>
                </c:pt>
                <c:pt idx="23">
                  <c:v>69.680000000000035</c:v>
                </c:pt>
                <c:pt idx="24">
                  <c:v>70.02</c:v>
                </c:pt>
                <c:pt idx="25">
                  <c:v>68.44</c:v>
                </c:pt>
                <c:pt idx="26">
                  <c:v>67.850000000000009</c:v>
                </c:pt>
                <c:pt idx="27">
                  <c:v>65.62</c:v>
                </c:pt>
                <c:pt idx="28">
                  <c:v>63.809999999999995</c:v>
                </c:pt>
                <c:pt idx="29">
                  <c:v>62.45</c:v>
                </c:pt>
                <c:pt idx="30">
                  <c:v>59.269999999999989</c:v>
                </c:pt>
                <c:pt idx="31">
                  <c:v>57.769999999999989</c:v>
                </c:pt>
                <c:pt idx="32">
                  <c:v>0</c:v>
                </c:pt>
                <c:pt idx="33">
                  <c:v>55.449999999999996</c:v>
                </c:pt>
                <c:pt idx="34">
                  <c:v>0</c:v>
                </c:pt>
                <c:pt idx="35">
                  <c:v>54.309999999999995</c:v>
                </c:pt>
                <c:pt idx="36">
                  <c:v>53.63000000000001</c:v>
                </c:pt>
                <c:pt idx="37">
                  <c:v>53.420000000000009</c:v>
                </c:pt>
                <c:pt idx="38">
                  <c:v>52.260000000000005</c:v>
                </c:pt>
                <c:pt idx="39">
                  <c:v>51.529999999999987</c:v>
                </c:pt>
                <c:pt idx="40">
                  <c:v>51.53</c:v>
                </c:pt>
                <c:pt idx="41">
                  <c:v>0</c:v>
                </c:pt>
                <c:pt idx="42">
                  <c:v>49.32</c:v>
                </c:pt>
                <c:pt idx="43">
                  <c:v>0</c:v>
                </c:pt>
                <c:pt idx="44">
                  <c:v>48.84</c:v>
                </c:pt>
                <c:pt idx="45">
                  <c:v>47.769999999999989</c:v>
                </c:pt>
                <c:pt idx="46">
                  <c:v>47.24</c:v>
                </c:pt>
                <c:pt idx="47">
                  <c:v>46.360000000000007</c:v>
                </c:pt>
                <c:pt idx="48">
                  <c:v>45.550000000000004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323-47EB-AC1B-4F27AC3A16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65705376"/>
        <c:axId val="865583712"/>
      </c:scatterChart>
      <c:valAx>
        <c:axId val="8657053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65583712"/>
        <c:crosses val="autoZero"/>
        <c:crossBetween val="midCat"/>
      </c:valAx>
      <c:valAx>
        <c:axId val="865583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657053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Rate 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'MeanRate '!$F$2:$F$50</c:f>
                <c:numCache>
                  <c:formatCode>General</c:formatCode>
                  <c:ptCount val="49"/>
                  <c:pt idx="0">
                    <c:v>0.73755431606028166</c:v>
                  </c:pt>
                  <c:pt idx="1">
                    <c:v>0.65012135150137085</c:v>
                  </c:pt>
                  <c:pt idx="2">
                    <c:v>0.79040663956714796</c:v>
                  </c:pt>
                  <c:pt idx="3">
                    <c:v>0.70607867697345605</c:v>
                  </c:pt>
                  <c:pt idx="4">
                    <c:v>0.70607867697345605</c:v>
                  </c:pt>
                  <c:pt idx="5">
                    <c:v>0.79868440844496946</c:v>
                  </c:pt>
                  <c:pt idx="6">
                    <c:v>0.58281644407496891</c:v>
                  </c:pt>
                  <c:pt idx="7">
                    <c:v>0.64480314676375738</c:v>
                  </c:pt>
                  <c:pt idx="8">
                    <c:v>0.65103830258556972</c:v>
                  </c:pt>
                  <c:pt idx="9">
                    <c:v>0.48000175683924295</c:v>
                  </c:pt>
                  <c:pt idx="10">
                    <c:v>0.61110672924008658</c:v>
                  </c:pt>
                  <c:pt idx="11">
                    <c:v>0.68004158368252365</c:v>
                  </c:pt>
                  <c:pt idx="12">
                    <c:v>0.84197621230894815</c:v>
                  </c:pt>
                  <c:pt idx="13">
                    <c:v>0.67957559304061599</c:v>
                  </c:pt>
                  <c:pt idx="14">
                    <c:v>0.54090695267152578</c:v>
                  </c:pt>
                  <c:pt idx="15">
                    <c:v>0.62071737210984723</c:v>
                  </c:pt>
                  <c:pt idx="16">
                    <c:v>0.80544061254739796</c:v>
                  </c:pt>
                  <c:pt idx="17">
                    <c:v>0.83408830850915217</c:v>
                  </c:pt>
                  <c:pt idx="18">
                    <c:v>0.6354050452674832</c:v>
                  </c:pt>
                  <c:pt idx="19">
                    <c:v>0.60468091207583563</c:v>
                  </c:pt>
                  <c:pt idx="20">
                    <c:v>0.6811242027317348</c:v>
                  </c:pt>
                  <c:pt idx="21">
                    <c:v>0.80603374427383356</c:v>
                  </c:pt>
                  <c:pt idx="22">
                    <c:v>0.75813666917228806</c:v>
                  </c:pt>
                  <c:pt idx="23">
                    <c:v>0.82344437184030217</c:v>
                  </c:pt>
                  <c:pt idx="24">
                    <c:v>0.93130734307745688</c:v>
                  </c:pt>
                  <c:pt idx="25">
                    <c:v>0.70451468740679346</c:v>
                  </c:pt>
                  <c:pt idx="26">
                    <c:v>0.6721997155743481</c:v>
                  </c:pt>
                  <c:pt idx="27">
                    <c:v>0.62527420731690031</c:v>
                  </c:pt>
                  <c:pt idx="28">
                    <c:v>0.83866201005598306</c:v>
                  </c:pt>
                  <c:pt idx="29">
                    <c:v>0.74843146969423791</c:v>
                  </c:pt>
                  <c:pt idx="30">
                    <c:v>0.68191905569783196</c:v>
                  </c:pt>
                  <c:pt idx="31">
                    <c:v>0.65391384499479133</c:v>
                  </c:pt>
                  <c:pt idx="32">
                    <c:v>0.86532190250620766</c:v>
                  </c:pt>
                  <c:pt idx="33">
                    <c:v>0.62918524128577713</c:v>
                  </c:pt>
                  <c:pt idx="34">
                    <c:v>0</c:v>
                  </c:pt>
                  <c:pt idx="35">
                    <c:v>0.75930288475662244</c:v>
                  </c:pt>
                  <c:pt idx="36">
                    <c:v>0.64617452629412009</c:v>
                  </c:pt>
                  <c:pt idx="37">
                    <c:v>0.76178150336821571</c:v>
                  </c:pt>
                  <c:pt idx="38">
                    <c:v>0.73761866076265992</c:v>
                  </c:pt>
                  <c:pt idx="39">
                    <c:v>0.589547125823217</c:v>
                  </c:pt>
                  <c:pt idx="40">
                    <c:v>0.73410770440844275</c:v>
                  </c:pt>
                  <c:pt idx="41">
                    <c:v>0.64368374319668276</c:v>
                  </c:pt>
                  <c:pt idx="42">
                    <c:v>0.53493036326888854</c:v>
                  </c:pt>
                  <c:pt idx="43">
                    <c:v>0.71020967272629731</c:v>
                  </c:pt>
                  <c:pt idx="44">
                    <c:v>0.68988491670058927</c:v>
                  </c:pt>
                  <c:pt idx="45">
                    <c:v>0.72219690122717195</c:v>
                  </c:pt>
                  <c:pt idx="46">
                    <c:v>0.64870655512684161</c:v>
                  </c:pt>
                  <c:pt idx="47">
                    <c:v>0.81333318587375436</c:v>
                  </c:pt>
                  <c:pt idx="48">
                    <c:v>0.71443516268434182</c:v>
                  </c:pt>
                </c:numCache>
              </c:numRef>
            </c:plus>
            <c:minus>
              <c:numRef>
                <c:f>'MeanRate '!$F$2:$F$50</c:f>
                <c:numCache>
                  <c:formatCode>General</c:formatCode>
                  <c:ptCount val="49"/>
                  <c:pt idx="0">
                    <c:v>0.73755431606028166</c:v>
                  </c:pt>
                  <c:pt idx="1">
                    <c:v>0.65012135150137085</c:v>
                  </c:pt>
                  <c:pt idx="2">
                    <c:v>0.79040663956714796</c:v>
                  </c:pt>
                  <c:pt idx="3">
                    <c:v>0.70607867697345605</c:v>
                  </c:pt>
                  <c:pt idx="4">
                    <c:v>0.70607867697345605</c:v>
                  </c:pt>
                  <c:pt idx="5">
                    <c:v>0.79868440844496946</c:v>
                  </c:pt>
                  <c:pt idx="6">
                    <c:v>0.58281644407496891</c:v>
                  </c:pt>
                  <c:pt idx="7">
                    <c:v>0.64480314676375738</c:v>
                  </c:pt>
                  <c:pt idx="8">
                    <c:v>0.65103830258556972</c:v>
                  </c:pt>
                  <c:pt idx="9">
                    <c:v>0.48000175683924295</c:v>
                  </c:pt>
                  <c:pt idx="10">
                    <c:v>0.61110672924008658</c:v>
                  </c:pt>
                  <c:pt idx="11">
                    <c:v>0.68004158368252365</c:v>
                  </c:pt>
                  <c:pt idx="12">
                    <c:v>0.84197621230894815</c:v>
                  </c:pt>
                  <c:pt idx="13">
                    <c:v>0.67957559304061599</c:v>
                  </c:pt>
                  <c:pt idx="14">
                    <c:v>0.54090695267152578</c:v>
                  </c:pt>
                  <c:pt idx="15">
                    <c:v>0.62071737210984723</c:v>
                  </c:pt>
                  <c:pt idx="16">
                    <c:v>0.80544061254739796</c:v>
                  </c:pt>
                  <c:pt idx="17">
                    <c:v>0.83408830850915217</c:v>
                  </c:pt>
                  <c:pt idx="18">
                    <c:v>0.6354050452674832</c:v>
                  </c:pt>
                  <c:pt idx="19">
                    <c:v>0.60468091207583563</c:v>
                  </c:pt>
                  <c:pt idx="20">
                    <c:v>0.6811242027317348</c:v>
                  </c:pt>
                  <c:pt idx="21">
                    <c:v>0.80603374427383356</c:v>
                  </c:pt>
                  <c:pt idx="22">
                    <c:v>0.75813666917228806</c:v>
                  </c:pt>
                  <c:pt idx="23">
                    <c:v>0.82344437184030217</c:v>
                  </c:pt>
                  <c:pt idx="24">
                    <c:v>0.93130734307745688</c:v>
                  </c:pt>
                  <c:pt idx="25">
                    <c:v>0.70451468740679346</c:v>
                  </c:pt>
                  <c:pt idx="26">
                    <c:v>0.6721997155743481</c:v>
                  </c:pt>
                  <c:pt idx="27">
                    <c:v>0.62527420731690031</c:v>
                  </c:pt>
                  <c:pt idx="28">
                    <c:v>0.83866201005598306</c:v>
                  </c:pt>
                  <c:pt idx="29">
                    <c:v>0.74843146969423791</c:v>
                  </c:pt>
                  <c:pt idx="30">
                    <c:v>0.68191905569783196</c:v>
                  </c:pt>
                  <c:pt idx="31">
                    <c:v>0.65391384499479133</c:v>
                  </c:pt>
                  <c:pt idx="32">
                    <c:v>0.86532190250620766</c:v>
                  </c:pt>
                  <c:pt idx="33">
                    <c:v>0.62918524128577713</c:v>
                  </c:pt>
                  <c:pt idx="34">
                    <c:v>0</c:v>
                  </c:pt>
                  <c:pt idx="35">
                    <c:v>0.75930288475662244</c:v>
                  </c:pt>
                  <c:pt idx="36">
                    <c:v>0.64617452629412009</c:v>
                  </c:pt>
                  <c:pt idx="37">
                    <c:v>0.76178150336821571</c:v>
                  </c:pt>
                  <c:pt idx="38">
                    <c:v>0.73761866076265992</c:v>
                  </c:pt>
                  <c:pt idx="39">
                    <c:v>0.589547125823217</c:v>
                  </c:pt>
                  <c:pt idx="40">
                    <c:v>0.73410770440844275</c:v>
                  </c:pt>
                  <c:pt idx="41">
                    <c:v>0.64368374319668276</c:v>
                  </c:pt>
                  <c:pt idx="42">
                    <c:v>0.53493036326888854</c:v>
                  </c:pt>
                  <c:pt idx="43">
                    <c:v>0.71020967272629731</c:v>
                  </c:pt>
                  <c:pt idx="44">
                    <c:v>0.68988491670058927</c:v>
                  </c:pt>
                  <c:pt idx="45">
                    <c:v>0.72219690122717195</c:v>
                  </c:pt>
                  <c:pt idx="46">
                    <c:v>0.64870655512684161</c:v>
                  </c:pt>
                  <c:pt idx="47">
                    <c:v>0.81333318587375436</c:v>
                  </c:pt>
                  <c:pt idx="48">
                    <c:v>0.71443516268434182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'MeanRate '!$C$2:$C$50</c:f>
              <c:numCache>
                <c:formatCode>m/d/yyyy</c:formatCode>
                <c:ptCount val="49"/>
                <c:pt idx="0">
                  <c:v>45917.446585648147</c:v>
                </c:pt>
                <c:pt idx="1">
                  <c:v>45918.316805555558</c:v>
                </c:pt>
                <c:pt idx="2">
                  <c:v>45918.445625</c:v>
                </c:pt>
                <c:pt idx="3">
                  <c:v>45919.321863425925</c:v>
                </c:pt>
                <c:pt idx="4">
                  <c:v>45919.321863425925</c:v>
                </c:pt>
                <c:pt idx="5">
                  <c:v>45919.500428240739</c:v>
                </c:pt>
                <c:pt idx="6">
                  <c:v>45920.429780092592</c:v>
                </c:pt>
                <c:pt idx="7">
                  <c:v>45920.676238425927</c:v>
                </c:pt>
                <c:pt idx="8">
                  <c:v>45921.360324074078</c:v>
                </c:pt>
                <c:pt idx="9">
                  <c:v>45921.458819444444</c:v>
                </c:pt>
                <c:pt idx="10">
                  <c:v>45922.535682870373</c:v>
                </c:pt>
                <c:pt idx="11">
                  <c:v>45922.645960648151</c:v>
                </c:pt>
                <c:pt idx="12">
                  <c:v>45923.426388888889</c:v>
                </c:pt>
                <c:pt idx="13">
                  <c:v>45923.532581018517</c:v>
                </c:pt>
                <c:pt idx="14">
                  <c:v>45924.481504629628</c:v>
                </c:pt>
                <c:pt idx="15">
                  <c:v>45924.624212962961</c:v>
                </c:pt>
                <c:pt idx="16">
                  <c:v>45925.483148148145</c:v>
                </c:pt>
                <c:pt idx="17">
                  <c:v>45925.601956018516</c:v>
                </c:pt>
                <c:pt idx="18">
                  <c:v>45926.580405092594</c:v>
                </c:pt>
                <c:pt idx="19">
                  <c:v>45926.70521990741</c:v>
                </c:pt>
                <c:pt idx="20">
                  <c:v>45927.494872685187</c:v>
                </c:pt>
                <c:pt idx="21">
                  <c:v>45928.340682870374</c:v>
                </c:pt>
                <c:pt idx="22">
                  <c:v>45928.484050925923</c:v>
                </c:pt>
                <c:pt idx="23">
                  <c:v>45928.645925925928</c:v>
                </c:pt>
                <c:pt idx="24">
                  <c:v>45929.382199074076</c:v>
                </c:pt>
                <c:pt idx="25">
                  <c:v>45930.52138888889</c:v>
                </c:pt>
                <c:pt idx="26">
                  <c:v>45930.706412037034</c:v>
                </c:pt>
                <c:pt idx="27">
                  <c:v>45931.487928240742</c:v>
                </c:pt>
                <c:pt idx="28">
                  <c:v>45931.694976851853</c:v>
                </c:pt>
                <c:pt idx="29">
                  <c:v>45932.457303240742</c:v>
                </c:pt>
                <c:pt idx="30">
                  <c:v>45932.710752314815</c:v>
                </c:pt>
                <c:pt idx="31">
                  <c:v>45933.504432870373</c:v>
                </c:pt>
                <c:pt idx="32">
                  <c:v>45933.661770833336</c:v>
                </c:pt>
                <c:pt idx="33">
                  <c:v>45934.39230324074</c:v>
                </c:pt>
                <c:pt idx="34">
                  <c:v>45934.506724537037</c:v>
                </c:pt>
                <c:pt idx="35">
                  <c:v>45934.658773148149</c:v>
                </c:pt>
                <c:pt idx="36">
                  <c:v>45935.26394675926</c:v>
                </c:pt>
                <c:pt idx="37">
                  <c:v>45935.352638888886</c:v>
                </c:pt>
                <c:pt idx="38">
                  <c:v>45935.483101851853</c:v>
                </c:pt>
                <c:pt idx="39">
                  <c:v>45935.607256944444</c:v>
                </c:pt>
                <c:pt idx="40">
                  <c:v>45935.814270833333</c:v>
                </c:pt>
                <c:pt idx="41">
                  <c:v>45936.419768518521</c:v>
                </c:pt>
                <c:pt idx="42">
                  <c:v>45936.576562499999</c:v>
                </c:pt>
                <c:pt idx="43">
                  <c:v>45936.631053240737</c:v>
                </c:pt>
                <c:pt idx="44">
                  <c:v>45937.364537037036</c:v>
                </c:pt>
                <c:pt idx="45">
                  <c:v>45937.478726851856</c:v>
                </c:pt>
                <c:pt idx="46">
                  <c:v>45937.628761574073</c:v>
                </c:pt>
                <c:pt idx="47">
                  <c:v>45938.357719907406</c:v>
                </c:pt>
                <c:pt idx="48">
                  <c:v>45938.449502314812</c:v>
                </c:pt>
              </c:numCache>
            </c:numRef>
          </c:xVal>
          <c:yVal>
            <c:numRef>
              <c:f>'MeanRate '!$E$2:$E$50</c:f>
              <c:numCache>
                <c:formatCode>0.00</c:formatCode>
                <c:ptCount val="49"/>
                <c:pt idx="0">
                  <c:v>30.910106016944514</c:v>
                </c:pt>
                <c:pt idx="1">
                  <c:v>30.931992484265979</c:v>
                </c:pt>
                <c:pt idx="2">
                  <c:v>31.074684728961071</c:v>
                </c:pt>
                <c:pt idx="3">
                  <c:v>31.163576870627718</c:v>
                </c:pt>
                <c:pt idx="4">
                  <c:v>31.163576870627718</c:v>
                </c:pt>
                <c:pt idx="5">
                  <c:v>31.101669304078953</c:v>
                </c:pt>
                <c:pt idx="6">
                  <c:v>31.037285800574143</c:v>
                </c:pt>
                <c:pt idx="7">
                  <c:v>30.712206182725289</c:v>
                </c:pt>
                <c:pt idx="8">
                  <c:v>31.126736200924075</c:v>
                </c:pt>
                <c:pt idx="9">
                  <c:v>31.158846197679576</c:v>
                </c:pt>
                <c:pt idx="10">
                  <c:v>31.74148957495985</c:v>
                </c:pt>
                <c:pt idx="11">
                  <c:v>31.726113523011328</c:v>
                </c:pt>
                <c:pt idx="12">
                  <c:v>31.802047817438961</c:v>
                </c:pt>
                <c:pt idx="13">
                  <c:v>31.775074616073315</c:v>
                </c:pt>
                <c:pt idx="14">
                  <c:v>31.715141787737679</c:v>
                </c:pt>
                <c:pt idx="15">
                  <c:v>31.980816487110896</c:v>
                </c:pt>
                <c:pt idx="16">
                  <c:v>31.992255187229453</c:v>
                </c:pt>
                <c:pt idx="17">
                  <c:v>31.811634886461594</c:v>
                </c:pt>
                <c:pt idx="18">
                  <c:v>31.800409852300717</c:v>
                </c:pt>
                <c:pt idx="19">
                  <c:v>32.128937265092311</c:v>
                </c:pt>
                <c:pt idx="20">
                  <c:v>31.894990168112713</c:v>
                </c:pt>
                <c:pt idx="21">
                  <c:v>32.018710572472159</c:v>
                </c:pt>
                <c:pt idx="22">
                  <c:v>31.765858917144943</c:v>
                </c:pt>
                <c:pt idx="23">
                  <c:v>31.863638572794937</c:v>
                </c:pt>
                <c:pt idx="24">
                  <c:v>31.71576377385875</c:v>
                </c:pt>
                <c:pt idx="25">
                  <c:v>31.7972593525453</c:v>
                </c:pt>
                <c:pt idx="26">
                  <c:v>31.13338380311248</c:v>
                </c:pt>
                <c:pt idx="27">
                  <c:v>32.044006295646483</c:v>
                </c:pt>
                <c:pt idx="28">
                  <c:v>32.131655655099642</c:v>
                </c:pt>
                <c:pt idx="29">
                  <c:v>31.48239277309661</c:v>
                </c:pt>
                <c:pt idx="30">
                  <c:v>31.698599269619947</c:v>
                </c:pt>
                <c:pt idx="31">
                  <c:v>31.579259105323331</c:v>
                </c:pt>
                <c:pt idx="32">
                  <c:v>31.687614898147281</c:v>
                </c:pt>
                <c:pt idx="33">
                  <c:v>30.835908390419913</c:v>
                </c:pt>
                <c:pt idx="34">
                  <c:v>31.03</c:v>
                </c:pt>
                <c:pt idx="35">
                  <c:v>31.291534194688737</c:v>
                </c:pt>
                <c:pt idx="36">
                  <c:v>31.625539722155903</c:v>
                </c:pt>
                <c:pt idx="37">
                  <c:v>31.209631767122204</c:v>
                </c:pt>
                <c:pt idx="38">
                  <c:v>31.441894096610046</c:v>
                </c:pt>
                <c:pt idx="39">
                  <c:v>31.238132789291651</c:v>
                </c:pt>
                <c:pt idx="40">
                  <c:v>31.19448262530257</c:v>
                </c:pt>
                <c:pt idx="41">
                  <c:v>31.384406435192002</c:v>
                </c:pt>
                <c:pt idx="42">
                  <c:v>30.756944322202582</c:v>
                </c:pt>
                <c:pt idx="43">
                  <c:v>30.98828854518597</c:v>
                </c:pt>
                <c:pt idx="44">
                  <c:v>30.778889161324614</c:v>
                </c:pt>
                <c:pt idx="45">
                  <c:v>30.954499734765243</c:v>
                </c:pt>
                <c:pt idx="46">
                  <c:v>30.800967022674261</c:v>
                </c:pt>
                <c:pt idx="47">
                  <c:v>30.798063114418433</c:v>
                </c:pt>
                <c:pt idx="48">
                  <c:v>30.828410299777584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496-474B-BA85-D4536E1F64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61024"/>
        <c:axId val="7865344"/>
      </c:scatterChart>
      <c:valAx>
        <c:axId val="7861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65344"/>
        <c:crosses val="autoZero"/>
        <c:crossBetween val="midCat"/>
      </c:valAx>
      <c:valAx>
        <c:axId val="786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8610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RatePCorretto</a:t>
            </a:r>
            <a:r>
              <a:rPr lang="en-US" dirty="0"/>
              <a:t>/</a:t>
            </a:r>
            <a:r>
              <a:rPr lang="en-US" dirty="0" err="1"/>
              <a:t>Latitudine</a:t>
            </a:r>
            <a:r>
              <a:rPr lang="en-US" dirty="0"/>
              <a:t> </a:t>
            </a:r>
          </a:p>
        </c:rich>
      </c:tx>
      <c:layout>
        <c:manualLayout>
          <c:xMode val="edge"/>
          <c:yMode val="edge"/>
          <c:x val="6.6757324464962492E-2"/>
          <c:y val="2.27272808615894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7.1792478222379885E-2"/>
          <c:y val="0.12592142567841233"/>
          <c:w val="0.88821044672320526"/>
          <c:h val="0.75581908579775037"/>
        </c:manualLayout>
      </c:layout>
      <c:scatterChart>
        <c:scatterStyle val="lineMarker"/>
        <c:varyColors val="0"/>
        <c:ser>
          <c:idx val="0"/>
          <c:order val="0"/>
          <c:tx>
            <c:v>Rate/Latitudine 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 cmpd="sng">
                <a:solidFill>
                  <a:schemeClr val="tx1"/>
                </a:solidFill>
                <a:prstDash val="sysDot"/>
              </a:ln>
              <a:effectLst/>
            </c:spPr>
            <c:trendlineType val="poly"/>
            <c:order val="3"/>
            <c:dispRSqr val="0"/>
            <c:dispEq val="1"/>
            <c:trendlineLbl>
              <c:layout>
                <c:manualLayout>
                  <c:x val="4.9055209453154919E-2"/>
                  <c:y val="-0.28649151270276046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y </a:t>
                    </a:r>
                    <a:r>
                      <a:rPr lang="en-US" sz="900" b="0" i="0" u="none" strike="noStrike" baseline="0">
                        <a:effectLst/>
                      </a:rPr>
                      <a:t>= -0,0002x</a:t>
                    </a:r>
                    <a:r>
                      <a:rPr lang="en-US" sz="900" b="0" i="0" u="none" strike="noStrike" baseline="30000">
                        <a:effectLst/>
                      </a:rPr>
                      <a:t>3</a:t>
                    </a:r>
                    <a:r>
                      <a:rPr lang="en-US" sz="900" b="0" i="0" u="none" strike="noStrike" baseline="0">
                        <a:effectLst/>
                      </a:rPr>
                      <a:t> + 0,0382x</a:t>
                    </a:r>
                    <a:r>
                      <a:rPr lang="en-US" sz="900" b="0" i="0" u="none" strike="noStrike" baseline="30000">
                        <a:effectLst/>
                      </a:rPr>
                      <a:t>2</a:t>
                    </a:r>
                    <a:r>
                      <a:rPr lang="en-US" sz="900" b="0" i="0" u="none" strike="noStrike" baseline="0">
                        <a:effectLst/>
                      </a:rPr>
                      <a:t> - 2,0765x + 67,612</a:t>
                    </a:r>
                    <a:endParaRPr lang="en-US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trendlineLbl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3"/>
            <c:dispRSqr val="0"/>
            <c:dispEq val="0"/>
          </c:trendline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'MeanRate '!$G$2:$G$50</c:f>
              <c:numCache>
                <c:formatCode>0.00</c:formatCode>
                <c:ptCount val="49"/>
                <c:pt idx="0">
                  <c:v>50.019999999999996</c:v>
                </c:pt>
                <c:pt idx="1">
                  <c:v>51.350000000000016</c:v>
                </c:pt>
                <c:pt idx="2">
                  <c:v>52.320000000000022</c:v>
                </c:pt>
                <c:pt idx="3">
                  <c:v>52.320000000000007</c:v>
                </c:pt>
                <c:pt idx="4">
                  <c:v>52.320000000000007</c:v>
                </c:pt>
                <c:pt idx="5">
                  <c:v>53.45</c:v>
                </c:pt>
                <c:pt idx="6">
                  <c:v>54.97</c:v>
                </c:pt>
                <c:pt idx="7">
                  <c:v>56.08</c:v>
                </c:pt>
                <c:pt idx="8">
                  <c:v>57.059999999999981</c:v>
                </c:pt>
                <c:pt idx="9">
                  <c:v>58.03</c:v>
                </c:pt>
                <c:pt idx="10">
                  <c:v>60.173636363636362</c:v>
                </c:pt>
                <c:pt idx="11">
                  <c:v>60.88</c:v>
                </c:pt>
                <c:pt idx="12">
                  <c:v>61.707499999999996</c:v>
                </c:pt>
                <c:pt idx="13">
                  <c:v>62.270999999999994</c:v>
                </c:pt>
                <c:pt idx="14">
                  <c:v>62.74</c:v>
                </c:pt>
                <c:pt idx="15">
                  <c:v>63.440000000000005</c:v>
                </c:pt>
                <c:pt idx="16">
                  <c:v>64.02</c:v>
                </c:pt>
                <c:pt idx="17">
                  <c:v>64.25</c:v>
                </c:pt>
                <c:pt idx="18">
                  <c:v>65.31</c:v>
                </c:pt>
                <c:pt idx="19">
                  <c:v>66.290000000000006</c:v>
                </c:pt>
                <c:pt idx="20">
                  <c:v>67.260000000000005</c:v>
                </c:pt>
                <c:pt idx="21">
                  <c:v>68.44</c:v>
                </c:pt>
                <c:pt idx="22">
                  <c:v>69.13</c:v>
                </c:pt>
                <c:pt idx="23">
                  <c:v>69.680000000000035</c:v>
                </c:pt>
                <c:pt idx="24">
                  <c:v>70.02</c:v>
                </c:pt>
                <c:pt idx="25">
                  <c:v>68.44</c:v>
                </c:pt>
                <c:pt idx="26">
                  <c:v>67.850000000000009</c:v>
                </c:pt>
                <c:pt idx="27">
                  <c:v>65.62</c:v>
                </c:pt>
                <c:pt idx="28">
                  <c:v>63.809999999999995</c:v>
                </c:pt>
                <c:pt idx="29">
                  <c:v>62.45</c:v>
                </c:pt>
                <c:pt idx="30">
                  <c:v>59.269999999999989</c:v>
                </c:pt>
                <c:pt idx="31">
                  <c:v>57.769999999999989</c:v>
                </c:pt>
                <c:pt idx="32">
                  <c:v>54.32</c:v>
                </c:pt>
                <c:pt idx="33">
                  <c:v>55.449999999999996</c:v>
                </c:pt>
                <c:pt idx="34">
                  <c:v>54.92</c:v>
                </c:pt>
                <c:pt idx="35">
                  <c:v>54.309999999999995</c:v>
                </c:pt>
                <c:pt idx="36">
                  <c:v>53.63000000000001</c:v>
                </c:pt>
                <c:pt idx="37">
                  <c:v>53.420000000000009</c:v>
                </c:pt>
                <c:pt idx="38">
                  <c:v>52.260000000000005</c:v>
                </c:pt>
                <c:pt idx="39">
                  <c:v>51.529999999999987</c:v>
                </c:pt>
                <c:pt idx="40">
                  <c:v>51.53</c:v>
                </c:pt>
                <c:pt idx="41">
                  <c:v>50.43</c:v>
                </c:pt>
                <c:pt idx="42">
                  <c:v>49.32</c:v>
                </c:pt>
                <c:pt idx="43">
                  <c:v>48.79</c:v>
                </c:pt>
                <c:pt idx="44">
                  <c:v>48.84</c:v>
                </c:pt>
                <c:pt idx="45">
                  <c:v>47.769999999999989</c:v>
                </c:pt>
                <c:pt idx="46">
                  <c:v>47.24</c:v>
                </c:pt>
                <c:pt idx="47">
                  <c:v>46.360000000000007</c:v>
                </c:pt>
                <c:pt idx="48">
                  <c:v>45.550000000000004</c:v>
                </c:pt>
              </c:numCache>
            </c:numRef>
          </c:xVal>
          <c:yVal>
            <c:numRef>
              <c:f>'MeanRate '!$E$2:$E$50</c:f>
              <c:numCache>
                <c:formatCode>0.00</c:formatCode>
                <c:ptCount val="49"/>
                <c:pt idx="0">
                  <c:v>30.910106016944514</c:v>
                </c:pt>
                <c:pt idx="1">
                  <c:v>30.931992484265979</c:v>
                </c:pt>
                <c:pt idx="2">
                  <c:v>31.074684728961071</c:v>
                </c:pt>
                <c:pt idx="3">
                  <c:v>31.163576870627718</c:v>
                </c:pt>
                <c:pt idx="4">
                  <c:v>31.163576870627718</c:v>
                </c:pt>
                <c:pt idx="5">
                  <c:v>31.101669304078953</c:v>
                </c:pt>
                <c:pt idx="6">
                  <c:v>31.037285800574143</c:v>
                </c:pt>
                <c:pt idx="7">
                  <c:v>30.712206182725289</c:v>
                </c:pt>
                <c:pt idx="8">
                  <c:v>31.126736200924075</c:v>
                </c:pt>
                <c:pt idx="9">
                  <c:v>31.158846197679576</c:v>
                </c:pt>
                <c:pt idx="10">
                  <c:v>31.74148957495985</c:v>
                </c:pt>
                <c:pt idx="11">
                  <c:v>31.726113523011328</c:v>
                </c:pt>
                <c:pt idx="12">
                  <c:v>31.802047817438961</c:v>
                </c:pt>
                <c:pt idx="13">
                  <c:v>31.775074616073315</c:v>
                </c:pt>
                <c:pt idx="14">
                  <c:v>31.715141787737679</c:v>
                </c:pt>
                <c:pt idx="15">
                  <c:v>31.980816487110896</c:v>
                </c:pt>
                <c:pt idx="16">
                  <c:v>31.992255187229453</c:v>
                </c:pt>
                <c:pt idx="17">
                  <c:v>31.811634886461594</c:v>
                </c:pt>
                <c:pt idx="18">
                  <c:v>31.800409852300717</c:v>
                </c:pt>
                <c:pt idx="19">
                  <c:v>32.128937265092311</c:v>
                </c:pt>
                <c:pt idx="20">
                  <c:v>31.894990168112713</c:v>
                </c:pt>
                <c:pt idx="21">
                  <c:v>32.018710572472159</c:v>
                </c:pt>
                <c:pt idx="22">
                  <c:v>31.765858917144943</c:v>
                </c:pt>
                <c:pt idx="23">
                  <c:v>31.863638572794937</c:v>
                </c:pt>
                <c:pt idx="24">
                  <c:v>31.71576377385875</c:v>
                </c:pt>
                <c:pt idx="25">
                  <c:v>31.7972593525453</c:v>
                </c:pt>
                <c:pt idx="26">
                  <c:v>31.13338380311248</c:v>
                </c:pt>
                <c:pt idx="27">
                  <c:v>32.044006295646483</c:v>
                </c:pt>
                <c:pt idx="28">
                  <c:v>32.131655655099642</c:v>
                </c:pt>
                <c:pt idx="29">
                  <c:v>31.48239277309661</c:v>
                </c:pt>
                <c:pt idx="30">
                  <c:v>31.698599269619947</c:v>
                </c:pt>
                <c:pt idx="31">
                  <c:v>31.579259105323331</c:v>
                </c:pt>
                <c:pt idx="32">
                  <c:v>31.687614898147281</c:v>
                </c:pt>
                <c:pt idx="33">
                  <c:v>30.835908390419913</c:v>
                </c:pt>
                <c:pt idx="34">
                  <c:v>31.03</c:v>
                </c:pt>
                <c:pt idx="35">
                  <c:v>31.291534194688737</c:v>
                </c:pt>
                <c:pt idx="36">
                  <c:v>31.625539722155903</c:v>
                </c:pt>
                <c:pt idx="37">
                  <c:v>31.209631767122204</c:v>
                </c:pt>
                <c:pt idx="38">
                  <c:v>31.441894096610046</c:v>
                </c:pt>
                <c:pt idx="39">
                  <c:v>31.238132789291651</c:v>
                </c:pt>
                <c:pt idx="40">
                  <c:v>31.19448262530257</c:v>
                </c:pt>
                <c:pt idx="41">
                  <c:v>31.384406435192002</c:v>
                </c:pt>
                <c:pt idx="42">
                  <c:v>30.756944322202582</c:v>
                </c:pt>
                <c:pt idx="43">
                  <c:v>30.98828854518597</c:v>
                </c:pt>
                <c:pt idx="44">
                  <c:v>30.778889161324614</c:v>
                </c:pt>
                <c:pt idx="45">
                  <c:v>30.954499734765243</c:v>
                </c:pt>
                <c:pt idx="46">
                  <c:v>30.800967022674261</c:v>
                </c:pt>
                <c:pt idx="47">
                  <c:v>30.798063114418433</c:v>
                </c:pt>
                <c:pt idx="48">
                  <c:v>30.828410299777584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94F-46E9-B3DF-DC26A3B3B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5178672"/>
        <c:axId val="1296040576"/>
      </c:scatterChart>
      <c:valAx>
        <c:axId val="1355178672"/>
        <c:scaling>
          <c:orientation val="minMax"/>
          <c:min val="4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96040576"/>
        <c:crosses val="autoZero"/>
        <c:crossBetween val="midCat"/>
      </c:valAx>
      <c:valAx>
        <c:axId val="1296040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551786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RatePCorretto/Latitudine </a:t>
            </a:r>
          </a:p>
        </c:rich>
      </c:tx>
      <c:layout>
        <c:manualLayout>
          <c:xMode val="edge"/>
          <c:yMode val="edge"/>
          <c:x val="0.13306820037776831"/>
          <c:y val="9.735426373346702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7902671728522351E-2"/>
          <c:y val="8.0232617960394867E-2"/>
          <c:w val="0.92283534651626487"/>
          <c:h val="0.80695399386315902"/>
        </c:manualLayout>
      </c:layout>
      <c:scatterChart>
        <c:scatterStyle val="lineMarker"/>
        <c:varyColors val="0"/>
        <c:ser>
          <c:idx val="0"/>
          <c:order val="0"/>
          <c:tx>
            <c:v>Rate/Latitudine (Dati Pubblicati)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poly"/>
            <c:order val="3"/>
            <c:dispRSqr val="0"/>
            <c:dispEq val="1"/>
            <c:trendlineLbl>
              <c:layout>
                <c:manualLayout>
                  <c:x val="0.14764374619947904"/>
                  <c:y val="-0.21672477259730444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'Normalizzare '!$C$3:$C$49</c:f>
                <c:numCache>
                  <c:formatCode>General</c:formatCode>
                  <c:ptCount val="47"/>
                  <c:pt idx="0">
                    <c:v>4.5430999999999999E-2</c:v>
                  </c:pt>
                  <c:pt idx="1">
                    <c:v>7.4995000000000006E-2</c:v>
                  </c:pt>
                  <c:pt idx="2">
                    <c:v>0.18802099999999999</c:v>
                  </c:pt>
                  <c:pt idx="3">
                    <c:v>8.8880000000000001E-2</c:v>
                  </c:pt>
                  <c:pt idx="4">
                    <c:v>6.8919999999999995E-2</c:v>
                  </c:pt>
                  <c:pt idx="5">
                    <c:v>0.162192</c:v>
                  </c:pt>
                  <c:pt idx="6">
                    <c:v>0.13067200000000001</c:v>
                  </c:pt>
                  <c:pt idx="7">
                    <c:v>0.11400399999999999</c:v>
                  </c:pt>
                  <c:pt idx="8">
                    <c:v>9.2487E-2</c:v>
                  </c:pt>
                  <c:pt idx="9">
                    <c:v>9.6052999999999999E-2</c:v>
                  </c:pt>
                  <c:pt idx="10">
                    <c:v>0.14064699999999999</c:v>
                  </c:pt>
                  <c:pt idx="11">
                    <c:v>0.111709</c:v>
                  </c:pt>
                  <c:pt idx="12">
                    <c:v>7.3574000000000001E-2</c:v>
                  </c:pt>
                  <c:pt idx="13">
                    <c:v>4.0828999999999997E-2</c:v>
                  </c:pt>
                  <c:pt idx="14">
                    <c:v>1.6499E-2</c:v>
                  </c:pt>
                  <c:pt idx="15">
                    <c:v>6.0448000000000002E-2</c:v>
                  </c:pt>
                  <c:pt idx="16">
                    <c:v>4.9936000000000001E-2</c:v>
                  </c:pt>
                  <c:pt idx="17">
                    <c:v>5.3533999999999998E-2</c:v>
                  </c:pt>
                  <c:pt idx="18">
                    <c:v>5.4040999999999999E-2</c:v>
                  </c:pt>
                  <c:pt idx="19">
                    <c:v>5.6547E-2</c:v>
                  </c:pt>
                  <c:pt idx="20">
                    <c:v>5.4191999999999997E-2</c:v>
                  </c:pt>
                  <c:pt idx="21">
                    <c:v>1.5838000000000001E-2</c:v>
                  </c:pt>
                  <c:pt idx="22">
                    <c:v>1.3671000000000001E-2</c:v>
                  </c:pt>
                  <c:pt idx="23">
                    <c:v>3.5291000000000003E-2</c:v>
                  </c:pt>
                  <c:pt idx="24">
                    <c:v>2.5564E-2</c:v>
                  </c:pt>
                  <c:pt idx="25">
                    <c:v>3.6588000000000002E-2</c:v>
                  </c:pt>
                  <c:pt idx="26">
                    <c:v>5.0678000000000001E-2</c:v>
                  </c:pt>
                  <c:pt idx="27">
                    <c:v>3.5775000000000001E-2</c:v>
                  </c:pt>
                  <c:pt idx="28">
                    <c:v>3.7553999999999997E-2</c:v>
                  </c:pt>
                  <c:pt idx="29">
                    <c:v>4.2594E-2</c:v>
                  </c:pt>
                  <c:pt idx="30">
                    <c:v>2.3843E-2</c:v>
                  </c:pt>
                  <c:pt idx="31">
                    <c:v>3.4079999999999999E-2</c:v>
                  </c:pt>
                  <c:pt idx="32">
                    <c:v>3.8776999999999999E-2</c:v>
                  </c:pt>
                  <c:pt idx="33">
                    <c:v>3.1888E-2</c:v>
                  </c:pt>
                  <c:pt idx="34">
                    <c:v>2.7334000000000001E-2</c:v>
                  </c:pt>
                  <c:pt idx="35">
                    <c:v>1.5434E-2</c:v>
                  </c:pt>
                  <c:pt idx="36">
                    <c:v>1.5688000000000001E-2</c:v>
                  </c:pt>
                  <c:pt idx="37">
                    <c:v>1.6143000000000001E-2</c:v>
                  </c:pt>
                  <c:pt idx="38">
                    <c:v>9.5350000000000001E-3</c:v>
                  </c:pt>
                  <c:pt idx="39">
                    <c:v>1.5611999999999999E-2</c:v>
                  </c:pt>
                  <c:pt idx="40">
                    <c:v>1.7923000000000001E-2</c:v>
                  </c:pt>
                  <c:pt idx="41">
                    <c:v>2.1958999999999999E-2</c:v>
                  </c:pt>
                  <c:pt idx="42">
                    <c:v>1.5276E-2</c:v>
                  </c:pt>
                  <c:pt idx="43">
                    <c:v>1.5722E-2</c:v>
                  </c:pt>
                  <c:pt idx="44">
                    <c:v>3.2432000000000002E-2</c:v>
                  </c:pt>
                  <c:pt idx="45">
                    <c:v>3.2739999999999998E-2</c:v>
                  </c:pt>
                  <c:pt idx="46">
                    <c:v>4.6317999999999998E-2</c:v>
                  </c:pt>
                </c:numCache>
              </c:numRef>
            </c:plus>
            <c:minus>
              <c:numRef>
                <c:f>'Normalizzare '!$C$3:$C$49</c:f>
                <c:numCache>
                  <c:formatCode>General</c:formatCode>
                  <c:ptCount val="47"/>
                  <c:pt idx="0">
                    <c:v>4.5430999999999999E-2</c:v>
                  </c:pt>
                  <c:pt idx="1">
                    <c:v>7.4995000000000006E-2</c:v>
                  </c:pt>
                  <c:pt idx="2">
                    <c:v>0.18802099999999999</c:v>
                  </c:pt>
                  <c:pt idx="3">
                    <c:v>8.8880000000000001E-2</c:v>
                  </c:pt>
                  <c:pt idx="4">
                    <c:v>6.8919999999999995E-2</c:v>
                  </c:pt>
                  <c:pt idx="5">
                    <c:v>0.162192</c:v>
                  </c:pt>
                  <c:pt idx="6">
                    <c:v>0.13067200000000001</c:v>
                  </c:pt>
                  <c:pt idx="7">
                    <c:v>0.11400399999999999</c:v>
                  </c:pt>
                  <c:pt idx="8">
                    <c:v>9.2487E-2</c:v>
                  </c:pt>
                  <c:pt idx="9">
                    <c:v>9.6052999999999999E-2</c:v>
                  </c:pt>
                  <c:pt idx="10">
                    <c:v>0.14064699999999999</c:v>
                  </c:pt>
                  <c:pt idx="11">
                    <c:v>0.111709</c:v>
                  </c:pt>
                  <c:pt idx="12">
                    <c:v>7.3574000000000001E-2</c:v>
                  </c:pt>
                  <c:pt idx="13">
                    <c:v>4.0828999999999997E-2</c:v>
                  </c:pt>
                  <c:pt idx="14">
                    <c:v>1.6499E-2</c:v>
                  </c:pt>
                  <c:pt idx="15">
                    <c:v>6.0448000000000002E-2</c:v>
                  </c:pt>
                  <c:pt idx="16">
                    <c:v>4.9936000000000001E-2</c:v>
                  </c:pt>
                  <c:pt idx="17">
                    <c:v>5.3533999999999998E-2</c:v>
                  </c:pt>
                  <c:pt idx="18">
                    <c:v>5.4040999999999999E-2</c:v>
                  </c:pt>
                  <c:pt idx="19">
                    <c:v>5.6547E-2</c:v>
                  </c:pt>
                  <c:pt idx="20">
                    <c:v>5.4191999999999997E-2</c:v>
                  </c:pt>
                  <c:pt idx="21">
                    <c:v>1.5838000000000001E-2</c:v>
                  </c:pt>
                  <c:pt idx="22">
                    <c:v>1.3671000000000001E-2</c:v>
                  </c:pt>
                  <c:pt idx="23">
                    <c:v>3.5291000000000003E-2</c:v>
                  </c:pt>
                  <c:pt idx="24">
                    <c:v>2.5564E-2</c:v>
                  </c:pt>
                  <c:pt idx="25">
                    <c:v>3.6588000000000002E-2</c:v>
                  </c:pt>
                  <c:pt idx="26">
                    <c:v>5.0678000000000001E-2</c:v>
                  </c:pt>
                  <c:pt idx="27">
                    <c:v>3.5775000000000001E-2</c:v>
                  </c:pt>
                  <c:pt idx="28">
                    <c:v>3.7553999999999997E-2</c:v>
                  </c:pt>
                  <c:pt idx="29">
                    <c:v>4.2594E-2</c:v>
                  </c:pt>
                  <c:pt idx="30">
                    <c:v>2.3843E-2</c:v>
                  </c:pt>
                  <c:pt idx="31">
                    <c:v>3.4079999999999999E-2</c:v>
                  </c:pt>
                  <c:pt idx="32">
                    <c:v>3.8776999999999999E-2</c:v>
                  </c:pt>
                  <c:pt idx="33">
                    <c:v>3.1888E-2</c:v>
                  </c:pt>
                  <c:pt idx="34">
                    <c:v>2.7334000000000001E-2</c:v>
                  </c:pt>
                  <c:pt idx="35">
                    <c:v>1.5434E-2</c:v>
                  </c:pt>
                  <c:pt idx="36">
                    <c:v>1.5688000000000001E-2</c:v>
                  </c:pt>
                  <c:pt idx="37">
                    <c:v>1.6143000000000001E-2</c:v>
                  </c:pt>
                  <c:pt idx="38">
                    <c:v>9.5350000000000001E-3</c:v>
                  </c:pt>
                  <c:pt idx="39">
                    <c:v>1.5611999999999999E-2</c:v>
                  </c:pt>
                  <c:pt idx="40">
                    <c:v>1.7923000000000001E-2</c:v>
                  </c:pt>
                  <c:pt idx="41">
                    <c:v>2.1958999999999999E-2</c:v>
                  </c:pt>
                  <c:pt idx="42">
                    <c:v>1.5276E-2</c:v>
                  </c:pt>
                  <c:pt idx="43">
                    <c:v>1.5722E-2</c:v>
                  </c:pt>
                  <c:pt idx="44">
                    <c:v>3.2432000000000002E-2</c:v>
                  </c:pt>
                  <c:pt idx="45">
                    <c:v>3.2739999999999998E-2</c:v>
                  </c:pt>
                  <c:pt idx="46">
                    <c:v>4.6317999999999998E-2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xVal>
            <c:numRef>
              <c:f>'Normalizzare '!$A$3:$A$49</c:f>
              <c:numCache>
                <c:formatCode>0.00</c:formatCode>
                <c:ptCount val="47"/>
                <c:pt idx="0">
                  <c:v>35.5</c:v>
                </c:pt>
                <c:pt idx="1">
                  <c:v>37.520000000000003</c:v>
                </c:pt>
                <c:pt idx="2">
                  <c:v>38.04</c:v>
                </c:pt>
                <c:pt idx="3">
                  <c:v>39.31</c:v>
                </c:pt>
                <c:pt idx="4">
                  <c:v>42.09</c:v>
                </c:pt>
                <c:pt idx="5">
                  <c:v>44.5</c:v>
                </c:pt>
                <c:pt idx="6">
                  <c:v>46.23</c:v>
                </c:pt>
                <c:pt idx="7">
                  <c:v>47.25</c:v>
                </c:pt>
                <c:pt idx="8">
                  <c:v>47.75</c:v>
                </c:pt>
                <c:pt idx="9">
                  <c:v>48.25</c:v>
                </c:pt>
                <c:pt idx="10">
                  <c:v>48.75</c:v>
                </c:pt>
                <c:pt idx="11">
                  <c:v>49.25</c:v>
                </c:pt>
                <c:pt idx="12">
                  <c:v>49.75</c:v>
                </c:pt>
                <c:pt idx="13">
                  <c:v>52.34</c:v>
                </c:pt>
                <c:pt idx="14">
                  <c:v>66.25</c:v>
                </c:pt>
                <c:pt idx="15">
                  <c:v>66.75</c:v>
                </c:pt>
                <c:pt idx="16">
                  <c:v>67.25</c:v>
                </c:pt>
                <c:pt idx="17">
                  <c:v>67.75</c:v>
                </c:pt>
                <c:pt idx="18">
                  <c:v>68.25</c:v>
                </c:pt>
                <c:pt idx="19">
                  <c:v>68.75</c:v>
                </c:pt>
                <c:pt idx="20">
                  <c:v>69.25</c:v>
                </c:pt>
                <c:pt idx="21">
                  <c:v>69.75</c:v>
                </c:pt>
                <c:pt idx="22">
                  <c:v>70.25</c:v>
                </c:pt>
                <c:pt idx="23">
                  <c:v>70.75</c:v>
                </c:pt>
                <c:pt idx="24">
                  <c:v>71.25</c:v>
                </c:pt>
                <c:pt idx="25">
                  <c:v>71.75</c:v>
                </c:pt>
                <c:pt idx="26">
                  <c:v>72.25</c:v>
                </c:pt>
                <c:pt idx="27">
                  <c:v>72.75</c:v>
                </c:pt>
                <c:pt idx="28">
                  <c:v>73.25</c:v>
                </c:pt>
                <c:pt idx="29">
                  <c:v>73.75</c:v>
                </c:pt>
                <c:pt idx="30">
                  <c:v>74.25</c:v>
                </c:pt>
                <c:pt idx="31">
                  <c:v>74.75</c:v>
                </c:pt>
                <c:pt idx="32">
                  <c:v>75.25</c:v>
                </c:pt>
                <c:pt idx="33">
                  <c:v>75.75</c:v>
                </c:pt>
                <c:pt idx="34">
                  <c:v>76.25</c:v>
                </c:pt>
                <c:pt idx="35">
                  <c:v>76.75</c:v>
                </c:pt>
                <c:pt idx="36">
                  <c:v>77.25</c:v>
                </c:pt>
                <c:pt idx="37">
                  <c:v>77.75</c:v>
                </c:pt>
                <c:pt idx="38">
                  <c:v>78.25</c:v>
                </c:pt>
                <c:pt idx="39">
                  <c:v>78.75</c:v>
                </c:pt>
                <c:pt idx="40">
                  <c:v>79.25</c:v>
                </c:pt>
                <c:pt idx="41">
                  <c:v>79.75</c:v>
                </c:pt>
                <c:pt idx="42">
                  <c:v>80.25</c:v>
                </c:pt>
                <c:pt idx="43">
                  <c:v>80.75</c:v>
                </c:pt>
                <c:pt idx="44">
                  <c:v>81.25</c:v>
                </c:pt>
                <c:pt idx="45">
                  <c:v>81.75</c:v>
                </c:pt>
                <c:pt idx="46">
                  <c:v>82.25</c:v>
                </c:pt>
              </c:numCache>
            </c:numRef>
          </c:xVal>
          <c:yVal>
            <c:numRef>
              <c:f>'Normalizzare '!$B$3:$B$49</c:f>
              <c:numCache>
                <c:formatCode>General</c:formatCode>
                <c:ptCount val="47"/>
                <c:pt idx="0">
                  <c:v>32.628076</c:v>
                </c:pt>
                <c:pt idx="1">
                  <c:v>32.286154000000003</c:v>
                </c:pt>
                <c:pt idx="2">
                  <c:v>32.874493000000001</c:v>
                </c:pt>
                <c:pt idx="3">
                  <c:v>32.931998999999998</c:v>
                </c:pt>
                <c:pt idx="4">
                  <c:v>33.703533</c:v>
                </c:pt>
                <c:pt idx="5">
                  <c:v>33.572346000000003</c:v>
                </c:pt>
                <c:pt idx="6">
                  <c:v>34.136431000000002</c:v>
                </c:pt>
                <c:pt idx="7">
                  <c:v>34.376024000000001</c:v>
                </c:pt>
                <c:pt idx="8">
                  <c:v>34.499848</c:v>
                </c:pt>
                <c:pt idx="9">
                  <c:v>34.234242000000002</c:v>
                </c:pt>
                <c:pt idx="10">
                  <c:v>34.308410000000002</c:v>
                </c:pt>
                <c:pt idx="11">
                  <c:v>34.379725999999998</c:v>
                </c:pt>
                <c:pt idx="12">
                  <c:v>34.383710000000001</c:v>
                </c:pt>
                <c:pt idx="13">
                  <c:v>34.721041</c:v>
                </c:pt>
                <c:pt idx="14">
                  <c:v>34.950443999999997</c:v>
                </c:pt>
                <c:pt idx="15">
                  <c:v>35.153267</c:v>
                </c:pt>
                <c:pt idx="16">
                  <c:v>35.299166999999997</c:v>
                </c:pt>
                <c:pt idx="17">
                  <c:v>35.147848000000003</c:v>
                </c:pt>
                <c:pt idx="18">
                  <c:v>35.298070000000003</c:v>
                </c:pt>
                <c:pt idx="19">
                  <c:v>35.372602000000001</c:v>
                </c:pt>
                <c:pt idx="20">
                  <c:v>35.235019000000001</c:v>
                </c:pt>
                <c:pt idx="21">
                  <c:v>35.022029000000003</c:v>
                </c:pt>
                <c:pt idx="22">
                  <c:v>34.939762999999999</c:v>
                </c:pt>
                <c:pt idx="23">
                  <c:v>35.139040000000001</c:v>
                </c:pt>
                <c:pt idx="24">
                  <c:v>34.990727999999997</c:v>
                </c:pt>
                <c:pt idx="25">
                  <c:v>35.360140000000001</c:v>
                </c:pt>
                <c:pt idx="26">
                  <c:v>35.413417000000003</c:v>
                </c:pt>
                <c:pt idx="27">
                  <c:v>35.362779000000003</c:v>
                </c:pt>
                <c:pt idx="28">
                  <c:v>35.399267999999999</c:v>
                </c:pt>
                <c:pt idx="29">
                  <c:v>35.383439000000003</c:v>
                </c:pt>
                <c:pt idx="30">
                  <c:v>35.210461000000002</c:v>
                </c:pt>
                <c:pt idx="31">
                  <c:v>35.033082</c:v>
                </c:pt>
                <c:pt idx="32">
                  <c:v>34.937474000000002</c:v>
                </c:pt>
                <c:pt idx="33">
                  <c:v>35.076636000000001</c:v>
                </c:pt>
                <c:pt idx="34">
                  <c:v>34.989961999999998</c:v>
                </c:pt>
                <c:pt idx="35">
                  <c:v>35.158383999999998</c:v>
                </c:pt>
                <c:pt idx="36">
                  <c:v>35.049132999999998</c:v>
                </c:pt>
                <c:pt idx="37">
                  <c:v>34.879283999999998</c:v>
                </c:pt>
                <c:pt idx="38">
                  <c:v>35.035080999999998</c:v>
                </c:pt>
                <c:pt idx="39">
                  <c:v>35.162542999999999</c:v>
                </c:pt>
                <c:pt idx="40">
                  <c:v>35.002338000000002</c:v>
                </c:pt>
                <c:pt idx="41">
                  <c:v>35.115428999999999</c:v>
                </c:pt>
                <c:pt idx="42">
                  <c:v>35.211505000000002</c:v>
                </c:pt>
                <c:pt idx="43">
                  <c:v>35.166497999999997</c:v>
                </c:pt>
                <c:pt idx="44">
                  <c:v>35.153103000000002</c:v>
                </c:pt>
                <c:pt idx="45">
                  <c:v>35.159829999999999</c:v>
                </c:pt>
                <c:pt idx="46">
                  <c:v>35.215259000000003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41B-4166-A8E2-C996E122AD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5178672"/>
        <c:axId val="1296040576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1"/>
                <c:tx>
                  <c:v>Rate Normalizzato </c:v>
                </c:tx>
                <c:spPr>
                  <a:ln w="25400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trendline>
                  <c:spPr>
                    <a:ln w="19050" cap="rnd">
                      <a:solidFill>
                        <a:schemeClr val="accent2"/>
                      </a:solidFill>
                      <a:prstDash val="sysDot"/>
                    </a:ln>
                    <a:effectLst/>
                  </c:spPr>
                  <c:trendlineType val="poly"/>
                  <c:order val="3"/>
                  <c:dispRSqr val="0"/>
                  <c:dispEq val="0"/>
                </c:trendline>
                <c:xVal>
                  <c:numRef>
                    <c:extLst>
                      <c:ext uri="{02D57815-91ED-43cb-92C2-25804820EDAC}">
                        <c15:formulaRef>
                          <c15:sqref>'Normalizzare '!$A$3:$A$49</c15:sqref>
                        </c15:formulaRef>
                      </c:ext>
                    </c:extLst>
                    <c:numCache>
                      <c:formatCode>0.00</c:formatCode>
                      <c:ptCount val="47"/>
                      <c:pt idx="0">
                        <c:v>35.5</c:v>
                      </c:pt>
                      <c:pt idx="1">
                        <c:v>37.520000000000003</c:v>
                      </c:pt>
                      <c:pt idx="2">
                        <c:v>38.04</c:v>
                      </c:pt>
                      <c:pt idx="3">
                        <c:v>39.31</c:v>
                      </c:pt>
                      <c:pt idx="4">
                        <c:v>42.09</c:v>
                      </c:pt>
                      <c:pt idx="5">
                        <c:v>44.5</c:v>
                      </c:pt>
                      <c:pt idx="6">
                        <c:v>46.23</c:v>
                      </c:pt>
                      <c:pt idx="7">
                        <c:v>47.25</c:v>
                      </c:pt>
                      <c:pt idx="8">
                        <c:v>47.75</c:v>
                      </c:pt>
                      <c:pt idx="9">
                        <c:v>48.25</c:v>
                      </c:pt>
                      <c:pt idx="10">
                        <c:v>48.75</c:v>
                      </c:pt>
                      <c:pt idx="11">
                        <c:v>49.25</c:v>
                      </c:pt>
                      <c:pt idx="12">
                        <c:v>49.75</c:v>
                      </c:pt>
                      <c:pt idx="13">
                        <c:v>52.34</c:v>
                      </c:pt>
                      <c:pt idx="14">
                        <c:v>66.25</c:v>
                      </c:pt>
                      <c:pt idx="15">
                        <c:v>66.75</c:v>
                      </c:pt>
                      <c:pt idx="16">
                        <c:v>67.25</c:v>
                      </c:pt>
                      <c:pt idx="17">
                        <c:v>67.75</c:v>
                      </c:pt>
                      <c:pt idx="18">
                        <c:v>68.25</c:v>
                      </c:pt>
                      <c:pt idx="19">
                        <c:v>68.75</c:v>
                      </c:pt>
                      <c:pt idx="20">
                        <c:v>69.25</c:v>
                      </c:pt>
                      <c:pt idx="21">
                        <c:v>69.75</c:v>
                      </c:pt>
                      <c:pt idx="22">
                        <c:v>70.25</c:v>
                      </c:pt>
                      <c:pt idx="23">
                        <c:v>70.75</c:v>
                      </c:pt>
                      <c:pt idx="24">
                        <c:v>71.25</c:v>
                      </c:pt>
                      <c:pt idx="25">
                        <c:v>71.75</c:v>
                      </c:pt>
                      <c:pt idx="26">
                        <c:v>72.25</c:v>
                      </c:pt>
                      <c:pt idx="27">
                        <c:v>72.75</c:v>
                      </c:pt>
                      <c:pt idx="28">
                        <c:v>73.25</c:v>
                      </c:pt>
                      <c:pt idx="29">
                        <c:v>73.75</c:v>
                      </c:pt>
                      <c:pt idx="30">
                        <c:v>74.25</c:v>
                      </c:pt>
                      <c:pt idx="31">
                        <c:v>74.75</c:v>
                      </c:pt>
                      <c:pt idx="32">
                        <c:v>75.25</c:v>
                      </c:pt>
                      <c:pt idx="33">
                        <c:v>75.75</c:v>
                      </c:pt>
                      <c:pt idx="34">
                        <c:v>76.25</c:v>
                      </c:pt>
                      <c:pt idx="35">
                        <c:v>76.75</c:v>
                      </c:pt>
                      <c:pt idx="36">
                        <c:v>77.25</c:v>
                      </c:pt>
                      <c:pt idx="37">
                        <c:v>77.75</c:v>
                      </c:pt>
                      <c:pt idx="38">
                        <c:v>78.25</c:v>
                      </c:pt>
                      <c:pt idx="39">
                        <c:v>78.75</c:v>
                      </c:pt>
                      <c:pt idx="40">
                        <c:v>79.25</c:v>
                      </c:pt>
                      <c:pt idx="41">
                        <c:v>79.75</c:v>
                      </c:pt>
                      <c:pt idx="42">
                        <c:v>80.25</c:v>
                      </c:pt>
                      <c:pt idx="43">
                        <c:v>80.75</c:v>
                      </c:pt>
                      <c:pt idx="44">
                        <c:v>81.25</c:v>
                      </c:pt>
                      <c:pt idx="45">
                        <c:v>81.75</c:v>
                      </c:pt>
                      <c:pt idx="46">
                        <c:v>82.25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'GraficoNormalizzato '!$F$2:$F$49</c15:sqref>
                        </c15:formulaRef>
                      </c:ext>
                    </c:extLst>
                    <c:numCache>
                      <c:formatCode>General</c:formatCode>
                      <c:ptCount val="48"/>
                      <c:pt idx="0">
                        <c:v>30.910106016944514</c:v>
                      </c:pt>
                      <c:pt idx="1">
                        <c:v>30.931992484265979</c:v>
                      </c:pt>
                      <c:pt idx="2">
                        <c:v>31.074684728961071</c:v>
                      </c:pt>
                      <c:pt idx="3">
                        <c:v>31.163576870627718</c:v>
                      </c:pt>
                      <c:pt idx="4">
                        <c:v>31.163576870627718</c:v>
                      </c:pt>
                      <c:pt idx="5">
                        <c:v>31.101669304078953</c:v>
                      </c:pt>
                      <c:pt idx="6">
                        <c:v>31.037285800574143</c:v>
                      </c:pt>
                      <c:pt idx="7">
                        <c:v>30.712206182725289</c:v>
                      </c:pt>
                      <c:pt idx="8">
                        <c:v>31.126736200924075</c:v>
                      </c:pt>
                      <c:pt idx="9">
                        <c:v>31.158846197679576</c:v>
                      </c:pt>
                      <c:pt idx="10">
                        <c:v>31.74148957495985</c:v>
                      </c:pt>
                      <c:pt idx="11">
                        <c:v>31.726113523011328</c:v>
                      </c:pt>
                      <c:pt idx="12">
                        <c:v>31.802047817438961</c:v>
                      </c:pt>
                      <c:pt idx="13">
                        <c:v>31.775074616073315</c:v>
                      </c:pt>
                      <c:pt idx="14">
                        <c:v>31.715141787737679</c:v>
                      </c:pt>
                      <c:pt idx="15">
                        <c:v>31.980816487110896</c:v>
                      </c:pt>
                      <c:pt idx="16">
                        <c:v>31.992255187229453</c:v>
                      </c:pt>
                      <c:pt idx="17">
                        <c:v>31.811634886461594</c:v>
                      </c:pt>
                      <c:pt idx="18">
                        <c:v>31.800409852300717</c:v>
                      </c:pt>
                      <c:pt idx="19">
                        <c:v>32.128937265092311</c:v>
                      </c:pt>
                      <c:pt idx="20">
                        <c:v>31.894990168112713</c:v>
                      </c:pt>
                      <c:pt idx="21">
                        <c:v>32.018710572472159</c:v>
                      </c:pt>
                      <c:pt idx="22">
                        <c:v>31.765858917144943</c:v>
                      </c:pt>
                      <c:pt idx="23">
                        <c:v>31.863638572794937</c:v>
                      </c:pt>
                      <c:pt idx="24">
                        <c:v>31.71576377385875</c:v>
                      </c:pt>
                      <c:pt idx="25">
                        <c:v>31.7972593525453</c:v>
                      </c:pt>
                      <c:pt idx="26">
                        <c:v>31.13338380311248</c:v>
                      </c:pt>
                      <c:pt idx="27">
                        <c:v>32.044006295646483</c:v>
                      </c:pt>
                      <c:pt idx="28">
                        <c:v>32.131655655099642</c:v>
                      </c:pt>
                      <c:pt idx="29">
                        <c:v>31.48239277309661</c:v>
                      </c:pt>
                      <c:pt idx="30">
                        <c:v>31.698599269619947</c:v>
                      </c:pt>
                      <c:pt idx="31">
                        <c:v>31.579259105323331</c:v>
                      </c:pt>
                      <c:pt idx="32">
                        <c:v>31.687614898147281</c:v>
                      </c:pt>
                      <c:pt idx="33">
                        <c:v>30.835908390419913</c:v>
                      </c:pt>
                      <c:pt idx="34">
                        <c:v>31.03</c:v>
                      </c:pt>
                      <c:pt idx="35">
                        <c:v>31.291534194688737</c:v>
                      </c:pt>
                      <c:pt idx="36">
                        <c:v>31.625539722155903</c:v>
                      </c:pt>
                      <c:pt idx="37">
                        <c:v>31.209631767122204</c:v>
                      </c:pt>
                      <c:pt idx="38">
                        <c:v>31.441894096610046</c:v>
                      </c:pt>
                      <c:pt idx="39">
                        <c:v>31.238132789291651</c:v>
                      </c:pt>
                      <c:pt idx="40">
                        <c:v>31.19448262530257</c:v>
                      </c:pt>
                      <c:pt idx="41">
                        <c:v>31.384406435192002</c:v>
                      </c:pt>
                      <c:pt idx="42">
                        <c:v>30.756944322202582</c:v>
                      </c:pt>
                      <c:pt idx="43">
                        <c:v>30.98828854518597</c:v>
                      </c:pt>
                      <c:pt idx="44">
                        <c:v>30.778889161324614</c:v>
                      </c:pt>
                      <c:pt idx="45">
                        <c:v>30.954499734765243</c:v>
                      </c:pt>
                      <c:pt idx="46">
                        <c:v>30.800967022674261</c:v>
                      </c:pt>
                      <c:pt idx="47">
                        <c:v>30.798063114418433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3-841B-4166-A8E2-C996E122AD4B}"/>
                  </c:ext>
                </c:extLst>
              </c15:ser>
            </c15:filteredScatterSeries>
          </c:ext>
        </c:extLst>
      </c:scatterChart>
      <c:valAx>
        <c:axId val="1355178672"/>
        <c:scaling>
          <c:orientation val="minMax"/>
          <c:min val="4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96040576"/>
        <c:crosses val="autoZero"/>
        <c:crossBetween val="midCat"/>
      </c:valAx>
      <c:valAx>
        <c:axId val="129604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551786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RatePCorretto/Latitudine </a:t>
            </a:r>
          </a:p>
        </c:rich>
      </c:tx>
      <c:layout>
        <c:manualLayout>
          <c:xMode val="edge"/>
          <c:yMode val="edge"/>
          <c:x val="0.38083066511424823"/>
          <c:y val="1.32340811978614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5.1765226754704803E-2"/>
          <c:y val="7.3823231677776033E-2"/>
          <c:w val="0.92283534651626487"/>
          <c:h val="0.87111483604220974"/>
        </c:manualLayout>
      </c:layout>
      <c:scatterChart>
        <c:scatterStyle val="lineMarker"/>
        <c:varyColors val="0"/>
        <c:ser>
          <c:idx val="0"/>
          <c:order val="0"/>
          <c:tx>
            <c:v>Rate/Latitudine (Dati Pubblicati)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poly"/>
            <c:order val="3"/>
            <c:dispRSqr val="0"/>
            <c:dispEq val="1"/>
            <c:trendlineLbl>
              <c:layout>
                <c:manualLayout>
                  <c:x val="5.4366684349058697E-2"/>
                  <c:y val="-0.13514722056254733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'Normalizzare '!$C$3:$C$49</c:f>
                <c:numCache>
                  <c:formatCode>General</c:formatCode>
                  <c:ptCount val="47"/>
                  <c:pt idx="0">
                    <c:v>4.5430999999999999E-2</c:v>
                  </c:pt>
                  <c:pt idx="1">
                    <c:v>7.4995000000000006E-2</c:v>
                  </c:pt>
                  <c:pt idx="2">
                    <c:v>0.18802099999999999</c:v>
                  </c:pt>
                  <c:pt idx="3">
                    <c:v>8.8880000000000001E-2</c:v>
                  </c:pt>
                  <c:pt idx="4">
                    <c:v>6.8919999999999995E-2</c:v>
                  </c:pt>
                  <c:pt idx="5">
                    <c:v>0.162192</c:v>
                  </c:pt>
                  <c:pt idx="6">
                    <c:v>0.13067200000000001</c:v>
                  </c:pt>
                  <c:pt idx="7">
                    <c:v>0.11400399999999999</c:v>
                  </c:pt>
                  <c:pt idx="8">
                    <c:v>9.2487E-2</c:v>
                  </c:pt>
                  <c:pt idx="9">
                    <c:v>9.6052999999999999E-2</c:v>
                  </c:pt>
                  <c:pt idx="10">
                    <c:v>0.14064699999999999</c:v>
                  </c:pt>
                  <c:pt idx="11">
                    <c:v>0.111709</c:v>
                  </c:pt>
                  <c:pt idx="12">
                    <c:v>7.3574000000000001E-2</c:v>
                  </c:pt>
                  <c:pt idx="13">
                    <c:v>4.0828999999999997E-2</c:v>
                  </c:pt>
                  <c:pt idx="14">
                    <c:v>1.6499E-2</c:v>
                  </c:pt>
                  <c:pt idx="15">
                    <c:v>6.0448000000000002E-2</c:v>
                  </c:pt>
                  <c:pt idx="16">
                    <c:v>4.9936000000000001E-2</c:v>
                  </c:pt>
                  <c:pt idx="17">
                    <c:v>5.3533999999999998E-2</c:v>
                  </c:pt>
                  <c:pt idx="18">
                    <c:v>5.4040999999999999E-2</c:v>
                  </c:pt>
                  <c:pt idx="19">
                    <c:v>5.6547E-2</c:v>
                  </c:pt>
                  <c:pt idx="20">
                    <c:v>5.4191999999999997E-2</c:v>
                  </c:pt>
                  <c:pt idx="21">
                    <c:v>1.5838000000000001E-2</c:v>
                  </c:pt>
                  <c:pt idx="22">
                    <c:v>1.3671000000000001E-2</c:v>
                  </c:pt>
                  <c:pt idx="23">
                    <c:v>3.5291000000000003E-2</c:v>
                  </c:pt>
                  <c:pt idx="24">
                    <c:v>2.5564E-2</c:v>
                  </c:pt>
                  <c:pt idx="25">
                    <c:v>3.6588000000000002E-2</c:v>
                  </c:pt>
                  <c:pt idx="26">
                    <c:v>5.0678000000000001E-2</c:v>
                  </c:pt>
                  <c:pt idx="27">
                    <c:v>3.5775000000000001E-2</c:v>
                  </c:pt>
                  <c:pt idx="28">
                    <c:v>3.7553999999999997E-2</c:v>
                  </c:pt>
                  <c:pt idx="29">
                    <c:v>4.2594E-2</c:v>
                  </c:pt>
                  <c:pt idx="30">
                    <c:v>2.3843E-2</c:v>
                  </c:pt>
                  <c:pt idx="31">
                    <c:v>3.4079999999999999E-2</c:v>
                  </c:pt>
                  <c:pt idx="32">
                    <c:v>3.8776999999999999E-2</c:v>
                  </c:pt>
                  <c:pt idx="33">
                    <c:v>3.1888E-2</c:v>
                  </c:pt>
                  <c:pt idx="34">
                    <c:v>2.7334000000000001E-2</c:v>
                  </c:pt>
                  <c:pt idx="35">
                    <c:v>1.5434E-2</c:v>
                  </c:pt>
                  <c:pt idx="36">
                    <c:v>1.5688000000000001E-2</c:v>
                  </c:pt>
                  <c:pt idx="37">
                    <c:v>1.6143000000000001E-2</c:v>
                  </c:pt>
                  <c:pt idx="38">
                    <c:v>9.5350000000000001E-3</c:v>
                  </c:pt>
                  <c:pt idx="39">
                    <c:v>1.5611999999999999E-2</c:v>
                  </c:pt>
                  <c:pt idx="40">
                    <c:v>1.7923000000000001E-2</c:v>
                  </c:pt>
                  <c:pt idx="41">
                    <c:v>2.1958999999999999E-2</c:v>
                  </c:pt>
                  <c:pt idx="42">
                    <c:v>1.5276E-2</c:v>
                  </c:pt>
                  <c:pt idx="43">
                    <c:v>1.5722E-2</c:v>
                  </c:pt>
                  <c:pt idx="44">
                    <c:v>3.2432000000000002E-2</c:v>
                  </c:pt>
                  <c:pt idx="45">
                    <c:v>3.2739999999999998E-2</c:v>
                  </c:pt>
                  <c:pt idx="46">
                    <c:v>4.6317999999999998E-2</c:v>
                  </c:pt>
                </c:numCache>
              </c:numRef>
            </c:plus>
            <c:minus>
              <c:numRef>
                <c:f>'Normalizzare '!$C$3:$C$49</c:f>
                <c:numCache>
                  <c:formatCode>General</c:formatCode>
                  <c:ptCount val="47"/>
                  <c:pt idx="0">
                    <c:v>4.5430999999999999E-2</c:v>
                  </c:pt>
                  <c:pt idx="1">
                    <c:v>7.4995000000000006E-2</c:v>
                  </c:pt>
                  <c:pt idx="2">
                    <c:v>0.18802099999999999</c:v>
                  </c:pt>
                  <c:pt idx="3">
                    <c:v>8.8880000000000001E-2</c:v>
                  </c:pt>
                  <c:pt idx="4">
                    <c:v>6.8919999999999995E-2</c:v>
                  </c:pt>
                  <c:pt idx="5">
                    <c:v>0.162192</c:v>
                  </c:pt>
                  <c:pt idx="6">
                    <c:v>0.13067200000000001</c:v>
                  </c:pt>
                  <c:pt idx="7">
                    <c:v>0.11400399999999999</c:v>
                  </c:pt>
                  <c:pt idx="8">
                    <c:v>9.2487E-2</c:v>
                  </c:pt>
                  <c:pt idx="9">
                    <c:v>9.6052999999999999E-2</c:v>
                  </c:pt>
                  <c:pt idx="10">
                    <c:v>0.14064699999999999</c:v>
                  </c:pt>
                  <c:pt idx="11">
                    <c:v>0.111709</c:v>
                  </c:pt>
                  <c:pt idx="12">
                    <c:v>7.3574000000000001E-2</c:v>
                  </c:pt>
                  <c:pt idx="13">
                    <c:v>4.0828999999999997E-2</c:v>
                  </c:pt>
                  <c:pt idx="14">
                    <c:v>1.6499E-2</c:v>
                  </c:pt>
                  <c:pt idx="15">
                    <c:v>6.0448000000000002E-2</c:v>
                  </c:pt>
                  <c:pt idx="16">
                    <c:v>4.9936000000000001E-2</c:v>
                  </c:pt>
                  <c:pt idx="17">
                    <c:v>5.3533999999999998E-2</c:v>
                  </c:pt>
                  <c:pt idx="18">
                    <c:v>5.4040999999999999E-2</c:v>
                  </c:pt>
                  <c:pt idx="19">
                    <c:v>5.6547E-2</c:v>
                  </c:pt>
                  <c:pt idx="20">
                    <c:v>5.4191999999999997E-2</c:v>
                  </c:pt>
                  <c:pt idx="21">
                    <c:v>1.5838000000000001E-2</c:v>
                  </c:pt>
                  <c:pt idx="22">
                    <c:v>1.3671000000000001E-2</c:v>
                  </c:pt>
                  <c:pt idx="23">
                    <c:v>3.5291000000000003E-2</c:v>
                  </c:pt>
                  <c:pt idx="24">
                    <c:v>2.5564E-2</c:v>
                  </c:pt>
                  <c:pt idx="25">
                    <c:v>3.6588000000000002E-2</c:v>
                  </c:pt>
                  <c:pt idx="26">
                    <c:v>5.0678000000000001E-2</c:v>
                  </c:pt>
                  <c:pt idx="27">
                    <c:v>3.5775000000000001E-2</c:v>
                  </c:pt>
                  <c:pt idx="28">
                    <c:v>3.7553999999999997E-2</c:v>
                  </c:pt>
                  <c:pt idx="29">
                    <c:v>4.2594E-2</c:v>
                  </c:pt>
                  <c:pt idx="30">
                    <c:v>2.3843E-2</c:v>
                  </c:pt>
                  <c:pt idx="31">
                    <c:v>3.4079999999999999E-2</c:v>
                  </c:pt>
                  <c:pt idx="32">
                    <c:v>3.8776999999999999E-2</c:v>
                  </c:pt>
                  <c:pt idx="33">
                    <c:v>3.1888E-2</c:v>
                  </c:pt>
                  <c:pt idx="34">
                    <c:v>2.7334000000000001E-2</c:v>
                  </c:pt>
                  <c:pt idx="35">
                    <c:v>1.5434E-2</c:v>
                  </c:pt>
                  <c:pt idx="36">
                    <c:v>1.5688000000000001E-2</c:v>
                  </c:pt>
                  <c:pt idx="37">
                    <c:v>1.6143000000000001E-2</c:v>
                  </c:pt>
                  <c:pt idx="38">
                    <c:v>9.5350000000000001E-3</c:v>
                  </c:pt>
                  <c:pt idx="39">
                    <c:v>1.5611999999999999E-2</c:v>
                  </c:pt>
                  <c:pt idx="40">
                    <c:v>1.7923000000000001E-2</c:v>
                  </c:pt>
                  <c:pt idx="41">
                    <c:v>2.1958999999999999E-2</c:v>
                  </c:pt>
                  <c:pt idx="42">
                    <c:v>1.5276E-2</c:v>
                  </c:pt>
                  <c:pt idx="43">
                    <c:v>1.5722E-2</c:v>
                  </c:pt>
                  <c:pt idx="44">
                    <c:v>3.2432000000000002E-2</c:v>
                  </c:pt>
                  <c:pt idx="45">
                    <c:v>3.2739999999999998E-2</c:v>
                  </c:pt>
                  <c:pt idx="46">
                    <c:v>4.6317999999999998E-2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xVal>
            <c:numRef>
              <c:f>'Normalizzare '!$A$3:$A$49</c:f>
              <c:numCache>
                <c:formatCode>0.00</c:formatCode>
                <c:ptCount val="47"/>
                <c:pt idx="0">
                  <c:v>35.5</c:v>
                </c:pt>
                <c:pt idx="1">
                  <c:v>37.520000000000003</c:v>
                </c:pt>
                <c:pt idx="2">
                  <c:v>38.04</c:v>
                </c:pt>
                <c:pt idx="3">
                  <c:v>39.31</c:v>
                </c:pt>
                <c:pt idx="4">
                  <c:v>42.09</c:v>
                </c:pt>
                <c:pt idx="5">
                  <c:v>44.5</c:v>
                </c:pt>
                <c:pt idx="6">
                  <c:v>46.23</c:v>
                </c:pt>
                <c:pt idx="7">
                  <c:v>47.25</c:v>
                </c:pt>
                <c:pt idx="8">
                  <c:v>47.75</c:v>
                </c:pt>
                <c:pt idx="9">
                  <c:v>48.25</c:v>
                </c:pt>
                <c:pt idx="10">
                  <c:v>48.75</c:v>
                </c:pt>
                <c:pt idx="11">
                  <c:v>49.25</c:v>
                </c:pt>
                <c:pt idx="12">
                  <c:v>49.75</c:v>
                </c:pt>
                <c:pt idx="13">
                  <c:v>52.34</c:v>
                </c:pt>
                <c:pt idx="14">
                  <c:v>66.25</c:v>
                </c:pt>
                <c:pt idx="15">
                  <c:v>66.75</c:v>
                </c:pt>
                <c:pt idx="16">
                  <c:v>67.25</c:v>
                </c:pt>
                <c:pt idx="17">
                  <c:v>67.75</c:v>
                </c:pt>
                <c:pt idx="18">
                  <c:v>68.25</c:v>
                </c:pt>
                <c:pt idx="19">
                  <c:v>68.75</c:v>
                </c:pt>
                <c:pt idx="20">
                  <c:v>69.25</c:v>
                </c:pt>
                <c:pt idx="21">
                  <c:v>69.75</c:v>
                </c:pt>
                <c:pt idx="22">
                  <c:v>70.25</c:v>
                </c:pt>
                <c:pt idx="23">
                  <c:v>70.75</c:v>
                </c:pt>
                <c:pt idx="24">
                  <c:v>71.25</c:v>
                </c:pt>
                <c:pt idx="25">
                  <c:v>71.75</c:v>
                </c:pt>
                <c:pt idx="26">
                  <c:v>72.25</c:v>
                </c:pt>
                <c:pt idx="27">
                  <c:v>72.75</c:v>
                </c:pt>
                <c:pt idx="28">
                  <c:v>73.25</c:v>
                </c:pt>
                <c:pt idx="29">
                  <c:v>73.75</c:v>
                </c:pt>
                <c:pt idx="30">
                  <c:v>74.25</c:v>
                </c:pt>
                <c:pt idx="31">
                  <c:v>74.75</c:v>
                </c:pt>
                <c:pt idx="32">
                  <c:v>75.25</c:v>
                </c:pt>
                <c:pt idx="33">
                  <c:v>75.75</c:v>
                </c:pt>
                <c:pt idx="34">
                  <c:v>76.25</c:v>
                </c:pt>
                <c:pt idx="35">
                  <c:v>76.75</c:v>
                </c:pt>
                <c:pt idx="36">
                  <c:v>77.25</c:v>
                </c:pt>
                <c:pt idx="37">
                  <c:v>77.75</c:v>
                </c:pt>
                <c:pt idx="38">
                  <c:v>78.25</c:v>
                </c:pt>
                <c:pt idx="39">
                  <c:v>78.75</c:v>
                </c:pt>
                <c:pt idx="40">
                  <c:v>79.25</c:v>
                </c:pt>
                <c:pt idx="41">
                  <c:v>79.75</c:v>
                </c:pt>
                <c:pt idx="42">
                  <c:v>80.25</c:v>
                </c:pt>
                <c:pt idx="43">
                  <c:v>80.75</c:v>
                </c:pt>
                <c:pt idx="44">
                  <c:v>81.25</c:v>
                </c:pt>
                <c:pt idx="45">
                  <c:v>81.75</c:v>
                </c:pt>
                <c:pt idx="46">
                  <c:v>82.25</c:v>
                </c:pt>
              </c:numCache>
            </c:numRef>
          </c:xVal>
          <c:yVal>
            <c:numRef>
              <c:f>'Normalizzare '!$B$3:$B$49</c:f>
              <c:numCache>
                <c:formatCode>General</c:formatCode>
                <c:ptCount val="47"/>
                <c:pt idx="0">
                  <c:v>32.628076</c:v>
                </c:pt>
                <c:pt idx="1">
                  <c:v>32.286154000000003</c:v>
                </c:pt>
                <c:pt idx="2">
                  <c:v>32.874493000000001</c:v>
                </c:pt>
                <c:pt idx="3">
                  <c:v>32.931998999999998</c:v>
                </c:pt>
                <c:pt idx="4">
                  <c:v>33.703533</c:v>
                </c:pt>
                <c:pt idx="5">
                  <c:v>33.572346000000003</c:v>
                </c:pt>
                <c:pt idx="6">
                  <c:v>34.136431000000002</c:v>
                </c:pt>
                <c:pt idx="7">
                  <c:v>34.376024000000001</c:v>
                </c:pt>
                <c:pt idx="8">
                  <c:v>34.499848</c:v>
                </c:pt>
                <c:pt idx="9">
                  <c:v>34.234242000000002</c:v>
                </c:pt>
                <c:pt idx="10">
                  <c:v>34.308410000000002</c:v>
                </c:pt>
                <c:pt idx="11">
                  <c:v>34.379725999999998</c:v>
                </c:pt>
                <c:pt idx="12">
                  <c:v>34.383710000000001</c:v>
                </c:pt>
                <c:pt idx="13">
                  <c:v>34.721041</c:v>
                </c:pt>
                <c:pt idx="14">
                  <c:v>34.950443999999997</c:v>
                </c:pt>
                <c:pt idx="15">
                  <c:v>35.153267</c:v>
                </c:pt>
                <c:pt idx="16">
                  <c:v>35.299166999999997</c:v>
                </c:pt>
                <c:pt idx="17">
                  <c:v>35.147848000000003</c:v>
                </c:pt>
                <c:pt idx="18">
                  <c:v>35.298070000000003</c:v>
                </c:pt>
                <c:pt idx="19">
                  <c:v>35.372602000000001</c:v>
                </c:pt>
                <c:pt idx="20">
                  <c:v>35.235019000000001</c:v>
                </c:pt>
                <c:pt idx="21">
                  <c:v>35.022029000000003</c:v>
                </c:pt>
                <c:pt idx="22">
                  <c:v>34.939762999999999</c:v>
                </c:pt>
                <c:pt idx="23">
                  <c:v>35.139040000000001</c:v>
                </c:pt>
                <c:pt idx="24">
                  <c:v>34.990727999999997</c:v>
                </c:pt>
                <c:pt idx="25">
                  <c:v>35.360140000000001</c:v>
                </c:pt>
                <c:pt idx="26">
                  <c:v>35.413417000000003</c:v>
                </c:pt>
                <c:pt idx="27">
                  <c:v>35.362779000000003</c:v>
                </c:pt>
                <c:pt idx="28">
                  <c:v>35.399267999999999</c:v>
                </c:pt>
                <c:pt idx="29">
                  <c:v>35.383439000000003</c:v>
                </c:pt>
                <c:pt idx="30">
                  <c:v>35.210461000000002</c:v>
                </c:pt>
                <c:pt idx="31">
                  <c:v>35.033082</c:v>
                </c:pt>
                <c:pt idx="32">
                  <c:v>34.937474000000002</c:v>
                </c:pt>
                <c:pt idx="33">
                  <c:v>35.076636000000001</c:v>
                </c:pt>
                <c:pt idx="34">
                  <c:v>34.989961999999998</c:v>
                </c:pt>
                <c:pt idx="35">
                  <c:v>35.158383999999998</c:v>
                </c:pt>
                <c:pt idx="36">
                  <c:v>35.049132999999998</c:v>
                </c:pt>
                <c:pt idx="37">
                  <c:v>34.879283999999998</c:v>
                </c:pt>
                <c:pt idx="38">
                  <c:v>35.035080999999998</c:v>
                </c:pt>
                <c:pt idx="39">
                  <c:v>35.162542999999999</c:v>
                </c:pt>
                <c:pt idx="40">
                  <c:v>35.002338000000002</c:v>
                </c:pt>
                <c:pt idx="41">
                  <c:v>35.115428999999999</c:v>
                </c:pt>
                <c:pt idx="42">
                  <c:v>35.211505000000002</c:v>
                </c:pt>
                <c:pt idx="43">
                  <c:v>35.166497999999997</c:v>
                </c:pt>
                <c:pt idx="44">
                  <c:v>35.153103000000002</c:v>
                </c:pt>
                <c:pt idx="45">
                  <c:v>35.159829999999999</c:v>
                </c:pt>
                <c:pt idx="46">
                  <c:v>35.215259000000003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E36-4609-A74B-637D0E62B6D4}"/>
            </c:ext>
          </c:extLst>
        </c:ser>
        <c:ser>
          <c:idx val="2"/>
          <c:order val="2"/>
          <c:tx>
            <c:v>Rate non Normalizzato 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'MeanRate '!$G$2:$G$50</c:f>
              <c:numCache>
                <c:formatCode>0.00</c:formatCode>
                <c:ptCount val="49"/>
                <c:pt idx="0">
                  <c:v>50.019999999999996</c:v>
                </c:pt>
                <c:pt idx="1">
                  <c:v>51.350000000000016</c:v>
                </c:pt>
                <c:pt idx="2">
                  <c:v>52.320000000000022</c:v>
                </c:pt>
                <c:pt idx="3">
                  <c:v>52.320000000000007</c:v>
                </c:pt>
                <c:pt idx="4">
                  <c:v>52.320000000000007</c:v>
                </c:pt>
                <c:pt idx="5">
                  <c:v>53.45</c:v>
                </c:pt>
                <c:pt idx="6">
                  <c:v>54.97</c:v>
                </c:pt>
                <c:pt idx="7">
                  <c:v>56.08</c:v>
                </c:pt>
                <c:pt idx="8">
                  <c:v>57.059999999999981</c:v>
                </c:pt>
                <c:pt idx="9">
                  <c:v>58.03</c:v>
                </c:pt>
                <c:pt idx="10">
                  <c:v>60.173636363636362</c:v>
                </c:pt>
                <c:pt idx="11">
                  <c:v>60.88</c:v>
                </c:pt>
                <c:pt idx="12">
                  <c:v>61.707499999999996</c:v>
                </c:pt>
                <c:pt idx="13">
                  <c:v>62.270999999999994</c:v>
                </c:pt>
                <c:pt idx="14">
                  <c:v>62.74</c:v>
                </c:pt>
                <c:pt idx="15">
                  <c:v>63.440000000000005</c:v>
                </c:pt>
                <c:pt idx="16">
                  <c:v>64.02</c:v>
                </c:pt>
                <c:pt idx="17">
                  <c:v>64.25</c:v>
                </c:pt>
                <c:pt idx="18">
                  <c:v>65.31</c:v>
                </c:pt>
                <c:pt idx="19">
                  <c:v>66.290000000000006</c:v>
                </c:pt>
                <c:pt idx="20">
                  <c:v>67.260000000000005</c:v>
                </c:pt>
                <c:pt idx="21">
                  <c:v>68.44</c:v>
                </c:pt>
                <c:pt idx="22">
                  <c:v>69.13</c:v>
                </c:pt>
                <c:pt idx="23">
                  <c:v>69.680000000000035</c:v>
                </c:pt>
                <c:pt idx="24">
                  <c:v>70.02</c:v>
                </c:pt>
                <c:pt idx="25">
                  <c:v>68.44</c:v>
                </c:pt>
                <c:pt idx="26">
                  <c:v>67.850000000000009</c:v>
                </c:pt>
                <c:pt idx="27">
                  <c:v>65.62</c:v>
                </c:pt>
                <c:pt idx="28">
                  <c:v>63.809999999999995</c:v>
                </c:pt>
                <c:pt idx="29">
                  <c:v>62.45</c:v>
                </c:pt>
                <c:pt idx="30">
                  <c:v>59.269999999999989</c:v>
                </c:pt>
                <c:pt idx="31">
                  <c:v>57.769999999999989</c:v>
                </c:pt>
                <c:pt idx="32">
                  <c:v>54.32</c:v>
                </c:pt>
                <c:pt idx="33">
                  <c:v>55.449999999999996</c:v>
                </c:pt>
                <c:pt idx="34">
                  <c:v>54.92</c:v>
                </c:pt>
                <c:pt idx="35">
                  <c:v>54.309999999999995</c:v>
                </c:pt>
                <c:pt idx="36">
                  <c:v>53.63000000000001</c:v>
                </c:pt>
                <c:pt idx="37">
                  <c:v>53.420000000000009</c:v>
                </c:pt>
                <c:pt idx="38">
                  <c:v>52.260000000000005</c:v>
                </c:pt>
                <c:pt idx="39">
                  <c:v>51.529999999999987</c:v>
                </c:pt>
                <c:pt idx="40">
                  <c:v>51.53</c:v>
                </c:pt>
                <c:pt idx="41">
                  <c:v>50.43</c:v>
                </c:pt>
                <c:pt idx="42">
                  <c:v>49.32</c:v>
                </c:pt>
                <c:pt idx="43">
                  <c:v>48.79</c:v>
                </c:pt>
                <c:pt idx="44">
                  <c:v>48.84</c:v>
                </c:pt>
                <c:pt idx="45">
                  <c:v>47.769999999999989</c:v>
                </c:pt>
                <c:pt idx="46">
                  <c:v>47.24</c:v>
                </c:pt>
                <c:pt idx="47">
                  <c:v>46.360000000000007</c:v>
                </c:pt>
                <c:pt idx="48">
                  <c:v>45.550000000000004</c:v>
                </c:pt>
              </c:numCache>
            </c:numRef>
          </c:xVal>
          <c:yVal>
            <c:numRef>
              <c:f>'MeanRate '!$E$2:$E$50</c:f>
              <c:numCache>
                <c:formatCode>0.00</c:formatCode>
                <c:ptCount val="49"/>
                <c:pt idx="0">
                  <c:v>30.910106016944514</c:v>
                </c:pt>
                <c:pt idx="1">
                  <c:v>30.931992484265979</c:v>
                </c:pt>
                <c:pt idx="2">
                  <c:v>31.074684728961071</c:v>
                </c:pt>
                <c:pt idx="3">
                  <c:v>31.163576870627718</c:v>
                </c:pt>
                <c:pt idx="4">
                  <c:v>31.163576870627718</c:v>
                </c:pt>
                <c:pt idx="5">
                  <c:v>31.101669304078953</c:v>
                </c:pt>
                <c:pt idx="6">
                  <c:v>31.037285800574143</c:v>
                </c:pt>
                <c:pt idx="7">
                  <c:v>30.712206182725289</c:v>
                </c:pt>
                <c:pt idx="8">
                  <c:v>31.126736200924075</c:v>
                </c:pt>
                <c:pt idx="9">
                  <c:v>31.158846197679576</c:v>
                </c:pt>
                <c:pt idx="10">
                  <c:v>31.74148957495985</c:v>
                </c:pt>
                <c:pt idx="11">
                  <c:v>31.726113523011328</c:v>
                </c:pt>
                <c:pt idx="12">
                  <c:v>31.802047817438961</c:v>
                </c:pt>
                <c:pt idx="13">
                  <c:v>31.775074616073315</c:v>
                </c:pt>
                <c:pt idx="14">
                  <c:v>31.715141787737679</c:v>
                </c:pt>
                <c:pt idx="15">
                  <c:v>31.980816487110896</c:v>
                </c:pt>
                <c:pt idx="16">
                  <c:v>31.992255187229453</c:v>
                </c:pt>
                <c:pt idx="17">
                  <c:v>31.811634886461594</c:v>
                </c:pt>
                <c:pt idx="18">
                  <c:v>31.800409852300717</c:v>
                </c:pt>
                <c:pt idx="19">
                  <c:v>32.128937265092311</c:v>
                </c:pt>
                <c:pt idx="20">
                  <c:v>31.894990168112713</c:v>
                </c:pt>
                <c:pt idx="21">
                  <c:v>32.018710572472159</c:v>
                </c:pt>
                <c:pt idx="22">
                  <c:v>31.765858917144943</c:v>
                </c:pt>
                <c:pt idx="23">
                  <c:v>31.863638572794937</c:v>
                </c:pt>
                <c:pt idx="24">
                  <c:v>31.71576377385875</c:v>
                </c:pt>
                <c:pt idx="25">
                  <c:v>31.7972593525453</c:v>
                </c:pt>
                <c:pt idx="26">
                  <c:v>31.13338380311248</c:v>
                </c:pt>
                <c:pt idx="27">
                  <c:v>32.044006295646483</c:v>
                </c:pt>
                <c:pt idx="28">
                  <c:v>32.131655655099642</c:v>
                </c:pt>
                <c:pt idx="29">
                  <c:v>31.48239277309661</c:v>
                </c:pt>
                <c:pt idx="30">
                  <c:v>31.698599269619947</c:v>
                </c:pt>
                <c:pt idx="31">
                  <c:v>31.579259105323331</c:v>
                </c:pt>
                <c:pt idx="32">
                  <c:v>31.687614898147281</c:v>
                </c:pt>
                <c:pt idx="33">
                  <c:v>30.835908390419913</c:v>
                </c:pt>
                <c:pt idx="34">
                  <c:v>31.03</c:v>
                </c:pt>
                <c:pt idx="35">
                  <c:v>31.291534194688737</c:v>
                </c:pt>
                <c:pt idx="36">
                  <c:v>31.625539722155903</c:v>
                </c:pt>
                <c:pt idx="37">
                  <c:v>31.209631767122204</c:v>
                </c:pt>
                <c:pt idx="38">
                  <c:v>31.441894096610046</c:v>
                </c:pt>
                <c:pt idx="39">
                  <c:v>31.238132789291651</c:v>
                </c:pt>
                <c:pt idx="40">
                  <c:v>31.19448262530257</c:v>
                </c:pt>
                <c:pt idx="41">
                  <c:v>31.384406435192002</c:v>
                </c:pt>
                <c:pt idx="42">
                  <c:v>30.756944322202582</c:v>
                </c:pt>
                <c:pt idx="43">
                  <c:v>30.98828854518597</c:v>
                </c:pt>
                <c:pt idx="44">
                  <c:v>30.778889161324614</c:v>
                </c:pt>
                <c:pt idx="45">
                  <c:v>30.954499734765243</c:v>
                </c:pt>
                <c:pt idx="46">
                  <c:v>30.800967022674261</c:v>
                </c:pt>
                <c:pt idx="47">
                  <c:v>30.798063114418433</c:v>
                </c:pt>
                <c:pt idx="48">
                  <c:v>30.828410299777584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E36-4609-A74B-637D0E62B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5178672"/>
        <c:axId val="1296040576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1"/>
                <c:tx>
                  <c:v>Rate Normalizzato </c:v>
                </c:tx>
                <c:spPr>
                  <a:ln w="25400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trendline>
                  <c:spPr>
                    <a:ln w="19050" cap="rnd">
                      <a:solidFill>
                        <a:schemeClr val="accent2"/>
                      </a:solidFill>
                      <a:prstDash val="sysDot"/>
                    </a:ln>
                    <a:effectLst/>
                  </c:spPr>
                  <c:trendlineType val="poly"/>
                  <c:order val="3"/>
                  <c:dispRSqr val="0"/>
                  <c:dispEq val="0"/>
                </c:trendline>
                <c:xVal>
                  <c:numRef>
                    <c:extLst>
                      <c:ext uri="{02D57815-91ED-43cb-92C2-25804820EDAC}">
                        <c15:formulaRef>
                          <c15:sqref>'Normalizzare '!$A$3:$A$49</c15:sqref>
                        </c15:formulaRef>
                      </c:ext>
                    </c:extLst>
                    <c:numCache>
                      <c:formatCode>0.00</c:formatCode>
                      <c:ptCount val="47"/>
                      <c:pt idx="0">
                        <c:v>35.5</c:v>
                      </c:pt>
                      <c:pt idx="1">
                        <c:v>37.520000000000003</c:v>
                      </c:pt>
                      <c:pt idx="2">
                        <c:v>38.04</c:v>
                      </c:pt>
                      <c:pt idx="3">
                        <c:v>39.31</c:v>
                      </c:pt>
                      <c:pt idx="4">
                        <c:v>42.09</c:v>
                      </c:pt>
                      <c:pt idx="5">
                        <c:v>44.5</c:v>
                      </c:pt>
                      <c:pt idx="6">
                        <c:v>46.23</c:v>
                      </c:pt>
                      <c:pt idx="7">
                        <c:v>47.25</c:v>
                      </c:pt>
                      <c:pt idx="8">
                        <c:v>47.75</c:v>
                      </c:pt>
                      <c:pt idx="9">
                        <c:v>48.25</c:v>
                      </c:pt>
                      <c:pt idx="10">
                        <c:v>48.75</c:v>
                      </c:pt>
                      <c:pt idx="11">
                        <c:v>49.25</c:v>
                      </c:pt>
                      <c:pt idx="12">
                        <c:v>49.75</c:v>
                      </c:pt>
                      <c:pt idx="13">
                        <c:v>52.34</c:v>
                      </c:pt>
                      <c:pt idx="14">
                        <c:v>66.25</c:v>
                      </c:pt>
                      <c:pt idx="15">
                        <c:v>66.75</c:v>
                      </c:pt>
                      <c:pt idx="16">
                        <c:v>67.25</c:v>
                      </c:pt>
                      <c:pt idx="17">
                        <c:v>67.75</c:v>
                      </c:pt>
                      <c:pt idx="18">
                        <c:v>68.25</c:v>
                      </c:pt>
                      <c:pt idx="19">
                        <c:v>68.75</c:v>
                      </c:pt>
                      <c:pt idx="20">
                        <c:v>69.25</c:v>
                      </c:pt>
                      <c:pt idx="21">
                        <c:v>69.75</c:v>
                      </c:pt>
                      <c:pt idx="22">
                        <c:v>70.25</c:v>
                      </c:pt>
                      <c:pt idx="23">
                        <c:v>70.75</c:v>
                      </c:pt>
                      <c:pt idx="24">
                        <c:v>71.25</c:v>
                      </c:pt>
                      <c:pt idx="25">
                        <c:v>71.75</c:v>
                      </c:pt>
                      <c:pt idx="26">
                        <c:v>72.25</c:v>
                      </c:pt>
                      <c:pt idx="27">
                        <c:v>72.75</c:v>
                      </c:pt>
                      <c:pt idx="28">
                        <c:v>73.25</c:v>
                      </c:pt>
                      <c:pt idx="29">
                        <c:v>73.75</c:v>
                      </c:pt>
                      <c:pt idx="30">
                        <c:v>74.25</c:v>
                      </c:pt>
                      <c:pt idx="31">
                        <c:v>74.75</c:v>
                      </c:pt>
                      <c:pt idx="32">
                        <c:v>75.25</c:v>
                      </c:pt>
                      <c:pt idx="33">
                        <c:v>75.75</c:v>
                      </c:pt>
                      <c:pt idx="34">
                        <c:v>76.25</c:v>
                      </c:pt>
                      <c:pt idx="35">
                        <c:v>76.75</c:v>
                      </c:pt>
                      <c:pt idx="36">
                        <c:v>77.25</c:v>
                      </c:pt>
                      <c:pt idx="37">
                        <c:v>77.75</c:v>
                      </c:pt>
                      <c:pt idx="38">
                        <c:v>78.25</c:v>
                      </c:pt>
                      <c:pt idx="39">
                        <c:v>78.75</c:v>
                      </c:pt>
                      <c:pt idx="40">
                        <c:v>79.25</c:v>
                      </c:pt>
                      <c:pt idx="41">
                        <c:v>79.75</c:v>
                      </c:pt>
                      <c:pt idx="42">
                        <c:v>80.25</c:v>
                      </c:pt>
                      <c:pt idx="43">
                        <c:v>80.75</c:v>
                      </c:pt>
                      <c:pt idx="44">
                        <c:v>81.25</c:v>
                      </c:pt>
                      <c:pt idx="45">
                        <c:v>81.75</c:v>
                      </c:pt>
                      <c:pt idx="46">
                        <c:v>82.25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'GraficoNormalizzato '!$F$2:$F$49</c15:sqref>
                        </c15:formulaRef>
                      </c:ext>
                    </c:extLst>
                    <c:numCache>
                      <c:formatCode>General</c:formatCode>
                      <c:ptCount val="48"/>
                      <c:pt idx="0">
                        <c:v>30.910106016944514</c:v>
                      </c:pt>
                      <c:pt idx="1">
                        <c:v>30.931992484265979</c:v>
                      </c:pt>
                      <c:pt idx="2">
                        <c:v>31.074684728961071</c:v>
                      </c:pt>
                      <c:pt idx="3">
                        <c:v>31.163576870627718</c:v>
                      </c:pt>
                      <c:pt idx="4">
                        <c:v>31.163576870627718</c:v>
                      </c:pt>
                      <c:pt idx="5">
                        <c:v>31.101669304078953</c:v>
                      </c:pt>
                      <c:pt idx="6">
                        <c:v>31.037285800574143</c:v>
                      </c:pt>
                      <c:pt idx="7">
                        <c:v>30.712206182725289</c:v>
                      </c:pt>
                      <c:pt idx="8">
                        <c:v>31.126736200924075</c:v>
                      </c:pt>
                      <c:pt idx="9">
                        <c:v>31.158846197679576</c:v>
                      </c:pt>
                      <c:pt idx="10">
                        <c:v>31.74148957495985</c:v>
                      </c:pt>
                      <c:pt idx="11">
                        <c:v>31.726113523011328</c:v>
                      </c:pt>
                      <c:pt idx="12">
                        <c:v>31.802047817438961</c:v>
                      </c:pt>
                      <c:pt idx="13">
                        <c:v>31.775074616073315</c:v>
                      </c:pt>
                      <c:pt idx="14">
                        <c:v>31.715141787737679</c:v>
                      </c:pt>
                      <c:pt idx="15">
                        <c:v>31.980816487110896</c:v>
                      </c:pt>
                      <c:pt idx="16">
                        <c:v>31.992255187229453</c:v>
                      </c:pt>
                      <c:pt idx="17">
                        <c:v>31.811634886461594</c:v>
                      </c:pt>
                      <c:pt idx="18">
                        <c:v>31.800409852300717</c:v>
                      </c:pt>
                      <c:pt idx="19">
                        <c:v>32.128937265092311</c:v>
                      </c:pt>
                      <c:pt idx="20">
                        <c:v>31.894990168112713</c:v>
                      </c:pt>
                      <c:pt idx="21">
                        <c:v>32.018710572472159</c:v>
                      </c:pt>
                      <c:pt idx="22">
                        <c:v>31.765858917144943</c:v>
                      </c:pt>
                      <c:pt idx="23">
                        <c:v>31.863638572794937</c:v>
                      </c:pt>
                      <c:pt idx="24">
                        <c:v>31.71576377385875</c:v>
                      </c:pt>
                      <c:pt idx="25">
                        <c:v>31.7972593525453</c:v>
                      </c:pt>
                      <c:pt idx="26">
                        <c:v>31.13338380311248</c:v>
                      </c:pt>
                      <c:pt idx="27">
                        <c:v>32.044006295646483</c:v>
                      </c:pt>
                      <c:pt idx="28">
                        <c:v>32.131655655099642</c:v>
                      </c:pt>
                      <c:pt idx="29">
                        <c:v>31.48239277309661</c:v>
                      </c:pt>
                      <c:pt idx="30">
                        <c:v>31.698599269619947</c:v>
                      </c:pt>
                      <c:pt idx="31">
                        <c:v>31.579259105323331</c:v>
                      </c:pt>
                      <c:pt idx="32">
                        <c:v>31.687614898147281</c:v>
                      </c:pt>
                      <c:pt idx="33">
                        <c:v>30.835908390419913</c:v>
                      </c:pt>
                      <c:pt idx="34">
                        <c:v>31.03</c:v>
                      </c:pt>
                      <c:pt idx="35">
                        <c:v>31.291534194688737</c:v>
                      </c:pt>
                      <c:pt idx="36">
                        <c:v>31.625539722155903</c:v>
                      </c:pt>
                      <c:pt idx="37">
                        <c:v>31.209631767122204</c:v>
                      </c:pt>
                      <c:pt idx="38">
                        <c:v>31.441894096610046</c:v>
                      </c:pt>
                      <c:pt idx="39">
                        <c:v>31.238132789291651</c:v>
                      </c:pt>
                      <c:pt idx="40">
                        <c:v>31.19448262530257</c:v>
                      </c:pt>
                      <c:pt idx="41">
                        <c:v>31.384406435192002</c:v>
                      </c:pt>
                      <c:pt idx="42">
                        <c:v>30.756944322202582</c:v>
                      </c:pt>
                      <c:pt idx="43">
                        <c:v>30.98828854518597</c:v>
                      </c:pt>
                      <c:pt idx="44">
                        <c:v>30.778889161324614</c:v>
                      </c:pt>
                      <c:pt idx="45">
                        <c:v>30.954499734765243</c:v>
                      </c:pt>
                      <c:pt idx="46">
                        <c:v>30.800967022674261</c:v>
                      </c:pt>
                      <c:pt idx="47">
                        <c:v>30.798063114418433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4-CE36-4609-A74B-637D0E62B6D4}"/>
                  </c:ext>
                </c:extLst>
              </c15:ser>
            </c15:filteredScatterSeries>
          </c:ext>
        </c:extLst>
      </c:scatterChart>
      <c:valAx>
        <c:axId val="1355178672"/>
        <c:scaling>
          <c:orientation val="minMax"/>
          <c:min val="4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96040576"/>
        <c:crosses val="autoZero"/>
        <c:crossBetween val="midCat"/>
      </c:valAx>
      <c:valAx>
        <c:axId val="129604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551786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Rate</a:t>
            </a:r>
            <a:r>
              <a:rPr lang="en-US" baseline="0" dirty="0"/>
              <a:t> </a:t>
            </a:r>
            <a:r>
              <a:rPr lang="en-US" dirty="0" err="1"/>
              <a:t>Corretto</a:t>
            </a:r>
            <a:r>
              <a:rPr lang="en-US" dirty="0"/>
              <a:t> per la </a:t>
            </a:r>
            <a:r>
              <a:rPr lang="en-US" dirty="0" err="1"/>
              <a:t>pressione</a:t>
            </a:r>
            <a:r>
              <a:rPr lang="en-US" dirty="0"/>
              <a:t>/</a:t>
            </a:r>
            <a:r>
              <a:rPr lang="en-US" dirty="0" err="1"/>
              <a:t>Latitudine</a:t>
            </a:r>
            <a:r>
              <a:rPr lang="en-US" dirty="0"/>
              <a:t> </a:t>
            </a:r>
          </a:p>
        </c:rich>
      </c:tx>
      <c:layout>
        <c:manualLayout>
          <c:xMode val="edge"/>
          <c:yMode val="edge"/>
          <c:x val="0.10642630887778848"/>
          <c:y val="1.66324232283795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4.8845894772138729E-2"/>
          <c:y val="0.12416610865524341"/>
          <c:w val="0.92283534651626487"/>
          <c:h val="0.80695399386315902"/>
        </c:manualLayout>
      </c:layout>
      <c:scatterChart>
        <c:scatterStyle val="lineMarker"/>
        <c:varyColors val="0"/>
        <c:ser>
          <c:idx val="0"/>
          <c:order val="0"/>
          <c:tx>
            <c:v>Rate/Latitudine (Dati Pubblicati)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poly"/>
            <c:order val="3"/>
            <c:dispRSqr val="0"/>
            <c:dispEq val="1"/>
            <c:trendlineLbl>
              <c:layout>
                <c:manualLayout>
                  <c:x val="5.4491610380972208E-2"/>
                  <c:y val="-0.22393562411841378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'Normalizzare '!$C$3:$C$49</c:f>
                <c:numCache>
                  <c:formatCode>General</c:formatCode>
                  <c:ptCount val="47"/>
                  <c:pt idx="0">
                    <c:v>4.5430999999999999E-2</c:v>
                  </c:pt>
                  <c:pt idx="1">
                    <c:v>7.4995000000000006E-2</c:v>
                  </c:pt>
                  <c:pt idx="2">
                    <c:v>0.18802099999999999</c:v>
                  </c:pt>
                  <c:pt idx="3">
                    <c:v>8.8880000000000001E-2</c:v>
                  </c:pt>
                  <c:pt idx="4">
                    <c:v>6.8919999999999995E-2</c:v>
                  </c:pt>
                  <c:pt idx="5">
                    <c:v>0.162192</c:v>
                  </c:pt>
                  <c:pt idx="6">
                    <c:v>0.13067200000000001</c:v>
                  </c:pt>
                  <c:pt idx="7">
                    <c:v>0.11400399999999999</c:v>
                  </c:pt>
                  <c:pt idx="8">
                    <c:v>9.2487E-2</c:v>
                  </c:pt>
                  <c:pt idx="9">
                    <c:v>9.6052999999999999E-2</c:v>
                  </c:pt>
                  <c:pt idx="10">
                    <c:v>0.14064699999999999</c:v>
                  </c:pt>
                  <c:pt idx="11">
                    <c:v>0.111709</c:v>
                  </c:pt>
                  <c:pt idx="12">
                    <c:v>7.3574000000000001E-2</c:v>
                  </c:pt>
                  <c:pt idx="13">
                    <c:v>4.0828999999999997E-2</c:v>
                  </c:pt>
                  <c:pt idx="14">
                    <c:v>1.6499E-2</c:v>
                  </c:pt>
                  <c:pt idx="15">
                    <c:v>6.0448000000000002E-2</c:v>
                  </c:pt>
                  <c:pt idx="16">
                    <c:v>4.9936000000000001E-2</c:v>
                  </c:pt>
                  <c:pt idx="17">
                    <c:v>5.3533999999999998E-2</c:v>
                  </c:pt>
                  <c:pt idx="18">
                    <c:v>5.4040999999999999E-2</c:v>
                  </c:pt>
                  <c:pt idx="19">
                    <c:v>5.6547E-2</c:v>
                  </c:pt>
                  <c:pt idx="20">
                    <c:v>5.4191999999999997E-2</c:v>
                  </c:pt>
                  <c:pt idx="21">
                    <c:v>1.5838000000000001E-2</c:v>
                  </c:pt>
                  <c:pt idx="22">
                    <c:v>1.3671000000000001E-2</c:v>
                  </c:pt>
                  <c:pt idx="23">
                    <c:v>3.5291000000000003E-2</c:v>
                  </c:pt>
                  <c:pt idx="24">
                    <c:v>2.5564E-2</c:v>
                  </c:pt>
                  <c:pt idx="25">
                    <c:v>3.6588000000000002E-2</c:v>
                  </c:pt>
                  <c:pt idx="26">
                    <c:v>5.0678000000000001E-2</c:v>
                  </c:pt>
                  <c:pt idx="27">
                    <c:v>3.5775000000000001E-2</c:v>
                  </c:pt>
                  <c:pt idx="28">
                    <c:v>3.7553999999999997E-2</c:v>
                  </c:pt>
                  <c:pt idx="29">
                    <c:v>4.2594E-2</c:v>
                  </c:pt>
                  <c:pt idx="30">
                    <c:v>2.3843E-2</c:v>
                  </c:pt>
                  <c:pt idx="31">
                    <c:v>3.4079999999999999E-2</c:v>
                  </c:pt>
                  <c:pt idx="32">
                    <c:v>3.8776999999999999E-2</c:v>
                  </c:pt>
                  <c:pt idx="33">
                    <c:v>3.1888E-2</c:v>
                  </c:pt>
                  <c:pt idx="34">
                    <c:v>2.7334000000000001E-2</c:v>
                  </c:pt>
                  <c:pt idx="35">
                    <c:v>1.5434E-2</c:v>
                  </c:pt>
                  <c:pt idx="36">
                    <c:v>1.5688000000000001E-2</c:v>
                  </c:pt>
                  <c:pt idx="37">
                    <c:v>1.6143000000000001E-2</c:v>
                  </c:pt>
                  <c:pt idx="38">
                    <c:v>9.5350000000000001E-3</c:v>
                  </c:pt>
                  <c:pt idx="39">
                    <c:v>1.5611999999999999E-2</c:v>
                  </c:pt>
                  <c:pt idx="40">
                    <c:v>1.7923000000000001E-2</c:v>
                  </c:pt>
                  <c:pt idx="41">
                    <c:v>2.1958999999999999E-2</c:v>
                  </c:pt>
                  <c:pt idx="42">
                    <c:v>1.5276E-2</c:v>
                  </c:pt>
                  <c:pt idx="43">
                    <c:v>1.5722E-2</c:v>
                  </c:pt>
                  <c:pt idx="44">
                    <c:v>3.2432000000000002E-2</c:v>
                  </c:pt>
                  <c:pt idx="45">
                    <c:v>3.2739999999999998E-2</c:v>
                  </c:pt>
                  <c:pt idx="46">
                    <c:v>4.6317999999999998E-2</c:v>
                  </c:pt>
                </c:numCache>
              </c:numRef>
            </c:plus>
            <c:minus>
              <c:numRef>
                <c:f>'Normalizzare '!$C$3:$C$49</c:f>
                <c:numCache>
                  <c:formatCode>General</c:formatCode>
                  <c:ptCount val="47"/>
                  <c:pt idx="0">
                    <c:v>4.5430999999999999E-2</c:v>
                  </c:pt>
                  <c:pt idx="1">
                    <c:v>7.4995000000000006E-2</c:v>
                  </c:pt>
                  <c:pt idx="2">
                    <c:v>0.18802099999999999</c:v>
                  </c:pt>
                  <c:pt idx="3">
                    <c:v>8.8880000000000001E-2</c:v>
                  </c:pt>
                  <c:pt idx="4">
                    <c:v>6.8919999999999995E-2</c:v>
                  </c:pt>
                  <c:pt idx="5">
                    <c:v>0.162192</c:v>
                  </c:pt>
                  <c:pt idx="6">
                    <c:v>0.13067200000000001</c:v>
                  </c:pt>
                  <c:pt idx="7">
                    <c:v>0.11400399999999999</c:v>
                  </c:pt>
                  <c:pt idx="8">
                    <c:v>9.2487E-2</c:v>
                  </c:pt>
                  <c:pt idx="9">
                    <c:v>9.6052999999999999E-2</c:v>
                  </c:pt>
                  <c:pt idx="10">
                    <c:v>0.14064699999999999</c:v>
                  </c:pt>
                  <c:pt idx="11">
                    <c:v>0.111709</c:v>
                  </c:pt>
                  <c:pt idx="12">
                    <c:v>7.3574000000000001E-2</c:v>
                  </c:pt>
                  <c:pt idx="13">
                    <c:v>4.0828999999999997E-2</c:v>
                  </c:pt>
                  <c:pt idx="14">
                    <c:v>1.6499E-2</c:v>
                  </c:pt>
                  <c:pt idx="15">
                    <c:v>6.0448000000000002E-2</c:v>
                  </c:pt>
                  <c:pt idx="16">
                    <c:v>4.9936000000000001E-2</c:v>
                  </c:pt>
                  <c:pt idx="17">
                    <c:v>5.3533999999999998E-2</c:v>
                  </c:pt>
                  <c:pt idx="18">
                    <c:v>5.4040999999999999E-2</c:v>
                  </c:pt>
                  <c:pt idx="19">
                    <c:v>5.6547E-2</c:v>
                  </c:pt>
                  <c:pt idx="20">
                    <c:v>5.4191999999999997E-2</c:v>
                  </c:pt>
                  <c:pt idx="21">
                    <c:v>1.5838000000000001E-2</c:v>
                  </c:pt>
                  <c:pt idx="22">
                    <c:v>1.3671000000000001E-2</c:v>
                  </c:pt>
                  <c:pt idx="23">
                    <c:v>3.5291000000000003E-2</c:v>
                  </c:pt>
                  <c:pt idx="24">
                    <c:v>2.5564E-2</c:v>
                  </c:pt>
                  <c:pt idx="25">
                    <c:v>3.6588000000000002E-2</c:v>
                  </c:pt>
                  <c:pt idx="26">
                    <c:v>5.0678000000000001E-2</c:v>
                  </c:pt>
                  <c:pt idx="27">
                    <c:v>3.5775000000000001E-2</c:v>
                  </c:pt>
                  <c:pt idx="28">
                    <c:v>3.7553999999999997E-2</c:v>
                  </c:pt>
                  <c:pt idx="29">
                    <c:v>4.2594E-2</c:v>
                  </c:pt>
                  <c:pt idx="30">
                    <c:v>2.3843E-2</c:v>
                  </c:pt>
                  <c:pt idx="31">
                    <c:v>3.4079999999999999E-2</c:v>
                  </c:pt>
                  <c:pt idx="32">
                    <c:v>3.8776999999999999E-2</c:v>
                  </c:pt>
                  <c:pt idx="33">
                    <c:v>3.1888E-2</c:v>
                  </c:pt>
                  <c:pt idx="34">
                    <c:v>2.7334000000000001E-2</c:v>
                  </c:pt>
                  <c:pt idx="35">
                    <c:v>1.5434E-2</c:v>
                  </c:pt>
                  <c:pt idx="36">
                    <c:v>1.5688000000000001E-2</c:v>
                  </c:pt>
                  <c:pt idx="37">
                    <c:v>1.6143000000000001E-2</c:v>
                  </c:pt>
                  <c:pt idx="38">
                    <c:v>9.5350000000000001E-3</c:v>
                  </c:pt>
                  <c:pt idx="39">
                    <c:v>1.5611999999999999E-2</c:v>
                  </c:pt>
                  <c:pt idx="40">
                    <c:v>1.7923000000000001E-2</c:v>
                  </c:pt>
                  <c:pt idx="41">
                    <c:v>2.1958999999999999E-2</c:v>
                  </c:pt>
                  <c:pt idx="42">
                    <c:v>1.5276E-2</c:v>
                  </c:pt>
                  <c:pt idx="43">
                    <c:v>1.5722E-2</c:v>
                  </c:pt>
                  <c:pt idx="44">
                    <c:v>3.2432000000000002E-2</c:v>
                  </c:pt>
                  <c:pt idx="45">
                    <c:v>3.2739999999999998E-2</c:v>
                  </c:pt>
                  <c:pt idx="46">
                    <c:v>4.6317999999999998E-2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xVal>
            <c:numRef>
              <c:f>'Normalizzare '!$A$3:$A$49</c:f>
              <c:numCache>
                <c:formatCode>0.00</c:formatCode>
                <c:ptCount val="47"/>
                <c:pt idx="0">
                  <c:v>35.5</c:v>
                </c:pt>
                <c:pt idx="1">
                  <c:v>37.520000000000003</c:v>
                </c:pt>
                <c:pt idx="2">
                  <c:v>38.04</c:v>
                </c:pt>
                <c:pt idx="3">
                  <c:v>39.31</c:v>
                </c:pt>
                <c:pt idx="4">
                  <c:v>42.09</c:v>
                </c:pt>
                <c:pt idx="5">
                  <c:v>44.5</c:v>
                </c:pt>
                <c:pt idx="6">
                  <c:v>46.23</c:v>
                </c:pt>
                <c:pt idx="7">
                  <c:v>47.25</c:v>
                </c:pt>
                <c:pt idx="8">
                  <c:v>47.75</c:v>
                </c:pt>
                <c:pt idx="9">
                  <c:v>48.25</c:v>
                </c:pt>
                <c:pt idx="10">
                  <c:v>48.75</c:v>
                </c:pt>
                <c:pt idx="11">
                  <c:v>49.25</c:v>
                </c:pt>
                <c:pt idx="12">
                  <c:v>49.75</c:v>
                </c:pt>
                <c:pt idx="13">
                  <c:v>52.34</c:v>
                </c:pt>
                <c:pt idx="14">
                  <c:v>66.25</c:v>
                </c:pt>
                <c:pt idx="15">
                  <c:v>66.75</c:v>
                </c:pt>
                <c:pt idx="16">
                  <c:v>67.25</c:v>
                </c:pt>
                <c:pt idx="17">
                  <c:v>67.75</c:v>
                </c:pt>
                <c:pt idx="18">
                  <c:v>68.25</c:v>
                </c:pt>
                <c:pt idx="19">
                  <c:v>68.75</c:v>
                </c:pt>
                <c:pt idx="20">
                  <c:v>69.25</c:v>
                </c:pt>
                <c:pt idx="21">
                  <c:v>69.75</c:v>
                </c:pt>
                <c:pt idx="22">
                  <c:v>70.25</c:v>
                </c:pt>
                <c:pt idx="23">
                  <c:v>70.75</c:v>
                </c:pt>
                <c:pt idx="24">
                  <c:v>71.25</c:v>
                </c:pt>
                <c:pt idx="25">
                  <c:v>71.75</c:v>
                </c:pt>
                <c:pt idx="26">
                  <c:v>72.25</c:v>
                </c:pt>
                <c:pt idx="27">
                  <c:v>72.75</c:v>
                </c:pt>
                <c:pt idx="28">
                  <c:v>73.25</c:v>
                </c:pt>
                <c:pt idx="29">
                  <c:v>73.75</c:v>
                </c:pt>
                <c:pt idx="30">
                  <c:v>74.25</c:v>
                </c:pt>
                <c:pt idx="31">
                  <c:v>74.75</c:v>
                </c:pt>
                <c:pt idx="32">
                  <c:v>75.25</c:v>
                </c:pt>
                <c:pt idx="33">
                  <c:v>75.75</c:v>
                </c:pt>
                <c:pt idx="34">
                  <c:v>76.25</c:v>
                </c:pt>
                <c:pt idx="35">
                  <c:v>76.75</c:v>
                </c:pt>
                <c:pt idx="36">
                  <c:v>77.25</c:v>
                </c:pt>
                <c:pt idx="37">
                  <c:v>77.75</c:v>
                </c:pt>
                <c:pt idx="38">
                  <c:v>78.25</c:v>
                </c:pt>
                <c:pt idx="39">
                  <c:v>78.75</c:v>
                </c:pt>
                <c:pt idx="40">
                  <c:v>79.25</c:v>
                </c:pt>
                <c:pt idx="41">
                  <c:v>79.75</c:v>
                </c:pt>
                <c:pt idx="42">
                  <c:v>80.25</c:v>
                </c:pt>
                <c:pt idx="43">
                  <c:v>80.75</c:v>
                </c:pt>
                <c:pt idx="44">
                  <c:v>81.25</c:v>
                </c:pt>
                <c:pt idx="45">
                  <c:v>81.75</c:v>
                </c:pt>
                <c:pt idx="46">
                  <c:v>82.25</c:v>
                </c:pt>
              </c:numCache>
            </c:numRef>
          </c:xVal>
          <c:yVal>
            <c:numRef>
              <c:f>'Normalizzare '!$B$3:$B$49</c:f>
              <c:numCache>
                <c:formatCode>General</c:formatCode>
                <c:ptCount val="47"/>
                <c:pt idx="0">
                  <c:v>32.628076</c:v>
                </c:pt>
                <c:pt idx="1">
                  <c:v>32.286154000000003</c:v>
                </c:pt>
                <c:pt idx="2">
                  <c:v>32.874493000000001</c:v>
                </c:pt>
                <c:pt idx="3">
                  <c:v>32.931998999999998</c:v>
                </c:pt>
                <c:pt idx="4">
                  <c:v>33.703533</c:v>
                </c:pt>
                <c:pt idx="5">
                  <c:v>33.572346000000003</c:v>
                </c:pt>
                <c:pt idx="6">
                  <c:v>34.136431000000002</c:v>
                </c:pt>
                <c:pt idx="7">
                  <c:v>34.376024000000001</c:v>
                </c:pt>
                <c:pt idx="8">
                  <c:v>34.499848</c:v>
                </c:pt>
                <c:pt idx="9">
                  <c:v>34.234242000000002</c:v>
                </c:pt>
                <c:pt idx="10">
                  <c:v>34.308410000000002</c:v>
                </c:pt>
                <c:pt idx="11">
                  <c:v>34.379725999999998</c:v>
                </c:pt>
                <c:pt idx="12">
                  <c:v>34.383710000000001</c:v>
                </c:pt>
                <c:pt idx="13">
                  <c:v>34.721041</c:v>
                </c:pt>
                <c:pt idx="14">
                  <c:v>34.950443999999997</c:v>
                </c:pt>
                <c:pt idx="15">
                  <c:v>35.153267</c:v>
                </c:pt>
                <c:pt idx="16">
                  <c:v>35.299166999999997</c:v>
                </c:pt>
                <c:pt idx="17">
                  <c:v>35.147848000000003</c:v>
                </c:pt>
                <c:pt idx="18">
                  <c:v>35.298070000000003</c:v>
                </c:pt>
                <c:pt idx="19">
                  <c:v>35.372602000000001</c:v>
                </c:pt>
                <c:pt idx="20">
                  <c:v>35.235019000000001</c:v>
                </c:pt>
                <c:pt idx="21">
                  <c:v>35.022029000000003</c:v>
                </c:pt>
                <c:pt idx="22">
                  <c:v>34.939762999999999</c:v>
                </c:pt>
                <c:pt idx="23">
                  <c:v>35.139040000000001</c:v>
                </c:pt>
                <c:pt idx="24">
                  <c:v>34.990727999999997</c:v>
                </c:pt>
                <c:pt idx="25">
                  <c:v>35.360140000000001</c:v>
                </c:pt>
                <c:pt idx="26">
                  <c:v>35.413417000000003</c:v>
                </c:pt>
                <c:pt idx="27">
                  <c:v>35.362779000000003</c:v>
                </c:pt>
                <c:pt idx="28">
                  <c:v>35.399267999999999</c:v>
                </c:pt>
                <c:pt idx="29">
                  <c:v>35.383439000000003</c:v>
                </c:pt>
                <c:pt idx="30">
                  <c:v>35.210461000000002</c:v>
                </c:pt>
                <c:pt idx="31">
                  <c:v>35.033082</c:v>
                </c:pt>
                <c:pt idx="32">
                  <c:v>34.937474000000002</c:v>
                </c:pt>
                <c:pt idx="33">
                  <c:v>35.076636000000001</c:v>
                </c:pt>
                <c:pt idx="34">
                  <c:v>34.989961999999998</c:v>
                </c:pt>
                <c:pt idx="35">
                  <c:v>35.158383999999998</c:v>
                </c:pt>
                <c:pt idx="36">
                  <c:v>35.049132999999998</c:v>
                </c:pt>
                <c:pt idx="37">
                  <c:v>34.879283999999998</c:v>
                </c:pt>
                <c:pt idx="38">
                  <c:v>35.035080999999998</c:v>
                </c:pt>
                <c:pt idx="39">
                  <c:v>35.162542999999999</c:v>
                </c:pt>
                <c:pt idx="40">
                  <c:v>35.002338000000002</c:v>
                </c:pt>
                <c:pt idx="41">
                  <c:v>35.115428999999999</c:v>
                </c:pt>
                <c:pt idx="42">
                  <c:v>35.211505000000002</c:v>
                </c:pt>
                <c:pt idx="43">
                  <c:v>35.166497999999997</c:v>
                </c:pt>
                <c:pt idx="44">
                  <c:v>35.153103000000002</c:v>
                </c:pt>
                <c:pt idx="45">
                  <c:v>35.159829999999999</c:v>
                </c:pt>
                <c:pt idx="46">
                  <c:v>35.215259000000003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2C2-43F6-A4A6-AB548A967F40}"/>
            </c:ext>
          </c:extLst>
        </c:ser>
        <c:ser>
          <c:idx val="2"/>
          <c:order val="2"/>
          <c:tx>
            <c:v>RateNomelizzato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'MeanRate '!$G$2:$G$50</c:f>
              <c:numCache>
                <c:formatCode>0.00</c:formatCode>
                <c:ptCount val="49"/>
                <c:pt idx="0">
                  <c:v>50.019999999999996</c:v>
                </c:pt>
                <c:pt idx="1">
                  <c:v>51.350000000000016</c:v>
                </c:pt>
                <c:pt idx="2">
                  <c:v>52.320000000000022</c:v>
                </c:pt>
                <c:pt idx="3">
                  <c:v>52.320000000000007</c:v>
                </c:pt>
                <c:pt idx="4">
                  <c:v>52.320000000000007</c:v>
                </c:pt>
                <c:pt idx="5">
                  <c:v>53.45</c:v>
                </c:pt>
                <c:pt idx="6">
                  <c:v>54.97</c:v>
                </c:pt>
                <c:pt idx="7">
                  <c:v>56.08</c:v>
                </c:pt>
                <c:pt idx="8">
                  <c:v>57.059999999999981</c:v>
                </c:pt>
                <c:pt idx="9">
                  <c:v>58.03</c:v>
                </c:pt>
                <c:pt idx="10">
                  <c:v>60.173636363636362</c:v>
                </c:pt>
                <c:pt idx="11">
                  <c:v>60.88</c:v>
                </c:pt>
                <c:pt idx="12">
                  <c:v>61.707499999999996</c:v>
                </c:pt>
                <c:pt idx="13">
                  <c:v>62.270999999999994</c:v>
                </c:pt>
                <c:pt idx="14">
                  <c:v>62.74</c:v>
                </c:pt>
                <c:pt idx="15">
                  <c:v>63.440000000000005</c:v>
                </c:pt>
                <c:pt idx="16">
                  <c:v>64.02</c:v>
                </c:pt>
                <c:pt idx="17">
                  <c:v>64.25</c:v>
                </c:pt>
                <c:pt idx="18">
                  <c:v>65.31</c:v>
                </c:pt>
                <c:pt idx="19">
                  <c:v>66.290000000000006</c:v>
                </c:pt>
                <c:pt idx="20">
                  <c:v>67.260000000000005</c:v>
                </c:pt>
                <c:pt idx="21">
                  <c:v>68.44</c:v>
                </c:pt>
                <c:pt idx="22">
                  <c:v>69.13</c:v>
                </c:pt>
                <c:pt idx="23">
                  <c:v>69.680000000000035</c:v>
                </c:pt>
                <c:pt idx="24">
                  <c:v>70.02</c:v>
                </c:pt>
                <c:pt idx="25">
                  <c:v>68.44</c:v>
                </c:pt>
                <c:pt idx="26">
                  <c:v>67.850000000000009</c:v>
                </c:pt>
                <c:pt idx="27">
                  <c:v>65.62</c:v>
                </c:pt>
                <c:pt idx="28">
                  <c:v>63.809999999999995</c:v>
                </c:pt>
                <c:pt idx="29">
                  <c:v>62.45</c:v>
                </c:pt>
                <c:pt idx="30">
                  <c:v>59.269999999999989</c:v>
                </c:pt>
                <c:pt idx="31">
                  <c:v>57.769999999999989</c:v>
                </c:pt>
                <c:pt idx="32">
                  <c:v>54.32</c:v>
                </c:pt>
                <c:pt idx="33">
                  <c:v>55.449999999999996</c:v>
                </c:pt>
                <c:pt idx="34">
                  <c:v>54.92</c:v>
                </c:pt>
                <c:pt idx="35">
                  <c:v>54.309999999999995</c:v>
                </c:pt>
                <c:pt idx="36">
                  <c:v>53.63000000000001</c:v>
                </c:pt>
                <c:pt idx="37">
                  <c:v>53.420000000000009</c:v>
                </c:pt>
                <c:pt idx="38">
                  <c:v>52.260000000000005</c:v>
                </c:pt>
                <c:pt idx="39">
                  <c:v>51.529999999999987</c:v>
                </c:pt>
                <c:pt idx="40">
                  <c:v>51.53</c:v>
                </c:pt>
                <c:pt idx="41">
                  <c:v>50.43</c:v>
                </c:pt>
                <c:pt idx="42">
                  <c:v>49.32</c:v>
                </c:pt>
                <c:pt idx="43">
                  <c:v>48.79</c:v>
                </c:pt>
                <c:pt idx="44">
                  <c:v>48.84</c:v>
                </c:pt>
                <c:pt idx="45">
                  <c:v>47.769999999999989</c:v>
                </c:pt>
                <c:pt idx="46">
                  <c:v>47.24</c:v>
                </c:pt>
                <c:pt idx="47">
                  <c:v>46.360000000000007</c:v>
                </c:pt>
                <c:pt idx="48">
                  <c:v>45.550000000000004</c:v>
                </c:pt>
              </c:numCache>
            </c:numRef>
          </c:xVal>
          <c:yVal>
            <c:numRef>
              <c:f>'GraficoNormalizzato '!$H$2:$H$50</c:f>
              <c:numCache>
                <c:formatCode>General</c:formatCode>
                <c:ptCount val="49"/>
                <c:pt idx="0">
                  <c:v>34.159684771251143</c:v>
                </c:pt>
                <c:pt idx="1">
                  <c:v>34.18387216239266</c:v>
                </c:pt>
                <c:pt idx="2">
                  <c:v>34.341565639581461</c:v>
                </c:pt>
                <c:pt idx="3">
                  <c:v>34.439803010113593</c:v>
                </c:pt>
                <c:pt idx="4">
                  <c:v>34.439803010113593</c:v>
                </c:pt>
                <c:pt idx="5">
                  <c:v>34.371387102478025</c:v>
                </c:pt>
                <c:pt idx="6">
                  <c:v>34.300234962689586</c:v>
                </c:pt>
                <c:pt idx="7">
                  <c:v>33.940979731886159</c:v>
                </c:pt>
                <c:pt idx="8">
                  <c:v>34.399089281627887</c:v>
                </c:pt>
                <c:pt idx="9">
                  <c:v>34.434575001624211</c:v>
                </c:pt>
                <c:pt idx="10">
                  <c:v>35.078471664128074</c:v>
                </c:pt>
                <c:pt idx="11">
                  <c:v>35.061479128182071</c:v>
                </c:pt>
                <c:pt idx="12">
                  <c:v>35.145396393284727</c:v>
                </c:pt>
                <c:pt idx="13">
                  <c:v>35.115587499862727</c:v>
                </c:pt>
                <c:pt idx="14">
                  <c:v>35.049353934624463</c:v>
                </c:pt>
                <c:pt idx="15">
                  <c:v>35.342959009201401</c:v>
                </c:pt>
                <c:pt idx="16">
                  <c:v>35.355600259607613</c:v>
                </c:pt>
                <c:pt idx="17">
                  <c:v>35.155991350659313</c:v>
                </c:pt>
                <c:pt idx="18">
                  <c:v>35.143586228908134</c:v>
                </c:pt>
                <c:pt idx="19">
                  <c:v>35.506651721259523</c:v>
                </c:pt>
                <c:pt idx="20">
                  <c:v>35.248109771206309</c:v>
                </c:pt>
                <c:pt idx="21">
                  <c:v>35.384836898909256</c:v>
                </c:pt>
                <c:pt idx="22">
                  <c:v>35.105402954712105</c:v>
                </c:pt>
                <c:pt idx="23">
                  <c:v>35.213462183373899</c:v>
                </c:pt>
                <c:pt idx="24">
                  <c:v>35.050041310132535</c:v>
                </c:pt>
                <c:pt idx="25">
                  <c:v>35.140104517183886</c:v>
                </c:pt>
                <c:pt idx="26">
                  <c:v>34.406435746085698</c:v>
                </c:pt>
                <c:pt idx="27">
                  <c:v>35.412791960895198</c:v>
                </c:pt>
                <c:pt idx="28">
                  <c:v>35.509655895547532</c:v>
                </c:pt>
                <c:pt idx="29">
                  <c:v>34.792136021279241</c:v>
                </c:pt>
                <c:pt idx="30">
                  <c:v>35.031072301946963</c:v>
                </c:pt>
                <c:pt idx="31">
                  <c:v>34.899185908846697</c:v>
                </c:pt>
                <c:pt idx="32">
                  <c:v>35.01893314374702</c:v>
                </c:pt>
                <c:pt idx="33">
                  <c:v>34.077686749909319</c:v>
                </c:pt>
                <c:pt idx="34">
                  <c:v>34.292183206064017</c:v>
                </c:pt>
                <c:pt idx="35">
                  <c:v>34.581212484791592</c:v>
                </c:pt>
                <c:pt idx="36">
                  <c:v>34.95033200589188</c:v>
                </c:pt>
                <c:pt idx="37">
                  <c:v>34.490699656846601</c:v>
                </c:pt>
                <c:pt idx="38">
                  <c:v>34.74737971983933</c:v>
                </c:pt>
                <c:pt idx="39">
                  <c:v>34.522196990839348</c:v>
                </c:pt>
                <c:pt idx="40">
                  <c:v>34.473957886086254</c:v>
                </c:pt>
                <c:pt idx="41">
                  <c:v>34.683848381862028</c:v>
                </c:pt>
                <c:pt idx="42">
                  <c:v>33.99042119096621</c:v>
                </c:pt>
                <c:pt idx="43">
                  <c:v>34.246086626938194</c:v>
                </c:pt>
                <c:pt idx="44">
                  <c:v>34.01467309053438</c:v>
                </c:pt>
                <c:pt idx="45">
                  <c:v>34.208745599633573</c:v>
                </c:pt>
                <c:pt idx="46">
                  <c:v>34.039071996953979</c:v>
                </c:pt>
                <c:pt idx="47">
                  <c:v>34.035862800888154</c:v>
                </c:pt>
                <c:pt idx="48">
                  <c:v>34.069400385165444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92C2-43F6-A4A6-AB548A967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5178672"/>
        <c:axId val="1296040576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1"/>
                <c:tx>
                  <c:v>Rate Normalizzato </c:v>
                </c:tx>
                <c:spPr>
                  <a:ln w="25400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/>
                    </a:solidFill>
                    <a:ln w="9525">
                      <a:solidFill>
                        <a:schemeClr val="accent4"/>
                      </a:solidFill>
                    </a:ln>
                    <a:effectLst/>
                  </c:spPr>
                </c:marker>
                <c:trendline>
                  <c:spPr>
                    <a:ln w="19050" cap="rnd">
                      <a:solidFill>
                        <a:schemeClr val="accent4"/>
                      </a:solidFill>
                      <a:prstDash val="sysDot"/>
                    </a:ln>
                    <a:effectLst/>
                  </c:spPr>
                  <c:trendlineType val="poly"/>
                  <c:order val="3"/>
                  <c:dispRSqr val="0"/>
                  <c:dispEq val="0"/>
                </c:trendline>
                <c:xVal>
                  <c:numRef>
                    <c:extLst>
                      <c:ext uri="{02D57815-91ED-43cb-92C2-25804820EDAC}">
                        <c15:formulaRef>
                          <c15:sqref>'Normalizzare '!$A$3:$A$49</c15:sqref>
                        </c15:formulaRef>
                      </c:ext>
                    </c:extLst>
                    <c:numCache>
                      <c:formatCode>0.00</c:formatCode>
                      <c:ptCount val="47"/>
                      <c:pt idx="0">
                        <c:v>35.5</c:v>
                      </c:pt>
                      <c:pt idx="1">
                        <c:v>37.520000000000003</c:v>
                      </c:pt>
                      <c:pt idx="2">
                        <c:v>38.04</c:v>
                      </c:pt>
                      <c:pt idx="3">
                        <c:v>39.31</c:v>
                      </c:pt>
                      <c:pt idx="4">
                        <c:v>42.09</c:v>
                      </c:pt>
                      <c:pt idx="5">
                        <c:v>44.5</c:v>
                      </c:pt>
                      <c:pt idx="6">
                        <c:v>46.23</c:v>
                      </c:pt>
                      <c:pt idx="7">
                        <c:v>47.25</c:v>
                      </c:pt>
                      <c:pt idx="8">
                        <c:v>47.75</c:v>
                      </c:pt>
                      <c:pt idx="9">
                        <c:v>48.25</c:v>
                      </c:pt>
                      <c:pt idx="10">
                        <c:v>48.75</c:v>
                      </c:pt>
                      <c:pt idx="11">
                        <c:v>49.25</c:v>
                      </c:pt>
                      <c:pt idx="12">
                        <c:v>49.75</c:v>
                      </c:pt>
                      <c:pt idx="13">
                        <c:v>52.34</c:v>
                      </c:pt>
                      <c:pt idx="14">
                        <c:v>66.25</c:v>
                      </c:pt>
                      <c:pt idx="15">
                        <c:v>66.75</c:v>
                      </c:pt>
                      <c:pt idx="16">
                        <c:v>67.25</c:v>
                      </c:pt>
                      <c:pt idx="17">
                        <c:v>67.75</c:v>
                      </c:pt>
                      <c:pt idx="18">
                        <c:v>68.25</c:v>
                      </c:pt>
                      <c:pt idx="19">
                        <c:v>68.75</c:v>
                      </c:pt>
                      <c:pt idx="20">
                        <c:v>69.25</c:v>
                      </c:pt>
                      <c:pt idx="21">
                        <c:v>69.75</c:v>
                      </c:pt>
                      <c:pt idx="22">
                        <c:v>70.25</c:v>
                      </c:pt>
                      <c:pt idx="23">
                        <c:v>70.75</c:v>
                      </c:pt>
                      <c:pt idx="24">
                        <c:v>71.25</c:v>
                      </c:pt>
                      <c:pt idx="25">
                        <c:v>71.75</c:v>
                      </c:pt>
                      <c:pt idx="26">
                        <c:v>72.25</c:v>
                      </c:pt>
                      <c:pt idx="27">
                        <c:v>72.75</c:v>
                      </c:pt>
                      <c:pt idx="28">
                        <c:v>73.25</c:v>
                      </c:pt>
                      <c:pt idx="29">
                        <c:v>73.75</c:v>
                      </c:pt>
                      <c:pt idx="30">
                        <c:v>74.25</c:v>
                      </c:pt>
                      <c:pt idx="31">
                        <c:v>74.75</c:v>
                      </c:pt>
                      <c:pt idx="32">
                        <c:v>75.25</c:v>
                      </c:pt>
                      <c:pt idx="33">
                        <c:v>75.75</c:v>
                      </c:pt>
                      <c:pt idx="34">
                        <c:v>76.25</c:v>
                      </c:pt>
                      <c:pt idx="35">
                        <c:v>76.75</c:v>
                      </c:pt>
                      <c:pt idx="36">
                        <c:v>77.25</c:v>
                      </c:pt>
                      <c:pt idx="37">
                        <c:v>77.75</c:v>
                      </c:pt>
                      <c:pt idx="38">
                        <c:v>78.25</c:v>
                      </c:pt>
                      <c:pt idx="39">
                        <c:v>78.75</c:v>
                      </c:pt>
                      <c:pt idx="40">
                        <c:v>79.25</c:v>
                      </c:pt>
                      <c:pt idx="41">
                        <c:v>79.75</c:v>
                      </c:pt>
                      <c:pt idx="42">
                        <c:v>80.25</c:v>
                      </c:pt>
                      <c:pt idx="43">
                        <c:v>80.75</c:v>
                      </c:pt>
                      <c:pt idx="44">
                        <c:v>81.25</c:v>
                      </c:pt>
                      <c:pt idx="45">
                        <c:v>81.75</c:v>
                      </c:pt>
                      <c:pt idx="46">
                        <c:v>82.25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'GraficoNormalizzato '!$F$2:$F$49</c15:sqref>
                        </c15:formulaRef>
                      </c:ext>
                    </c:extLst>
                    <c:numCache>
                      <c:formatCode>General</c:formatCode>
                      <c:ptCount val="48"/>
                      <c:pt idx="0">
                        <c:v>30.910106016944514</c:v>
                      </c:pt>
                      <c:pt idx="1">
                        <c:v>30.931992484265979</c:v>
                      </c:pt>
                      <c:pt idx="2">
                        <c:v>31.074684728961071</c:v>
                      </c:pt>
                      <c:pt idx="3">
                        <c:v>31.163576870627718</c:v>
                      </c:pt>
                      <c:pt idx="4">
                        <c:v>31.163576870627718</c:v>
                      </c:pt>
                      <c:pt idx="5">
                        <c:v>31.101669304078953</c:v>
                      </c:pt>
                      <c:pt idx="6">
                        <c:v>31.037285800574143</c:v>
                      </c:pt>
                      <c:pt idx="7">
                        <c:v>30.712206182725289</c:v>
                      </c:pt>
                      <c:pt idx="8">
                        <c:v>31.126736200924075</c:v>
                      </c:pt>
                      <c:pt idx="9">
                        <c:v>31.158846197679576</c:v>
                      </c:pt>
                      <c:pt idx="10">
                        <c:v>31.74148957495985</c:v>
                      </c:pt>
                      <c:pt idx="11">
                        <c:v>31.726113523011328</c:v>
                      </c:pt>
                      <c:pt idx="12">
                        <c:v>31.802047817438961</c:v>
                      </c:pt>
                      <c:pt idx="13">
                        <c:v>31.775074616073315</c:v>
                      </c:pt>
                      <c:pt idx="14">
                        <c:v>31.715141787737679</c:v>
                      </c:pt>
                      <c:pt idx="15">
                        <c:v>31.980816487110896</c:v>
                      </c:pt>
                      <c:pt idx="16">
                        <c:v>31.992255187229453</c:v>
                      </c:pt>
                      <c:pt idx="17">
                        <c:v>31.811634886461594</c:v>
                      </c:pt>
                      <c:pt idx="18">
                        <c:v>31.800409852300717</c:v>
                      </c:pt>
                      <c:pt idx="19">
                        <c:v>32.128937265092311</c:v>
                      </c:pt>
                      <c:pt idx="20">
                        <c:v>31.894990168112713</c:v>
                      </c:pt>
                      <c:pt idx="21">
                        <c:v>32.018710572472159</c:v>
                      </c:pt>
                      <c:pt idx="22">
                        <c:v>31.765858917144943</c:v>
                      </c:pt>
                      <c:pt idx="23">
                        <c:v>31.863638572794937</c:v>
                      </c:pt>
                      <c:pt idx="24">
                        <c:v>31.71576377385875</c:v>
                      </c:pt>
                      <c:pt idx="25">
                        <c:v>31.7972593525453</c:v>
                      </c:pt>
                      <c:pt idx="26">
                        <c:v>31.13338380311248</c:v>
                      </c:pt>
                      <c:pt idx="27">
                        <c:v>32.044006295646483</c:v>
                      </c:pt>
                      <c:pt idx="28">
                        <c:v>32.131655655099642</c:v>
                      </c:pt>
                      <c:pt idx="29">
                        <c:v>31.48239277309661</c:v>
                      </c:pt>
                      <c:pt idx="30">
                        <c:v>31.698599269619947</c:v>
                      </c:pt>
                      <c:pt idx="31">
                        <c:v>31.579259105323331</c:v>
                      </c:pt>
                      <c:pt idx="32">
                        <c:v>31.687614898147281</c:v>
                      </c:pt>
                      <c:pt idx="33">
                        <c:v>30.835908390419913</c:v>
                      </c:pt>
                      <c:pt idx="34">
                        <c:v>31.03</c:v>
                      </c:pt>
                      <c:pt idx="35">
                        <c:v>31.291534194688737</c:v>
                      </c:pt>
                      <c:pt idx="36">
                        <c:v>31.625539722155903</c:v>
                      </c:pt>
                      <c:pt idx="37">
                        <c:v>31.209631767122204</c:v>
                      </c:pt>
                      <c:pt idx="38">
                        <c:v>31.441894096610046</c:v>
                      </c:pt>
                      <c:pt idx="39">
                        <c:v>31.238132789291651</c:v>
                      </c:pt>
                      <c:pt idx="40">
                        <c:v>31.19448262530257</c:v>
                      </c:pt>
                      <c:pt idx="41">
                        <c:v>31.384406435192002</c:v>
                      </c:pt>
                      <c:pt idx="42">
                        <c:v>30.756944322202582</c:v>
                      </c:pt>
                      <c:pt idx="43">
                        <c:v>30.98828854518597</c:v>
                      </c:pt>
                      <c:pt idx="44">
                        <c:v>30.778889161324614</c:v>
                      </c:pt>
                      <c:pt idx="45">
                        <c:v>30.954499734765243</c:v>
                      </c:pt>
                      <c:pt idx="46">
                        <c:v>30.800967022674261</c:v>
                      </c:pt>
                      <c:pt idx="47">
                        <c:v>30.798063114418433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4-92C2-43F6-A4A6-AB548A967F40}"/>
                  </c:ext>
                </c:extLst>
              </c15:ser>
            </c15:filteredScatterSeries>
          </c:ext>
        </c:extLst>
      </c:scatterChart>
      <c:valAx>
        <c:axId val="1355178672"/>
        <c:scaling>
          <c:orientation val="minMax"/>
          <c:min val="4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296040576"/>
        <c:crosses val="autoZero"/>
        <c:crossBetween val="midCat"/>
      </c:valAx>
      <c:valAx>
        <c:axId val="129604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551786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8561387560369872"/>
          <c:y val="0.61719787898766476"/>
          <c:w val="0.28886142227688927"/>
          <c:h val="0.215596611333025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B35E17-6908-493C-A482-AB593FE6B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7035" y="490865"/>
            <a:ext cx="6096000" cy="1002836"/>
          </a:xfrm>
        </p:spPr>
        <p:txBody>
          <a:bodyPr/>
          <a:lstStyle/>
          <a:p>
            <a:r>
              <a:rPr lang="it-IT" dirty="0"/>
              <a:t>MASTERCLASS EEE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F3C0214-CF88-4502-B74D-7B2B22B42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1" y="1590179"/>
            <a:ext cx="8918886" cy="539096"/>
          </a:xfrm>
        </p:spPr>
        <p:txBody>
          <a:bodyPr/>
          <a:lstStyle/>
          <a:p>
            <a:r>
              <a:rPr lang="it-IT" dirty="0">
                <a:solidFill>
                  <a:schemeClr val="tx1"/>
                </a:solidFill>
              </a:rPr>
              <a:t>Liceo scientifico Bruno </a:t>
            </a:r>
            <a:r>
              <a:rPr lang="it-IT" dirty="0" err="1">
                <a:solidFill>
                  <a:schemeClr val="tx1"/>
                </a:solidFill>
              </a:rPr>
              <a:t>Touschek</a:t>
            </a:r>
            <a:r>
              <a:rPr lang="it-IT" dirty="0">
                <a:solidFill>
                  <a:schemeClr val="tx1"/>
                </a:solidFill>
              </a:rPr>
              <a:t>: </a:t>
            </a:r>
            <a:r>
              <a:rPr lang="it-IT" dirty="0" err="1">
                <a:solidFill>
                  <a:schemeClr val="tx1"/>
                </a:solidFill>
              </a:rPr>
              <a:t>Magarò</a:t>
            </a:r>
            <a:r>
              <a:rPr lang="it-IT" dirty="0">
                <a:solidFill>
                  <a:schemeClr val="tx1"/>
                </a:solidFill>
              </a:rPr>
              <a:t> Pietro, Maurizi Anna, Scarinci Francesco </a:t>
            </a:r>
          </a:p>
        </p:txBody>
      </p:sp>
      <p:sp>
        <p:nvSpPr>
          <p:cNvPr id="4" name="Ovale 4">
            <a:extLst>
              <a:ext uri="{FF2B5EF4-FFF2-40B4-BE49-F238E27FC236}">
                <a16:creationId xmlns:a16="http://schemas.microsoft.com/office/drawing/2014/main" id="{66C234F2-0D27-4737-917C-9091CDCF73F9}"/>
              </a:ext>
            </a:extLst>
          </p:cNvPr>
          <p:cNvSpPr txBox="1"/>
          <p:nvPr/>
        </p:nvSpPr>
        <p:spPr>
          <a:xfrm>
            <a:off x="914401" y="2225753"/>
            <a:ext cx="6657914" cy="259945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rtlCol="0" anchor="ctr" anchorCtr="0">
            <a:noAutofit/>
          </a:bodyPr>
          <a:lstStyle/>
          <a:p>
            <a:pPr marL="285750" lvl="0" indent="-285750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chemeClr val="tx1"/>
                </a:solidFill>
              </a:rPr>
              <a:t>Analisi dati presi durante il viaggio da Bologna a </a:t>
            </a:r>
            <a:r>
              <a:rPr lang="it-IT" dirty="0" err="1">
                <a:solidFill>
                  <a:schemeClr val="tx1"/>
                </a:solidFill>
              </a:rPr>
              <a:t>Tromso</a:t>
            </a:r>
            <a:r>
              <a:rPr lang="it-IT" dirty="0">
                <a:solidFill>
                  <a:schemeClr val="tx1"/>
                </a:solidFill>
              </a:rPr>
              <a:t> </a:t>
            </a:r>
          </a:p>
          <a:p>
            <a:pPr marL="285750" lvl="0" indent="-285750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chemeClr val="tx1"/>
                </a:solidFill>
              </a:rPr>
              <a:t>17 settembre -  8 ottobre </a:t>
            </a:r>
          </a:p>
          <a:p>
            <a:pPr marL="285750" lvl="0" indent="-285750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Courier New" panose="02070309020205020404" pitchFamily="49" charset="0"/>
              <a:buChar char="o"/>
            </a:pPr>
            <a:r>
              <a:rPr lang="it-IT" sz="1800" kern="1200" noProof="0" dirty="0">
                <a:solidFill>
                  <a:schemeClr val="tx1"/>
                </a:solidFill>
              </a:rPr>
              <a:t>Pola 02</a:t>
            </a:r>
          </a:p>
          <a:p>
            <a:pPr marL="285750" lvl="0" indent="-285750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chemeClr val="tx1"/>
                </a:solidFill>
              </a:rPr>
              <a:t>Dati presi sia in posizioni fisse sia in fase di movimento </a:t>
            </a:r>
            <a:endParaRPr lang="it-IT" sz="1800" kern="1200" noProof="0" dirty="0">
              <a:solidFill>
                <a:schemeClr val="tx1"/>
              </a:solidFill>
            </a:endParaRPr>
          </a:p>
          <a:p>
            <a:pPr marL="285750" lvl="0" indent="-285750" defTabSz="8001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Courier New" panose="02070309020205020404" pitchFamily="49" charset="0"/>
              <a:buChar char="o"/>
            </a:pPr>
            <a:endParaRPr lang="it-IT" sz="1800" b="1" kern="1200" noProof="0" dirty="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49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B861B2-9F71-4F3A-9F33-3D00F8E5B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5562101" cy="681318"/>
          </a:xfrm>
        </p:spPr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Analisi dati </a:t>
            </a:r>
            <a:r>
              <a:rPr lang="it-IT" dirty="0" err="1">
                <a:solidFill>
                  <a:schemeClr val="accent1">
                    <a:lumMod val="75000"/>
                  </a:schemeClr>
                </a:solidFill>
              </a:rPr>
              <a:t>fixed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6444BB85-DAF5-1FE3-FBC2-D414D30002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0874384"/>
              </p:ext>
            </p:extLst>
          </p:nvPr>
        </p:nvGraphicFramePr>
        <p:xfrm>
          <a:off x="677333" y="1290918"/>
          <a:ext cx="7077137" cy="2488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28A93890-2AB7-987F-DD22-BF86243300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8232150"/>
              </p:ext>
            </p:extLst>
          </p:nvPr>
        </p:nvGraphicFramePr>
        <p:xfrm>
          <a:off x="749052" y="3881718"/>
          <a:ext cx="7077137" cy="277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4153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92BC90-6FB4-49CA-B3D7-76845A0EE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990666" cy="1320800"/>
          </a:xfrm>
        </p:spPr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   Dati Pubblicati           </a:t>
            </a:r>
            <a:r>
              <a:rPr lang="it-IT" dirty="0"/>
              <a:t>VS               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Pola-02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11566C69-6B8F-49F8-B1AC-443B520B92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373413"/>
              </p:ext>
            </p:extLst>
          </p:nvPr>
        </p:nvGraphicFramePr>
        <p:xfrm>
          <a:off x="6342641" y="1482165"/>
          <a:ext cx="5410088" cy="279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90184E19-7F05-4FAE-9C7A-1784592754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986062"/>
              </p:ext>
            </p:extLst>
          </p:nvPr>
        </p:nvGraphicFramePr>
        <p:xfrm>
          <a:off x="677336" y="1667136"/>
          <a:ext cx="5051112" cy="2429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FBE4651F-6117-4B97-BDD3-76B0B62B4F3A}"/>
              </a:ext>
            </a:extLst>
          </p:cNvPr>
          <p:cNvCxnSpPr>
            <a:cxnSpLocks/>
          </p:cNvCxnSpPr>
          <p:nvPr/>
        </p:nvCxnSpPr>
        <p:spPr>
          <a:xfrm flipH="1" flipV="1">
            <a:off x="3202894" y="2590801"/>
            <a:ext cx="1169081" cy="21621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6E67FB53-F772-4EDB-BCF8-C6E4BCF380EA}"/>
              </a:ext>
            </a:extLst>
          </p:cNvPr>
          <p:cNvCxnSpPr>
            <a:cxnSpLocks/>
          </p:cNvCxnSpPr>
          <p:nvPr/>
        </p:nvCxnSpPr>
        <p:spPr>
          <a:xfrm flipH="1">
            <a:off x="6463554" y="3533775"/>
            <a:ext cx="2584133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D279DC67-CA41-4AC9-A1A5-BBEA3DF037EA}"/>
              </a:ext>
            </a:extLst>
          </p:cNvPr>
          <p:cNvSpPr txBox="1"/>
          <p:nvPr/>
        </p:nvSpPr>
        <p:spPr>
          <a:xfrm>
            <a:off x="1234497" y="4900027"/>
            <a:ext cx="828097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I due grafici, come si vede dalle assi x dei grafici sono sovrapponibili. </a:t>
            </a:r>
          </a:p>
          <a:p>
            <a:r>
              <a:rPr lang="it-IT" sz="1400" dirty="0"/>
              <a:t>In particolare i dati più recenti occuperebbero lo spazio vuoto dei dati pubblicati.</a:t>
            </a:r>
          </a:p>
          <a:p>
            <a:endParaRPr lang="it-IT" sz="1400" dirty="0"/>
          </a:p>
          <a:p>
            <a:r>
              <a:rPr lang="it-IT" sz="1400" dirty="0"/>
              <a:t>-Correzione barometrica (già inclusa nel grafico)</a:t>
            </a:r>
          </a:p>
          <a:p>
            <a:r>
              <a:rPr lang="it-IT" sz="1400" dirty="0"/>
              <a:t>-Normalizzazione</a:t>
            </a:r>
          </a:p>
          <a:p>
            <a:endParaRPr lang="it-IT" sz="1400" dirty="0"/>
          </a:p>
          <a:p>
            <a:r>
              <a:rPr lang="it-IT" sz="1400" dirty="0"/>
              <a:t>I grafici visibili appartengono alle misurazioni «</a:t>
            </a:r>
            <a:r>
              <a:rPr lang="it-IT" sz="1400" dirty="0" err="1"/>
              <a:t>Fixed</a:t>
            </a:r>
            <a:r>
              <a:rPr lang="it-IT" sz="1400" dirty="0"/>
              <a:t>» ma per il moving la procedura è indifferente </a:t>
            </a:r>
          </a:p>
        </p:txBody>
      </p:sp>
    </p:spTree>
    <p:extLst>
      <p:ext uri="{BB962C8B-B14F-4D97-AF65-F5344CB8AC3E}">
        <p14:creationId xmlns:p14="http://schemas.microsoft.com/office/powerpoint/2010/main" val="2203069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FA273791-21CE-47B1-90A4-D7BD337B32DF}"/>
              </a:ext>
            </a:extLst>
          </p:cNvPr>
          <p:cNvSpPr/>
          <p:nvPr/>
        </p:nvSpPr>
        <p:spPr>
          <a:xfrm>
            <a:off x="658220" y="3064821"/>
            <a:ext cx="9471898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4508AC46-2E80-4343-92D3-9E5BB8943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618777"/>
              </p:ext>
            </p:extLst>
          </p:nvPr>
        </p:nvGraphicFramePr>
        <p:xfrm>
          <a:off x="876299" y="1933397"/>
          <a:ext cx="2619375" cy="8477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9375">
                  <a:extLst>
                    <a:ext uri="{9D8B030D-6E8A-4147-A177-3AD203B41FA5}">
                      <a16:colId xmlns:a16="http://schemas.microsoft.com/office/drawing/2014/main" val="2512661788"/>
                    </a:ext>
                  </a:extLst>
                </a:gridCol>
              </a:tblGrid>
              <a:tr h="42386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 dirty="0" err="1">
                          <a:effectLst/>
                        </a:rPr>
                        <a:t>MediaErrPolinomialePola</a:t>
                      </a:r>
                      <a:r>
                        <a:rPr lang="it-IT" sz="1300" u="none" strike="noStrike" dirty="0">
                          <a:effectLst/>
                        </a:rPr>
                        <a:t> 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3996415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 dirty="0">
                          <a:effectLst/>
                        </a:rPr>
                        <a:t>0,904870938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72443433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9452B4E-E639-4731-A5A0-03752A94F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442748"/>
              </p:ext>
            </p:extLst>
          </p:nvPr>
        </p:nvGraphicFramePr>
        <p:xfrm>
          <a:off x="3820269" y="1950720"/>
          <a:ext cx="2787153" cy="8477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7153">
                  <a:extLst>
                    <a:ext uri="{9D8B030D-6E8A-4147-A177-3AD203B41FA5}">
                      <a16:colId xmlns:a16="http://schemas.microsoft.com/office/drawing/2014/main" val="2960947686"/>
                    </a:ext>
                  </a:extLst>
                </a:gridCol>
              </a:tblGrid>
              <a:tr h="42386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 dirty="0" err="1">
                          <a:effectLst/>
                        </a:rPr>
                        <a:t>MediaErrPolinomialeDatiPubblicati</a:t>
                      </a:r>
                      <a:r>
                        <a:rPr lang="it-IT" sz="1300" u="none" strike="noStrike" dirty="0">
                          <a:effectLst/>
                        </a:rPr>
                        <a:t> 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54322759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u="none" strike="noStrike" dirty="0">
                          <a:effectLst/>
                        </a:rPr>
                        <a:t>1,057071882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50914503"/>
                  </a:ext>
                </a:extLst>
              </a:tr>
            </a:tbl>
          </a:graphicData>
        </a:graphic>
      </p:graphicFrame>
      <p:sp>
        <p:nvSpPr>
          <p:cNvPr id="9" name="Rettangolo 8">
            <a:extLst>
              <a:ext uri="{FF2B5EF4-FFF2-40B4-BE49-F238E27FC236}">
                <a16:creationId xmlns:a16="http://schemas.microsoft.com/office/drawing/2014/main" id="{67CC0DCF-739C-40AB-9658-562FA538AB2C}"/>
              </a:ext>
            </a:extLst>
          </p:cNvPr>
          <p:cNvSpPr/>
          <p:nvPr/>
        </p:nvSpPr>
        <p:spPr>
          <a:xfrm>
            <a:off x="790575" y="3198167"/>
            <a:ext cx="51932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/>
              <a:t>Formula della linea di best </a:t>
            </a:r>
            <a:r>
              <a:rPr lang="it-IT" sz="1400" dirty="0" err="1"/>
              <a:t>fit</a:t>
            </a:r>
            <a:r>
              <a:rPr lang="it-IT" sz="1400" dirty="0"/>
              <a:t> della slide 3(Dati Pubblicati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A9B51C16-EA4F-4478-8D99-4279FA5FE714}"/>
              </a:ext>
            </a:extLst>
          </p:cNvPr>
          <p:cNvSpPr/>
          <p:nvPr/>
        </p:nvSpPr>
        <p:spPr>
          <a:xfrm>
            <a:off x="5810241" y="3198166"/>
            <a:ext cx="35147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90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y = 4E-05x</a:t>
            </a:r>
            <a:r>
              <a:rPr lang="en-US" sz="1400" baseline="30000" dirty="0"/>
              <a:t>3</a:t>
            </a:r>
            <a:r>
              <a:rPr lang="en-US" sz="1400" dirty="0"/>
              <a:t> - 0,0103x</a:t>
            </a:r>
            <a:r>
              <a:rPr lang="en-US" sz="1400" baseline="30000" dirty="0"/>
              <a:t>2</a:t>
            </a:r>
            <a:r>
              <a:rPr lang="en-US" sz="1400" dirty="0"/>
              <a:t> + 0,784x + 15,421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2E4FB79D-6A21-401C-A8B0-4580317F63D8}"/>
              </a:ext>
            </a:extLst>
          </p:cNvPr>
          <p:cNvSpPr txBox="1"/>
          <p:nvPr/>
        </p:nvSpPr>
        <p:spPr>
          <a:xfrm>
            <a:off x="5895975" y="3486788"/>
            <a:ext cx="4019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X corrisponde alla latitudine visibile sull’ asse x del grafico </a:t>
            </a:r>
          </a:p>
          <a:p>
            <a:endParaRPr lang="it-IT" sz="100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648BDE73-36F0-4ABB-A9E7-7A710D63576E}"/>
              </a:ext>
            </a:extLst>
          </p:cNvPr>
          <p:cNvSpPr/>
          <p:nvPr/>
        </p:nvSpPr>
        <p:spPr>
          <a:xfrm>
            <a:off x="658220" y="3922987"/>
            <a:ext cx="5019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/>
              <a:t>Formula per i coefficienti estratti dai valori del rate rispetto ai «Dati Pubblicati » e «Pola-02»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D54957EE-7140-44D6-90B9-F6045E4D8CFE}"/>
              </a:ext>
            </a:extLst>
          </p:cNvPr>
          <p:cNvSpPr/>
          <p:nvPr/>
        </p:nvSpPr>
        <p:spPr>
          <a:xfrm>
            <a:off x="5334487" y="4060329"/>
            <a:ext cx="4906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90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 err="1"/>
              <a:t>RatePCorretto</a:t>
            </a:r>
            <a:r>
              <a:rPr lang="en-US" sz="1400" dirty="0"/>
              <a:t>/(4E-05x</a:t>
            </a:r>
            <a:r>
              <a:rPr lang="en-US" sz="1400" baseline="30000" dirty="0"/>
              <a:t>3</a:t>
            </a:r>
            <a:r>
              <a:rPr lang="en-US" sz="1400" dirty="0"/>
              <a:t> - 0,0103x</a:t>
            </a:r>
            <a:r>
              <a:rPr lang="en-US" sz="1400" baseline="30000" dirty="0"/>
              <a:t>2</a:t>
            </a:r>
            <a:r>
              <a:rPr lang="en-US" sz="1400" dirty="0"/>
              <a:t> + 0,784x + 15,421)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98C24360-DDCE-4BBE-99E3-18795BC6B821}"/>
              </a:ext>
            </a:extLst>
          </p:cNvPr>
          <p:cNvSpPr/>
          <p:nvPr/>
        </p:nvSpPr>
        <p:spPr>
          <a:xfrm>
            <a:off x="675029" y="4882406"/>
            <a:ext cx="872097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/>
              <a:t>Da questi dati si capisce che, rimanendo invariato il denominatore, il valore medio in uscita del coefficiente dipende solo dal «</a:t>
            </a:r>
            <a:r>
              <a:rPr lang="it-IT" sz="1400" dirty="0" err="1"/>
              <a:t>RatePCorretto</a:t>
            </a:r>
            <a:r>
              <a:rPr lang="it-IT" sz="1400" dirty="0"/>
              <a:t>». </a:t>
            </a:r>
          </a:p>
          <a:p>
            <a:endParaRPr lang="it-IT" sz="1400" dirty="0"/>
          </a:p>
          <a:p>
            <a:r>
              <a:rPr lang="it-IT" sz="1400" dirty="0"/>
              <a:t>La necessaria conseguenza è che nel caso della «</a:t>
            </a:r>
            <a:r>
              <a:rPr lang="it-IT" sz="1400" dirty="0" err="1"/>
              <a:t>MediaErrDatiPubblicati</a:t>
            </a:r>
            <a:r>
              <a:rPr lang="it-IT" sz="1400" dirty="0"/>
              <a:t>», in quanto il risultato è più grande di quello della «</a:t>
            </a:r>
            <a:r>
              <a:rPr lang="it-IT" sz="1400" dirty="0" err="1"/>
              <a:t>MediaErrPolinomialePola</a:t>
            </a:r>
            <a:r>
              <a:rPr lang="it-IT" sz="1400" dirty="0"/>
              <a:t>», il valore del «</a:t>
            </a:r>
            <a:r>
              <a:rPr lang="it-IT" sz="1400" dirty="0" err="1"/>
              <a:t>RatePCorretto</a:t>
            </a:r>
            <a:r>
              <a:rPr lang="it-IT" sz="1400" dirty="0"/>
              <a:t>» è maggiore. 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C189DA6B-129E-46C4-AB41-F83191DAF607}"/>
              </a:ext>
            </a:extLst>
          </p:cNvPr>
          <p:cNvSpPr/>
          <p:nvPr/>
        </p:nvSpPr>
        <p:spPr>
          <a:xfrm>
            <a:off x="6932017" y="2065542"/>
            <a:ext cx="3607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/>
              <a:t>Per correggere questo sbilanciamento deduciamo che dobbiamo includere il coefficiente calcolato per confrontare i dati delle due misurazioni. c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FBF11FD-6A4D-48B9-A4FB-5D5FB1E32309}"/>
              </a:ext>
            </a:extLst>
          </p:cNvPr>
          <p:cNvCxnSpPr>
            <a:cxnSpLocks/>
            <a:stCxn id="2" idx="1"/>
            <a:endCxn id="2" idx="3"/>
          </p:cNvCxnSpPr>
          <p:nvPr/>
        </p:nvCxnSpPr>
        <p:spPr>
          <a:xfrm>
            <a:off x="658220" y="3849651"/>
            <a:ext cx="947189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8135DF6C-FCD6-43FF-994A-0EBBC78F8A66}"/>
              </a:ext>
            </a:extLst>
          </p:cNvPr>
          <p:cNvCxnSpPr>
            <a:endCxn id="4" idx="3"/>
          </p:cNvCxnSpPr>
          <p:nvPr/>
        </p:nvCxnSpPr>
        <p:spPr>
          <a:xfrm flipV="1">
            <a:off x="869576" y="2357260"/>
            <a:ext cx="2626098" cy="24629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06B4F45F-17D2-47B1-B923-19B9F0789FB2}"/>
              </a:ext>
            </a:extLst>
          </p:cNvPr>
          <p:cNvCxnSpPr>
            <a:cxnSpLocks/>
            <a:endCxn id="5" idx="3"/>
          </p:cNvCxnSpPr>
          <p:nvPr/>
        </p:nvCxnSpPr>
        <p:spPr>
          <a:xfrm>
            <a:off x="3820269" y="2369919"/>
            <a:ext cx="2787153" cy="4664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Titolo 1">
            <a:extLst>
              <a:ext uri="{FF2B5EF4-FFF2-40B4-BE49-F238E27FC236}">
                <a16:creationId xmlns:a16="http://schemas.microsoft.com/office/drawing/2014/main" id="{B0099346-4A3B-4078-A136-87701DFEA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029" y="333099"/>
            <a:ext cx="9004031" cy="681318"/>
          </a:xfrm>
        </p:spPr>
        <p:txBody>
          <a:bodyPr>
            <a:normAutofit fontScale="90000"/>
          </a:bodyPr>
          <a:lstStyle/>
          <a:p>
            <a:r>
              <a:rPr lang="it-IT" dirty="0"/>
              <a:t>Considerazioni fisiche sui coefficienti estratti dai «Dati Pubblicati » e dai dati del «Pola-02»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6210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219BE0-70AD-41F3-9A00-7DE002619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4" y="3429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Grafico non normalizzato come conseguenza delle considerazioni precedenti 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8AB4D8B-6670-4B3C-8A4B-FA383AC0A026}"/>
              </a:ext>
            </a:extLst>
          </p:cNvPr>
          <p:cNvSpPr/>
          <p:nvPr/>
        </p:nvSpPr>
        <p:spPr>
          <a:xfrm>
            <a:off x="601134" y="1463675"/>
            <a:ext cx="9390591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300" dirty="0"/>
              <a:t>Per correggere questo sbilanciamento deduciamo che dobbiamo includere il coefficiente calcolato per confrontare i dati delle due misurazioni.</a:t>
            </a:r>
          </a:p>
          <a:p>
            <a:endParaRPr lang="it-IT" sz="1300" dirty="0"/>
          </a:p>
          <a:p>
            <a:r>
              <a:rPr lang="it-IT" sz="1300" dirty="0"/>
              <a:t>Infatti il grafico dimostra graficamente che i dati non normalizzati avrebbero un Rate significativamente minore di quello dei dati pubblicati .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90184E19-7F05-4FAE-9C7A-1784592754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337659"/>
              </p:ext>
            </p:extLst>
          </p:nvPr>
        </p:nvGraphicFramePr>
        <p:xfrm>
          <a:off x="677334" y="2707194"/>
          <a:ext cx="8904816" cy="4055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6550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DBC8AB15-9BA7-4880-8336-F5C71706A6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3259992"/>
              </p:ext>
            </p:extLst>
          </p:nvPr>
        </p:nvGraphicFramePr>
        <p:xfrm>
          <a:off x="658220" y="1307009"/>
          <a:ext cx="10485569" cy="5038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74C9356C-270A-4717-AE40-0AC3B59B70E9}"/>
              </a:ext>
            </a:extLst>
          </p:cNvPr>
          <p:cNvSpPr/>
          <p:nvPr/>
        </p:nvSpPr>
        <p:spPr>
          <a:xfrm>
            <a:off x="658220" y="512265"/>
            <a:ext cx="62378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 </a:t>
            </a:r>
            <a:r>
              <a:rPr lang="it-IT" sz="3600" dirty="0">
                <a:solidFill>
                  <a:schemeClr val="accent1">
                    <a:lumMod val="75000"/>
                  </a:schemeClr>
                </a:solidFill>
              </a:rPr>
              <a:t>Normalizzazione «</a:t>
            </a:r>
            <a:r>
              <a:rPr lang="it-IT" sz="3600" dirty="0" err="1">
                <a:solidFill>
                  <a:schemeClr val="accent1">
                    <a:lumMod val="75000"/>
                  </a:schemeClr>
                </a:solidFill>
              </a:rPr>
              <a:t>Fixed</a:t>
            </a:r>
            <a:r>
              <a:rPr lang="it-IT" sz="3600" dirty="0">
                <a:solidFill>
                  <a:schemeClr val="accent1">
                    <a:lumMod val="75000"/>
                  </a:schemeClr>
                </a:solidFill>
              </a:rPr>
              <a:t>»  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BA6E5476-E694-459D-978A-AA6C5C392DEE}"/>
              </a:ext>
            </a:extLst>
          </p:cNvPr>
          <p:cNvSpPr/>
          <p:nvPr/>
        </p:nvSpPr>
        <p:spPr>
          <a:xfrm>
            <a:off x="7582897" y="4107240"/>
            <a:ext cx="31422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/>
              <a:t>Come ci si aspettava, una volta normalizzato il «Rate», i dati evidenziano la correttezza dei dati pubblicati, evidenziando come il rate smetti di aumentare i prossimità di certi valori di latitudine(55°)</a:t>
            </a:r>
          </a:p>
          <a:p>
            <a:endParaRPr lang="it-IT" sz="1200" dirty="0"/>
          </a:p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482771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74C9356C-270A-4717-AE40-0AC3B59B70E9}"/>
              </a:ext>
            </a:extLst>
          </p:cNvPr>
          <p:cNvSpPr/>
          <p:nvPr/>
        </p:nvSpPr>
        <p:spPr>
          <a:xfrm>
            <a:off x="658220" y="512265"/>
            <a:ext cx="62378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dirty="0">
                <a:solidFill>
                  <a:schemeClr val="accent1">
                    <a:lumMod val="75000"/>
                  </a:schemeClr>
                </a:solidFill>
              </a:rPr>
              <a:t>  Normalizzazione «Moving»   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8567D62-BBB6-459C-A8B1-AC71D375F7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603" y="1361479"/>
            <a:ext cx="9822372" cy="5216018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A0859625-7A71-426A-A71C-F8B3C5BE9F31}"/>
              </a:ext>
            </a:extLst>
          </p:cNvPr>
          <p:cNvSpPr/>
          <p:nvPr/>
        </p:nvSpPr>
        <p:spPr>
          <a:xfrm>
            <a:off x="7327817" y="5078790"/>
            <a:ext cx="31422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/>
              <a:t>Il grafico porta alle stesse considerazioni. L’unica cosa che varia è la densità.</a:t>
            </a:r>
          </a:p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73689296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</TotalTime>
  <Words>402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Aptos Narrow</vt:lpstr>
      <vt:lpstr>Arial</vt:lpstr>
      <vt:lpstr>Bell MT</vt:lpstr>
      <vt:lpstr>Courier New</vt:lpstr>
      <vt:lpstr>Trebuchet MS</vt:lpstr>
      <vt:lpstr>Wingdings 3</vt:lpstr>
      <vt:lpstr>Sfaccettatura</vt:lpstr>
      <vt:lpstr>MASTERCLASS EEE </vt:lpstr>
      <vt:lpstr>Analisi dati fixed</vt:lpstr>
      <vt:lpstr>   Dati Pubblicati           VS                Pola-02</vt:lpstr>
      <vt:lpstr>Considerazioni fisiche sui coefficienti estratti dai «Dati Pubblicati » e dai dati del «Pola-02» </vt:lpstr>
      <vt:lpstr>Grafico non normalizzato come conseguenza delle considerazioni precedenti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MASTERCLASS EEE</dc:title>
  <dc:creator>Riserva 1</dc:creator>
  <cp:lastModifiedBy>Riserva 1</cp:lastModifiedBy>
  <cp:revision>11</cp:revision>
  <dcterms:created xsi:type="dcterms:W3CDTF">2025-11-13T16:53:16Z</dcterms:created>
  <dcterms:modified xsi:type="dcterms:W3CDTF">2025-11-13T18:15:31Z</dcterms:modified>
</cp:coreProperties>
</file>