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 userDrawn="1">
          <p15:clr>
            <a:srgbClr val="A4A3A4"/>
          </p15:clr>
        </p15:guide>
        <p15:guide id="2" orient="horz" pos="1373" userDrawn="1">
          <p15:clr>
            <a:srgbClr val="A4A3A4"/>
          </p15:clr>
        </p15:guide>
        <p15:guide id="4" pos="4247" userDrawn="1">
          <p15:clr>
            <a:srgbClr val="A4A3A4"/>
          </p15:clr>
        </p15:guide>
        <p15:guide id="7" pos="73" userDrawn="1">
          <p15:clr>
            <a:srgbClr val="A4A3A4"/>
          </p15:clr>
        </p15:guide>
        <p15:guide id="9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B2C"/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7"/>
    <p:restoredTop sz="94660"/>
  </p:normalViewPr>
  <p:slideViewPr>
    <p:cSldViewPr showGuides="1">
      <p:cViewPr>
        <p:scale>
          <a:sx n="142" d="100"/>
          <a:sy n="142" d="100"/>
        </p:scale>
        <p:origin x="1000" y="-3792"/>
      </p:cViewPr>
      <p:guideLst>
        <p:guide orient="horz" pos="6023"/>
        <p:guide orient="horz" pos="1373"/>
        <p:guide pos="4247"/>
        <p:guide pos="73"/>
        <p:guide pos="1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A58634C-89AD-4E72-8043-DB3E6CEA5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CA8370-834F-49A9-B24A-18BCDEE93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6B195-D10E-4BFC-8CAA-881267FAEB91}" type="datetimeFigureOut">
              <a:rPr lang="de-DE" smtClean="0"/>
              <a:t>27.10.25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E1916F-D977-4C0C-9F2F-5E7645A6C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8A8D31-8830-46D3-8C36-569B8C4053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6E4C4-85D9-4DAA-91F5-85FAB70D6A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42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27.10.25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A6819-EA87-4003-9ED8-4C165068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30" y="528027"/>
            <a:ext cx="5916141" cy="191354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76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6C8569-0A47-397E-5E93-827BC61FE4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2"/>
            <a:ext cx="7096028" cy="100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260350" y="3552353"/>
            <a:ext cx="3132000" cy="4586549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5" name="Shape 123"/>
          <p:cNvSpPr/>
          <p:nvPr/>
        </p:nvSpPr>
        <p:spPr>
          <a:xfrm>
            <a:off x="260350" y="8366242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6" name="Shape 130"/>
          <p:cNvSpPr/>
          <p:nvPr/>
        </p:nvSpPr>
        <p:spPr>
          <a:xfrm>
            <a:off x="3610594" y="3552353"/>
            <a:ext cx="3132000" cy="463449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3" name="Shape 121"/>
          <p:cNvSpPr/>
          <p:nvPr/>
        </p:nvSpPr>
        <p:spPr>
          <a:xfrm>
            <a:off x="260350" y="2504728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4" name="Shape 121"/>
          <p:cNvSpPr/>
          <p:nvPr/>
        </p:nvSpPr>
        <p:spPr>
          <a:xfrm flipV="1">
            <a:off x="3501008" y="3510423"/>
            <a:ext cx="2203148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6" name="Shape 121"/>
          <p:cNvSpPr/>
          <p:nvPr/>
        </p:nvSpPr>
        <p:spPr>
          <a:xfrm flipV="1">
            <a:off x="117101" y="2467106"/>
            <a:ext cx="1799731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123039" y="8269902"/>
            <a:ext cx="3340391" cy="40056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9" name="Shape 122"/>
          <p:cNvSpPr/>
          <p:nvPr/>
        </p:nvSpPr>
        <p:spPr>
          <a:xfrm>
            <a:off x="176114" y="8243464"/>
            <a:ext cx="3240089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What's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take-home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114813" y="3510423"/>
            <a:ext cx="2306075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34844" y="3517883"/>
            <a:ext cx="230607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576553" y="3517883"/>
            <a:ext cx="208469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-27384" y="2481628"/>
            <a:ext cx="1814548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de-DE" sz="151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id="{15BAED32-65DD-B045-AD93-49E4E7FA107E}"/>
              </a:ext>
            </a:extLst>
          </p:cNvPr>
          <p:cNvSpPr/>
          <p:nvPr/>
        </p:nvSpPr>
        <p:spPr>
          <a:xfrm>
            <a:off x="2843558" y="506069"/>
            <a:ext cx="3961424" cy="5240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259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Headline</a:t>
            </a:r>
            <a:endParaRPr sz="259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1797868" y="1839795"/>
            <a:ext cx="6373054" cy="5240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2159" dirty="0">
                <a:solidFill>
                  <a:schemeClr val="bg1"/>
                </a:solidFill>
                <a:latin typeface="Arial" charset="0"/>
                <a:cs typeface="Arial" charset="0"/>
              </a:rPr>
              <a:t>Institution</a:t>
            </a:r>
            <a:r>
              <a:rPr lang="de-DE" sz="2159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2159" dirty="0" err="1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de-DE" sz="2159" dirty="0">
                <a:solidFill>
                  <a:schemeClr val="bg1"/>
                </a:solidFill>
                <a:latin typeface="Arial" charset="0"/>
                <a:cs typeface="Arial" charset="0"/>
              </a:rPr>
              <a:t> School</a:t>
            </a:r>
            <a:r>
              <a:rPr sz="2159" dirty="0">
                <a:solidFill>
                  <a:schemeClr val="bg1"/>
                </a:solidFill>
                <a:latin typeface="Arial" charset="0"/>
                <a:cs typeface="Arial" charset="0"/>
              </a:rPr>
              <a:t>, C</a:t>
            </a:r>
            <a:r>
              <a:rPr lang="de-DE" sz="2159" dirty="0" err="1">
                <a:solidFill>
                  <a:schemeClr val="bg1"/>
                </a:solidFill>
                <a:latin typeface="Arial" charset="0"/>
                <a:cs typeface="Arial" charset="0"/>
              </a:rPr>
              <a:t>ountry</a:t>
            </a:r>
            <a:endParaRPr sz="2159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A red and grey string connected to a letter e&#10;&#10;Description automatically generated with medium confidence">
            <a:extLst>
              <a:ext uri="{FF2B5EF4-FFF2-40B4-BE49-F238E27FC236}">
                <a16:creationId xmlns:a16="http://schemas.microsoft.com/office/drawing/2014/main" id="{22886F5B-6755-1717-2DD7-02571E485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89968" l="5940" r="89965">
                        <a14:foregroundMark x1="5940" y1="46984" x2="5940" y2="46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" y="134012"/>
            <a:ext cx="1105436" cy="1004460"/>
          </a:xfrm>
          <a:prstGeom prst="rect">
            <a:avLst/>
          </a:prstGeom>
        </p:spPr>
      </p:pic>
      <p:pic>
        <p:nvPicPr>
          <p:cNvPr id="20" name="Picture 19" descr="A close up of a number&#10;&#10;AI-generated content may be incorrect.">
            <a:extLst>
              <a:ext uri="{FF2B5EF4-FFF2-40B4-BE49-F238E27FC236}">
                <a16:creationId xmlns:a16="http://schemas.microsoft.com/office/drawing/2014/main" id="{701C46AA-017C-6110-E18F-04D201252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20" y="6177136"/>
            <a:ext cx="1358900" cy="381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7ED0CD-3CBA-CC5E-1F6D-9AD818F3B8AB}"/>
              </a:ext>
            </a:extLst>
          </p:cNvPr>
          <p:cNvSpPr/>
          <p:nvPr/>
        </p:nvSpPr>
        <p:spPr>
          <a:xfrm>
            <a:off x="4397884" y="9397633"/>
            <a:ext cx="2526728" cy="436140"/>
          </a:xfrm>
          <a:prstGeom prst="rect">
            <a:avLst/>
          </a:prstGeom>
          <a:solidFill>
            <a:srgbClr val="3F2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NOVEMBER 13 | 2025</a:t>
            </a:r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</Words>
  <Application>Microsoft Macintosh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Marco Garbini</cp:lastModifiedBy>
  <cp:revision>41</cp:revision>
  <dcterms:created xsi:type="dcterms:W3CDTF">2017-09-04T14:45:04Z</dcterms:created>
  <dcterms:modified xsi:type="dcterms:W3CDTF">2025-10-27T10:33:11Z</dcterms:modified>
</cp:coreProperties>
</file>