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23" r:id="rId3"/>
    <p:sldId id="318" r:id="rId4"/>
    <p:sldId id="316" r:id="rId5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9999"/>
    <a:srgbClr val="00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794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795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26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27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90364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Data </a:t>
            </a:r>
            <a:r>
              <a:rPr lang="it-IT" sz="4400" dirty="0" err="1" smtClean="0">
                <a:solidFill>
                  <a:srgbClr val="C00000"/>
                </a:solidFill>
              </a:rPr>
              <a:t>taking</a:t>
            </a:r>
            <a:endParaRPr lang="it-IT" sz="3600" dirty="0" smtClean="0">
              <a:solidFill>
                <a:srgbClr val="C00000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An exceptional month </a:t>
            </a:r>
            <a:r>
              <a:rPr lang="en-US" sz="3200" smtClean="0">
                <a:solidFill>
                  <a:schemeClr val="bg1"/>
                </a:solidFill>
              </a:rPr>
              <a:t>of March!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41986" name="Picture 2" descr="Tracks"/>
          <p:cNvPicPr>
            <a:picLocks noChangeAspect="1" noChangeArrowheads="1"/>
          </p:cNvPicPr>
          <p:nvPr/>
        </p:nvPicPr>
        <p:blipFill>
          <a:blip r:embed="rId3" cstate="print"/>
          <a:srcRect l="4265" r="9186" b="3281"/>
          <a:stretch>
            <a:fillRect/>
          </a:stretch>
        </p:blipFill>
        <p:spPr bwMode="auto">
          <a:xfrm>
            <a:off x="179512" y="1484784"/>
            <a:ext cx="8640960" cy="4828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260648"/>
            <a:ext cx="9036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err="1" smtClean="0">
                <a:solidFill>
                  <a:srgbClr val="C00000"/>
                </a:solidFill>
              </a:rPr>
              <a:t>Many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schools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still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have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to</a:t>
            </a:r>
            <a:r>
              <a:rPr lang="it-IT" sz="4400" dirty="0" smtClean="0">
                <a:solidFill>
                  <a:srgbClr val="C00000"/>
                </a:solidFill>
              </a:rPr>
              <a:t>:</a:t>
            </a:r>
            <a:endParaRPr lang="it-IT" sz="4400" dirty="0" smtClean="0">
              <a:solidFill>
                <a:srgbClr val="C00000"/>
              </a:solidFill>
            </a:endParaRPr>
          </a:p>
          <a:p>
            <a:endParaRPr lang="en-US" sz="2800" i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Perform the measure of telescope angle </a:t>
            </a:r>
            <a:r>
              <a:rPr lang="en-US" sz="2800" dirty="0" err="1" smtClean="0">
                <a:solidFill>
                  <a:schemeClr val="bg1"/>
                </a:solidFill>
              </a:rPr>
              <a:t>wrt</a:t>
            </a:r>
            <a:r>
              <a:rPr lang="en-US" sz="2800" dirty="0" smtClean="0">
                <a:solidFill>
                  <a:schemeClr val="bg1"/>
                </a:solidFill>
              </a:rPr>
              <a:t>. North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L</a:t>
            </a:r>
            <a:r>
              <a:rPr lang="en-US" sz="2800" dirty="0" smtClean="0">
                <a:solidFill>
                  <a:schemeClr val="bg1"/>
                </a:solidFill>
              </a:rPr>
              <a:t>ast update: 34 schools out of 52 stations</a:t>
            </a: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Answer the </a:t>
            </a:r>
            <a:r>
              <a:rPr lang="en-US" sz="2800" dirty="0" smtClean="0">
                <a:solidFill>
                  <a:schemeClr val="bg1"/>
                </a:solidFill>
              </a:rPr>
              <a:t>doodle by </a:t>
            </a:r>
            <a:r>
              <a:rPr lang="en-US" sz="2800" dirty="0" err="1" smtClean="0">
                <a:solidFill>
                  <a:schemeClr val="bg1"/>
                </a:solidFill>
              </a:rPr>
              <a:t>prof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Picchi</a:t>
            </a:r>
            <a:r>
              <a:rPr lang="en-US" sz="2800" dirty="0" smtClean="0">
                <a:solidFill>
                  <a:schemeClr val="bg1"/>
                </a:solidFill>
              </a:rPr>
              <a:t> about EEE activities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Last update: about 50% of the schools</a:t>
            </a: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Measure the time up to C2H2F4 bottle exhaustion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None arrived up to now!</a:t>
            </a: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5842" name="AutoShape 2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4" name="AutoShape 4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6" name="AutoShape 6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48" name="AutoShape 8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5850" name="AutoShape 10" descr="Risultati immagini per task force"/>
          <p:cNvSpPr>
            <a:spLocks noChangeAspect="1" noChangeArrowheads="1"/>
          </p:cNvSpPr>
          <p:nvPr/>
        </p:nvSpPr>
        <p:spPr bwMode="auto">
          <a:xfrm>
            <a:off x="155575" y="-2193925"/>
            <a:ext cx="7915275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5496" y="5211197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All these activities are an essential part of the EEE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332656"/>
            <a:ext cx="91085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600" dirty="0" smtClean="0">
                <a:solidFill>
                  <a:srgbClr val="C00000"/>
                </a:solidFill>
              </a:rPr>
              <a:t>7</a:t>
            </a:r>
            <a:r>
              <a:rPr lang="it-IT" sz="2800" baseline="30000" dirty="0" smtClean="0">
                <a:solidFill>
                  <a:srgbClr val="C00000"/>
                </a:solidFill>
              </a:rPr>
              <a:t>th</a:t>
            </a: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600" dirty="0" err="1" smtClean="0">
                <a:solidFill>
                  <a:srgbClr val="C00000"/>
                </a:solidFill>
              </a:rPr>
              <a:t>Conference</a:t>
            </a: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600" dirty="0" err="1" smtClean="0">
                <a:solidFill>
                  <a:srgbClr val="C00000"/>
                </a:solidFill>
              </a:rPr>
              <a:t>of</a:t>
            </a:r>
            <a:r>
              <a:rPr lang="it-IT" sz="3600" dirty="0" smtClean="0">
                <a:solidFill>
                  <a:srgbClr val="C00000"/>
                </a:solidFill>
              </a:rPr>
              <a:t> the Centro Fermi </a:t>
            </a:r>
            <a:r>
              <a:rPr lang="it-IT" sz="3600" dirty="0" err="1" smtClean="0">
                <a:solidFill>
                  <a:srgbClr val="C00000"/>
                </a:solidFill>
              </a:rPr>
              <a:t>projects</a:t>
            </a:r>
            <a:r>
              <a:rPr lang="it-IT" sz="3600" dirty="0" smtClean="0">
                <a:solidFill>
                  <a:srgbClr val="C00000"/>
                </a:solidFill>
              </a:rPr>
              <a:t> </a:t>
            </a:r>
            <a:endParaRPr lang="it-IT" sz="3600" dirty="0" smtClean="0">
              <a:solidFill>
                <a:srgbClr val="C00000"/>
              </a:solidFill>
            </a:endParaRPr>
          </a:p>
          <a:p>
            <a:r>
              <a:rPr lang="it-IT" sz="3200" dirty="0" err="1" smtClean="0">
                <a:solidFill>
                  <a:schemeClr val="bg1"/>
                </a:solidFill>
              </a:rPr>
              <a:t>Devoted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EEE</a:t>
            </a:r>
          </a:p>
          <a:p>
            <a:r>
              <a:rPr lang="it-IT" sz="3200" dirty="0" smtClean="0">
                <a:solidFill>
                  <a:schemeClr val="bg1"/>
                </a:solidFill>
              </a:rPr>
              <a:t>ERICE: 29-31 May 2017</a:t>
            </a:r>
          </a:p>
          <a:p>
            <a:endParaRPr lang="it-IT" sz="36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sz="3600" dirty="0" err="1" smtClean="0">
                <a:solidFill>
                  <a:srgbClr val="C00000"/>
                </a:solidFill>
              </a:rPr>
              <a:t>S</a:t>
            </a:r>
            <a:r>
              <a:rPr lang="it-IT" sz="3600" dirty="0" err="1" smtClean="0">
                <a:solidFill>
                  <a:srgbClr val="C00000"/>
                </a:solidFill>
              </a:rPr>
              <a:t>chools</a:t>
            </a:r>
            <a:r>
              <a:rPr lang="it-IT" sz="3600" dirty="0" smtClean="0">
                <a:solidFill>
                  <a:srgbClr val="C00000"/>
                </a:solidFill>
              </a:rPr>
              <a:t> can </a:t>
            </a:r>
            <a:r>
              <a:rPr lang="it-IT" sz="3600" dirty="0" err="1" smtClean="0">
                <a:solidFill>
                  <a:srgbClr val="C00000"/>
                </a:solidFill>
              </a:rPr>
              <a:t>present</a:t>
            </a: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600" dirty="0" err="1" smtClean="0">
                <a:solidFill>
                  <a:srgbClr val="C00000"/>
                </a:solidFill>
              </a:rPr>
              <a:t>their</a:t>
            </a: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600" dirty="0" err="1" smtClean="0">
                <a:solidFill>
                  <a:srgbClr val="C00000"/>
                </a:solidFill>
              </a:rPr>
              <a:t>activity</a:t>
            </a:r>
            <a:r>
              <a:rPr lang="it-IT" sz="3600" dirty="0" smtClean="0">
                <a:solidFill>
                  <a:srgbClr val="C00000"/>
                </a:solidFill>
              </a:rPr>
              <a:t> in EEE: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</a:rPr>
              <a:t>Slides</a:t>
            </a:r>
            <a:r>
              <a:rPr lang="it-IT" sz="2800" dirty="0" smtClean="0">
                <a:solidFill>
                  <a:schemeClr val="bg1"/>
                </a:solidFill>
              </a:rPr>
              <a:t> in English!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</a:rPr>
              <a:t>Presentation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either</a:t>
            </a:r>
            <a:r>
              <a:rPr lang="it-IT" sz="2800" dirty="0" smtClean="0">
                <a:solidFill>
                  <a:schemeClr val="bg1"/>
                </a:solidFill>
              </a:rPr>
              <a:t> in English or in </a:t>
            </a:r>
            <a:r>
              <a:rPr lang="it-IT" sz="2800" dirty="0" err="1" smtClean="0">
                <a:solidFill>
                  <a:schemeClr val="bg1"/>
                </a:solidFill>
              </a:rPr>
              <a:t>Italian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04664"/>
            <a:ext cx="9036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Agenda </a:t>
            </a:r>
            <a:r>
              <a:rPr lang="it-IT" sz="4400" dirty="0" err="1" smtClean="0">
                <a:solidFill>
                  <a:srgbClr val="C00000"/>
                </a:solidFill>
              </a:rPr>
              <a:t>for</a:t>
            </a:r>
            <a:r>
              <a:rPr lang="it-IT" sz="4400" dirty="0" smtClean="0">
                <a:solidFill>
                  <a:srgbClr val="C00000"/>
                </a:solidFill>
              </a:rPr>
              <a:t> </a:t>
            </a:r>
            <a:r>
              <a:rPr lang="it-IT" sz="4400" dirty="0" err="1" smtClean="0">
                <a:solidFill>
                  <a:srgbClr val="C00000"/>
                </a:solidFill>
              </a:rPr>
              <a:t>today</a:t>
            </a:r>
            <a:endParaRPr lang="it-IT" sz="44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The ESA-</a:t>
            </a:r>
            <a:r>
              <a:rPr lang="en-US" sz="2800" dirty="0" smtClean="0">
                <a:solidFill>
                  <a:schemeClr val="bg1"/>
                </a:solidFill>
              </a:rPr>
              <a:t>EEE tool (</a:t>
            </a:r>
            <a:r>
              <a:rPr lang="en-US" sz="2800" dirty="0" err="1" smtClean="0">
                <a:solidFill>
                  <a:schemeClr val="bg1"/>
                </a:solidFill>
              </a:rPr>
              <a:t>prof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Liguori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Data acquisition and analysis for EEE Cosmic Box (</a:t>
            </a:r>
            <a:r>
              <a:rPr lang="en-US" sz="2800" dirty="0" err="1" smtClean="0">
                <a:solidFill>
                  <a:schemeClr val="bg1"/>
                </a:solidFill>
              </a:rPr>
              <a:t>Liceo</a:t>
            </a:r>
            <a:r>
              <a:rPr lang="en-US" sz="2800" dirty="0" smtClean="0">
                <a:solidFill>
                  <a:schemeClr val="bg1"/>
                </a:solidFill>
              </a:rPr>
              <a:t> Galileo Ferraris - Torino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Rate pressure/correlation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Liceo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Pacinotti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- Cagliari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150</Words>
  <Application>Microsoft Office PowerPoint</Application>
  <PresentationFormat>Presentazione su schermo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eb2sm</vt:lpstr>
      <vt:lpstr>Image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170</cp:revision>
  <dcterms:created xsi:type="dcterms:W3CDTF">2013-12-04T15:03:56Z</dcterms:created>
  <dcterms:modified xsi:type="dcterms:W3CDTF">2017-04-10T11:14:43Z</dcterms:modified>
</cp:coreProperties>
</file>