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>
          <p15:clr>
            <a:srgbClr val="A4A3A4"/>
          </p15:clr>
        </p15:guide>
        <p15:guide id="2" orient="horz" pos="2122">
          <p15:clr>
            <a:srgbClr val="A4A3A4"/>
          </p15:clr>
        </p15:guide>
        <p15:guide id="3" pos="2319">
          <p15:clr>
            <a:srgbClr val="A4A3A4"/>
          </p15:clr>
        </p15:guide>
        <p15:guide id="4" pos="4247">
          <p15:clr>
            <a:srgbClr val="A4A3A4"/>
          </p15:clr>
        </p15:guide>
        <p15:guide id="5" pos="73">
          <p15:clr>
            <a:srgbClr val="A4A3A4"/>
          </p15:clr>
        </p15:guide>
        <p15:guide id="6" pos="164">
          <p15:clr>
            <a:srgbClr val="A4A3A4"/>
          </p15:clr>
        </p15:guide>
        <p15:guide id="7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EDD"/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9"/>
    <p:restoredTop sz="94660"/>
  </p:normalViewPr>
  <p:slideViewPr>
    <p:cSldViewPr showGuides="1">
      <p:cViewPr varScale="1">
        <p:scale>
          <a:sx n="79" d="100"/>
          <a:sy n="79" d="100"/>
        </p:scale>
        <p:origin x="3600" y="216"/>
      </p:cViewPr>
      <p:guideLst>
        <p:guide orient="horz" pos="6023"/>
        <p:guide orient="horz" pos="2122"/>
        <p:guide pos="2319"/>
        <p:guide pos="4247"/>
        <p:guide pos="73"/>
        <p:guide pos="16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F646-30DE-A54D-95CE-72C931E36B23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E5BA-EA7D-5B42-83BA-7D731229F2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2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107BB2F-A005-FD42-B739-81CAF40A2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5" y="0"/>
            <a:ext cx="7024899" cy="99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115888" y="3610870"/>
            <a:ext cx="3241105" cy="429387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5" name="Shape 123"/>
          <p:cNvSpPr/>
          <p:nvPr/>
        </p:nvSpPr>
        <p:spPr>
          <a:xfrm>
            <a:off x="115888" y="8140346"/>
            <a:ext cx="6625533" cy="985271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6" name="Shape 130"/>
          <p:cNvSpPr/>
          <p:nvPr/>
        </p:nvSpPr>
        <p:spPr>
          <a:xfrm>
            <a:off x="3489158" y="3610870"/>
            <a:ext cx="3252263" cy="429387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3" name="Shape 121"/>
          <p:cNvSpPr/>
          <p:nvPr/>
        </p:nvSpPr>
        <p:spPr>
          <a:xfrm>
            <a:off x="115888" y="2550546"/>
            <a:ext cx="6625533" cy="8181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7" name="Shape 122"/>
          <p:cNvSpPr/>
          <p:nvPr/>
        </p:nvSpPr>
        <p:spPr>
          <a:xfrm>
            <a:off x="3095904" y="1875164"/>
            <a:ext cx="3670273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17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Institution</a:t>
            </a:r>
            <a:r>
              <a:rPr lang="de-DE" sz="17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7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r>
              <a:rPr lang="de-DE" sz="17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School</a:t>
            </a:r>
            <a:r>
              <a:rPr sz="17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C</a:t>
            </a:r>
            <a:r>
              <a:rPr lang="de-DE" sz="17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ountry</a:t>
            </a:r>
            <a:endParaRPr sz="17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hape 121"/>
          <p:cNvSpPr/>
          <p:nvPr/>
        </p:nvSpPr>
        <p:spPr>
          <a:xfrm flipV="1">
            <a:off x="3707222" y="3440830"/>
            <a:ext cx="2041224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6" name="Shape 121"/>
          <p:cNvSpPr/>
          <p:nvPr/>
        </p:nvSpPr>
        <p:spPr>
          <a:xfrm flipV="1">
            <a:off x="260647" y="2384591"/>
            <a:ext cx="1667457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262110" y="7961376"/>
            <a:ext cx="3094883" cy="37112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9" name="Shape 122"/>
          <p:cNvSpPr/>
          <p:nvPr/>
        </p:nvSpPr>
        <p:spPr>
          <a:xfrm>
            <a:off x="188640" y="7923836"/>
            <a:ext cx="3240360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What's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take-home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id="{04D4E424-6B09-4B4C-8223-5FC6444922FD}"/>
              </a:ext>
            </a:extLst>
          </p:cNvPr>
          <p:cNvSpPr/>
          <p:nvPr/>
        </p:nvSpPr>
        <p:spPr>
          <a:xfrm flipV="1">
            <a:off x="284302" y="3440831"/>
            <a:ext cx="2136586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284302" y="3441258"/>
            <a:ext cx="2136586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719544" y="3439929"/>
            <a:ext cx="204122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find out?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260648" y="2384592"/>
            <a:ext cx="168118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Who </a:t>
            </a:r>
            <a:r>
              <a:rPr lang="de-DE" sz="1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:a16="http://schemas.microsoft.com/office/drawing/2014/main" id="{15BAED32-65DD-B045-AD93-49E4E7FA107E}"/>
              </a:ext>
            </a:extLst>
          </p:cNvPr>
          <p:cNvSpPr/>
          <p:nvPr/>
        </p:nvSpPr>
        <p:spPr>
          <a:xfrm>
            <a:off x="3073044" y="832903"/>
            <a:ext cx="3670273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Headline</a:t>
            </a:r>
            <a:endParaRPr sz="2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088E5-80B9-0E03-51E3-D37215729AA7}"/>
              </a:ext>
            </a:extLst>
          </p:cNvPr>
          <p:cNvSpPr/>
          <p:nvPr/>
        </p:nvSpPr>
        <p:spPr>
          <a:xfrm>
            <a:off x="4725144" y="9345488"/>
            <a:ext cx="2132856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/>
              <a:t>November 26, 2024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Macintosh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Marco Garbini</cp:lastModifiedBy>
  <cp:revision>21</cp:revision>
  <dcterms:created xsi:type="dcterms:W3CDTF">2017-09-04T14:45:04Z</dcterms:created>
  <dcterms:modified xsi:type="dcterms:W3CDTF">2024-11-05T16:16:42Z</dcterms:modified>
</cp:coreProperties>
</file>