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462" r:id="rId3"/>
    <p:sldId id="459" r:id="rId4"/>
    <p:sldId id="460" r:id="rId5"/>
    <p:sldId id="463" r:id="rId6"/>
    <p:sldId id="464" r:id="rId7"/>
    <p:sldId id="465" r:id="rId8"/>
    <p:sldId id="480" r:id="rId9"/>
    <p:sldId id="486" r:id="rId10"/>
    <p:sldId id="487" r:id="rId11"/>
    <p:sldId id="484" r:id="rId12"/>
    <p:sldId id="292" r:id="rId13"/>
    <p:sldId id="469" r:id="rId14"/>
    <p:sldId id="473" r:id="rId15"/>
    <p:sldId id="477" r:id="rId16"/>
    <p:sldId id="495" r:id="rId17"/>
    <p:sldId id="279" r:id="rId18"/>
    <p:sldId id="478" r:id="rId19"/>
    <p:sldId id="481" r:id="rId20"/>
    <p:sldId id="482" r:id="rId21"/>
    <p:sldId id="485" r:id="rId22"/>
    <p:sldId id="467" r:id="rId23"/>
    <p:sldId id="468" r:id="rId24"/>
    <p:sldId id="458" r:id="rId25"/>
    <p:sldId id="470" r:id="rId26"/>
    <p:sldId id="471" r:id="rId27"/>
    <p:sldId id="258" r:id="rId28"/>
    <p:sldId id="293" r:id="rId29"/>
    <p:sldId id="393" r:id="rId30"/>
    <p:sldId id="291" r:id="rId31"/>
    <p:sldId id="447" r:id="rId32"/>
    <p:sldId id="290" r:id="rId33"/>
    <p:sldId id="289" r:id="rId34"/>
    <p:sldId id="295" r:id="rId35"/>
    <p:sldId id="296" r:id="rId36"/>
    <p:sldId id="268" r:id="rId37"/>
    <p:sldId id="488" r:id="rId38"/>
    <p:sldId id="491" r:id="rId39"/>
    <p:sldId id="456" r:id="rId40"/>
    <p:sldId id="457" r:id="rId41"/>
    <p:sldId id="281" r:id="rId42"/>
    <p:sldId id="280" r:id="rId43"/>
    <p:sldId id="272" r:id="rId44"/>
    <p:sldId id="273" r:id="rId45"/>
    <p:sldId id="282" r:id="rId46"/>
    <p:sldId id="303" r:id="rId4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j/QA1xbVJ9vRiza0Q6n1naggtR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90D"/>
    <a:srgbClr val="172B4D"/>
    <a:srgbClr val="085998"/>
    <a:srgbClr val="D1B2E8"/>
    <a:srgbClr val="92D050"/>
    <a:srgbClr val="FFFFFF"/>
    <a:srgbClr val="00B5E4"/>
    <a:srgbClr val="CAD300"/>
    <a:srgbClr val="063D5C"/>
    <a:srgbClr val="267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3E83F8-70FC-4127-9EEC-E6CC3F170E8E}">
  <a:tblStyle styleId="{F73E83F8-70FC-4127-9EEC-E6CC3F170E8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3F24F08-EDF9-49E8-A8C7-2EF9078CE341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11BAEFF-27CF-4788-BFFC-2DE140AA4CBE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5" autoAdjust="0"/>
    <p:restoredTop sz="96357" autoAdjust="0"/>
  </p:normalViewPr>
  <p:slideViewPr>
    <p:cSldViewPr snapToGrid="0">
      <p:cViewPr varScale="1">
        <p:scale>
          <a:sx n="112" d="100"/>
          <a:sy n="112" d="100"/>
        </p:scale>
        <p:origin x="15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/>
              <a:t>15 min talk + 5 min </a:t>
            </a:r>
            <a:r>
              <a:rPr lang="en-GB" dirty="0" err="1"/>
              <a:t>domande</a:t>
            </a:r>
            <a:r>
              <a:rPr lang="en-GB" dirty="0"/>
              <a:t> (20 min)</a:t>
            </a:r>
          </a:p>
          <a:p>
            <a:endParaRPr lang="en-GB" dirty="0"/>
          </a:p>
          <a:p>
            <a:r>
              <a:rPr lang="en-GB" dirty="0"/>
              <a:t>ISOLPHARM + LARAMED + INFN e </a:t>
            </a:r>
            <a:r>
              <a:rPr lang="en-GB" dirty="0" err="1"/>
              <a:t>Prospettive</a:t>
            </a:r>
            <a:endParaRPr lang="en-GB" dirty="0"/>
          </a:p>
          <a:p>
            <a:endParaRPr lang="en-GB" dirty="0"/>
          </a:p>
          <a:p>
            <a:r>
              <a:rPr lang="en-GB" dirty="0"/>
              <a:t>Intro 3 min</a:t>
            </a:r>
          </a:p>
          <a:p>
            <a:endParaRPr lang="en-GB" dirty="0"/>
          </a:p>
          <a:p>
            <a:r>
              <a:rPr lang="en-GB" dirty="0"/>
              <a:t>ISOLPHARM 5 min</a:t>
            </a:r>
          </a:p>
          <a:p>
            <a:r>
              <a:rPr lang="en-GB" dirty="0"/>
              <a:t>LARAMED 10 min</a:t>
            </a:r>
          </a:p>
          <a:p>
            <a:endParaRPr lang="en-GB" dirty="0"/>
          </a:p>
          <a:p>
            <a:r>
              <a:rPr lang="en-GB" dirty="0"/>
              <a:t>Finale 2 min , con </a:t>
            </a:r>
            <a:r>
              <a:rPr lang="en-GB" dirty="0" err="1"/>
              <a:t>prospettive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9262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6699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6858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0474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4060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00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4828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633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683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254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268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6130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8601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1994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8522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152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5724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6093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09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5414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457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6980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1" name="Google Shape;4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2225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20484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3" name="Google Shape;85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" name="Google Shape;60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4" name="Google Shape;64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5" name="Google Shape;9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66299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732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7543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8859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217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6685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037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5"/>
          <p:cNvSpPr txBox="1">
            <a:spLocks noGrp="1"/>
          </p:cNvSpPr>
          <p:nvPr>
            <p:ph type="dt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ftr" idx="11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sldNum" idx="12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76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0.png"/><Relationship Id="rId4" Type="http://schemas.openxmlformats.org/officeDocument/2006/relationships/image" Target="../media/image61.gif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56.jpg"/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g"/><Relationship Id="rId1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60.png"/><Relationship Id="rId3" Type="http://schemas.openxmlformats.org/officeDocument/2006/relationships/image" Target="../media/image56.jp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11" Type="http://schemas.openxmlformats.org/officeDocument/2006/relationships/image" Target="../media/image85.jpg"/><Relationship Id="rId5" Type="http://schemas.openxmlformats.org/officeDocument/2006/relationships/image" Target="../media/image79.jpg"/><Relationship Id="rId10" Type="http://schemas.openxmlformats.org/officeDocument/2006/relationships/image" Target="../media/image84.jp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3" Type="http://schemas.openxmlformats.org/officeDocument/2006/relationships/image" Target="../media/image56.jp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80.jpg"/><Relationship Id="rId4" Type="http://schemas.openxmlformats.org/officeDocument/2006/relationships/image" Target="../media/image60.png"/><Relationship Id="rId9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9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85.jp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3" Type="http://schemas.openxmlformats.org/officeDocument/2006/relationships/image" Target="../media/image56.jp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92.png"/><Relationship Id="rId10" Type="http://schemas.openxmlformats.org/officeDocument/2006/relationships/image" Target="../media/image102.png"/><Relationship Id="rId4" Type="http://schemas.openxmlformats.org/officeDocument/2006/relationships/image" Target="../media/image60.png"/><Relationship Id="rId9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jpg"/><Relationship Id="rId3" Type="http://schemas.openxmlformats.org/officeDocument/2006/relationships/image" Target="../media/image56.jp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jpg"/><Relationship Id="rId15" Type="http://schemas.openxmlformats.org/officeDocument/2006/relationships/image" Target="../media/image60.png"/><Relationship Id="rId10" Type="http://schemas.openxmlformats.org/officeDocument/2006/relationships/image" Target="../media/image109.png"/><Relationship Id="rId4" Type="http://schemas.openxmlformats.org/officeDocument/2006/relationships/image" Target="../media/image103.jp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0.png"/><Relationship Id="rId3" Type="http://schemas.openxmlformats.org/officeDocument/2006/relationships/image" Target="../media/image60.png"/><Relationship Id="rId7" Type="http://schemas.openxmlformats.org/officeDocument/2006/relationships/image" Target="../media/image116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2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56.jp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60.png"/><Relationship Id="rId9" Type="http://schemas.openxmlformats.org/officeDocument/2006/relationships/image" Target="../media/image12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60.png"/><Relationship Id="rId5" Type="http://schemas.openxmlformats.org/officeDocument/2006/relationships/image" Target="../media/image130.png"/><Relationship Id="rId10" Type="http://schemas.openxmlformats.org/officeDocument/2006/relationships/image" Target="../media/image102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5.png"/><Relationship Id="rId7" Type="http://schemas.openxmlformats.org/officeDocument/2006/relationships/image" Target="../media/image1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44.jpeg"/><Relationship Id="rId3" Type="http://schemas.openxmlformats.org/officeDocument/2006/relationships/image" Target="../media/image92.png"/><Relationship Id="rId7" Type="http://schemas.openxmlformats.org/officeDocument/2006/relationships/image" Target="../media/image143.png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60.png"/><Relationship Id="rId5" Type="http://schemas.openxmlformats.org/officeDocument/2006/relationships/image" Target="../media/image141.png"/><Relationship Id="rId10" Type="http://schemas.openxmlformats.org/officeDocument/2006/relationships/image" Target="../media/image84.jpg"/><Relationship Id="rId4" Type="http://schemas.openxmlformats.org/officeDocument/2006/relationships/image" Target="../media/image140.png"/><Relationship Id="rId9" Type="http://schemas.openxmlformats.org/officeDocument/2006/relationships/image" Target="../media/image8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g"/><Relationship Id="rId13" Type="http://schemas.microsoft.com/office/2017/06/relationships/model3d" Target="../media/model3d1.glb"/><Relationship Id="rId3" Type="http://schemas.openxmlformats.org/officeDocument/2006/relationships/image" Target="../media/image145.jpg"/><Relationship Id="rId7" Type="http://schemas.openxmlformats.org/officeDocument/2006/relationships/image" Target="../media/image149.jpg"/><Relationship Id="rId12" Type="http://schemas.openxmlformats.org/officeDocument/2006/relationships/image" Target="../media/image143.png"/><Relationship Id="rId17" Type="http://schemas.openxmlformats.org/officeDocument/2006/relationships/image" Target="../media/image56.jp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g"/><Relationship Id="rId11" Type="http://schemas.openxmlformats.org/officeDocument/2006/relationships/image" Target="../media/image153.png"/><Relationship Id="rId5" Type="http://schemas.openxmlformats.org/officeDocument/2006/relationships/image" Target="../media/image147.jpg"/><Relationship Id="rId15" Type="http://schemas.openxmlformats.org/officeDocument/2006/relationships/image" Target="../media/image154.png"/><Relationship Id="rId10" Type="http://schemas.openxmlformats.org/officeDocument/2006/relationships/image" Target="../media/image152.jpg"/><Relationship Id="rId4" Type="http://schemas.openxmlformats.org/officeDocument/2006/relationships/image" Target="../media/image146.jpg"/><Relationship Id="rId9" Type="http://schemas.openxmlformats.org/officeDocument/2006/relationships/image" Target="../media/image151.jpg"/><Relationship Id="rId14" Type="http://schemas.openxmlformats.org/officeDocument/2006/relationships/image" Target="../media/image1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15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Fisica e medicina: radionuclidi e </a:t>
            </a:r>
            <a:r>
              <a:rPr lang="it-IT" sz="4000" dirty="0" err="1"/>
              <a:t>radiofarmaci</a:t>
            </a:r>
            <a:endParaRPr lang="it-IT" sz="4000" dirty="0"/>
          </a:p>
        </p:txBody>
      </p:sp>
      <p:sp>
        <p:nvSpPr>
          <p:cNvPr id="89" name="Google Shape;89;p1"/>
          <p:cNvSpPr/>
          <p:nvPr/>
        </p:nvSpPr>
        <p:spPr>
          <a:xfrm>
            <a:off x="449303" y="4164398"/>
            <a:ext cx="4243589" cy="45719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4296B8"/>
          </a:solidFill>
          <a:ln w="9525" cap="rnd" cmpd="sng">
            <a:solidFill>
              <a:srgbClr val="4296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C118F81-108F-9137-30B7-E313161CDFAA}"/>
              </a:ext>
            </a:extLst>
          </p:cNvPr>
          <p:cNvSpPr txBox="1"/>
          <p:nvPr/>
        </p:nvSpPr>
        <p:spPr>
          <a:xfrm>
            <a:off x="345798" y="4564562"/>
            <a:ext cx="45717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0" i="0" u="none" strike="noStrike" cap="none" dirty="0">
                <a:solidFill>
                  <a:schemeClr val="tx2"/>
                </a:solidFill>
                <a:latin typeface="Baguet Script" panose="00000500000000000000" pitchFamily="2" charset="0"/>
                <a:ea typeface="Verdana" panose="020B0604030504040204" pitchFamily="34" charset="0"/>
                <a:sym typeface="Arial"/>
              </a:rPr>
              <a:t>gaia.pupillo@lnl.infn.it</a:t>
            </a:r>
          </a:p>
          <a:p>
            <a:pPr algn="ctr"/>
            <a:endParaRPr lang="it-IT" sz="2000" b="0" i="0" u="none" strike="noStrike" cap="none" dirty="0">
              <a:solidFill>
                <a:schemeClr val="tx2"/>
              </a:solidFill>
              <a:latin typeface="Baguet Script" panose="00000500000000000000" pitchFamily="2" charset="0"/>
              <a:ea typeface="Verdana" panose="020B060403050404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549;p12">
            <a:extLst>
              <a:ext uri="{FF2B5EF4-FFF2-40B4-BE49-F238E27FC236}">
                <a16:creationId xmlns:a16="http://schemas.microsoft.com/office/drawing/2014/main" id="{102855A7-C5DE-6D5B-AB2F-1773479E8A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49"/>
          <a:stretch/>
        </p:blipFill>
        <p:spPr>
          <a:xfrm>
            <a:off x="384483" y="1872434"/>
            <a:ext cx="6360151" cy="4631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569;p13">
            <a:extLst>
              <a:ext uri="{FF2B5EF4-FFF2-40B4-BE49-F238E27FC236}">
                <a16:creationId xmlns:a16="http://schemas.microsoft.com/office/drawing/2014/main" id="{2864A951-B070-5DA9-8A0E-084E01353148}"/>
              </a:ext>
            </a:extLst>
          </p:cNvPr>
          <p:cNvGrpSpPr/>
          <p:nvPr/>
        </p:nvGrpSpPr>
        <p:grpSpPr>
          <a:xfrm>
            <a:off x="9040306" y="3896950"/>
            <a:ext cx="2712448" cy="2409101"/>
            <a:chOff x="6371684" y="2552621"/>
            <a:chExt cx="2712448" cy="2409101"/>
          </a:xfrm>
        </p:grpSpPr>
        <p:sp>
          <p:nvSpPr>
            <p:cNvPr id="6" name="Google Shape;570;p13">
              <a:extLst>
                <a:ext uri="{FF2B5EF4-FFF2-40B4-BE49-F238E27FC236}">
                  <a16:creationId xmlns:a16="http://schemas.microsoft.com/office/drawing/2014/main" id="{535C7123-9C05-4189-F51B-D8B58EB3D743}"/>
                </a:ext>
              </a:extLst>
            </p:cNvPr>
            <p:cNvSpPr/>
            <p:nvPr/>
          </p:nvSpPr>
          <p:spPr>
            <a:xfrm>
              <a:off x="6371684" y="2552621"/>
              <a:ext cx="2712448" cy="2409101"/>
            </a:xfrm>
            <a:prstGeom prst="verticalScroll">
              <a:avLst>
                <a:gd name="adj" fmla="val 12500"/>
              </a:avLst>
            </a:prstGeom>
            <a:solidFill>
              <a:schemeClr val="accent1"/>
            </a:solidFill>
            <a:ln w="15875" cap="flat" cmpd="sng">
              <a:solidFill>
                <a:srgbClr val="2366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" name="Google Shape;571;p13">
              <a:extLst>
                <a:ext uri="{FF2B5EF4-FFF2-40B4-BE49-F238E27FC236}">
                  <a16:creationId xmlns:a16="http://schemas.microsoft.com/office/drawing/2014/main" id="{196F9865-6CE8-DDF3-B58C-A03A5CAF9A15}"/>
                </a:ext>
              </a:extLst>
            </p:cNvPr>
            <p:cNvSpPr txBox="1"/>
            <p:nvPr/>
          </p:nvSpPr>
          <p:spPr>
            <a:xfrm>
              <a:off x="6717028" y="2920312"/>
              <a:ext cx="2021760" cy="1477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lt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Half-life</a:t>
              </a:r>
              <a:endParaRPr dirty="0">
                <a:latin typeface="Baguet Script" panose="00000500000000000000" pitchFamily="2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dk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12.32 </a:t>
              </a:r>
              <a:r>
                <a:rPr lang="it-IT" sz="1800" dirty="0" err="1">
                  <a:solidFill>
                    <a:schemeClr val="dk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years</a:t>
              </a:r>
              <a:r>
                <a:rPr lang="it-IT" sz="1800" dirty="0">
                  <a:solidFill>
                    <a:schemeClr val="dk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 (Y)</a:t>
              </a:r>
              <a:endParaRPr dirty="0">
                <a:latin typeface="Baguet Script" panose="00000500000000000000" pitchFamily="2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 err="1">
                  <a:solidFill>
                    <a:schemeClr val="lt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Emitted</a:t>
              </a:r>
              <a:r>
                <a:rPr lang="it-IT" sz="1800" dirty="0">
                  <a:solidFill>
                    <a:schemeClr val="lt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 </a:t>
              </a:r>
              <a:r>
                <a:rPr lang="it-IT" sz="1800" dirty="0" err="1">
                  <a:solidFill>
                    <a:schemeClr val="lt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radiation</a:t>
              </a:r>
              <a:r>
                <a:rPr lang="it-IT" sz="1800" dirty="0">
                  <a:solidFill>
                    <a:schemeClr val="lt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:</a:t>
              </a:r>
              <a:endParaRPr dirty="0">
                <a:latin typeface="Baguet Script" panose="00000500000000000000" pitchFamily="2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dirty="0">
                  <a:solidFill>
                    <a:schemeClr val="dk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Beta-</a:t>
              </a:r>
              <a:r>
                <a:rPr lang="it-IT" sz="1800" dirty="0">
                  <a:solidFill>
                    <a:schemeClr val="lt1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 </a:t>
              </a:r>
              <a:endParaRPr dirty="0">
                <a:latin typeface="Baguet Script" panose="00000500000000000000" pitchFamily="2" charset="0"/>
              </a:endParaRPr>
            </a:p>
          </p:txBody>
        </p:sp>
      </p:grpSp>
      <p:pic>
        <p:nvPicPr>
          <p:cNvPr id="8" name="Google Shape;572;p13" descr="Passaporto - Wikipedia">
            <a:extLst>
              <a:ext uri="{FF2B5EF4-FFF2-40B4-BE49-F238E27FC236}">
                <a16:creationId xmlns:a16="http://schemas.microsoft.com/office/drawing/2014/main" id="{9C8305EF-5757-CED3-C921-43953B007E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48452">
            <a:off x="10043643" y="1483221"/>
            <a:ext cx="1123952" cy="15950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ccia destra con strisce 8">
            <a:extLst>
              <a:ext uri="{FF2B5EF4-FFF2-40B4-BE49-F238E27FC236}">
                <a16:creationId xmlns:a16="http://schemas.microsoft.com/office/drawing/2014/main" id="{A0E5BFA8-AA03-9B44-6931-FBCFA5928E4C}"/>
              </a:ext>
            </a:extLst>
          </p:cNvPr>
          <p:cNvSpPr/>
          <p:nvPr/>
        </p:nvSpPr>
        <p:spPr>
          <a:xfrm>
            <a:off x="7415802" y="4439254"/>
            <a:ext cx="1216057" cy="810705"/>
          </a:xfrm>
          <a:prstGeom prst="stripedRightArrow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Elemento grafico 12" descr="Lente di ingrandimento con riempimento a tinta unita">
            <a:extLst>
              <a:ext uri="{FF2B5EF4-FFF2-40B4-BE49-F238E27FC236}">
                <a16:creationId xmlns:a16="http://schemas.microsoft.com/office/drawing/2014/main" id="{2FFC9481-7236-7438-D57D-EAAB7935C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88590" y="4084382"/>
            <a:ext cx="1657546" cy="16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30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Interaction of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radiation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matter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B8371E80-E6E3-58A3-797F-0A502ED6203A}"/>
              </a:ext>
            </a:extLst>
          </p:cNvPr>
          <p:cNvSpPr/>
          <p:nvPr/>
        </p:nvSpPr>
        <p:spPr>
          <a:xfrm>
            <a:off x="1" y="1871127"/>
            <a:ext cx="12160576" cy="4101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oogle Shape;645;p18">
            <a:extLst>
              <a:ext uri="{FF2B5EF4-FFF2-40B4-BE49-F238E27FC236}">
                <a16:creationId xmlns:a16="http://schemas.microsoft.com/office/drawing/2014/main" id="{90465315-38E1-C448-6E22-DAB212B9CE40}"/>
              </a:ext>
            </a:extLst>
          </p:cNvPr>
          <p:cNvGrpSpPr/>
          <p:nvPr/>
        </p:nvGrpSpPr>
        <p:grpSpPr>
          <a:xfrm>
            <a:off x="1051856" y="1862107"/>
            <a:ext cx="9129311" cy="3598651"/>
            <a:chOff x="-220762" y="861958"/>
            <a:chExt cx="9129311" cy="3598651"/>
          </a:xfrm>
        </p:grpSpPr>
        <p:sp>
          <p:nvSpPr>
            <p:cNvPr id="19" name="Google Shape;646;p18">
              <a:extLst>
                <a:ext uri="{FF2B5EF4-FFF2-40B4-BE49-F238E27FC236}">
                  <a16:creationId xmlns:a16="http://schemas.microsoft.com/office/drawing/2014/main" id="{E21BDD30-DC20-FAD0-0F07-0E1493E411D3}"/>
                </a:ext>
              </a:extLst>
            </p:cNvPr>
            <p:cNvSpPr/>
            <p:nvPr/>
          </p:nvSpPr>
          <p:spPr>
            <a:xfrm>
              <a:off x="7848222" y="1310571"/>
              <a:ext cx="1060327" cy="2485149"/>
            </a:xfrm>
            <a:prstGeom prst="cube">
              <a:avLst>
                <a:gd name="adj" fmla="val 12967"/>
              </a:avLst>
            </a:prstGeom>
            <a:blipFill rotWithShape="1">
              <a:blip r:embed="rId3">
                <a:alphaModFix/>
              </a:blip>
              <a:tile tx="0" ty="0" sx="100000" sy="100000" flip="none" algn="tl"/>
            </a:blipFill>
            <a:ln w="15875" cap="flat" cmpd="sng">
              <a:solidFill>
                <a:srgbClr val="2366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grpSp>
          <p:nvGrpSpPr>
            <p:cNvPr id="20" name="Google Shape;647;p18">
              <a:extLst>
                <a:ext uri="{FF2B5EF4-FFF2-40B4-BE49-F238E27FC236}">
                  <a16:creationId xmlns:a16="http://schemas.microsoft.com/office/drawing/2014/main" id="{A9571C2C-4523-ECB6-C554-61F24AF19237}"/>
                </a:ext>
              </a:extLst>
            </p:cNvPr>
            <p:cNvGrpSpPr/>
            <p:nvPr/>
          </p:nvGrpSpPr>
          <p:grpSpPr>
            <a:xfrm>
              <a:off x="-90904" y="861958"/>
              <a:ext cx="7649899" cy="3540142"/>
              <a:chOff x="-51109" y="1070577"/>
              <a:chExt cx="7649899" cy="3540142"/>
            </a:xfrm>
          </p:grpSpPr>
          <p:sp>
            <p:nvSpPr>
              <p:cNvPr id="44" name="Google Shape;648;p18">
                <a:extLst>
                  <a:ext uri="{FF2B5EF4-FFF2-40B4-BE49-F238E27FC236}">
                    <a16:creationId xmlns:a16="http://schemas.microsoft.com/office/drawing/2014/main" id="{13CFB3D6-CDA7-3582-E94F-969085880C29}"/>
                  </a:ext>
                </a:extLst>
              </p:cNvPr>
              <p:cNvSpPr/>
              <p:nvPr/>
            </p:nvSpPr>
            <p:spPr>
              <a:xfrm>
                <a:off x="2075286" y="2868969"/>
                <a:ext cx="806135" cy="48270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  <p:grpSp>
            <p:nvGrpSpPr>
              <p:cNvPr id="45" name="Google Shape;649;p18">
                <a:extLst>
                  <a:ext uri="{FF2B5EF4-FFF2-40B4-BE49-F238E27FC236}">
                    <a16:creationId xmlns:a16="http://schemas.microsoft.com/office/drawing/2014/main" id="{BAFA87CB-B736-C0D5-76DB-81BA74C9070D}"/>
                  </a:ext>
                </a:extLst>
              </p:cNvPr>
              <p:cNvGrpSpPr/>
              <p:nvPr/>
            </p:nvGrpSpPr>
            <p:grpSpPr>
              <a:xfrm>
                <a:off x="822205" y="1070577"/>
                <a:ext cx="6776585" cy="3540142"/>
                <a:chOff x="786809" y="298211"/>
                <a:chExt cx="6776585" cy="3540142"/>
              </a:xfrm>
            </p:grpSpPr>
            <p:pic>
              <p:nvPicPr>
                <p:cNvPr id="49" name="Google Shape;650;p18">
                  <a:extLst>
                    <a:ext uri="{FF2B5EF4-FFF2-40B4-BE49-F238E27FC236}">
                      <a16:creationId xmlns:a16="http://schemas.microsoft.com/office/drawing/2014/main" id="{9106B87D-DB35-B42E-8BEC-BC57499D5E7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14363" r="72607" b="53406"/>
                <a:stretch/>
              </p:blipFill>
              <p:spPr>
                <a:xfrm>
                  <a:off x="1967177" y="629063"/>
                  <a:ext cx="868190" cy="20507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0" name="Google Shape;651;p18">
                  <a:extLst>
                    <a:ext uri="{FF2B5EF4-FFF2-40B4-BE49-F238E27FC236}">
                      <a16:creationId xmlns:a16="http://schemas.microsoft.com/office/drawing/2014/main" id="{D66607FA-7415-97F4-9F9A-FB936ECA14DF}"/>
                    </a:ext>
                  </a:extLst>
                </p:cNvPr>
                <p:cNvSpPr/>
                <p:nvPr/>
              </p:nvSpPr>
              <p:spPr>
                <a:xfrm>
                  <a:off x="786809" y="757762"/>
                  <a:ext cx="696644" cy="3080591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Rockwell"/>
                    <a:ea typeface="Rockwell"/>
                    <a:cs typeface="Rockwell"/>
                    <a:sym typeface="Rockwell"/>
                  </a:endParaRPr>
                </a:p>
              </p:txBody>
            </p:sp>
            <p:sp>
              <p:nvSpPr>
                <p:cNvPr id="51" name="Google Shape;652;p18">
                  <a:extLst>
                    <a:ext uri="{FF2B5EF4-FFF2-40B4-BE49-F238E27FC236}">
                      <a16:creationId xmlns:a16="http://schemas.microsoft.com/office/drawing/2014/main" id="{A86F6297-E384-2C5D-457D-D024780BD7A4}"/>
                    </a:ext>
                  </a:extLst>
                </p:cNvPr>
                <p:cNvSpPr/>
                <p:nvPr/>
              </p:nvSpPr>
              <p:spPr>
                <a:xfrm>
                  <a:off x="1332613" y="757763"/>
                  <a:ext cx="696644" cy="2050752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Rockwell"/>
                    <a:ea typeface="Rockwell"/>
                    <a:cs typeface="Rockwell"/>
                    <a:sym typeface="Rockwell"/>
                  </a:endParaRPr>
                </a:p>
              </p:txBody>
            </p:sp>
            <p:sp>
              <p:nvSpPr>
                <p:cNvPr id="52" name="Google Shape;653;p18">
                  <a:extLst>
                    <a:ext uri="{FF2B5EF4-FFF2-40B4-BE49-F238E27FC236}">
                      <a16:creationId xmlns:a16="http://schemas.microsoft.com/office/drawing/2014/main" id="{29D295FC-8854-3237-45B1-750215DBBB7E}"/>
                    </a:ext>
                  </a:extLst>
                </p:cNvPr>
                <p:cNvSpPr/>
                <p:nvPr/>
              </p:nvSpPr>
              <p:spPr>
                <a:xfrm rot="5400000">
                  <a:off x="5167025" y="-1401514"/>
                  <a:ext cx="696644" cy="4096094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Rockwell"/>
                    <a:ea typeface="Rockwell"/>
                    <a:cs typeface="Rockwell"/>
                    <a:sym typeface="Rockwell"/>
                  </a:endParaRPr>
                </a:p>
              </p:txBody>
            </p:sp>
          </p:grpSp>
          <p:sp>
            <p:nvSpPr>
              <p:cNvPr id="46" name="Google Shape;654;p18">
                <a:extLst>
                  <a:ext uri="{FF2B5EF4-FFF2-40B4-BE49-F238E27FC236}">
                    <a16:creationId xmlns:a16="http://schemas.microsoft.com/office/drawing/2014/main" id="{FF1D3F64-D632-5E33-5D68-F1EADA30CE16}"/>
                  </a:ext>
                </a:extLst>
              </p:cNvPr>
              <p:cNvSpPr txBox="1"/>
              <p:nvPr/>
            </p:nvSpPr>
            <p:spPr>
              <a:xfrm>
                <a:off x="173984" y="1475713"/>
                <a:ext cx="160349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4000" dirty="0">
                    <a:solidFill>
                      <a:srgbClr val="F0F240"/>
                    </a:solidFill>
                    <a:latin typeface="Baguet Script" panose="00000500000000000000" pitchFamily="2" charset="0"/>
                    <a:ea typeface="Rockwell"/>
                    <a:cs typeface="Rockwell"/>
                    <a:sym typeface="Rockwell"/>
                  </a:rPr>
                  <a:t>Alpha</a:t>
                </a:r>
                <a:endParaRPr dirty="0">
                  <a:latin typeface="Baguet Script" panose="00000500000000000000" pitchFamily="2" charset="0"/>
                </a:endParaRPr>
              </a:p>
            </p:txBody>
          </p:sp>
          <p:sp>
            <p:nvSpPr>
              <p:cNvPr id="47" name="Google Shape;655;p18">
                <a:extLst>
                  <a:ext uri="{FF2B5EF4-FFF2-40B4-BE49-F238E27FC236}">
                    <a16:creationId xmlns:a16="http://schemas.microsoft.com/office/drawing/2014/main" id="{7BA529BB-82F9-6256-68C8-2D28F773BF7B}"/>
                  </a:ext>
                </a:extLst>
              </p:cNvPr>
              <p:cNvSpPr txBox="1"/>
              <p:nvPr/>
            </p:nvSpPr>
            <p:spPr>
              <a:xfrm>
                <a:off x="309810" y="2129184"/>
                <a:ext cx="133184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4000">
                    <a:solidFill>
                      <a:srgbClr val="FABE2C"/>
                    </a:solidFill>
                    <a:latin typeface="Baguet Script" panose="00000500000000000000" pitchFamily="2" charset="0"/>
                    <a:ea typeface="Rockwell"/>
                    <a:cs typeface="Rockwell"/>
                    <a:sym typeface="Rockwell"/>
                  </a:rPr>
                  <a:t>Beta</a:t>
                </a:r>
                <a:endParaRPr>
                  <a:latin typeface="Baguet Script" panose="00000500000000000000" pitchFamily="2" charset="0"/>
                </a:endParaRPr>
              </a:p>
            </p:txBody>
          </p:sp>
          <p:sp>
            <p:nvSpPr>
              <p:cNvPr id="48" name="Google Shape;656;p18">
                <a:extLst>
                  <a:ext uri="{FF2B5EF4-FFF2-40B4-BE49-F238E27FC236}">
                    <a16:creationId xmlns:a16="http://schemas.microsoft.com/office/drawing/2014/main" id="{44F781D6-5505-D8BB-22E9-C839BA2BD077}"/>
                  </a:ext>
                </a:extLst>
              </p:cNvPr>
              <p:cNvSpPr txBox="1"/>
              <p:nvPr/>
            </p:nvSpPr>
            <p:spPr>
              <a:xfrm>
                <a:off x="-51109" y="2761765"/>
                <a:ext cx="205368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4000">
                    <a:solidFill>
                      <a:schemeClr val="lt1"/>
                    </a:solidFill>
                    <a:latin typeface="Baguet Script" panose="00000500000000000000" pitchFamily="2" charset="0"/>
                    <a:ea typeface="Rockwell"/>
                    <a:cs typeface="Rockwell"/>
                    <a:sym typeface="Rockwell"/>
                  </a:rPr>
                  <a:t>Gamma</a:t>
                </a:r>
                <a:endParaRPr>
                  <a:latin typeface="Baguet Script" panose="00000500000000000000" pitchFamily="2" charset="0"/>
                </a:endParaRPr>
              </a:p>
            </p:txBody>
          </p:sp>
        </p:grpSp>
        <p:sp>
          <p:nvSpPr>
            <p:cNvPr id="21" name="Google Shape;657;p18">
              <a:extLst>
                <a:ext uri="{FF2B5EF4-FFF2-40B4-BE49-F238E27FC236}">
                  <a16:creationId xmlns:a16="http://schemas.microsoft.com/office/drawing/2014/main" id="{41EAE139-B2E5-27AB-3E19-12AA870C568D}"/>
                </a:ext>
              </a:extLst>
            </p:cNvPr>
            <p:cNvSpPr txBox="1"/>
            <p:nvPr/>
          </p:nvSpPr>
          <p:spPr>
            <a:xfrm>
              <a:off x="2517974" y="3871392"/>
              <a:ext cx="19631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200" dirty="0">
                  <a:solidFill>
                    <a:srgbClr val="AAD6E7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Paper</a:t>
              </a:r>
              <a:endParaRPr dirty="0">
                <a:latin typeface="Baguet Script" panose="00000500000000000000" pitchFamily="2" charset="0"/>
              </a:endParaRPr>
            </a:p>
          </p:txBody>
        </p:sp>
        <p:sp>
          <p:nvSpPr>
            <p:cNvPr id="22" name="Google Shape;658;p18">
              <a:extLst>
                <a:ext uri="{FF2B5EF4-FFF2-40B4-BE49-F238E27FC236}">
                  <a16:creationId xmlns:a16="http://schemas.microsoft.com/office/drawing/2014/main" id="{DD85CB1D-0E9F-D793-1715-AB538F683627}"/>
                </a:ext>
              </a:extLst>
            </p:cNvPr>
            <p:cNvSpPr/>
            <p:nvPr/>
          </p:nvSpPr>
          <p:spPr>
            <a:xfrm rot="10800000">
              <a:off x="2890669" y="1319721"/>
              <a:ext cx="1371821" cy="2571797"/>
            </a:xfrm>
            <a:prstGeom prst="verticalScroll">
              <a:avLst>
                <a:gd name="adj" fmla="val 12500"/>
              </a:avLst>
            </a:prstGeom>
            <a:solidFill>
              <a:srgbClr val="A8D6E7"/>
            </a:solidFill>
            <a:ln w="15875" cap="flat" cmpd="sng">
              <a:solidFill>
                <a:srgbClr val="2366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3" name="Google Shape;659;p18">
              <a:extLst>
                <a:ext uri="{FF2B5EF4-FFF2-40B4-BE49-F238E27FC236}">
                  <a16:creationId xmlns:a16="http://schemas.microsoft.com/office/drawing/2014/main" id="{B65EDF04-105A-5711-04A3-DA41EB0E307A}"/>
                </a:ext>
              </a:extLst>
            </p:cNvPr>
            <p:cNvSpPr txBox="1"/>
            <p:nvPr/>
          </p:nvSpPr>
          <p:spPr>
            <a:xfrm>
              <a:off x="4574413" y="3875874"/>
              <a:ext cx="926076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200" dirty="0">
                  <a:solidFill>
                    <a:srgbClr val="F2F2F2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Al</a:t>
              </a:r>
              <a:endParaRPr dirty="0">
                <a:latin typeface="Baguet Script" panose="00000500000000000000" pitchFamily="2" charset="0"/>
              </a:endParaRPr>
            </a:p>
          </p:txBody>
        </p:sp>
        <p:sp>
          <p:nvSpPr>
            <p:cNvPr id="24" name="Google Shape;660;p18">
              <a:extLst>
                <a:ext uri="{FF2B5EF4-FFF2-40B4-BE49-F238E27FC236}">
                  <a16:creationId xmlns:a16="http://schemas.microsoft.com/office/drawing/2014/main" id="{41766334-C401-90FF-DE1E-D323AA919A94}"/>
                </a:ext>
              </a:extLst>
            </p:cNvPr>
            <p:cNvSpPr/>
            <p:nvPr/>
          </p:nvSpPr>
          <p:spPr>
            <a:xfrm>
              <a:off x="4574413" y="1329175"/>
              <a:ext cx="1060327" cy="2485149"/>
            </a:xfrm>
            <a:prstGeom prst="cube">
              <a:avLst>
                <a:gd name="adj" fmla="val 12967"/>
              </a:avLst>
            </a:prstGeom>
            <a:gradFill>
              <a:gsLst>
                <a:gs pos="0">
                  <a:srgbClr val="F8F9F9"/>
                </a:gs>
                <a:gs pos="24000">
                  <a:srgbClr val="C2CBCB"/>
                </a:gs>
                <a:gs pos="52000">
                  <a:srgbClr val="7F7F7F"/>
                </a:gs>
                <a:gs pos="93000">
                  <a:srgbClr val="D6DCDC"/>
                </a:gs>
                <a:gs pos="100000">
                  <a:srgbClr val="D6DCDC"/>
                </a:gs>
              </a:gsLst>
              <a:lin ang="8100000" scaled="0"/>
            </a:gradFill>
            <a:ln w="15875" cap="flat" cmpd="sng">
              <a:solidFill>
                <a:srgbClr val="2366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5" name="Google Shape;661;p18">
              <a:extLst>
                <a:ext uri="{FF2B5EF4-FFF2-40B4-BE49-F238E27FC236}">
                  <a16:creationId xmlns:a16="http://schemas.microsoft.com/office/drawing/2014/main" id="{87220208-FC33-B1EA-88D1-405024116FE7}"/>
                </a:ext>
              </a:extLst>
            </p:cNvPr>
            <p:cNvSpPr/>
            <p:nvPr/>
          </p:nvSpPr>
          <p:spPr>
            <a:xfrm>
              <a:off x="6036527" y="1292027"/>
              <a:ext cx="1416138" cy="2485149"/>
            </a:xfrm>
            <a:prstGeom prst="cube">
              <a:avLst>
                <a:gd name="adj" fmla="val 28009"/>
              </a:avLst>
            </a:prstGeom>
            <a:solidFill>
              <a:srgbClr val="7F7F7F"/>
            </a:solidFill>
            <a:ln w="1587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6" name="Google Shape;662;p18">
              <a:extLst>
                <a:ext uri="{FF2B5EF4-FFF2-40B4-BE49-F238E27FC236}">
                  <a16:creationId xmlns:a16="http://schemas.microsoft.com/office/drawing/2014/main" id="{2BF7C724-323D-E704-E067-3FD290087C00}"/>
                </a:ext>
              </a:extLst>
            </p:cNvPr>
            <p:cNvSpPr txBox="1"/>
            <p:nvPr/>
          </p:nvSpPr>
          <p:spPr>
            <a:xfrm>
              <a:off x="6036527" y="3872236"/>
              <a:ext cx="103287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200" dirty="0">
                  <a:solidFill>
                    <a:srgbClr val="BFBFBF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Pb</a:t>
              </a:r>
              <a:endParaRPr dirty="0">
                <a:latin typeface="Baguet Script" panose="00000500000000000000" pitchFamily="2" charset="0"/>
              </a:endParaRPr>
            </a:p>
          </p:txBody>
        </p:sp>
        <p:sp>
          <p:nvSpPr>
            <p:cNvPr id="37" name="Google Shape;663;p18">
              <a:extLst>
                <a:ext uri="{FF2B5EF4-FFF2-40B4-BE49-F238E27FC236}">
                  <a16:creationId xmlns:a16="http://schemas.microsoft.com/office/drawing/2014/main" id="{6A4E8AFF-82AC-1043-B8F8-B3EA68C434BF}"/>
                </a:ext>
              </a:extLst>
            </p:cNvPr>
            <p:cNvSpPr/>
            <p:nvPr/>
          </p:nvSpPr>
          <p:spPr>
            <a:xfrm>
              <a:off x="2890670" y="1545108"/>
              <a:ext cx="768518" cy="35394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0F240"/>
            </a:solidFill>
            <a:ln w="15875" cap="flat" cmpd="sng">
              <a:solidFill>
                <a:srgbClr val="2366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8" name="Google Shape;664;p18">
              <a:extLst>
                <a:ext uri="{FF2B5EF4-FFF2-40B4-BE49-F238E27FC236}">
                  <a16:creationId xmlns:a16="http://schemas.microsoft.com/office/drawing/2014/main" id="{1DB68073-CE8A-8B0C-8848-7E0D3E4DF3D4}"/>
                </a:ext>
              </a:extLst>
            </p:cNvPr>
            <p:cNvSpPr/>
            <p:nvPr/>
          </p:nvSpPr>
          <p:spPr>
            <a:xfrm>
              <a:off x="2890670" y="2158761"/>
              <a:ext cx="2385285" cy="35394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ABE2C"/>
            </a:solidFill>
            <a:ln w="15875" cap="flat" cmpd="sng">
              <a:solidFill>
                <a:srgbClr val="2366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9" name="Google Shape;665;p18">
              <a:extLst>
                <a:ext uri="{FF2B5EF4-FFF2-40B4-BE49-F238E27FC236}">
                  <a16:creationId xmlns:a16="http://schemas.microsoft.com/office/drawing/2014/main" id="{C654E90D-C4FE-FF03-0462-1BE6C16E4D0B}"/>
                </a:ext>
              </a:extLst>
            </p:cNvPr>
            <p:cNvSpPr/>
            <p:nvPr/>
          </p:nvSpPr>
          <p:spPr>
            <a:xfrm>
              <a:off x="2907467" y="2701589"/>
              <a:ext cx="4034980" cy="35394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0" name="Google Shape;666;p18">
              <a:extLst>
                <a:ext uri="{FF2B5EF4-FFF2-40B4-BE49-F238E27FC236}">
                  <a16:creationId xmlns:a16="http://schemas.microsoft.com/office/drawing/2014/main" id="{64AB4B6E-62CA-63F7-4627-1F58AEEB8336}"/>
                </a:ext>
              </a:extLst>
            </p:cNvPr>
            <p:cNvSpPr/>
            <p:nvPr/>
          </p:nvSpPr>
          <p:spPr>
            <a:xfrm>
              <a:off x="2329411" y="3373445"/>
              <a:ext cx="218294" cy="233443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10000">
                  <a:srgbClr val="BFBFBF"/>
                </a:gs>
                <a:gs pos="43000">
                  <a:srgbClr val="92D050"/>
                </a:gs>
                <a:gs pos="89000">
                  <a:srgbClr val="FABE2C"/>
                </a:gs>
                <a:gs pos="100000">
                  <a:srgbClr val="FABE2C"/>
                </a:gs>
              </a:gsLst>
              <a:lin ang="2700000" scaled="0"/>
            </a:gradFill>
            <a:ln w="15875" cap="flat" cmpd="sng">
              <a:solidFill>
                <a:srgbClr val="2366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1" name="Google Shape;667;p18">
              <a:extLst>
                <a:ext uri="{FF2B5EF4-FFF2-40B4-BE49-F238E27FC236}">
                  <a16:creationId xmlns:a16="http://schemas.microsoft.com/office/drawing/2014/main" id="{14131E22-EDCA-7E5C-6BAC-DD3C695F40CF}"/>
                </a:ext>
              </a:extLst>
            </p:cNvPr>
            <p:cNvSpPr/>
            <p:nvPr/>
          </p:nvSpPr>
          <p:spPr>
            <a:xfrm>
              <a:off x="2907466" y="3237044"/>
              <a:ext cx="5454124" cy="353943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BFBFBF"/>
                </a:gs>
                <a:gs pos="10000">
                  <a:srgbClr val="BFBFBF"/>
                </a:gs>
                <a:gs pos="43000">
                  <a:srgbClr val="92D050"/>
                </a:gs>
                <a:gs pos="89000">
                  <a:srgbClr val="FABE2C"/>
                </a:gs>
                <a:gs pos="100000">
                  <a:srgbClr val="FABE2C"/>
                </a:gs>
              </a:gsLst>
              <a:lin ang="2700000" scaled="0"/>
            </a:gradFill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2" name="Google Shape;668;p18">
              <a:extLst>
                <a:ext uri="{FF2B5EF4-FFF2-40B4-BE49-F238E27FC236}">
                  <a16:creationId xmlns:a16="http://schemas.microsoft.com/office/drawing/2014/main" id="{2D62E462-0F2E-CBEA-530E-C28D403B95BF}"/>
                </a:ext>
              </a:extLst>
            </p:cNvPr>
            <p:cNvSpPr txBox="1"/>
            <p:nvPr/>
          </p:nvSpPr>
          <p:spPr>
            <a:xfrm>
              <a:off x="-220762" y="3091230"/>
              <a:ext cx="2349279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4000" dirty="0" err="1">
                  <a:solidFill>
                    <a:srgbClr val="92D050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Neutron</a:t>
              </a:r>
              <a:endParaRPr dirty="0">
                <a:latin typeface="Baguet Script" panose="00000500000000000000" pitchFamily="2" charset="0"/>
              </a:endParaRPr>
            </a:p>
          </p:txBody>
        </p:sp>
        <p:sp>
          <p:nvSpPr>
            <p:cNvPr id="43" name="Google Shape;669;p18">
              <a:extLst>
                <a:ext uri="{FF2B5EF4-FFF2-40B4-BE49-F238E27FC236}">
                  <a16:creationId xmlns:a16="http://schemas.microsoft.com/office/drawing/2014/main" id="{7D305759-9C22-5576-EB57-C22CBA8D86C6}"/>
                </a:ext>
              </a:extLst>
            </p:cNvPr>
            <p:cNvSpPr txBox="1"/>
            <p:nvPr/>
          </p:nvSpPr>
          <p:spPr>
            <a:xfrm>
              <a:off x="7848221" y="3868598"/>
              <a:ext cx="92607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200" dirty="0">
                  <a:solidFill>
                    <a:srgbClr val="98D4E4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H</a:t>
              </a:r>
              <a:r>
                <a:rPr lang="it-IT" sz="3200" baseline="-25000" dirty="0">
                  <a:solidFill>
                    <a:srgbClr val="98D4E4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2</a:t>
              </a:r>
              <a:r>
                <a:rPr lang="it-IT" sz="3200" dirty="0">
                  <a:solidFill>
                    <a:srgbClr val="98D4E4"/>
                  </a:solidFill>
                  <a:latin typeface="Baguet Script" panose="00000500000000000000" pitchFamily="2" charset="0"/>
                  <a:ea typeface="Rockwell"/>
                  <a:cs typeface="Rockwell"/>
                  <a:sym typeface="Rockwell"/>
                </a:rPr>
                <a:t>O</a:t>
              </a:r>
              <a:endParaRPr dirty="0">
                <a:latin typeface="Baguet Scrip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679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55620583-332E-1428-33D8-0C1520AC5FC3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Google Shape;260;p10" descr="Freccia: leggera curva con riempimento a tinta unita">
            <a:extLst>
              <a:ext uri="{FF2B5EF4-FFF2-40B4-BE49-F238E27FC236}">
                <a16:creationId xmlns:a16="http://schemas.microsoft.com/office/drawing/2014/main" id="{F15B19D9-F075-2EDE-F54E-90F24358E0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357294" y="253865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D5760D-E86D-A02F-2D65-6CE8B20FF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" t="2498" r="-1" b="2096"/>
          <a:stretch/>
        </p:blipFill>
        <p:spPr>
          <a:xfrm>
            <a:off x="6231194" y="1275734"/>
            <a:ext cx="5960806" cy="4355625"/>
          </a:xfrm>
          <a:prstGeom prst="rect">
            <a:avLst/>
          </a:prstGeom>
          <a:ln>
            <a:noFill/>
          </a:ln>
        </p:spPr>
      </p:pic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radiopharmaceuticals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01AE7C-C398-0EB2-CF1A-06F85874D482}"/>
              </a:ext>
            </a:extLst>
          </p:cNvPr>
          <p:cNvSpPr txBox="1"/>
          <p:nvPr/>
        </p:nvSpPr>
        <p:spPr>
          <a:xfrm>
            <a:off x="1541416" y="1802736"/>
            <a:ext cx="30567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Baguet Script" panose="00000500000000000000" pitchFamily="2" charset="0"/>
              </a:rPr>
              <a:t>Radionuclide with suitable </a:t>
            </a:r>
            <a:r>
              <a:rPr lang="en-GB" sz="3200" b="1" dirty="0">
                <a:latin typeface="Baguet Script" panose="00000500000000000000" pitchFamily="2" charset="0"/>
              </a:rPr>
              <a:t>physical</a:t>
            </a:r>
            <a:r>
              <a:rPr lang="en-GB" sz="2800" dirty="0">
                <a:latin typeface="Baguet Script" panose="00000500000000000000" pitchFamily="2" charset="0"/>
              </a:rPr>
              <a:t> and </a:t>
            </a:r>
            <a:r>
              <a:rPr lang="en-GB" sz="3200" b="1" dirty="0">
                <a:latin typeface="Baguet Script" panose="00000500000000000000" pitchFamily="2" charset="0"/>
              </a:rPr>
              <a:t>chemical</a:t>
            </a:r>
            <a:r>
              <a:rPr lang="en-GB" sz="2800" dirty="0">
                <a:latin typeface="Baguet Script" panose="00000500000000000000" pitchFamily="2" charset="0"/>
              </a:rPr>
              <a:t> properties</a:t>
            </a:r>
          </a:p>
        </p:txBody>
      </p:sp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077A0467-DEAA-F9D5-B9D2-55FFA9738269}"/>
              </a:ext>
            </a:extLst>
          </p:cNvPr>
          <p:cNvSpPr/>
          <p:nvPr/>
        </p:nvSpPr>
        <p:spPr>
          <a:xfrm rot="5400000">
            <a:off x="8674415" y="4823942"/>
            <a:ext cx="355696" cy="1872345"/>
          </a:xfrm>
          <a:custGeom>
            <a:avLst/>
            <a:gdLst>
              <a:gd name="connsiteX0" fmla="*/ 0 w 355696"/>
              <a:gd name="connsiteY0" fmla="*/ 0 h 1872345"/>
              <a:gd name="connsiteX1" fmla="*/ 177848 w 355696"/>
              <a:gd name="connsiteY1" fmla="*/ 29640 h 1872345"/>
              <a:gd name="connsiteX2" fmla="*/ 177848 w 355696"/>
              <a:gd name="connsiteY2" fmla="*/ 468086 h 1872345"/>
              <a:gd name="connsiteX3" fmla="*/ 177848 w 355696"/>
              <a:gd name="connsiteY3" fmla="*/ 906532 h 1872345"/>
              <a:gd name="connsiteX4" fmla="*/ 355696 w 355696"/>
              <a:gd name="connsiteY4" fmla="*/ 936172 h 1872345"/>
              <a:gd name="connsiteX5" fmla="*/ 177848 w 355696"/>
              <a:gd name="connsiteY5" fmla="*/ 965812 h 1872345"/>
              <a:gd name="connsiteX6" fmla="*/ 177848 w 355696"/>
              <a:gd name="connsiteY6" fmla="*/ 1395490 h 1872345"/>
              <a:gd name="connsiteX7" fmla="*/ 177848 w 355696"/>
              <a:gd name="connsiteY7" fmla="*/ 1842705 h 1872345"/>
              <a:gd name="connsiteX8" fmla="*/ 0 w 355696"/>
              <a:gd name="connsiteY8" fmla="*/ 1872345 h 1872345"/>
              <a:gd name="connsiteX9" fmla="*/ 0 w 355696"/>
              <a:gd name="connsiteY9" fmla="*/ 1460429 h 1872345"/>
              <a:gd name="connsiteX10" fmla="*/ 0 w 355696"/>
              <a:gd name="connsiteY10" fmla="*/ 1011066 h 1872345"/>
              <a:gd name="connsiteX11" fmla="*/ 0 w 355696"/>
              <a:gd name="connsiteY11" fmla="*/ 561704 h 1872345"/>
              <a:gd name="connsiteX12" fmla="*/ 0 w 355696"/>
              <a:gd name="connsiteY12" fmla="*/ 0 h 1872345"/>
              <a:gd name="connsiteX0" fmla="*/ 0 w 355696"/>
              <a:gd name="connsiteY0" fmla="*/ 0 h 1872345"/>
              <a:gd name="connsiteX1" fmla="*/ 177848 w 355696"/>
              <a:gd name="connsiteY1" fmla="*/ 29640 h 1872345"/>
              <a:gd name="connsiteX2" fmla="*/ 177848 w 355696"/>
              <a:gd name="connsiteY2" fmla="*/ 485624 h 1872345"/>
              <a:gd name="connsiteX3" fmla="*/ 177848 w 355696"/>
              <a:gd name="connsiteY3" fmla="*/ 906532 h 1872345"/>
              <a:gd name="connsiteX4" fmla="*/ 355696 w 355696"/>
              <a:gd name="connsiteY4" fmla="*/ 936172 h 1872345"/>
              <a:gd name="connsiteX5" fmla="*/ 177848 w 355696"/>
              <a:gd name="connsiteY5" fmla="*/ 965812 h 1872345"/>
              <a:gd name="connsiteX6" fmla="*/ 177848 w 355696"/>
              <a:gd name="connsiteY6" fmla="*/ 1395490 h 1872345"/>
              <a:gd name="connsiteX7" fmla="*/ 177848 w 355696"/>
              <a:gd name="connsiteY7" fmla="*/ 1842705 h 1872345"/>
              <a:gd name="connsiteX8" fmla="*/ 0 w 355696"/>
              <a:gd name="connsiteY8" fmla="*/ 1872345 h 187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696" h="1872345" stroke="0" extrusionOk="0">
                <a:moveTo>
                  <a:pt x="0" y="0"/>
                </a:moveTo>
                <a:cubicBezTo>
                  <a:pt x="95682" y="1280"/>
                  <a:pt x="181575" y="13063"/>
                  <a:pt x="177848" y="29640"/>
                </a:cubicBezTo>
                <a:cubicBezTo>
                  <a:pt x="204056" y="240263"/>
                  <a:pt x="153251" y="313596"/>
                  <a:pt x="177848" y="468086"/>
                </a:cubicBezTo>
                <a:cubicBezTo>
                  <a:pt x="202445" y="622576"/>
                  <a:pt x="151753" y="731125"/>
                  <a:pt x="177848" y="906532"/>
                </a:cubicBezTo>
                <a:cubicBezTo>
                  <a:pt x="197230" y="928774"/>
                  <a:pt x="236529" y="933999"/>
                  <a:pt x="355696" y="936172"/>
                </a:cubicBezTo>
                <a:cubicBezTo>
                  <a:pt x="253260" y="933750"/>
                  <a:pt x="178465" y="950430"/>
                  <a:pt x="177848" y="965812"/>
                </a:cubicBezTo>
                <a:cubicBezTo>
                  <a:pt x="215944" y="1140479"/>
                  <a:pt x="127457" y="1225200"/>
                  <a:pt x="177848" y="1395490"/>
                </a:cubicBezTo>
                <a:cubicBezTo>
                  <a:pt x="228239" y="1565780"/>
                  <a:pt x="168249" y="1640325"/>
                  <a:pt x="177848" y="1842705"/>
                </a:cubicBezTo>
                <a:cubicBezTo>
                  <a:pt x="164273" y="1860740"/>
                  <a:pt x="101630" y="1878565"/>
                  <a:pt x="0" y="1872345"/>
                </a:cubicBezTo>
                <a:cubicBezTo>
                  <a:pt x="-22000" y="1705620"/>
                  <a:pt x="33811" y="1562198"/>
                  <a:pt x="0" y="1460429"/>
                </a:cubicBezTo>
                <a:cubicBezTo>
                  <a:pt x="-33811" y="1358660"/>
                  <a:pt x="33428" y="1106137"/>
                  <a:pt x="0" y="1011066"/>
                </a:cubicBezTo>
                <a:cubicBezTo>
                  <a:pt x="-33428" y="915995"/>
                  <a:pt x="51428" y="771387"/>
                  <a:pt x="0" y="561704"/>
                </a:cubicBezTo>
                <a:cubicBezTo>
                  <a:pt x="-51428" y="352021"/>
                  <a:pt x="62554" y="120787"/>
                  <a:pt x="0" y="0"/>
                </a:cubicBezTo>
                <a:close/>
              </a:path>
              <a:path w="355696" h="1872345" fill="none" extrusionOk="0">
                <a:moveTo>
                  <a:pt x="0" y="0"/>
                </a:moveTo>
                <a:cubicBezTo>
                  <a:pt x="100088" y="1667"/>
                  <a:pt x="178288" y="8505"/>
                  <a:pt x="177848" y="29640"/>
                </a:cubicBezTo>
                <a:cubicBezTo>
                  <a:pt x="224631" y="246560"/>
                  <a:pt x="127307" y="345637"/>
                  <a:pt x="177848" y="485624"/>
                </a:cubicBezTo>
                <a:cubicBezTo>
                  <a:pt x="228389" y="625611"/>
                  <a:pt x="162475" y="698626"/>
                  <a:pt x="177848" y="906532"/>
                </a:cubicBezTo>
                <a:cubicBezTo>
                  <a:pt x="172464" y="929514"/>
                  <a:pt x="248613" y="945281"/>
                  <a:pt x="355696" y="936172"/>
                </a:cubicBezTo>
                <a:cubicBezTo>
                  <a:pt x="258851" y="936486"/>
                  <a:pt x="180211" y="946937"/>
                  <a:pt x="177848" y="965812"/>
                </a:cubicBezTo>
                <a:cubicBezTo>
                  <a:pt x="197547" y="1171792"/>
                  <a:pt x="143702" y="1241970"/>
                  <a:pt x="177848" y="1395490"/>
                </a:cubicBezTo>
                <a:cubicBezTo>
                  <a:pt x="211994" y="1549010"/>
                  <a:pt x="135340" y="1732553"/>
                  <a:pt x="177848" y="1842705"/>
                </a:cubicBezTo>
                <a:cubicBezTo>
                  <a:pt x="165332" y="1855697"/>
                  <a:pt x="83741" y="1860590"/>
                  <a:pt x="0" y="1872345"/>
                </a:cubicBezTo>
              </a:path>
              <a:path w="355696" h="1872345" fill="none" stroke="0" extrusionOk="0">
                <a:moveTo>
                  <a:pt x="0" y="0"/>
                </a:moveTo>
                <a:cubicBezTo>
                  <a:pt x="98123" y="-3266"/>
                  <a:pt x="179135" y="10494"/>
                  <a:pt x="177848" y="29640"/>
                </a:cubicBezTo>
                <a:cubicBezTo>
                  <a:pt x="189210" y="179067"/>
                  <a:pt x="165167" y="289330"/>
                  <a:pt x="177848" y="459317"/>
                </a:cubicBezTo>
                <a:cubicBezTo>
                  <a:pt x="190529" y="629304"/>
                  <a:pt x="166337" y="744630"/>
                  <a:pt x="177848" y="906532"/>
                </a:cubicBezTo>
                <a:cubicBezTo>
                  <a:pt x="173493" y="928031"/>
                  <a:pt x="278324" y="937379"/>
                  <a:pt x="355696" y="936172"/>
                </a:cubicBezTo>
                <a:cubicBezTo>
                  <a:pt x="258772" y="934438"/>
                  <a:pt x="177403" y="948486"/>
                  <a:pt x="177848" y="965812"/>
                </a:cubicBezTo>
                <a:cubicBezTo>
                  <a:pt x="184262" y="1159764"/>
                  <a:pt x="130915" y="1209256"/>
                  <a:pt x="177848" y="1377952"/>
                </a:cubicBezTo>
                <a:cubicBezTo>
                  <a:pt x="224781" y="1546648"/>
                  <a:pt x="164772" y="1697734"/>
                  <a:pt x="177848" y="1842705"/>
                </a:cubicBezTo>
                <a:cubicBezTo>
                  <a:pt x="181171" y="1846389"/>
                  <a:pt x="112512" y="1883189"/>
                  <a:pt x="0" y="1872345"/>
                </a:cubicBezTo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11438630">
                  <a:prstGeom prst="rightBrac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BEC831-5750-F4A4-ACF5-0807B373D14C}"/>
              </a:ext>
            </a:extLst>
          </p:cNvPr>
          <p:cNvSpPr txBox="1"/>
          <p:nvPr/>
        </p:nvSpPr>
        <p:spPr>
          <a:xfrm>
            <a:off x="5804263" y="596404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Baguet Script" panose="00000500000000000000" pitchFamily="2" charset="0"/>
              </a:rPr>
              <a:t>Capacity to </a:t>
            </a:r>
            <a:r>
              <a:rPr lang="en-GB" sz="2000" b="1" dirty="0">
                <a:latin typeface="Baguet Script" panose="00000500000000000000" pitchFamily="2" charset="0"/>
              </a:rPr>
              <a:t>localize</a:t>
            </a:r>
            <a:r>
              <a:rPr lang="en-GB" sz="1600" dirty="0">
                <a:latin typeface="Baguet Script" panose="00000500000000000000" pitchFamily="2" charset="0"/>
              </a:rPr>
              <a:t> the radionuclide in the specific, desired biological target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1709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55620583-332E-1428-33D8-0C1520AC5FC3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Google Shape;260;p10" descr="Freccia: leggera curva con riempimento a tinta unita">
            <a:extLst>
              <a:ext uri="{FF2B5EF4-FFF2-40B4-BE49-F238E27FC236}">
                <a16:creationId xmlns:a16="http://schemas.microsoft.com/office/drawing/2014/main" id="{F15B19D9-F075-2EDE-F54E-90F24358E0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357294" y="253865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D5760D-E86D-A02F-2D65-6CE8B20FF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" t="2498" r="-1" b="2096"/>
          <a:stretch/>
        </p:blipFill>
        <p:spPr>
          <a:xfrm>
            <a:off x="6231194" y="1275734"/>
            <a:ext cx="5960806" cy="4355625"/>
          </a:xfrm>
          <a:prstGeom prst="rect">
            <a:avLst/>
          </a:prstGeom>
          <a:ln>
            <a:noFill/>
          </a:ln>
        </p:spPr>
      </p:pic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radiopharmaceuticals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207;p6">
            <a:extLst>
              <a:ext uri="{FF2B5EF4-FFF2-40B4-BE49-F238E27FC236}">
                <a16:creationId xmlns:a16="http://schemas.microsoft.com/office/drawing/2014/main" id="{914A2573-4F94-667A-F57B-5B4D83CDDF1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5712" r="50281" b="-11256"/>
          <a:stretch/>
        </p:blipFill>
        <p:spPr>
          <a:xfrm>
            <a:off x="1468291" y="3638611"/>
            <a:ext cx="3274828" cy="21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8;p6">
            <a:extLst>
              <a:ext uri="{FF2B5EF4-FFF2-40B4-BE49-F238E27FC236}">
                <a16:creationId xmlns:a16="http://schemas.microsoft.com/office/drawing/2014/main" id="{1A6E3BA0-3DF4-F1E4-E834-2DC1C6E481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0116" t="45712" b="-11256"/>
          <a:stretch/>
        </p:blipFill>
        <p:spPr>
          <a:xfrm>
            <a:off x="1468291" y="1858164"/>
            <a:ext cx="3274828" cy="21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646E7B-7202-64B4-E2CF-24C0B7869F84}"/>
              </a:ext>
            </a:extLst>
          </p:cNvPr>
          <p:cNvSpPr txBox="1"/>
          <p:nvPr/>
        </p:nvSpPr>
        <p:spPr>
          <a:xfrm>
            <a:off x="1611085" y="5739010"/>
            <a:ext cx="305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Baguet Script" panose="00000500000000000000" pitchFamily="2" charset="0"/>
              </a:rPr>
              <a:t>imaging</a:t>
            </a:r>
          </a:p>
        </p:txBody>
      </p:sp>
    </p:spTree>
    <p:extLst>
      <p:ext uri="{BB962C8B-B14F-4D97-AF65-F5344CB8AC3E}">
        <p14:creationId xmlns:p14="http://schemas.microsoft.com/office/powerpoint/2010/main" val="2654396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How do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radiopharmaceuticals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work?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B8371E80-E6E3-58A3-797F-0A502ED6203A}"/>
              </a:ext>
            </a:extLst>
          </p:cNvPr>
          <p:cNvSpPr/>
          <p:nvPr/>
        </p:nvSpPr>
        <p:spPr>
          <a:xfrm>
            <a:off x="1" y="1871127"/>
            <a:ext cx="12191998" cy="4101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oogle Shape;711;p21">
            <a:extLst>
              <a:ext uri="{FF2B5EF4-FFF2-40B4-BE49-F238E27FC236}">
                <a16:creationId xmlns:a16="http://schemas.microsoft.com/office/drawing/2014/main" id="{45BDB9C3-EA3B-F00B-1FA9-6532F77941D8}"/>
              </a:ext>
            </a:extLst>
          </p:cNvPr>
          <p:cNvGrpSpPr/>
          <p:nvPr/>
        </p:nvGrpSpPr>
        <p:grpSpPr>
          <a:xfrm>
            <a:off x="1965382" y="2110348"/>
            <a:ext cx="8733846" cy="4348023"/>
            <a:chOff x="541935" y="913144"/>
            <a:chExt cx="8733846" cy="4348023"/>
          </a:xfrm>
        </p:grpSpPr>
        <p:grpSp>
          <p:nvGrpSpPr>
            <p:cNvPr id="19" name="Google Shape;712;p21">
              <a:extLst>
                <a:ext uri="{FF2B5EF4-FFF2-40B4-BE49-F238E27FC236}">
                  <a16:creationId xmlns:a16="http://schemas.microsoft.com/office/drawing/2014/main" id="{E81F89EF-DA34-799D-D920-B4D7BFBDA6DF}"/>
                </a:ext>
              </a:extLst>
            </p:cNvPr>
            <p:cNvGrpSpPr/>
            <p:nvPr/>
          </p:nvGrpSpPr>
          <p:grpSpPr>
            <a:xfrm>
              <a:off x="541935" y="913144"/>
              <a:ext cx="8733846" cy="4348023"/>
              <a:chOff x="868624" y="795476"/>
              <a:chExt cx="8733846" cy="4348023"/>
            </a:xfrm>
          </p:grpSpPr>
          <p:grpSp>
            <p:nvGrpSpPr>
              <p:cNvPr id="21" name="Google Shape;713;p21">
                <a:extLst>
                  <a:ext uri="{FF2B5EF4-FFF2-40B4-BE49-F238E27FC236}">
                    <a16:creationId xmlns:a16="http://schemas.microsoft.com/office/drawing/2014/main" id="{00F03835-3EB2-7DDA-E39E-CEF30F0D9FF6}"/>
                  </a:ext>
                </a:extLst>
              </p:cNvPr>
              <p:cNvGrpSpPr/>
              <p:nvPr/>
            </p:nvGrpSpPr>
            <p:grpSpPr>
              <a:xfrm>
                <a:off x="868624" y="990745"/>
                <a:ext cx="4669644" cy="3046893"/>
                <a:chOff x="1049378" y="1219480"/>
                <a:chExt cx="4669644" cy="3046893"/>
              </a:xfrm>
            </p:grpSpPr>
            <p:pic>
              <p:nvPicPr>
                <p:cNvPr id="24" name="Google Shape;714;p21" descr="Immagine che contiene mela, frutta, rosso, sedendo&#10;&#10;Descrizione generata automaticamente">
                  <a:extLst>
                    <a:ext uri="{FF2B5EF4-FFF2-40B4-BE49-F238E27FC236}">
                      <a16:creationId xmlns:a16="http://schemas.microsoft.com/office/drawing/2014/main" id="{969C0A7F-EC05-D598-4909-EC331B27F8B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049378" y="1219480"/>
                  <a:ext cx="3046893" cy="304689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25" name="Google Shape;715;p21">
                  <a:extLst>
                    <a:ext uri="{FF2B5EF4-FFF2-40B4-BE49-F238E27FC236}">
                      <a16:creationId xmlns:a16="http://schemas.microsoft.com/office/drawing/2014/main" id="{78D4D37D-EA6E-3D2E-5986-3532CF9A1EB2}"/>
                    </a:ext>
                  </a:extLst>
                </p:cNvPr>
                <p:cNvGrpSpPr/>
                <p:nvPr/>
              </p:nvGrpSpPr>
              <p:grpSpPr>
                <a:xfrm>
                  <a:off x="1411824" y="1894901"/>
                  <a:ext cx="4307198" cy="1808264"/>
                  <a:chOff x="642910" y="2522084"/>
                  <a:chExt cx="4527570" cy="1817849"/>
                </a:xfrm>
              </p:grpSpPr>
              <p:cxnSp>
                <p:nvCxnSpPr>
                  <p:cNvPr id="26" name="Google Shape;716;p21">
                    <a:extLst>
                      <a:ext uri="{FF2B5EF4-FFF2-40B4-BE49-F238E27FC236}">
                        <a16:creationId xmlns:a16="http://schemas.microsoft.com/office/drawing/2014/main" id="{680F4963-EB33-FE1B-EC41-11878245F5D1}"/>
                      </a:ext>
                    </a:extLst>
                  </p:cNvPr>
                  <p:cNvCxnSpPr/>
                  <p:nvPr/>
                </p:nvCxnSpPr>
                <p:spPr>
                  <a:xfrm>
                    <a:off x="4379905" y="3506783"/>
                    <a:ext cx="790575" cy="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grpSp>
                <p:nvGrpSpPr>
                  <p:cNvPr id="98" name="Google Shape;717;p21">
                    <a:extLst>
                      <a:ext uri="{FF2B5EF4-FFF2-40B4-BE49-F238E27FC236}">
                        <a16:creationId xmlns:a16="http://schemas.microsoft.com/office/drawing/2014/main" id="{09D0A389-13FD-7622-1769-CDA82D1562A5}"/>
                      </a:ext>
                    </a:extLst>
                  </p:cNvPr>
                  <p:cNvGrpSpPr/>
                  <p:nvPr/>
                </p:nvGrpSpPr>
                <p:grpSpPr>
                  <a:xfrm>
                    <a:off x="642910" y="2522084"/>
                    <a:ext cx="3220468" cy="1817849"/>
                    <a:chOff x="844436" y="2479499"/>
                    <a:chExt cx="3584687" cy="2008152"/>
                  </a:xfrm>
                </p:grpSpPr>
                <p:sp>
                  <p:nvSpPr>
                    <p:cNvPr id="144" name="Google Shape;718;p21">
                      <a:extLst>
                        <a:ext uri="{FF2B5EF4-FFF2-40B4-BE49-F238E27FC236}">
                          <a16:creationId xmlns:a16="http://schemas.microsoft.com/office/drawing/2014/main" id="{7F0DEB68-96A3-46D5-E771-1EDCDD40D6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30274" y="3317283"/>
                      <a:ext cx="862012" cy="104347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DAD9"/>
                        </a:gs>
                        <a:gs pos="100000">
                          <a:srgbClr val="FF33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5" name="Google Shape;719;p21">
                      <a:extLst>
                        <a:ext uri="{FF2B5EF4-FFF2-40B4-BE49-F238E27FC236}">
                          <a16:creationId xmlns:a16="http://schemas.microsoft.com/office/drawing/2014/main" id="{DC4C8451-190B-D9D5-9DB9-E09FFD5B9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4911" y="3488903"/>
                      <a:ext cx="295275" cy="2301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14" h="702" extrusionOk="0">
                          <a:moveTo>
                            <a:pt x="2" y="669"/>
                          </a:moveTo>
                          <a:lnTo>
                            <a:pt x="2" y="636"/>
                          </a:lnTo>
                          <a:lnTo>
                            <a:pt x="1" y="607"/>
                          </a:lnTo>
                          <a:lnTo>
                            <a:pt x="1" y="576"/>
                          </a:lnTo>
                          <a:lnTo>
                            <a:pt x="1" y="550"/>
                          </a:lnTo>
                          <a:lnTo>
                            <a:pt x="0" y="523"/>
                          </a:lnTo>
                          <a:lnTo>
                            <a:pt x="0" y="496"/>
                          </a:lnTo>
                          <a:lnTo>
                            <a:pt x="0" y="470"/>
                          </a:lnTo>
                          <a:lnTo>
                            <a:pt x="2" y="446"/>
                          </a:lnTo>
                          <a:lnTo>
                            <a:pt x="3" y="419"/>
                          </a:lnTo>
                          <a:lnTo>
                            <a:pt x="6" y="395"/>
                          </a:lnTo>
                          <a:lnTo>
                            <a:pt x="9" y="368"/>
                          </a:lnTo>
                          <a:lnTo>
                            <a:pt x="14" y="341"/>
                          </a:lnTo>
                          <a:lnTo>
                            <a:pt x="20" y="314"/>
                          </a:lnTo>
                          <a:lnTo>
                            <a:pt x="29" y="285"/>
                          </a:lnTo>
                          <a:lnTo>
                            <a:pt x="37" y="255"/>
                          </a:lnTo>
                          <a:lnTo>
                            <a:pt x="48" y="224"/>
                          </a:lnTo>
                          <a:lnTo>
                            <a:pt x="57" y="204"/>
                          </a:lnTo>
                          <a:lnTo>
                            <a:pt x="65" y="186"/>
                          </a:lnTo>
                          <a:lnTo>
                            <a:pt x="75" y="170"/>
                          </a:lnTo>
                          <a:lnTo>
                            <a:pt x="85" y="157"/>
                          </a:lnTo>
                          <a:lnTo>
                            <a:pt x="95" y="142"/>
                          </a:lnTo>
                          <a:lnTo>
                            <a:pt x="107" y="131"/>
                          </a:lnTo>
                          <a:lnTo>
                            <a:pt x="119" y="120"/>
                          </a:lnTo>
                          <a:lnTo>
                            <a:pt x="131" y="111"/>
                          </a:lnTo>
                          <a:lnTo>
                            <a:pt x="144" y="102"/>
                          </a:lnTo>
                          <a:lnTo>
                            <a:pt x="158" y="94"/>
                          </a:lnTo>
                          <a:lnTo>
                            <a:pt x="173" y="86"/>
                          </a:lnTo>
                          <a:lnTo>
                            <a:pt x="189" y="80"/>
                          </a:lnTo>
                          <a:lnTo>
                            <a:pt x="205" y="72"/>
                          </a:lnTo>
                          <a:lnTo>
                            <a:pt x="222" y="65"/>
                          </a:lnTo>
                          <a:lnTo>
                            <a:pt x="239" y="58"/>
                          </a:lnTo>
                          <a:lnTo>
                            <a:pt x="258" y="52"/>
                          </a:lnTo>
                          <a:lnTo>
                            <a:pt x="295" y="37"/>
                          </a:lnTo>
                          <a:lnTo>
                            <a:pt x="330" y="26"/>
                          </a:lnTo>
                          <a:lnTo>
                            <a:pt x="363" y="16"/>
                          </a:lnTo>
                          <a:lnTo>
                            <a:pt x="395" y="10"/>
                          </a:lnTo>
                          <a:lnTo>
                            <a:pt x="424" y="4"/>
                          </a:lnTo>
                          <a:lnTo>
                            <a:pt x="454" y="2"/>
                          </a:lnTo>
                          <a:lnTo>
                            <a:pt x="482" y="0"/>
                          </a:lnTo>
                          <a:lnTo>
                            <a:pt x="511" y="2"/>
                          </a:lnTo>
                          <a:lnTo>
                            <a:pt x="538" y="4"/>
                          </a:lnTo>
                          <a:lnTo>
                            <a:pt x="566" y="8"/>
                          </a:lnTo>
                          <a:lnTo>
                            <a:pt x="595" y="13"/>
                          </a:lnTo>
                          <a:lnTo>
                            <a:pt x="626" y="20"/>
                          </a:lnTo>
                          <a:lnTo>
                            <a:pt x="655" y="28"/>
                          </a:lnTo>
                          <a:lnTo>
                            <a:pt x="688" y="38"/>
                          </a:lnTo>
                          <a:lnTo>
                            <a:pt x="722" y="49"/>
                          </a:lnTo>
                          <a:lnTo>
                            <a:pt x="759" y="61"/>
                          </a:lnTo>
                          <a:lnTo>
                            <a:pt x="768" y="64"/>
                          </a:lnTo>
                          <a:lnTo>
                            <a:pt x="775" y="66"/>
                          </a:lnTo>
                          <a:lnTo>
                            <a:pt x="782" y="68"/>
                          </a:lnTo>
                          <a:lnTo>
                            <a:pt x="791" y="70"/>
                          </a:lnTo>
                          <a:lnTo>
                            <a:pt x="798" y="72"/>
                          </a:lnTo>
                          <a:lnTo>
                            <a:pt x="807" y="74"/>
                          </a:lnTo>
                          <a:lnTo>
                            <a:pt x="814" y="76"/>
                          </a:lnTo>
                          <a:lnTo>
                            <a:pt x="823" y="78"/>
                          </a:lnTo>
                          <a:lnTo>
                            <a:pt x="829" y="81"/>
                          </a:lnTo>
                          <a:lnTo>
                            <a:pt x="837" y="83"/>
                          </a:lnTo>
                          <a:lnTo>
                            <a:pt x="843" y="86"/>
                          </a:lnTo>
                          <a:lnTo>
                            <a:pt x="852" y="89"/>
                          </a:lnTo>
                          <a:lnTo>
                            <a:pt x="859" y="92"/>
                          </a:lnTo>
                          <a:lnTo>
                            <a:pt x="868" y="96"/>
                          </a:lnTo>
                          <a:lnTo>
                            <a:pt x="874" y="100"/>
                          </a:lnTo>
                          <a:lnTo>
                            <a:pt x="882" y="105"/>
                          </a:lnTo>
                          <a:lnTo>
                            <a:pt x="893" y="113"/>
                          </a:lnTo>
                          <a:lnTo>
                            <a:pt x="902" y="124"/>
                          </a:lnTo>
                          <a:lnTo>
                            <a:pt x="908" y="135"/>
                          </a:lnTo>
                          <a:lnTo>
                            <a:pt x="913" y="147"/>
                          </a:lnTo>
                          <a:lnTo>
                            <a:pt x="914" y="158"/>
                          </a:lnTo>
                          <a:lnTo>
                            <a:pt x="913" y="170"/>
                          </a:lnTo>
                          <a:lnTo>
                            <a:pt x="910" y="181"/>
                          </a:lnTo>
                          <a:lnTo>
                            <a:pt x="907" y="192"/>
                          </a:lnTo>
                          <a:lnTo>
                            <a:pt x="899" y="201"/>
                          </a:lnTo>
                          <a:lnTo>
                            <a:pt x="892" y="209"/>
                          </a:lnTo>
                          <a:lnTo>
                            <a:pt x="882" y="216"/>
                          </a:lnTo>
                          <a:lnTo>
                            <a:pt x="871" y="221"/>
                          </a:lnTo>
                          <a:lnTo>
                            <a:pt x="859" y="224"/>
                          </a:lnTo>
                          <a:lnTo>
                            <a:pt x="847" y="224"/>
                          </a:lnTo>
                          <a:lnTo>
                            <a:pt x="832" y="223"/>
                          </a:lnTo>
                          <a:lnTo>
                            <a:pt x="819" y="218"/>
                          </a:lnTo>
                          <a:lnTo>
                            <a:pt x="786" y="202"/>
                          </a:lnTo>
                          <a:lnTo>
                            <a:pt x="753" y="187"/>
                          </a:lnTo>
                          <a:lnTo>
                            <a:pt x="721" y="174"/>
                          </a:lnTo>
                          <a:lnTo>
                            <a:pt x="689" y="161"/>
                          </a:lnTo>
                          <a:lnTo>
                            <a:pt x="658" y="151"/>
                          </a:lnTo>
                          <a:lnTo>
                            <a:pt x="627" y="141"/>
                          </a:lnTo>
                          <a:lnTo>
                            <a:pt x="597" y="133"/>
                          </a:lnTo>
                          <a:lnTo>
                            <a:pt x="566" y="127"/>
                          </a:lnTo>
                          <a:lnTo>
                            <a:pt x="536" y="122"/>
                          </a:lnTo>
                          <a:lnTo>
                            <a:pt x="504" y="121"/>
                          </a:lnTo>
                          <a:lnTo>
                            <a:pt x="471" y="121"/>
                          </a:lnTo>
                          <a:lnTo>
                            <a:pt x="439" y="122"/>
                          </a:lnTo>
                          <a:lnTo>
                            <a:pt x="406" y="127"/>
                          </a:lnTo>
                          <a:lnTo>
                            <a:pt x="372" y="135"/>
                          </a:lnTo>
                          <a:lnTo>
                            <a:pt x="337" y="144"/>
                          </a:lnTo>
                          <a:lnTo>
                            <a:pt x="301" y="158"/>
                          </a:lnTo>
                          <a:lnTo>
                            <a:pt x="289" y="161"/>
                          </a:lnTo>
                          <a:lnTo>
                            <a:pt x="277" y="165"/>
                          </a:lnTo>
                          <a:lnTo>
                            <a:pt x="265" y="169"/>
                          </a:lnTo>
                          <a:lnTo>
                            <a:pt x="255" y="174"/>
                          </a:lnTo>
                          <a:lnTo>
                            <a:pt x="244" y="177"/>
                          </a:lnTo>
                          <a:lnTo>
                            <a:pt x="233" y="181"/>
                          </a:lnTo>
                          <a:lnTo>
                            <a:pt x="223" y="186"/>
                          </a:lnTo>
                          <a:lnTo>
                            <a:pt x="214" y="192"/>
                          </a:lnTo>
                          <a:lnTo>
                            <a:pt x="205" y="197"/>
                          </a:lnTo>
                          <a:lnTo>
                            <a:pt x="196" y="203"/>
                          </a:lnTo>
                          <a:lnTo>
                            <a:pt x="189" y="210"/>
                          </a:lnTo>
                          <a:lnTo>
                            <a:pt x="183" y="219"/>
                          </a:lnTo>
                          <a:lnTo>
                            <a:pt x="175" y="229"/>
                          </a:lnTo>
                          <a:lnTo>
                            <a:pt x="169" y="238"/>
                          </a:lnTo>
                          <a:lnTo>
                            <a:pt x="162" y="251"/>
                          </a:lnTo>
                          <a:lnTo>
                            <a:pt x="158" y="264"/>
                          </a:lnTo>
                          <a:lnTo>
                            <a:pt x="146" y="290"/>
                          </a:lnTo>
                          <a:lnTo>
                            <a:pt x="136" y="317"/>
                          </a:lnTo>
                          <a:lnTo>
                            <a:pt x="125" y="341"/>
                          </a:lnTo>
                          <a:lnTo>
                            <a:pt x="117" y="367"/>
                          </a:lnTo>
                          <a:lnTo>
                            <a:pt x="109" y="390"/>
                          </a:lnTo>
                          <a:lnTo>
                            <a:pt x="101" y="413"/>
                          </a:lnTo>
                          <a:lnTo>
                            <a:pt x="95" y="437"/>
                          </a:lnTo>
                          <a:lnTo>
                            <a:pt x="90" y="462"/>
                          </a:lnTo>
                          <a:lnTo>
                            <a:pt x="84" y="485"/>
                          </a:lnTo>
                          <a:lnTo>
                            <a:pt x="80" y="509"/>
                          </a:lnTo>
                          <a:lnTo>
                            <a:pt x="75" y="534"/>
                          </a:lnTo>
                          <a:lnTo>
                            <a:pt x="74" y="559"/>
                          </a:lnTo>
                          <a:lnTo>
                            <a:pt x="70" y="585"/>
                          </a:lnTo>
                          <a:lnTo>
                            <a:pt x="69" y="612"/>
                          </a:lnTo>
                          <a:lnTo>
                            <a:pt x="69" y="640"/>
                          </a:lnTo>
                          <a:lnTo>
                            <a:pt x="69" y="669"/>
                          </a:lnTo>
                          <a:lnTo>
                            <a:pt x="68" y="677"/>
                          </a:lnTo>
                          <a:lnTo>
                            <a:pt x="65" y="683"/>
                          </a:lnTo>
                          <a:lnTo>
                            <a:pt x="61" y="689"/>
                          </a:lnTo>
                          <a:lnTo>
                            <a:pt x="58" y="694"/>
                          </a:lnTo>
                          <a:lnTo>
                            <a:pt x="52" y="697"/>
                          </a:lnTo>
                          <a:lnTo>
                            <a:pt x="47" y="700"/>
                          </a:lnTo>
                          <a:lnTo>
                            <a:pt x="41" y="701"/>
                          </a:lnTo>
                          <a:lnTo>
                            <a:pt x="35" y="702"/>
                          </a:lnTo>
                          <a:lnTo>
                            <a:pt x="29" y="701"/>
                          </a:lnTo>
                          <a:lnTo>
                            <a:pt x="23" y="700"/>
                          </a:lnTo>
                          <a:lnTo>
                            <a:pt x="17" y="697"/>
                          </a:lnTo>
                          <a:lnTo>
                            <a:pt x="13" y="694"/>
                          </a:lnTo>
                          <a:lnTo>
                            <a:pt x="8" y="689"/>
                          </a:lnTo>
                          <a:lnTo>
                            <a:pt x="4" y="683"/>
                          </a:lnTo>
                          <a:lnTo>
                            <a:pt x="2" y="677"/>
                          </a:lnTo>
                          <a:lnTo>
                            <a:pt x="2" y="669"/>
                          </a:lnTo>
                          <a:lnTo>
                            <a:pt x="2" y="669"/>
                          </a:lnTo>
                          <a:close/>
                        </a:path>
                      </a:pathLst>
                    </a:custGeom>
                    <a:solidFill>
                      <a:srgbClr val="40D9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6" name="Google Shape;720;p21">
                      <a:extLst>
                        <a:ext uri="{FF2B5EF4-FFF2-40B4-BE49-F238E27FC236}">
                          <a16:creationId xmlns:a16="http://schemas.microsoft.com/office/drawing/2014/main" id="{68E538AC-4BBE-E7BA-BB30-A4336459A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8423" y="4003253"/>
                      <a:ext cx="92075" cy="1539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1" h="465" extrusionOk="0">
                          <a:moveTo>
                            <a:pt x="291" y="43"/>
                          </a:moveTo>
                          <a:lnTo>
                            <a:pt x="287" y="66"/>
                          </a:lnTo>
                          <a:lnTo>
                            <a:pt x="282" y="93"/>
                          </a:lnTo>
                          <a:lnTo>
                            <a:pt x="276" y="123"/>
                          </a:lnTo>
                          <a:lnTo>
                            <a:pt x="271" y="156"/>
                          </a:lnTo>
                          <a:lnTo>
                            <a:pt x="263" y="190"/>
                          </a:lnTo>
                          <a:lnTo>
                            <a:pt x="254" y="225"/>
                          </a:lnTo>
                          <a:lnTo>
                            <a:pt x="243" y="260"/>
                          </a:lnTo>
                          <a:lnTo>
                            <a:pt x="232" y="295"/>
                          </a:lnTo>
                          <a:lnTo>
                            <a:pt x="219" y="327"/>
                          </a:lnTo>
                          <a:lnTo>
                            <a:pt x="204" y="359"/>
                          </a:lnTo>
                          <a:lnTo>
                            <a:pt x="188" y="387"/>
                          </a:lnTo>
                          <a:lnTo>
                            <a:pt x="169" y="413"/>
                          </a:lnTo>
                          <a:lnTo>
                            <a:pt x="149" y="432"/>
                          </a:lnTo>
                          <a:lnTo>
                            <a:pt x="126" y="449"/>
                          </a:lnTo>
                          <a:lnTo>
                            <a:pt x="101" y="459"/>
                          </a:lnTo>
                          <a:lnTo>
                            <a:pt x="76" y="465"/>
                          </a:lnTo>
                          <a:lnTo>
                            <a:pt x="60" y="464"/>
                          </a:lnTo>
                          <a:lnTo>
                            <a:pt x="45" y="460"/>
                          </a:lnTo>
                          <a:lnTo>
                            <a:pt x="33" y="454"/>
                          </a:lnTo>
                          <a:lnTo>
                            <a:pt x="23" y="447"/>
                          </a:lnTo>
                          <a:lnTo>
                            <a:pt x="15" y="437"/>
                          </a:lnTo>
                          <a:lnTo>
                            <a:pt x="9" y="427"/>
                          </a:lnTo>
                          <a:lnTo>
                            <a:pt x="4" y="416"/>
                          </a:lnTo>
                          <a:lnTo>
                            <a:pt x="1" y="405"/>
                          </a:lnTo>
                          <a:lnTo>
                            <a:pt x="0" y="393"/>
                          </a:lnTo>
                          <a:lnTo>
                            <a:pt x="2" y="381"/>
                          </a:lnTo>
                          <a:lnTo>
                            <a:pt x="6" y="370"/>
                          </a:lnTo>
                          <a:lnTo>
                            <a:pt x="13" y="359"/>
                          </a:lnTo>
                          <a:lnTo>
                            <a:pt x="22" y="349"/>
                          </a:lnTo>
                          <a:lnTo>
                            <a:pt x="34" y="342"/>
                          </a:lnTo>
                          <a:lnTo>
                            <a:pt x="48" y="336"/>
                          </a:lnTo>
                          <a:lnTo>
                            <a:pt x="65" y="332"/>
                          </a:lnTo>
                          <a:lnTo>
                            <a:pt x="73" y="330"/>
                          </a:lnTo>
                          <a:lnTo>
                            <a:pt x="82" y="326"/>
                          </a:lnTo>
                          <a:lnTo>
                            <a:pt x="89" y="321"/>
                          </a:lnTo>
                          <a:lnTo>
                            <a:pt x="95" y="317"/>
                          </a:lnTo>
                          <a:lnTo>
                            <a:pt x="101" y="311"/>
                          </a:lnTo>
                          <a:lnTo>
                            <a:pt x="106" y="306"/>
                          </a:lnTo>
                          <a:lnTo>
                            <a:pt x="110" y="299"/>
                          </a:lnTo>
                          <a:lnTo>
                            <a:pt x="115" y="293"/>
                          </a:lnTo>
                          <a:lnTo>
                            <a:pt x="117" y="284"/>
                          </a:lnTo>
                          <a:lnTo>
                            <a:pt x="121" y="277"/>
                          </a:lnTo>
                          <a:lnTo>
                            <a:pt x="122" y="269"/>
                          </a:lnTo>
                          <a:lnTo>
                            <a:pt x="126" y="261"/>
                          </a:lnTo>
                          <a:lnTo>
                            <a:pt x="127" y="253"/>
                          </a:lnTo>
                          <a:lnTo>
                            <a:pt x="129" y="245"/>
                          </a:lnTo>
                          <a:lnTo>
                            <a:pt x="132" y="237"/>
                          </a:lnTo>
                          <a:lnTo>
                            <a:pt x="134" y="229"/>
                          </a:lnTo>
                          <a:lnTo>
                            <a:pt x="139" y="215"/>
                          </a:lnTo>
                          <a:lnTo>
                            <a:pt x="144" y="201"/>
                          </a:lnTo>
                          <a:lnTo>
                            <a:pt x="149" y="188"/>
                          </a:lnTo>
                          <a:lnTo>
                            <a:pt x="155" y="176"/>
                          </a:lnTo>
                          <a:lnTo>
                            <a:pt x="161" y="164"/>
                          </a:lnTo>
                          <a:lnTo>
                            <a:pt x="167" y="151"/>
                          </a:lnTo>
                          <a:lnTo>
                            <a:pt x="173" y="138"/>
                          </a:lnTo>
                          <a:lnTo>
                            <a:pt x="180" y="126"/>
                          </a:lnTo>
                          <a:lnTo>
                            <a:pt x="186" y="114"/>
                          </a:lnTo>
                          <a:lnTo>
                            <a:pt x="192" y="101"/>
                          </a:lnTo>
                          <a:lnTo>
                            <a:pt x="199" y="89"/>
                          </a:lnTo>
                          <a:lnTo>
                            <a:pt x="205" y="77"/>
                          </a:lnTo>
                          <a:lnTo>
                            <a:pt x="210" y="63"/>
                          </a:lnTo>
                          <a:lnTo>
                            <a:pt x="216" y="51"/>
                          </a:lnTo>
                          <a:lnTo>
                            <a:pt x="222" y="39"/>
                          </a:lnTo>
                          <a:lnTo>
                            <a:pt x="228" y="26"/>
                          </a:lnTo>
                          <a:lnTo>
                            <a:pt x="231" y="18"/>
                          </a:lnTo>
                          <a:lnTo>
                            <a:pt x="236" y="12"/>
                          </a:lnTo>
                          <a:lnTo>
                            <a:pt x="239" y="7"/>
                          </a:lnTo>
                          <a:lnTo>
                            <a:pt x="245" y="4"/>
                          </a:lnTo>
                          <a:lnTo>
                            <a:pt x="250" y="1"/>
                          </a:lnTo>
                          <a:lnTo>
                            <a:pt x="256" y="0"/>
                          </a:lnTo>
                          <a:lnTo>
                            <a:pt x="261" y="0"/>
                          </a:lnTo>
                          <a:lnTo>
                            <a:pt x="267" y="1"/>
                          </a:lnTo>
                          <a:lnTo>
                            <a:pt x="272" y="2"/>
                          </a:lnTo>
                          <a:lnTo>
                            <a:pt x="278" y="5"/>
                          </a:lnTo>
                          <a:lnTo>
                            <a:pt x="282" y="9"/>
                          </a:lnTo>
                          <a:lnTo>
                            <a:pt x="286" y="13"/>
                          </a:lnTo>
                          <a:lnTo>
                            <a:pt x="288" y="20"/>
                          </a:lnTo>
                          <a:lnTo>
                            <a:pt x="291" y="26"/>
                          </a:lnTo>
                          <a:lnTo>
                            <a:pt x="291" y="34"/>
                          </a:lnTo>
                          <a:lnTo>
                            <a:pt x="291" y="43"/>
                          </a:lnTo>
                          <a:lnTo>
                            <a:pt x="291" y="43"/>
                          </a:lnTo>
                          <a:close/>
                        </a:path>
                      </a:pathLst>
                    </a:custGeom>
                    <a:solidFill>
                      <a:srgbClr val="B3F2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7" name="Google Shape;721;p21">
                      <a:extLst>
                        <a:ext uri="{FF2B5EF4-FFF2-40B4-BE49-F238E27FC236}">
                          <a16:creationId xmlns:a16="http://schemas.microsoft.com/office/drawing/2014/main" id="{226FFC52-4D72-FC66-9407-F8FEDF04F5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3511" y="3531766"/>
                      <a:ext cx="133350" cy="374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6" h="1141" extrusionOk="0">
                          <a:moveTo>
                            <a:pt x="102" y="1"/>
                          </a:moveTo>
                          <a:lnTo>
                            <a:pt x="118" y="5"/>
                          </a:lnTo>
                          <a:lnTo>
                            <a:pt x="132" y="10"/>
                          </a:lnTo>
                          <a:lnTo>
                            <a:pt x="148" y="16"/>
                          </a:lnTo>
                          <a:lnTo>
                            <a:pt x="164" y="23"/>
                          </a:lnTo>
                          <a:lnTo>
                            <a:pt x="177" y="30"/>
                          </a:lnTo>
                          <a:lnTo>
                            <a:pt x="193" y="40"/>
                          </a:lnTo>
                          <a:lnTo>
                            <a:pt x="208" y="50"/>
                          </a:lnTo>
                          <a:lnTo>
                            <a:pt x="221" y="61"/>
                          </a:lnTo>
                          <a:lnTo>
                            <a:pt x="234" y="72"/>
                          </a:lnTo>
                          <a:lnTo>
                            <a:pt x="247" y="84"/>
                          </a:lnTo>
                          <a:lnTo>
                            <a:pt x="259" y="96"/>
                          </a:lnTo>
                          <a:lnTo>
                            <a:pt x="270" y="110"/>
                          </a:lnTo>
                          <a:lnTo>
                            <a:pt x="280" y="122"/>
                          </a:lnTo>
                          <a:lnTo>
                            <a:pt x="290" y="136"/>
                          </a:lnTo>
                          <a:lnTo>
                            <a:pt x="298" y="150"/>
                          </a:lnTo>
                          <a:lnTo>
                            <a:pt x="307" y="165"/>
                          </a:lnTo>
                          <a:lnTo>
                            <a:pt x="340" y="230"/>
                          </a:lnTo>
                          <a:lnTo>
                            <a:pt x="368" y="295"/>
                          </a:lnTo>
                          <a:lnTo>
                            <a:pt x="389" y="361"/>
                          </a:lnTo>
                          <a:lnTo>
                            <a:pt x="403" y="426"/>
                          </a:lnTo>
                          <a:lnTo>
                            <a:pt x="412" y="489"/>
                          </a:lnTo>
                          <a:lnTo>
                            <a:pt x="416" y="553"/>
                          </a:lnTo>
                          <a:lnTo>
                            <a:pt x="412" y="615"/>
                          </a:lnTo>
                          <a:lnTo>
                            <a:pt x="403" y="677"/>
                          </a:lnTo>
                          <a:lnTo>
                            <a:pt x="389" y="737"/>
                          </a:lnTo>
                          <a:lnTo>
                            <a:pt x="368" y="796"/>
                          </a:lnTo>
                          <a:lnTo>
                            <a:pt x="341" y="853"/>
                          </a:lnTo>
                          <a:lnTo>
                            <a:pt x="309" y="910"/>
                          </a:lnTo>
                          <a:lnTo>
                            <a:pt x="270" y="964"/>
                          </a:lnTo>
                          <a:lnTo>
                            <a:pt x="228" y="1019"/>
                          </a:lnTo>
                          <a:lnTo>
                            <a:pt x="177" y="1070"/>
                          </a:lnTo>
                          <a:lnTo>
                            <a:pt x="125" y="1120"/>
                          </a:lnTo>
                          <a:lnTo>
                            <a:pt x="110" y="1130"/>
                          </a:lnTo>
                          <a:lnTo>
                            <a:pt x="97" y="1137"/>
                          </a:lnTo>
                          <a:lnTo>
                            <a:pt x="82" y="1140"/>
                          </a:lnTo>
                          <a:lnTo>
                            <a:pt x="69" y="1141"/>
                          </a:lnTo>
                          <a:lnTo>
                            <a:pt x="54" y="1139"/>
                          </a:lnTo>
                          <a:lnTo>
                            <a:pt x="43" y="1135"/>
                          </a:lnTo>
                          <a:lnTo>
                            <a:pt x="31" y="1129"/>
                          </a:lnTo>
                          <a:lnTo>
                            <a:pt x="22" y="1120"/>
                          </a:lnTo>
                          <a:lnTo>
                            <a:pt x="13" y="1109"/>
                          </a:lnTo>
                          <a:lnTo>
                            <a:pt x="7" y="1098"/>
                          </a:lnTo>
                          <a:lnTo>
                            <a:pt x="3" y="1086"/>
                          </a:lnTo>
                          <a:lnTo>
                            <a:pt x="0" y="1074"/>
                          </a:lnTo>
                          <a:lnTo>
                            <a:pt x="0" y="1060"/>
                          </a:lnTo>
                          <a:lnTo>
                            <a:pt x="5" y="1047"/>
                          </a:lnTo>
                          <a:lnTo>
                            <a:pt x="11" y="1034"/>
                          </a:lnTo>
                          <a:lnTo>
                            <a:pt x="22" y="1021"/>
                          </a:lnTo>
                          <a:lnTo>
                            <a:pt x="42" y="997"/>
                          </a:lnTo>
                          <a:lnTo>
                            <a:pt x="64" y="974"/>
                          </a:lnTo>
                          <a:lnTo>
                            <a:pt x="85" y="949"/>
                          </a:lnTo>
                          <a:lnTo>
                            <a:pt x="105" y="925"/>
                          </a:lnTo>
                          <a:lnTo>
                            <a:pt x="126" y="901"/>
                          </a:lnTo>
                          <a:lnTo>
                            <a:pt x="147" y="877"/>
                          </a:lnTo>
                          <a:lnTo>
                            <a:pt x="166" y="852"/>
                          </a:lnTo>
                          <a:lnTo>
                            <a:pt x="186" y="827"/>
                          </a:lnTo>
                          <a:lnTo>
                            <a:pt x="203" y="800"/>
                          </a:lnTo>
                          <a:lnTo>
                            <a:pt x="219" y="775"/>
                          </a:lnTo>
                          <a:lnTo>
                            <a:pt x="234" y="747"/>
                          </a:lnTo>
                          <a:lnTo>
                            <a:pt x="247" y="720"/>
                          </a:lnTo>
                          <a:lnTo>
                            <a:pt x="258" y="691"/>
                          </a:lnTo>
                          <a:lnTo>
                            <a:pt x="267" y="661"/>
                          </a:lnTo>
                          <a:lnTo>
                            <a:pt x="273" y="630"/>
                          </a:lnTo>
                          <a:lnTo>
                            <a:pt x="278" y="599"/>
                          </a:lnTo>
                          <a:lnTo>
                            <a:pt x="279" y="571"/>
                          </a:lnTo>
                          <a:lnTo>
                            <a:pt x="281" y="545"/>
                          </a:lnTo>
                          <a:lnTo>
                            <a:pt x="282" y="518"/>
                          </a:lnTo>
                          <a:lnTo>
                            <a:pt x="284" y="495"/>
                          </a:lnTo>
                          <a:lnTo>
                            <a:pt x="284" y="471"/>
                          </a:lnTo>
                          <a:lnTo>
                            <a:pt x="284" y="446"/>
                          </a:lnTo>
                          <a:lnTo>
                            <a:pt x="281" y="423"/>
                          </a:lnTo>
                          <a:lnTo>
                            <a:pt x="280" y="401"/>
                          </a:lnTo>
                          <a:lnTo>
                            <a:pt x="276" y="378"/>
                          </a:lnTo>
                          <a:lnTo>
                            <a:pt x="273" y="355"/>
                          </a:lnTo>
                          <a:lnTo>
                            <a:pt x="267" y="333"/>
                          </a:lnTo>
                          <a:lnTo>
                            <a:pt x="260" y="310"/>
                          </a:lnTo>
                          <a:lnTo>
                            <a:pt x="253" y="287"/>
                          </a:lnTo>
                          <a:lnTo>
                            <a:pt x="243" y="262"/>
                          </a:lnTo>
                          <a:lnTo>
                            <a:pt x="232" y="238"/>
                          </a:lnTo>
                          <a:lnTo>
                            <a:pt x="221" y="215"/>
                          </a:lnTo>
                          <a:lnTo>
                            <a:pt x="212" y="197"/>
                          </a:lnTo>
                          <a:lnTo>
                            <a:pt x="204" y="183"/>
                          </a:lnTo>
                          <a:lnTo>
                            <a:pt x="198" y="169"/>
                          </a:lnTo>
                          <a:lnTo>
                            <a:pt x="192" y="158"/>
                          </a:lnTo>
                          <a:lnTo>
                            <a:pt x="186" y="146"/>
                          </a:lnTo>
                          <a:lnTo>
                            <a:pt x="180" y="136"/>
                          </a:lnTo>
                          <a:lnTo>
                            <a:pt x="174" y="127"/>
                          </a:lnTo>
                          <a:lnTo>
                            <a:pt x="166" y="119"/>
                          </a:lnTo>
                          <a:lnTo>
                            <a:pt x="159" y="110"/>
                          </a:lnTo>
                          <a:lnTo>
                            <a:pt x="152" y="101"/>
                          </a:lnTo>
                          <a:lnTo>
                            <a:pt x="143" y="94"/>
                          </a:lnTo>
                          <a:lnTo>
                            <a:pt x="135" y="86"/>
                          </a:lnTo>
                          <a:lnTo>
                            <a:pt x="122" y="77"/>
                          </a:lnTo>
                          <a:lnTo>
                            <a:pt x="112" y="69"/>
                          </a:lnTo>
                          <a:lnTo>
                            <a:pt x="97" y="60"/>
                          </a:lnTo>
                          <a:lnTo>
                            <a:pt x="81" y="51"/>
                          </a:lnTo>
                          <a:lnTo>
                            <a:pt x="76" y="47"/>
                          </a:lnTo>
                          <a:lnTo>
                            <a:pt x="72" y="44"/>
                          </a:lnTo>
                          <a:lnTo>
                            <a:pt x="69" y="39"/>
                          </a:lnTo>
                          <a:lnTo>
                            <a:pt x="66" y="35"/>
                          </a:lnTo>
                          <a:lnTo>
                            <a:pt x="64" y="30"/>
                          </a:lnTo>
                          <a:lnTo>
                            <a:pt x="64" y="25"/>
                          </a:lnTo>
                          <a:lnTo>
                            <a:pt x="64" y="22"/>
                          </a:lnTo>
                          <a:lnTo>
                            <a:pt x="66" y="17"/>
                          </a:lnTo>
                          <a:lnTo>
                            <a:pt x="68" y="12"/>
                          </a:lnTo>
                          <a:lnTo>
                            <a:pt x="70" y="10"/>
                          </a:lnTo>
                          <a:lnTo>
                            <a:pt x="74" y="5"/>
                          </a:lnTo>
                          <a:lnTo>
                            <a:pt x="79" y="3"/>
                          </a:lnTo>
                          <a:lnTo>
                            <a:pt x="82" y="1"/>
                          </a:lnTo>
                          <a:lnTo>
                            <a:pt x="88" y="0"/>
                          </a:lnTo>
                          <a:lnTo>
                            <a:pt x="94" y="0"/>
                          </a:lnTo>
                          <a:lnTo>
                            <a:pt x="102" y="1"/>
                          </a:lnTo>
                          <a:lnTo>
                            <a:pt x="102" y="1"/>
                          </a:lnTo>
                          <a:close/>
                        </a:path>
                      </a:pathLst>
                    </a:custGeom>
                    <a:solidFill>
                      <a:srgbClr val="FF1A5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8" name="Google Shape;722;p21">
                      <a:extLst>
                        <a:ext uri="{FF2B5EF4-FFF2-40B4-BE49-F238E27FC236}">
                          <a16:creationId xmlns:a16="http://schemas.microsoft.com/office/drawing/2014/main" id="{3D06E916-8AE8-A818-FE27-68D58DA247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55711" y="4111203"/>
                      <a:ext cx="117475" cy="8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6" h="272" extrusionOk="0">
                          <a:moveTo>
                            <a:pt x="96" y="49"/>
                          </a:moveTo>
                          <a:lnTo>
                            <a:pt x="119" y="52"/>
                          </a:lnTo>
                          <a:lnTo>
                            <a:pt x="130" y="54"/>
                          </a:lnTo>
                          <a:lnTo>
                            <a:pt x="141" y="55"/>
                          </a:lnTo>
                          <a:lnTo>
                            <a:pt x="152" y="55"/>
                          </a:lnTo>
                          <a:lnTo>
                            <a:pt x="162" y="56"/>
                          </a:lnTo>
                          <a:lnTo>
                            <a:pt x="170" y="56"/>
                          </a:lnTo>
                          <a:lnTo>
                            <a:pt x="180" y="56"/>
                          </a:lnTo>
                          <a:lnTo>
                            <a:pt x="190" y="56"/>
                          </a:lnTo>
                          <a:lnTo>
                            <a:pt x="200" y="56"/>
                          </a:lnTo>
                          <a:lnTo>
                            <a:pt x="208" y="56"/>
                          </a:lnTo>
                          <a:lnTo>
                            <a:pt x="217" y="55"/>
                          </a:lnTo>
                          <a:lnTo>
                            <a:pt x="225" y="55"/>
                          </a:lnTo>
                          <a:lnTo>
                            <a:pt x="235" y="55"/>
                          </a:lnTo>
                          <a:lnTo>
                            <a:pt x="245" y="55"/>
                          </a:lnTo>
                          <a:lnTo>
                            <a:pt x="254" y="55"/>
                          </a:lnTo>
                          <a:lnTo>
                            <a:pt x="264" y="55"/>
                          </a:lnTo>
                          <a:lnTo>
                            <a:pt x="275" y="56"/>
                          </a:lnTo>
                          <a:lnTo>
                            <a:pt x="284" y="56"/>
                          </a:lnTo>
                          <a:lnTo>
                            <a:pt x="294" y="58"/>
                          </a:lnTo>
                          <a:lnTo>
                            <a:pt x="302" y="62"/>
                          </a:lnTo>
                          <a:lnTo>
                            <a:pt x="312" y="67"/>
                          </a:lnTo>
                          <a:lnTo>
                            <a:pt x="320" y="72"/>
                          </a:lnTo>
                          <a:lnTo>
                            <a:pt x="329" y="78"/>
                          </a:lnTo>
                          <a:lnTo>
                            <a:pt x="336" y="87"/>
                          </a:lnTo>
                          <a:lnTo>
                            <a:pt x="344" y="95"/>
                          </a:lnTo>
                          <a:lnTo>
                            <a:pt x="350" y="104"/>
                          </a:lnTo>
                          <a:lnTo>
                            <a:pt x="356" y="112"/>
                          </a:lnTo>
                          <a:lnTo>
                            <a:pt x="359" y="122"/>
                          </a:lnTo>
                          <a:lnTo>
                            <a:pt x="363" y="133"/>
                          </a:lnTo>
                          <a:lnTo>
                            <a:pt x="364" y="143"/>
                          </a:lnTo>
                          <a:lnTo>
                            <a:pt x="366" y="152"/>
                          </a:lnTo>
                          <a:lnTo>
                            <a:pt x="363" y="162"/>
                          </a:lnTo>
                          <a:lnTo>
                            <a:pt x="362" y="172"/>
                          </a:lnTo>
                          <a:lnTo>
                            <a:pt x="356" y="183"/>
                          </a:lnTo>
                          <a:lnTo>
                            <a:pt x="350" y="193"/>
                          </a:lnTo>
                          <a:lnTo>
                            <a:pt x="340" y="201"/>
                          </a:lnTo>
                          <a:lnTo>
                            <a:pt x="331" y="211"/>
                          </a:lnTo>
                          <a:lnTo>
                            <a:pt x="320" y="220"/>
                          </a:lnTo>
                          <a:lnTo>
                            <a:pt x="309" y="227"/>
                          </a:lnTo>
                          <a:lnTo>
                            <a:pt x="296" y="234"/>
                          </a:lnTo>
                          <a:lnTo>
                            <a:pt x="284" y="242"/>
                          </a:lnTo>
                          <a:lnTo>
                            <a:pt x="270" y="248"/>
                          </a:lnTo>
                          <a:lnTo>
                            <a:pt x="256" y="253"/>
                          </a:lnTo>
                          <a:lnTo>
                            <a:pt x="242" y="256"/>
                          </a:lnTo>
                          <a:lnTo>
                            <a:pt x="229" y="261"/>
                          </a:lnTo>
                          <a:lnTo>
                            <a:pt x="214" y="265"/>
                          </a:lnTo>
                          <a:lnTo>
                            <a:pt x="202" y="267"/>
                          </a:lnTo>
                          <a:lnTo>
                            <a:pt x="190" y="270"/>
                          </a:lnTo>
                          <a:lnTo>
                            <a:pt x="179" y="272"/>
                          </a:lnTo>
                          <a:lnTo>
                            <a:pt x="158" y="271"/>
                          </a:lnTo>
                          <a:lnTo>
                            <a:pt x="140" y="267"/>
                          </a:lnTo>
                          <a:lnTo>
                            <a:pt x="121" y="261"/>
                          </a:lnTo>
                          <a:lnTo>
                            <a:pt x="104" y="253"/>
                          </a:lnTo>
                          <a:lnTo>
                            <a:pt x="87" y="240"/>
                          </a:lnTo>
                          <a:lnTo>
                            <a:pt x="73" y="227"/>
                          </a:lnTo>
                          <a:lnTo>
                            <a:pt x="58" y="212"/>
                          </a:lnTo>
                          <a:lnTo>
                            <a:pt x="46" y="195"/>
                          </a:lnTo>
                          <a:lnTo>
                            <a:pt x="33" y="177"/>
                          </a:lnTo>
                          <a:lnTo>
                            <a:pt x="24" y="159"/>
                          </a:lnTo>
                          <a:lnTo>
                            <a:pt x="16" y="139"/>
                          </a:lnTo>
                          <a:lnTo>
                            <a:pt x="10" y="120"/>
                          </a:lnTo>
                          <a:lnTo>
                            <a:pt x="4" y="100"/>
                          </a:lnTo>
                          <a:lnTo>
                            <a:pt x="2" y="80"/>
                          </a:lnTo>
                          <a:lnTo>
                            <a:pt x="0" y="62"/>
                          </a:lnTo>
                          <a:lnTo>
                            <a:pt x="3" y="45"/>
                          </a:lnTo>
                          <a:lnTo>
                            <a:pt x="5" y="33"/>
                          </a:lnTo>
                          <a:lnTo>
                            <a:pt x="9" y="23"/>
                          </a:lnTo>
                          <a:lnTo>
                            <a:pt x="14" y="16"/>
                          </a:lnTo>
                          <a:lnTo>
                            <a:pt x="21" y="10"/>
                          </a:lnTo>
                          <a:lnTo>
                            <a:pt x="29" y="5"/>
                          </a:lnTo>
                          <a:lnTo>
                            <a:pt x="36" y="1"/>
                          </a:lnTo>
                          <a:lnTo>
                            <a:pt x="46" y="0"/>
                          </a:lnTo>
                          <a:lnTo>
                            <a:pt x="54" y="1"/>
                          </a:lnTo>
                          <a:lnTo>
                            <a:pt x="62" y="1"/>
                          </a:lnTo>
                          <a:lnTo>
                            <a:pt x="70" y="5"/>
                          </a:lnTo>
                          <a:lnTo>
                            <a:pt x="76" y="8"/>
                          </a:lnTo>
                          <a:lnTo>
                            <a:pt x="84" y="15"/>
                          </a:lnTo>
                          <a:lnTo>
                            <a:pt x="88" y="21"/>
                          </a:lnTo>
                          <a:lnTo>
                            <a:pt x="92" y="29"/>
                          </a:lnTo>
                          <a:lnTo>
                            <a:pt x="96" y="38"/>
                          </a:lnTo>
                          <a:lnTo>
                            <a:pt x="96" y="49"/>
                          </a:lnTo>
                          <a:lnTo>
                            <a:pt x="96" y="49"/>
                          </a:lnTo>
                          <a:close/>
                        </a:path>
                      </a:pathLst>
                    </a:custGeom>
                    <a:solidFill>
                      <a:srgbClr val="670DE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9" name="Google Shape;723;p21">
                      <a:extLst>
                        <a:ext uri="{FF2B5EF4-FFF2-40B4-BE49-F238E27FC236}">
                          <a16:creationId xmlns:a16="http://schemas.microsoft.com/office/drawing/2014/main" id="{30EA00BF-46AE-E078-B22B-DE2E373AC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3486" y="3993728"/>
                      <a:ext cx="204787" cy="1571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0" h="476" extrusionOk="0">
                          <a:moveTo>
                            <a:pt x="75" y="176"/>
                          </a:moveTo>
                          <a:lnTo>
                            <a:pt x="52" y="148"/>
                          </a:lnTo>
                          <a:lnTo>
                            <a:pt x="35" y="123"/>
                          </a:lnTo>
                          <a:lnTo>
                            <a:pt x="24" y="100"/>
                          </a:lnTo>
                          <a:lnTo>
                            <a:pt x="18" y="79"/>
                          </a:lnTo>
                          <a:lnTo>
                            <a:pt x="16" y="60"/>
                          </a:lnTo>
                          <a:lnTo>
                            <a:pt x="19" y="43"/>
                          </a:lnTo>
                          <a:lnTo>
                            <a:pt x="24" y="28"/>
                          </a:lnTo>
                          <a:lnTo>
                            <a:pt x="32" y="17"/>
                          </a:lnTo>
                          <a:lnTo>
                            <a:pt x="42" y="7"/>
                          </a:lnTo>
                          <a:lnTo>
                            <a:pt x="54" y="2"/>
                          </a:lnTo>
                          <a:lnTo>
                            <a:pt x="65" y="0"/>
                          </a:lnTo>
                          <a:lnTo>
                            <a:pt x="79" y="0"/>
                          </a:lnTo>
                          <a:lnTo>
                            <a:pt x="91" y="4"/>
                          </a:lnTo>
                          <a:lnTo>
                            <a:pt x="102" y="12"/>
                          </a:lnTo>
                          <a:lnTo>
                            <a:pt x="113" y="23"/>
                          </a:lnTo>
                          <a:lnTo>
                            <a:pt x="121" y="39"/>
                          </a:lnTo>
                          <a:lnTo>
                            <a:pt x="125" y="48"/>
                          </a:lnTo>
                          <a:lnTo>
                            <a:pt x="131" y="56"/>
                          </a:lnTo>
                          <a:lnTo>
                            <a:pt x="136" y="64"/>
                          </a:lnTo>
                          <a:lnTo>
                            <a:pt x="142" y="70"/>
                          </a:lnTo>
                          <a:lnTo>
                            <a:pt x="148" y="76"/>
                          </a:lnTo>
                          <a:lnTo>
                            <a:pt x="156" y="81"/>
                          </a:lnTo>
                          <a:lnTo>
                            <a:pt x="163" y="84"/>
                          </a:lnTo>
                          <a:lnTo>
                            <a:pt x="170" y="89"/>
                          </a:lnTo>
                          <a:lnTo>
                            <a:pt x="179" y="92"/>
                          </a:lnTo>
                          <a:lnTo>
                            <a:pt x="186" y="94"/>
                          </a:lnTo>
                          <a:lnTo>
                            <a:pt x="196" y="96"/>
                          </a:lnTo>
                          <a:lnTo>
                            <a:pt x="204" y="98"/>
                          </a:lnTo>
                          <a:lnTo>
                            <a:pt x="213" y="100"/>
                          </a:lnTo>
                          <a:lnTo>
                            <a:pt x="221" y="101"/>
                          </a:lnTo>
                          <a:lnTo>
                            <a:pt x="231" y="104"/>
                          </a:lnTo>
                          <a:lnTo>
                            <a:pt x="241" y="106"/>
                          </a:lnTo>
                          <a:lnTo>
                            <a:pt x="259" y="109"/>
                          </a:lnTo>
                          <a:lnTo>
                            <a:pt x="276" y="112"/>
                          </a:lnTo>
                          <a:lnTo>
                            <a:pt x="293" y="115"/>
                          </a:lnTo>
                          <a:lnTo>
                            <a:pt x="312" y="118"/>
                          </a:lnTo>
                          <a:lnTo>
                            <a:pt x="328" y="120"/>
                          </a:lnTo>
                          <a:lnTo>
                            <a:pt x="345" y="121"/>
                          </a:lnTo>
                          <a:lnTo>
                            <a:pt x="361" y="121"/>
                          </a:lnTo>
                          <a:lnTo>
                            <a:pt x="378" y="122"/>
                          </a:lnTo>
                          <a:lnTo>
                            <a:pt x="394" y="120"/>
                          </a:lnTo>
                          <a:lnTo>
                            <a:pt x="409" y="117"/>
                          </a:lnTo>
                          <a:lnTo>
                            <a:pt x="424" y="114"/>
                          </a:lnTo>
                          <a:lnTo>
                            <a:pt x="440" y="107"/>
                          </a:lnTo>
                          <a:lnTo>
                            <a:pt x="456" y="100"/>
                          </a:lnTo>
                          <a:lnTo>
                            <a:pt x="472" y="92"/>
                          </a:lnTo>
                          <a:lnTo>
                            <a:pt x="486" y="82"/>
                          </a:lnTo>
                          <a:lnTo>
                            <a:pt x="502" y="70"/>
                          </a:lnTo>
                          <a:lnTo>
                            <a:pt x="513" y="60"/>
                          </a:lnTo>
                          <a:lnTo>
                            <a:pt x="525" y="53"/>
                          </a:lnTo>
                          <a:lnTo>
                            <a:pt x="536" y="46"/>
                          </a:lnTo>
                          <a:lnTo>
                            <a:pt x="547" y="44"/>
                          </a:lnTo>
                          <a:lnTo>
                            <a:pt x="557" y="40"/>
                          </a:lnTo>
                          <a:lnTo>
                            <a:pt x="568" y="39"/>
                          </a:lnTo>
                          <a:lnTo>
                            <a:pt x="577" y="39"/>
                          </a:lnTo>
                          <a:lnTo>
                            <a:pt x="587" y="42"/>
                          </a:lnTo>
                          <a:lnTo>
                            <a:pt x="595" y="45"/>
                          </a:lnTo>
                          <a:lnTo>
                            <a:pt x="604" y="50"/>
                          </a:lnTo>
                          <a:lnTo>
                            <a:pt x="610" y="57"/>
                          </a:lnTo>
                          <a:lnTo>
                            <a:pt x="618" y="66"/>
                          </a:lnTo>
                          <a:lnTo>
                            <a:pt x="623" y="76"/>
                          </a:lnTo>
                          <a:lnTo>
                            <a:pt x="629" y="87"/>
                          </a:lnTo>
                          <a:lnTo>
                            <a:pt x="634" y="100"/>
                          </a:lnTo>
                          <a:lnTo>
                            <a:pt x="639" y="116"/>
                          </a:lnTo>
                          <a:lnTo>
                            <a:pt x="640" y="123"/>
                          </a:lnTo>
                          <a:lnTo>
                            <a:pt x="640" y="132"/>
                          </a:lnTo>
                          <a:lnTo>
                            <a:pt x="640" y="139"/>
                          </a:lnTo>
                          <a:lnTo>
                            <a:pt x="640" y="148"/>
                          </a:lnTo>
                          <a:lnTo>
                            <a:pt x="639" y="155"/>
                          </a:lnTo>
                          <a:lnTo>
                            <a:pt x="638" y="164"/>
                          </a:lnTo>
                          <a:lnTo>
                            <a:pt x="637" y="171"/>
                          </a:lnTo>
                          <a:lnTo>
                            <a:pt x="635" y="179"/>
                          </a:lnTo>
                          <a:lnTo>
                            <a:pt x="632" y="187"/>
                          </a:lnTo>
                          <a:lnTo>
                            <a:pt x="629" y="195"/>
                          </a:lnTo>
                          <a:lnTo>
                            <a:pt x="627" y="203"/>
                          </a:lnTo>
                          <a:lnTo>
                            <a:pt x="624" y="211"/>
                          </a:lnTo>
                          <a:lnTo>
                            <a:pt x="622" y="219"/>
                          </a:lnTo>
                          <a:lnTo>
                            <a:pt x="620" y="226"/>
                          </a:lnTo>
                          <a:lnTo>
                            <a:pt x="617" y="234"/>
                          </a:lnTo>
                          <a:lnTo>
                            <a:pt x="616" y="242"/>
                          </a:lnTo>
                          <a:lnTo>
                            <a:pt x="612" y="258"/>
                          </a:lnTo>
                          <a:lnTo>
                            <a:pt x="609" y="275"/>
                          </a:lnTo>
                          <a:lnTo>
                            <a:pt x="604" y="291"/>
                          </a:lnTo>
                          <a:lnTo>
                            <a:pt x="600" y="308"/>
                          </a:lnTo>
                          <a:lnTo>
                            <a:pt x="594" y="322"/>
                          </a:lnTo>
                          <a:lnTo>
                            <a:pt x="588" y="338"/>
                          </a:lnTo>
                          <a:lnTo>
                            <a:pt x="582" y="353"/>
                          </a:lnTo>
                          <a:lnTo>
                            <a:pt x="576" y="369"/>
                          </a:lnTo>
                          <a:lnTo>
                            <a:pt x="567" y="382"/>
                          </a:lnTo>
                          <a:lnTo>
                            <a:pt x="558" y="396"/>
                          </a:lnTo>
                          <a:lnTo>
                            <a:pt x="547" y="408"/>
                          </a:lnTo>
                          <a:lnTo>
                            <a:pt x="536" y="420"/>
                          </a:lnTo>
                          <a:lnTo>
                            <a:pt x="524" y="430"/>
                          </a:lnTo>
                          <a:lnTo>
                            <a:pt x="512" y="441"/>
                          </a:lnTo>
                          <a:lnTo>
                            <a:pt x="497" y="449"/>
                          </a:lnTo>
                          <a:lnTo>
                            <a:pt x="483" y="458"/>
                          </a:lnTo>
                          <a:lnTo>
                            <a:pt x="457" y="466"/>
                          </a:lnTo>
                          <a:lnTo>
                            <a:pt x="428" y="472"/>
                          </a:lnTo>
                          <a:lnTo>
                            <a:pt x="395" y="475"/>
                          </a:lnTo>
                          <a:lnTo>
                            <a:pt x="359" y="476"/>
                          </a:lnTo>
                          <a:lnTo>
                            <a:pt x="320" y="475"/>
                          </a:lnTo>
                          <a:lnTo>
                            <a:pt x="280" y="470"/>
                          </a:lnTo>
                          <a:lnTo>
                            <a:pt x="240" y="464"/>
                          </a:lnTo>
                          <a:lnTo>
                            <a:pt x="199" y="454"/>
                          </a:lnTo>
                          <a:lnTo>
                            <a:pt x="162" y="442"/>
                          </a:lnTo>
                          <a:lnTo>
                            <a:pt x="125" y="428"/>
                          </a:lnTo>
                          <a:lnTo>
                            <a:pt x="91" y="413"/>
                          </a:lnTo>
                          <a:lnTo>
                            <a:pt x="62" y="393"/>
                          </a:lnTo>
                          <a:lnTo>
                            <a:pt x="36" y="371"/>
                          </a:lnTo>
                          <a:lnTo>
                            <a:pt x="18" y="348"/>
                          </a:lnTo>
                          <a:lnTo>
                            <a:pt x="5" y="322"/>
                          </a:lnTo>
                          <a:lnTo>
                            <a:pt x="2" y="295"/>
                          </a:lnTo>
                          <a:lnTo>
                            <a:pt x="0" y="284"/>
                          </a:lnTo>
                          <a:lnTo>
                            <a:pt x="2" y="275"/>
                          </a:lnTo>
                          <a:lnTo>
                            <a:pt x="3" y="265"/>
                          </a:lnTo>
                          <a:lnTo>
                            <a:pt x="5" y="256"/>
                          </a:lnTo>
                          <a:lnTo>
                            <a:pt x="8" y="248"/>
                          </a:lnTo>
                          <a:lnTo>
                            <a:pt x="11" y="239"/>
                          </a:lnTo>
                          <a:lnTo>
                            <a:pt x="15" y="231"/>
                          </a:lnTo>
                          <a:lnTo>
                            <a:pt x="21" y="223"/>
                          </a:lnTo>
                          <a:lnTo>
                            <a:pt x="25" y="215"/>
                          </a:lnTo>
                          <a:lnTo>
                            <a:pt x="31" y="209"/>
                          </a:lnTo>
                          <a:lnTo>
                            <a:pt x="37" y="203"/>
                          </a:lnTo>
                          <a:lnTo>
                            <a:pt x="44" y="197"/>
                          </a:lnTo>
                          <a:lnTo>
                            <a:pt x="51" y="190"/>
                          </a:lnTo>
                          <a:lnTo>
                            <a:pt x="58" y="184"/>
                          </a:lnTo>
                          <a:lnTo>
                            <a:pt x="66" y="179"/>
                          </a:lnTo>
                          <a:lnTo>
                            <a:pt x="75" y="176"/>
                          </a:lnTo>
                          <a:lnTo>
                            <a:pt x="75" y="176"/>
                          </a:lnTo>
                          <a:close/>
                        </a:path>
                      </a:pathLst>
                    </a:custGeom>
                    <a:solidFill>
                      <a:srgbClr val="A666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0" name="Google Shape;724;p21">
                      <a:extLst>
                        <a:ext uri="{FF2B5EF4-FFF2-40B4-BE49-F238E27FC236}">
                          <a16:creationId xmlns:a16="http://schemas.microsoft.com/office/drawing/2014/main" id="{ADE0186B-628B-C754-31A6-39FDF0E93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9198" y="3515892"/>
                      <a:ext cx="323850" cy="5222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14" h="1587" extrusionOk="0">
                          <a:moveTo>
                            <a:pt x="173" y="1427"/>
                          </a:moveTo>
                          <a:lnTo>
                            <a:pt x="165" y="1421"/>
                          </a:lnTo>
                          <a:lnTo>
                            <a:pt x="160" y="1416"/>
                          </a:lnTo>
                          <a:lnTo>
                            <a:pt x="156" y="1410"/>
                          </a:lnTo>
                          <a:lnTo>
                            <a:pt x="153" y="1405"/>
                          </a:lnTo>
                          <a:lnTo>
                            <a:pt x="152" y="1398"/>
                          </a:lnTo>
                          <a:lnTo>
                            <a:pt x="153" y="1393"/>
                          </a:lnTo>
                          <a:lnTo>
                            <a:pt x="156" y="1390"/>
                          </a:lnTo>
                          <a:lnTo>
                            <a:pt x="158" y="1388"/>
                          </a:lnTo>
                          <a:lnTo>
                            <a:pt x="160" y="1385"/>
                          </a:lnTo>
                          <a:lnTo>
                            <a:pt x="165" y="1383"/>
                          </a:lnTo>
                          <a:lnTo>
                            <a:pt x="181" y="1372"/>
                          </a:lnTo>
                          <a:lnTo>
                            <a:pt x="196" y="1360"/>
                          </a:lnTo>
                          <a:lnTo>
                            <a:pt x="208" y="1348"/>
                          </a:lnTo>
                          <a:lnTo>
                            <a:pt x="218" y="1337"/>
                          </a:lnTo>
                          <a:lnTo>
                            <a:pt x="226" y="1324"/>
                          </a:lnTo>
                          <a:lnTo>
                            <a:pt x="234" y="1312"/>
                          </a:lnTo>
                          <a:lnTo>
                            <a:pt x="237" y="1299"/>
                          </a:lnTo>
                          <a:lnTo>
                            <a:pt x="242" y="1287"/>
                          </a:lnTo>
                          <a:lnTo>
                            <a:pt x="243" y="1272"/>
                          </a:lnTo>
                          <a:lnTo>
                            <a:pt x="246" y="1257"/>
                          </a:lnTo>
                          <a:lnTo>
                            <a:pt x="246" y="1243"/>
                          </a:lnTo>
                          <a:lnTo>
                            <a:pt x="247" y="1227"/>
                          </a:lnTo>
                          <a:lnTo>
                            <a:pt x="246" y="1210"/>
                          </a:lnTo>
                          <a:lnTo>
                            <a:pt x="246" y="1194"/>
                          </a:lnTo>
                          <a:lnTo>
                            <a:pt x="245" y="1174"/>
                          </a:lnTo>
                          <a:lnTo>
                            <a:pt x="245" y="1157"/>
                          </a:lnTo>
                          <a:lnTo>
                            <a:pt x="240" y="1113"/>
                          </a:lnTo>
                          <a:lnTo>
                            <a:pt x="232" y="1073"/>
                          </a:lnTo>
                          <a:lnTo>
                            <a:pt x="220" y="1035"/>
                          </a:lnTo>
                          <a:lnTo>
                            <a:pt x="207" y="998"/>
                          </a:lnTo>
                          <a:lnTo>
                            <a:pt x="190" y="963"/>
                          </a:lnTo>
                          <a:lnTo>
                            <a:pt x="170" y="929"/>
                          </a:lnTo>
                          <a:lnTo>
                            <a:pt x="151" y="896"/>
                          </a:lnTo>
                          <a:lnTo>
                            <a:pt x="131" y="864"/>
                          </a:lnTo>
                          <a:lnTo>
                            <a:pt x="110" y="830"/>
                          </a:lnTo>
                          <a:lnTo>
                            <a:pt x="90" y="796"/>
                          </a:lnTo>
                          <a:lnTo>
                            <a:pt x="70" y="762"/>
                          </a:lnTo>
                          <a:lnTo>
                            <a:pt x="52" y="726"/>
                          </a:lnTo>
                          <a:lnTo>
                            <a:pt x="36" y="690"/>
                          </a:lnTo>
                          <a:lnTo>
                            <a:pt x="22" y="651"/>
                          </a:lnTo>
                          <a:lnTo>
                            <a:pt x="11" y="609"/>
                          </a:lnTo>
                          <a:lnTo>
                            <a:pt x="5" y="565"/>
                          </a:lnTo>
                          <a:lnTo>
                            <a:pt x="2" y="524"/>
                          </a:lnTo>
                          <a:lnTo>
                            <a:pt x="0" y="482"/>
                          </a:lnTo>
                          <a:lnTo>
                            <a:pt x="3" y="442"/>
                          </a:lnTo>
                          <a:lnTo>
                            <a:pt x="8" y="402"/>
                          </a:lnTo>
                          <a:lnTo>
                            <a:pt x="15" y="363"/>
                          </a:lnTo>
                          <a:lnTo>
                            <a:pt x="26" y="323"/>
                          </a:lnTo>
                          <a:lnTo>
                            <a:pt x="38" y="286"/>
                          </a:lnTo>
                          <a:lnTo>
                            <a:pt x="55" y="250"/>
                          </a:lnTo>
                          <a:lnTo>
                            <a:pt x="73" y="215"/>
                          </a:lnTo>
                          <a:lnTo>
                            <a:pt x="95" y="182"/>
                          </a:lnTo>
                          <a:lnTo>
                            <a:pt x="119" y="151"/>
                          </a:lnTo>
                          <a:lnTo>
                            <a:pt x="146" y="122"/>
                          </a:lnTo>
                          <a:lnTo>
                            <a:pt x="175" y="94"/>
                          </a:lnTo>
                          <a:lnTo>
                            <a:pt x="208" y="70"/>
                          </a:lnTo>
                          <a:lnTo>
                            <a:pt x="242" y="46"/>
                          </a:lnTo>
                          <a:lnTo>
                            <a:pt x="281" y="27"/>
                          </a:lnTo>
                          <a:lnTo>
                            <a:pt x="296" y="20"/>
                          </a:lnTo>
                          <a:lnTo>
                            <a:pt x="312" y="15"/>
                          </a:lnTo>
                          <a:lnTo>
                            <a:pt x="328" y="10"/>
                          </a:lnTo>
                          <a:lnTo>
                            <a:pt x="345" y="6"/>
                          </a:lnTo>
                          <a:lnTo>
                            <a:pt x="361" y="2"/>
                          </a:lnTo>
                          <a:lnTo>
                            <a:pt x="378" y="1"/>
                          </a:lnTo>
                          <a:lnTo>
                            <a:pt x="395" y="0"/>
                          </a:lnTo>
                          <a:lnTo>
                            <a:pt x="412" y="0"/>
                          </a:lnTo>
                          <a:lnTo>
                            <a:pt x="429" y="0"/>
                          </a:lnTo>
                          <a:lnTo>
                            <a:pt x="446" y="1"/>
                          </a:lnTo>
                          <a:lnTo>
                            <a:pt x="463" y="1"/>
                          </a:lnTo>
                          <a:lnTo>
                            <a:pt x="482" y="4"/>
                          </a:lnTo>
                          <a:lnTo>
                            <a:pt x="497" y="5"/>
                          </a:lnTo>
                          <a:lnTo>
                            <a:pt x="513" y="7"/>
                          </a:lnTo>
                          <a:lnTo>
                            <a:pt x="530" y="9"/>
                          </a:lnTo>
                          <a:lnTo>
                            <a:pt x="546" y="11"/>
                          </a:lnTo>
                          <a:lnTo>
                            <a:pt x="628" y="26"/>
                          </a:lnTo>
                          <a:lnTo>
                            <a:pt x="703" y="49"/>
                          </a:lnTo>
                          <a:lnTo>
                            <a:pt x="767" y="78"/>
                          </a:lnTo>
                          <a:lnTo>
                            <a:pt x="825" y="115"/>
                          </a:lnTo>
                          <a:lnTo>
                            <a:pt x="874" y="157"/>
                          </a:lnTo>
                          <a:lnTo>
                            <a:pt x="915" y="206"/>
                          </a:lnTo>
                          <a:lnTo>
                            <a:pt x="949" y="259"/>
                          </a:lnTo>
                          <a:lnTo>
                            <a:pt x="976" y="317"/>
                          </a:lnTo>
                          <a:lnTo>
                            <a:pt x="996" y="377"/>
                          </a:lnTo>
                          <a:lnTo>
                            <a:pt x="1008" y="443"/>
                          </a:lnTo>
                          <a:lnTo>
                            <a:pt x="1014" y="510"/>
                          </a:lnTo>
                          <a:lnTo>
                            <a:pt x="1014" y="579"/>
                          </a:lnTo>
                          <a:lnTo>
                            <a:pt x="1008" y="649"/>
                          </a:lnTo>
                          <a:lnTo>
                            <a:pt x="996" y="723"/>
                          </a:lnTo>
                          <a:lnTo>
                            <a:pt x="979" y="795"/>
                          </a:lnTo>
                          <a:lnTo>
                            <a:pt x="955" y="868"/>
                          </a:lnTo>
                          <a:lnTo>
                            <a:pt x="942" y="898"/>
                          </a:lnTo>
                          <a:lnTo>
                            <a:pt x="927" y="928"/>
                          </a:lnTo>
                          <a:lnTo>
                            <a:pt x="910" y="956"/>
                          </a:lnTo>
                          <a:lnTo>
                            <a:pt x="891" y="984"/>
                          </a:lnTo>
                          <a:lnTo>
                            <a:pt x="871" y="1011"/>
                          </a:lnTo>
                          <a:lnTo>
                            <a:pt x="850" y="1036"/>
                          </a:lnTo>
                          <a:lnTo>
                            <a:pt x="830" y="1062"/>
                          </a:lnTo>
                          <a:lnTo>
                            <a:pt x="809" y="1089"/>
                          </a:lnTo>
                          <a:lnTo>
                            <a:pt x="788" y="1113"/>
                          </a:lnTo>
                          <a:lnTo>
                            <a:pt x="767" y="1140"/>
                          </a:lnTo>
                          <a:lnTo>
                            <a:pt x="747" y="1167"/>
                          </a:lnTo>
                          <a:lnTo>
                            <a:pt x="729" y="1194"/>
                          </a:lnTo>
                          <a:lnTo>
                            <a:pt x="712" y="1222"/>
                          </a:lnTo>
                          <a:lnTo>
                            <a:pt x="696" y="1252"/>
                          </a:lnTo>
                          <a:lnTo>
                            <a:pt x="684" y="1283"/>
                          </a:lnTo>
                          <a:lnTo>
                            <a:pt x="673" y="1317"/>
                          </a:lnTo>
                          <a:lnTo>
                            <a:pt x="670" y="1326"/>
                          </a:lnTo>
                          <a:lnTo>
                            <a:pt x="668" y="1335"/>
                          </a:lnTo>
                          <a:lnTo>
                            <a:pt x="666" y="1344"/>
                          </a:lnTo>
                          <a:lnTo>
                            <a:pt x="666" y="1355"/>
                          </a:lnTo>
                          <a:lnTo>
                            <a:pt x="665" y="1363"/>
                          </a:lnTo>
                          <a:lnTo>
                            <a:pt x="665" y="1373"/>
                          </a:lnTo>
                          <a:lnTo>
                            <a:pt x="665" y="1383"/>
                          </a:lnTo>
                          <a:lnTo>
                            <a:pt x="666" y="1393"/>
                          </a:lnTo>
                          <a:lnTo>
                            <a:pt x="665" y="1401"/>
                          </a:lnTo>
                          <a:lnTo>
                            <a:pt x="665" y="1412"/>
                          </a:lnTo>
                          <a:lnTo>
                            <a:pt x="665" y="1421"/>
                          </a:lnTo>
                          <a:lnTo>
                            <a:pt x="665" y="1431"/>
                          </a:lnTo>
                          <a:lnTo>
                            <a:pt x="664" y="1440"/>
                          </a:lnTo>
                          <a:lnTo>
                            <a:pt x="662" y="1450"/>
                          </a:lnTo>
                          <a:lnTo>
                            <a:pt x="659" y="1459"/>
                          </a:lnTo>
                          <a:lnTo>
                            <a:pt x="656" y="1470"/>
                          </a:lnTo>
                          <a:lnTo>
                            <a:pt x="642" y="1492"/>
                          </a:lnTo>
                          <a:lnTo>
                            <a:pt x="623" y="1512"/>
                          </a:lnTo>
                          <a:lnTo>
                            <a:pt x="600" y="1531"/>
                          </a:lnTo>
                          <a:lnTo>
                            <a:pt x="572" y="1546"/>
                          </a:lnTo>
                          <a:lnTo>
                            <a:pt x="540" y="1561"/>
                          </a:lnTo>
                          <a:lnTo>
                            <a:pt x="507" y="1571"/>
                          </a:lnTo>
                          <a:lnTo>
                            <a:pt x="472" y="1579"/>
                          </a:lnTo>
                          <a:lnTo>
                            <a:pt x="436" y="1586"/>
                          </a:lnTo>
                          <a:lnTo>
                            <a:pt x="400" y="1587"/>
                          </a:lnTo>
                          <a:lnTo>
                            <a:pt x="364" y="1587"/>
                          </a:lnTo>
                          <a:lnTo>
                            <a:pt x="329" y="1582"/>
                          </a:lnTo>
                          <a:lnTo>
                            <a:pt x="297" y="1575"/>
                          </a:lnTo>
                          <a:lnTo>
                            <a:pt x="267" y="1562"/>
                          </a:lnTo>
                          <a:lnTo>
                            <a:pt x="241" y="1548"/>
                          </a:lnTo>
                          <a:lnTo>
                            <a:pt x="218" y="1528"/>
                          </a:lnTo>
                          <a:lnTo>
                            <a:pt x="202" y="1506"/>
                          </a:lnTo>
                          <a:lnTo>
                            <a:pt x="189" y="1509"/>
                          </a:lnTo>
                          <a:lnTo>
                            <a:pt x="176" y="1509"/>
                          </a:lnTo>
                          <a:lnTo>
                            <a:pt x="164" y="1507"/>
                          </a:lnTo>
                          <a:lnTo>
                            <a:pt x="153" y="1505"/>
                          </a:lnTo>
                          <a:lnTo>
                            <a:pt x="142" y="1500"/>
                          </a:lnTo>
                          <a:lnTo>
                            <a:pt x="135" y="1495"/>
                          </a:lnTo>
                          <a:lnTo>
                            <a:pt x="127" y="1488"/>
                          </a:lnTo>
                          <a:lnTo>
                            <a:pt x="123" y="1481"/>
                          </a:lnTo>
                          <a:lnTo>
                            <a:pt x="118" y="1472"/>
                          </a:lnTo>
                          <a:lnTo>
                            <a:pt x="116" y="1463"/>
                          </a:lnTo>
                          <a:lnTo>
                            <a:pt x="118" y="1456"/>
                          </a:lnTo>
                          <a:lnTo>
                            <a:pt x="123" y="1448"/>
                          </a:lnTo>
                          <a:lnTo>
                            <a:pt x="129" y="1440"/>
                          </a:lnTo>
                          <a:lnTo>
                            <a:pt x="140" y="1435"/>
                          </a:lnTo>
                          <a:lnTo>
                            <a:pt x="153" y="1429"/>
                          </a:lnTo>
                          <a:lnTo>
                            <a:pt x="173" y="1427"/>
                          </a:lnTo>
                          <a:lnTo>
                            <a:pt x="173" y="1427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1" name="Google Shape;725;p21">
                      <a:extLst>
                        <a:ext uri="{FF2B5EF4-FFF2-40B4-BE49-F238E27FC236}">
                          <a16:creationId xmlns:a16="http://schemas.microsoft.com/office/drawing/2014/main" id="{514933FB-D879-7A91-21E0-531145A3B7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55711" y="3553991"/>
                      <a:ext cx="169862" cy="3794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2" h="1155" extrusionOk="0">
                          <a:moveTo>
                            <a:pt x="459" y="135"/>
                          </a:moveTo>
                          <a:lnTo>
                            <a:pt x="442" y="132"/>
                          </a:lnTo>
                          <a:lnTo>
                            <a:pt x="425" y="132"/>
                          </a:lnTo>
                          <a:lnTo>
                            <a:pt x="409" y="132"/>
                          </a:lnTo>
                          <a:lnTo>
                            <a:pt x="395" y="135"/>
                          </a:lnTo>
                          <a:lnTo>
                            <a:pt x="380" y="137"/>
                          </a:lnTo>
                          <a:lnTo>
                            <a:pt x="367" y="142"/>
                          </a:lnTo>
                          <a:lnTo>
                            <a:pt x="354" y="147"/>
                          </a:lnTo>
                          <a:lnTo>
                            <a:pt x="341" y="154"/>
                          </a:lnTo>
                          <a:lnTo>
                            <a:pt x="329" y="160"/>
                          </a:lnTo>
                          <a:lnTo>
                            <a:pt x="317" y="168"/>
                          </a:lnTo>
                          <a:lnTo>
                            <a:pt x="303" y="176"/>
                          </a:lnTo>
                          <a:lnTo>
                            <a:pt x="291" y="186"/>
                          </a:lnTo>
                          <a:lnTo>
                            <a:pt x="278" y="196"/>
                          </a:lnTo>
                          <a:lnTo>
                            <a:pt x="265" y="205"/>
                          </a:lnTo>
                          <a:lnTo>
                            <a:pt x="251" y="216"/>
                          </a:lnTo>
                          <a:lnTo>
                            <a:pt x="238" y="229"/>
                          </a:lnTo>
                          <a:lnTo>
                            <a:pt x="225" y="240"/>
                          </a:lnTo>
                          <a:lnTo>
                            <a:pt x="214" y="252"/>
                          </a:lnTo>
                          <a:lnTo>
                            <a:pt x="206" y="264"/>
                          </a:lnTo>
                          <a:lnTo>
                            <a:pt x="198" y="277"/>
                          </a:lnTo>
                          <a:lnTo>
                            <a:pt x="192" y="290"/>
                          </a:lnTo>
                          <a:lnTo>
                            <a:pt x="188" y="304"/>
                          </a:lnTo>
                          <a:lnTo>
                            <a:pt x="186" y="318"/>
                          </a:lnTo>
                          <a:lnTo>
                            <a:pt x="185" y="332"/>
                          </a:lnTo>
                          <a:lnTo>
                            <a:pt x="184" y="347"/>
                          </a:lnTo>
                          <a:lnTo>
                            <a:pt x="184" y="363"/>
                          </a:lnTo>
                          <a:lnTo>
                            <a:pt x="184" y="377"/>
                          </a:lnTo>
                          <a:lnTo>
                            <a:pt x="186" y="395"/>
                          </a:lnTo>
                          <a:lnTo>
                            <a:pt x="186" y="410"/>
                          </a:lnTo>
                          <a:lnTo>
                            <a:pt x="188" y="428"/>
                          </a:lnTo>
                          <a:lnTo>
                            <a:pt x="190" y="445"/>
                          </a:lnTo>
                          <a:lnTo>
                            <a:pt x="192" y="464"/>
                          </a:lnTo>
                          <a:lnTo>
                            <a:pt x="198" y="486"/>
                          </a:lnTo>
                          <a:lnTo>
                            <a:pt x="204" y="508"/>
                          </a:lnTo>
                          <a:lnTo>
                            <a:pt x="212" y="526"/>
                          </a:lnTo>
                          <a:lnTo>
                            <a:pt x="220" y="546"/>
                          </a:lnTo>
                          <a:lnTo>
                            <a:pt x="227" y="564"/>
                          </a:lnTo>
                          <a:lnTo>
                            <a:pt x="235" y="581"/>
                          </a:lnTo>
                          <a:lnTo>
                            <a:pt x="243" y="598"/>
                          </a:lnTo>
                          <a:lnTo>
                            <a:pt x="252" y="615"/>
                          </a:lnTo>
                          <a:lnTo>
                            <a:pt x="259" y="631"/>
                          </a:lnTo>
                          <a:lnTo>
                            <a:pt x="267" y="648"/>
                          </a:lnTo>
                          <a:lnTo>
                            <a:pt x="274" y="666"/>
                          </a:lnTo>
                          <a:lnTo>
                            <a:pt x="281" y="684"/>
                          </a:lnTo>
                          <a:lnTo>
                            <a:pt x="286" y="703"/>
                          </a:lnTo>
                          <a:lnTo>
                            <a:pt x="292" y="723"/>
                          </a:lnTo>
                          <a:lnTo>
                            <a:pt x="296" y="745"/>
                          </a:lnTo>
                          <a:lnTo>
                            <a:pt x="301" y="769"/>
                          </a:lnTo>
                          <a:lnTo>
                            <a:pt x="302" y="799"/>
                          </a:lnTo>
                          <a:lnTo>
                            <a:pt x="302" y="825"/>
                          </a:lnTo>
                          <a:lnTo>
                            <a:pt x="300" y="850"/>
                          </a:lnTo>
                          <a:lnTo>
                            <a:pt x="295" y="875"/>
                          </a:lnTo>
                          <a:lnTo>
                            <a:pt x="287" y="897"/>
                          </a:lnTo>
                          <a:lnTo>
                            <a:pt x="278" y="921"/>
                          </a:lnTo>
                          <a:lnTo>
                            <a:pt x="268" y="943"/>
                          </a:lnTo>
                          <a:lnTo>
                            <a:pt x="256" y="965"/>
                          </a:lnTo>
                          <a:lnTo>
                            <a:pt x="242" y="984"/>
                          </a:lnTo>
                          <a:lnTo>
                            <a:pt x="229" y="1006"/>
                          </a:lnTo>
                          <a:lnTo>
                            <a:pt x="214" y="1027"/>
                          </a:lnTo>
                          <a:lnTo>
                            <a:pt x="199" y="1049"/>
                          </a:lnTo>
                          <a:lnTo>
                            <a:pt x="184" y="1071"/>
                          </a:lnTo>
                          <a:lnTo>
                            <a:pt x="170" y="1095"/>
                          </a:lnTo>
                          <a:lnTo>
                            <a:pt x="155" y="1118"/>
                          </a:lnTo>
                          <a:lnTo>
                            <a:pt x="142" y="1145"/>
                          </a:lnTo>
                          <a:lnTo>
                            <a:pt x="138" y="1149"/>
                          </a:lnTo>
                          <a:lnTo>
                            <a:pt x="136" y="1151"/>
                          </a:lnTo>
                          <a:lnTo>
                            <a:pt x="132" y="1154"/>
                          </a:lnTo>
                          <a:lnTo>
                            <a:pt x="129" y="1155"/>
                          </a:lnTo>
                          <a:lnTo>
                            <a:pt x="121" y="1155"/>
                          </a:lnTo>
                          <a:lnTo>
                            <a:pt x="115" y="1153"/>
                          </a:lnTo>
                          <a:lnTo>
                            <a:pt x="109" y="1148"/>
                          </a:lnTo>
                          <a:lnTo>
                            <a:pt x="107" y="1143"/>
                          </a:lnTo>
                          <a:lnTo>
                            <a:pt x="105" y="1135"/>
                          </a:lnTo>
                          <a:lnTo>
                            <a:pt x="109" y="1128"/>
                          </a:lnTo>
                          <a:lnTo>
                            <a:pt x="118" y="1106"/>
                          </a:lnTo>
                          <a:lnTo>
                            <a:pt x="126" y="1085"/>
                          </a:lnTo>
                          <a:lnTo>
                            <a:pt x="131" y="1065"/>
                          </a:lnTo>
                          <a:lnTo>
                            <a:pt x="136" y="1045"/>
                          </a:lnTo>
                          <a:lnTo>
                            <a:pt x="137" y="1024"/>
                          </a:lnTo>
                          <a:lnTo>
                            <a:pt x="138" y="1005"/>
                          </a:lnTo>
                          <a:lnTo>
                            <a:pt x="138" y="984"/>
                          </a:lnTo>
                          <a:lnTo>
                            <a:pt x="137" y="966"/>
                          </a:lnTo>
                          <a:lnTo>
                            <a:pt x="135" y="945"/>
                          </a:lnTo>
                          <a:lnTo>
                            <a:pt x="132" y="924"/>
                          </a:lnTo>
                          <a:lnTo>
                            <a:pt x="127" y="904"/>
                          </a:lnTo>
                          <a:lnTo>
                            <a:pt x="125" y="883"/>
                          </a:lnTo>
                          <a:lnTo>
                            <a:pt x="120" y="861"/>
                          </a:lnTo>
                          <a:lnTo>
                            <a:pt x="118" y="839"/>
                          </a:lnTo>
                          <a:lnTo>
                            <a:pt x="114" y="816"/>
                          </a:lnTo>
                          <a:lnTo>
                            <a:pt x="112" y="792"/>
                          </a:lnTo>
                          <a:lnTo>
                            <a:pt x="108" y="769"/>
                          </a:lnTo>
                          <a:lnTo>
                            <a:pt x="103" y="749"/>
                          </a:lnTo>
                          <a:lnTo>
                            <a:pt x="97" y="728"/>
                          </a:lnTo>
                          <a:lnTo>
                            <a:pt x="92" y="709"/>
                          </a:lnTo>
                          <a:lnTo>
                            <a:pt x="85" y="691"/>
                          </a:lnTo>
                          <a:lnTo>
                            <a:pt x="79" y="674"/>
                          </a:lnTo>
                          <a:lnTo>
                            <a:pt x="70" y="657"/>
                          </a:lnTo>
                          <a:lnTo>
                            <a:pt x="64" y="641"/>
                          </a:lnTo>
                          <a:lnTo>
                            <a:pt x="55" y="624"/>
                          </a:lnTo>
                          <a:lnTo>
                            <a:pt x="47" y="606"/>
                          </a:lnTo>
                          <a:lnTo>
                            <a:pt x="39" y="589"/>
                          </a:lnTo>
                          <a:lnTo>
                            <a:pt x="32" y="572"/>
                          </a:lnTo>
                          <a:lnTo>
                            <a:pt x="24" y="553"/>
                          </a:lnTo>
                          <a:lnTo>
                            <a:pt x="17" y="534"/>
                          </a:lnTo>
                          <a:lnTo>
                            <a:pt x="11" y="514"/>
                          </a:lnTo>
                          <a:lnTo>
                            <a:pt x="5" y="493"/>
                          </a:lnTo>
                          <a:lnTo>
                            <a:pt x="3" y="463"/>
                          </a:lnTo>
                          <a:lnTo>
                            <a:pt x="2" y="434"/>
                          </a:lnTo>
                          <a:lnTo>
                            <a:pt x="0" y="406"/>
                          </a:lnTo>
                          <a:lnTo>
                            <a:pt x="2" y="377"/>
                          </a:lnTo>
                          <a:lnTo>
                            <a:pt x="3" y="349"/>
                          </a:lnTo>
                          <a:lnTo>
                            <a:pt x="5" y="323"/>
                          </a:lnTo>
                          <a:lnTo>
                            <a:pt x="9" y="296"/>
                          </a:lnTo>
                          <a:lnTo>
                            <a:pt x="15" y="271"/>
                          </a:lnTo>
                          <a:lnTo>
                            <a:pt x="21" y="246"/>
                          </a:lnTo>
                          <a:lnTo>
                            <a:pt x="30" y="221"/>
                          </a:lnTo>
                          <a:lnTo>
                            <a:pt x="41" y="197"/>
                          </a:lnTo>
                          <a:lnTo>
                            <a:pt x="53" y="175"/>
                          </a:lnTo>
                          <a:lnTo>
                            <a:pt x="68" y="153"/>
                          </a:lnTo>
                          <a:lnTo>
                            <a:pt x="85" y="131"/>
                          </a:lnTo>
                          <a:lnTo>
                            <a:pt x="103" y="111"/>
                          </a:lnTo>
                          <a:lnTo>
                            <a:pt x="125" y="92"/>
                          </a:lnTo>
                          <a:lnTo>
                            <a:pt x="146" y="75"/>
                          </a:lnTo>
                          <a:lnTo>
                            <a:pt x="166" y="61"/>
                          </a:lnTo>
                          <a:lnTo>
                            <a:pt x="187" y="48"/>
                          </a:lnTo>
                          <a:lnTo>
                            <a:pt x="208" y="37"/>
                          </a:lnTo>
                          <a:lnTo>
                            <a:pt x="229" y="27"/>
                          </a:lnTo>
                          <a:lnTo>
                            <a:pt x="249" y="20"/>
                          </a:lnTo>
                          <a:lnTo>
                            <a:pt x="270" y="14"/>
                          </a:lnTo>
                          <a:lnTo>
                            <a:pt x="291" y="9"/>
                          </a:lnTo>
                          <a:lnTo>
                            <a:pt x="312" y="4"/>
                          </a:lnTo>
                          <a:lnTo>
                            <a:pt x="334" y="2"/>
                          </a:lnTo>
                          <a:lnTo>
                            <a:pt x="356" y="0"/>
                          </a:lnTo>
                          <a:lnTo>
                            <a:pt x="379" y="0"/>
                          </a:lnTo>
                          <a:lnTo>
                            <a:pt x="401" y="0"/>
                          </a:lnTo>
                          <a:lnTo>
                            <a:pt x="425" y="3"/>
                          </a:lnTo>
                          <a:lnTo>
                            <a:pt x="451" y="4"/>
                          </a:lnTo>
                          <a:lnTo>
                            <a:pt x="478" y="9"/>
                          </a:lnTo>
                          <a:lnTo>
                            <a:pt x="491" y="11"/>
                          </a:lnTo>
                          <a:lnTo>
                            <a:pt x="503" y="17"/>
                          </a:lnTo>
                          <a:lnTo>
                            <a:pt x="514" y="25"/>
                          </a:lnTo>
                          <a:lnTo>
                            <a:pt x="522" y="36"/>
                          </a:lnTo>
                          <a:lnTo>
                            <a:pt x="527" y="45"/>
                          </a:lnTo>
                          <a:lnTo>
                            <a:pt x="532" y="58"/>
                          </a:lnTo>
                          <a:lnTo>
                            <a:pt x="532" y="69"/>
                          </a:lnTo>
                          <a:lnTo>
                            <a:pt x="532" y="81"/>
                          </a:lnTo>
                          <a:lnTo>
                            <a:pt x="529" y="92"/>
                          </a:lnTo>
                          <a:lnTo>
                            <a:pt x="524" y="104"/>
                          </a:lnTo>
                          <a:lnTo>
                            <a:pt x="518" y="114"/>
                          </a:lnTo>
                          <a:lnTo>
                            <a:pt x="510" y="122"/>
                          </a:lnTo>
                          <a:lnTo>
                            <a:pt x="499" y="128"/>
                          </a:lnTo>
                          <a:lnTo>
                            <a:pt x="488" y="133"/>
                          </a:lnTo>
                          <a:lnTo>
                            <a:pt x="474" y="135"/>
                          </a:lnTo>
                          <a:lnTo>
                            <a:pt x="459" y="135"/>
                          </a:lnTo>
                          <a:lnTo>
                            <a:pt x="459" y="135"/>
                          </a:lnTo>
                          <a:close/>
                        </a:path>
                      </a:pathLst>
                    </a:custGeom>
                    <a:solidFill>
                      <a:srgbClr val="FFF7D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2" name="Google Shape;726;p21">
                      <a:extLst>
                        <a:ext uri="{FF2B5EF4-FFF2-40B4-BE49-F238E27FC236}">
                          <a16:creationId xmlns:a16="http://schemas.microsoft.com/office/drawing/2014/main" id="{7D552F6A-E27B-A973-6D7D-AA920990F0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3173" y="3592091"/>
                      <a:ext cx="158750" cy="1412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1" h="433" extrusionOk="0">
                          <a:moveTo>
                            <a:pt x="476" y="50"/>
                          </a:moveTo>
                          <a:lnTo>
                            <a:pt x="465" y="56"/>
                          </a:lnTo>
                          <a:lnTo>
                            <a:pt x="454" y="62"/>
                          </a:lnTo>
                          <a:lnTo>
                            <a:pt x="442" y="68"/>
                          </a:lnTo>
                          <a:lnTo>
                            <a:pt x="430" y="74"/>
                          </a:lnTo>
                          <a:lnTo>
                            <a:pt x="418" y="79"/>
                          </a:lnTo>
                          <a:lnTo>
                            <a:pt x="406" y="85"/>
                          </a:lnTo>
                          <a:lnTo>
                            <a:pt x="392" y="91"/>
                          </a:lnTo>
                          <a:lnTo>
                            <a:pt x="380" y="97"/>
                          </a:lnTo>
                          <a:lnTo>
                            <a:pt x="367" y="102"/>
                          </a:lnTo>
                          <a:lnTo>
                            <a:pt x="354" y="107"/>
                          </a:lnTo>
                          <a:lnTo>
                            <a:pt x="341" y="112"/>
                          </a:lnTo>
                          <a:lnTo>
                            <a:pt x="329" y="117"/>
                          </a:lnTo>
                          <a:lnTo>
                            <a:pt x="315" y="122"/>
                          </a:lnTo>
                          <a:lnTo>
                            <a:pt x="302" y="127"/>
                          </a:lnTo>
                          <a:lnTo>
                            <a:pt x="290" y="132"/>
                          </a:lnTo>
                          <a:lnTo>
                            <a:pt x="277" y="135"/>
                          </a:lnTo>
                          <a:lnTo>
                            <a:pt x="264" y="140"/>
                          </a:lnTo>
                          <a:lnTo>
                            <a:pt x="252" y="146"/>
                          </a:lnTo>
                          <a:lnTo>
                            <a:pt x="241" y="152"/>
                          </a:lnTo>
                          <a:lnTo>
                            <a:pt x="231" y="160"/>
                          </a:lnTo>
                          <a:lnTo>
                            <a:pt x="221" y="167"/>
                          </a:lnTo>
                          <a:lnTo>
                            <a:pt x="211" y="175"/>
                          </a:lnTo>
                          <a:lnTo>
                            <a:pt x="203" y="184"/>
                          </a:lnTo>
                          <a:lnTo>
                            <a:pt x="196" y="194"/>
                          </a:lnTo>
                          <a:lnTo>
                            <a:pt x="188" y="204"/>
                          </a:lnTo>
                          <a:lnTo>
                            <a:pt x="182" y="215"/>
                          </a:lnTo>
                          <a:lnTo>
                            <a:pt x="175" y="224"/>
                          </a:lnTo>
                          <a:lnTo>
                            <a:pt x="171" y="238"/>
                          </a:lnTo>
                          <a:lnTo>
                            <a:pt x="165" y="249"/>
                          </a:lnTo>
                          <a:lnTo>
                            <a:pt x="161" y="262"/>
                          </a:lnTo>
                          <a:lnTo>
                            <a:pt x="158" y="274"/>
                          </a:lnTo>
                          <a:lnTo>
                            <a:pt x="155" y="289"/>
                          </a:lnTo>
                          <a:lnTo>
                            <a:pt x="138" y="374"/>
                          </a:lnTo>
                          <a:lnTo>
                            <a:pt x="132" y="390"/>
                          </a:lnTo>
                          <a:lnTo>
                            <a:pt x="125" y="404"/>
                          </a:lnTo>
                          <a:lnTo>
                            <a:pt x="116" y="413"/>
                          </a:lnTo>
                          <a:lnTo>
                            <a:pt x="105" y="423"/>
                          </a:lnTo>
                          <a:lnTo>
                            <a:pt x="93" y="428"/>
                          </a:lnTo>
                          <a:lnTo>
                            <a:pt x="82" y="432"/>
                          </a:lnTo>
                          <a:lnTo>
                            <a:pt x="70" y="433"/>
                          </a:lnTo>
                          <a:lnTo>
                            <a:pt x="58" y="433"/>
                          </a:lnTo>
                          <a:lnTo>
                            <a:pt x="44" y="429"/>
                          </a:lnTo>
                          <a:lnTo>
                            <a:pt x="33" y="424"/>
                          </a:lnTo>
                          <a:lnTo>
                            <a:pt x="22" y="417"/>
                          </a:lnTo>
                          <a:lnTo>
                            <a:pt x="15" y="409"/>
                          </a:lnTo>
                          <a:lnTo>
                            <a:pt x="8" y="398"/>
                          </a:lnTo>
                          <a:lnTo>
                            <a:pt x="3" y="384"/>
                          </a:lnTo>
                          <a:lnTo>
                            <a:pt x="0" y="370"/>
                          </a:lnTo>
                          <a:lnTo>
                            <a:pt x="3" y="355"/>
                          </a:lnTo>
                          <a:lnTo>
                            <a:pt x="5" y="324"/>
                          </a:lnTo>
                          <a:lnTo>
                            <a:pt x="10" y="295"/>
                          </a:lnTo>
                          <a:lnTo>
                            <a:pt x="15" y="267"/>
                          </a:lnTo>
                          <a:lnTo>
                            <a:pt x="21" y="240"/>
                          </a:lnTo>
                          <a:lnTo>
                            <a:pt x="28" y="213"/>
                          </a:lnTo>
                          <a:lnTo>
                            <a:pt x="38" y="189"/>
                          </a:lnTo>
                          <a:lnTo>
                            <a:pt x="48" y="166"/>
                          </a:lnTo>
                          <a:lnTo>
                            <a:pt x="60" y="144"/>
                          </a:lnTo>
                          <a:lnTo>
                            <a:pt x="73" y="122"/>
                          </a:lnTo>
                          <a:lnTo>
                            <a:pt x="89" y="101"/>
                          </a:lnTo>
                          <a:lnTo>
                            <a:pt x="108" y="83"/>
                          </a:lnTo>
                          <a:lnTo>
                            <a:pt x="128" y="66"/>
                          </a:lnTo>
                          <a:lnTo>
                            <a:pt x="150" y="49"/>
                          </a:lnTo>
                          <a:lnTo>
                            <a:pt x="176" y="34"/>
                          </a:lnTo>
                          <a:lnTo>
                            <a:pt x="204" y="20"/>
                          </a:lnTo>
                          <a:lnTo>
                            <a:pt x="235" y="9"/>
                          </a:lnTo>
                          <a:lnTo>
                            <a:pt x="247" y="5"/>
                          </a:lnTo>
                          <a:lnTo>
                            <a:pt x="262" y="2"/>
                          </a:lnTo>
                          <a:lnTo>
                            <a:pt x="274" y="1"/>
                          </a:lnTo>
                          <a:lnTo>
                            <a:pt x="288" y="1"/>
                          </a:lnTo>
                          <a:lnTo>
                            <a:pt x="302" y="1"/>
                          </a:lnTo>
                          <a:lnTo>
                            <a:pt x="315" y="2"/>
                          </a:lnTo>
                          <a:lnTo>
                            <a:pt x="329" y="3"/>
                          </a:lnTo>
                          <a:lnTo>
                            <a:pt x="342" y="6"/>
                          </a:lnTo>
                          <a:lnTo>
                            <a:pt x="356" y="7"/>
                          </a:lnTo>
                          <a:lnTo>
                            <a:pt x="369" y="8"/>
                          </a:lnTo>
                          <a:lnTo>
                            <a:pt x="382" y="9"/>
                          </a:lnTo>
                          <a:lnTo>
                            <a:pt x="397" y="9"/>
                          </a:lnTo>
                          <a:lnTo>
                            <a:pt x="410" y="9"/>
                          </a:lnTo>
                          <a:lnTo>
                            <a:pt x="425" y="8"/>
                          </a:lnTo>
                          <a:lnTo>
                            <a:pt x="439" y="6"/>
                          </a:lnTo>
                          <a:lnTo>
                            <a:pt x="453" y="2"/>
                          </a:lnTo>
                          <a:lnTo>
                            <a:pt x="459" y="0"/>
                          </a:lnTo>
                          <a:lnTo>
                            <a:pt x="465" y="0"/>
                          </a:lnTo>
                          <a:lnTo>
                            <a:pt x="470" y="0"/>
                          </a:lnTo>
                          <a:lnTo>
                            <a:pt x="476" y="1"/>
                          </a:lnTo>
                          <a:lnTo>
                            <a:pt x="480" y="2"/>
                          </a:lnTo>
                          <a:lnTo>
                            <a:pt x="484" y="6"/>
                          </a:lnTo>
                          <a:lnTo>
                            <a:pt x="487" y="9"/>
                          </a:lnTo>
                          <a:lnTo>
                            <a:pt x="490" y="13"/>
                          </a:lnTo>
                          <a:lnTo>
                            <a:pt x="491" y="17"/>
                          </a:lnTo>
                          <a:lnTo>
                            <a:pt x="491" y="22"/>
                          </a:lnTo>
                          <a:lnTo>
                            <a:pt x="491" y="27"/>
                          </a:lnTo>
                          <a:lnTo>
                            <a:pt x="491" y="31"/>
                          </a:lnTo>
                          <a:lnTo>
                            <a:pt x="487" y="35"/>
                          </a:lnTo>
                          <a:lnTo>
                            <a:pt x="486" y="40"/>
                          </a:lnTo>
                          <a:lnTo>
                            <a:pt x="481" y="45"/>
                          </a:lnTo>
                          <a:lnTo>
                            <a:pt x="476" y="50"/>
                          </a:lnTo>
                          <a:lnTo>
                            <a:pt x="476" y="5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3" name="Google Shape;727;p21">
                      <a:extLst>
                        <a:ext uri="{FF2B5EF4-FFF2-40B4-BE49-F238E27FC236}">
                          <a16:creationId xmlns:a16="http://schemas.microsoft.com/office/drawing/2014/main" id="{29D4F0A8-0DB0-AA02-D429-CB48A3132A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5248" y="3614316"/>
                      <a:ext cx="149225" cy="3952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8" h="1199" extrusionOk="0">
                          <a:moveTo>
                            <a:pt x="338" y="9"/>
                          </a:moveTo>
                          <a:lnTo>
                            <a:pt x="375" y="35"/>
                          </a:lnTo>
                          <a:lnTo>
                            <a:pt x="405" y="65"/>
                          </a:lnTo>
                          <a:lnTo>
                            <a:pt x="429" y="100"/>
                          </a:lnTo>
                          <a:lnTo>
                            <a:pt x="448" y="140"/>
                          </a:lnTo>
                          <a:lnTo>
                            <a:pt x="459" y="181"/>
                          </a:lnTo>
                          <a:lnTo>
                            <a:pt x="466" y="225"/>
                          </a:lnTo>
                          <a:lnTo>
                            <a:pt x="468" y="270"/>
                          </a:lnTo>
                          <a:lnTo>
                            <a:pt x="466" y="318"/>
                          </a:lnTo>
                          <a:lnTo>
                            <a:pt x="460" y="364"/>
                          </a:lnTo>
                          <a:lnTo>
                            <a:pt x="451" y="411"/>
                          </a:lnTo>
                          <a:lnTo>
                            <a:pt x="437" y="457"/>
                          </a:lnTo>
                          <a:lnTo>
                            <a:pt x="421" y="502"/>
                          </a:lnTo>
                          <a:lnTo>
                            <a:pt x="404" y="544"/>
                          </a:lnTo>
                          <a:lnTo>
                            <a:pt x="383" y="584"/>
                          </a:lnTo>
                          <a:lnTo>
                            <a:pt x="363" y="620"/>
                          </a:lnTo>
                          <a:lnTo>
                            <a:pt x="342" y="653"/>
                          </a:lnTo>
                          <a:lnTo>
                            <a:pt x="320" y="679"/>
                          </a:lnTo>
                          <a:lnTo>
                            <a:pt x="302" y="707"/>
                          </a:lnTo>
                          <a:lnTo>
                            <a:pt x="285" y="733"/>
                          </a:lnTo>
                          <a:lnTo>
                            <a:pt x="270" y="760"/>
                          </a:lnTo>
                          <a:lnTo>
                            <a:pt x="255" y="785"/>
                          </a:lnTo>
                          <a:lnTo>
                            <a:pt x="243" y="812"/>
                          </a:lnTo>
                          <a:lnTo>
                            <a:pt x="231" y="838"/>
                          </a:lnTo>
                          <a:lnTo>
                            <a:pt x="222" y="865"/>
                          </a:lnTo>
                          <a:lnTo>
                            <a:pt x="214" y="891"/>
                          </a:lnTo>
                          <a:lnTo>
                            <a:pt x="206" y="918"/>
                          </a:lnTo>
                          <a:lnTo>
                            <a:pt x="200" y="946"/>
                          </a:lnTo>
                          <a:lnTo>
                            <a:pt x="197" y="977"/>
                          </a:lnTo>
                          <a:lnTo>
                            <a:pt x="192" y="1006"/>
                          </a:lnTo>
                          <a:lnTo>
                            <a:pt x="191" y="1038"/>
                          </a:lnTo>
                          <a:lnTo>
                            <a:pt x="189" y="1070"/>
                          </a:lnTo>
                          <a:lnTo>
                            <a:pt x="189" y="1105"/>
                          </a:lnTo>
                          <a:lnTo>
                            <a:pt x="186" y="1127"/>
                          </a:lnTo>
                          <a:lnTo>
                            <a:pt x="180" y="1145"/>
                          </a:lnTo>
                          <a:lnTo>
                            <a:pt x="170" y="1161"/>
                          </a:lnTo>
                          <a:lnTo>
                            <a:pt x="159" y="1175"/>
                          </a:lnTo>
                          <a:lnTo>
                            <a:pt x="144" y="1184"/>
                          </a:lnTo>
                          <a:lnTo>
                            <a:pt x="128" y="1193"/>
                          </a:lnTo>
                          <a:lnTo>
                            <a:pt x="111" y="1197"/>
                          </a:lnTo>
                          <a:lnTo>
                            <a:pt x="94" y="1199"/>
                          </a:lnTo>
                          <a:lnTo>
                            <a:pt x="76" y="1197"/>
                          </a:lnTo>
                          <a:lnTo>
                            <a:pt x="60" y="1193"/>
                          </a:lnTo>
                          <a:lnTo>
                            <a:pt x="43" y="1184"/>
                          </a:lnTo>
                          <a:lnTo>
                            <a:pt x="29" y="1175"/>
                          </a:lnTo>
                          <a:lnTo>
                            <a:pt x="17" y="1161"/>
                          </a:lnTo>
                          <a:lnTo>
                            <a:pt x="7" y="1145"/>
                          </a:lnTo>
                          <a:lnTo>
                            <a:pt x="1" y="1127"/>
                          </a:lnTo>
                          <a:lnTo>
                            <a:pt x="0" y="1105"/>
                          </a:lnTo>
                          <a:lnTo>
                            <a:pt x="2" y="1027"/>
                          </a:lnTo>
                          <a:lnTo>
                            <a:pt x="12" y="959"/>
                          </a:lnTo>
                          <a:lnTo>
                            <a:pt x="26" y="896"/>
                          </a:lnTo>
                          <a:lnTo>
                            <a:pt x="45" y="840"/>
                          </a:lnTo>
                          <a:lnTo>
                            <a:pt x="68" y="788"/>
                          </a:lnTo>
                          <a:lnTo>
                            <a:pt x="94" y="740"/>
                          </a:lnTo>
                          <a:lnTo>
                            <a:pt x="122" y="697"/>
                          </a:lnTo>
                          <a:lnTo>
                            <a:pt x="151" y="656"/>
                          </a:lnTo>
                          <a:lnTo>
                            <a:pt x="181" y="616"/>
                          </a:lnTo>
                          <a:lnTo>
                            <a:pt x="211" y="577"/>
                          </a:lnTo>
                          <a:lnTo>
                            <a:pt x="239" y="537"/>
                          </a:lnTo>
                          <a:lnTo>
                            <a:pt x="265" y="498"/>
                          </a:lnTo>
                          <a:lnTo>
                            <a:pt x="289" y="457"/>
                          </a:lnTo>
                          <a:lnTo>
                            <a:pt x="309" y="414"/>
                          </a:lnTo>
                          <a:lnTo>
                            <a:pt x="325" y="367"/>
                          </a:lnTo>
                          <a:lnTo>
                            <a:pt x="336" y="317"/>
                          </a:lnTo>
                          <a:lnTo>
                            <a:pt x="337" y="297"/>
                          </a:lnTo>
                          <a:lnTo>
                            <a:pt x="341" y="277"/>
                          </a:lnTo>
                          <a:lnTo>
                            <a:pt x="342" y="259"/>
                          </a:lnTo>
                          <a:lnTo>
                            <a:pt x="346" y="243"/>
                          </a:lnTo>
                          <a:lnTo>
                            <a:pt x="347" y="226"/>
                          </a:lnTo>
                          <a:lnTo>
                            <a:pt x="349" y="210"/>
                          </a:lnTo>
                          <a:lnTo>
                            <a:pt x="349" y="196"/>
                          </a:lnTo>
                          <a:lnTo>
                            <a:pt x="350" y="181"/>
                          </a:lnTo>
                          <a:lnTo>
                            <a:pt x="349" y="166"/>
                          </a:lnTo>
                          <a:lnTo>
                            <a:pt x="347" y="152"/>
                          </a:lnTo>
                          <a:lnTo>
                            <a:pt x="343" y="136"/>
                          </a:lnTo>
                          <a:lnTo>
                            <a:pt x="338" y="121"/>
                          </a:lnTo>
                          <a:lnTo>
                            <a:pt x="331" y="107"/>
                          </a:lnTo>
                          <a:lnTo>
                            <a:pt x="322" y="91"/>
                          </a:lnTo>
                          <a:lnTo>
                            <a:pt x="311" y="75"/>
                          </a:lnTo>
                          <a:lnTo>
                            <a:pt x="298" y="58"/>
                          </a:lnTo>
                          <a:lnTo>
                            <a:pt x="293" y="50"/>
                          </a:lnTo>
                          <a:lnTo>
                            <a:pt x="289" y="43"/>
                          </a:lnTo>
                          <a:lnTo>
                            <a:pt x="287" y="37"/>
                          </a:lnTo>
                          <a:lnTo>
                            <a:pt x="287" y="31"/>
                          </a:lnTo>
                          <a:lnTo>
                            <a:pt x="286" y="25"/>
                          </a:lnTo>
                          <a:lnTo>
                            <a:pt x="288" y="20"/>
                          </a:lnTo>
                          <a:lnTo>
                            <a:pt x="289" y="15"/>
                          </a:lnTo>
                          <a:lnTo>
                            <a:pt x="293" y="10"/>
                          </a:lnTo>
                          <a:lnTo>
                            <a:pt x="297" y="7"/>
                          </a:lnTo>
                          <a:lnTo>
                            <a:pt x="302" y="4"/>
                          </a:lnTo>
                          <a:lnTo>
                            <a:pt x="307" y="2"/>
                          </a:lnTo>
                          <a:lnTo>
                            <a:pt x="313" y="2"/>
                          </a:lnTo>
                          <a:lnTo>
                            <a:pt x="318" y="0"/>
                          </a:lnTo>
                          <a:lnTo>
                            <a:pt x="324" y="2"/>
                          </a:lnTo>
                          <a:lnTo>
                            <a:pt x="331" y="4"/>
                          </a:lnTo>
                          <a:lnTo>
                            <a:pt x="338" y="9"/>
                          </a:lnTo>
                          <a:lnTo>
                            <a:pt x="338" y="9"/>
                          </a:ln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4" name="Google Shape;728;p21">
                      <a:extLst>
                        <a:ext uri="{FF2B5EF4-FFF2-40B4-BE49-F238E27FC236}">
                          <a16:creationId xmlns:a16="http://schemas.microsoft.com/office/drawing/2014/main" id="{70B02F19-235A-55CA-2DDC-FB8DC3F66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2387" y="3766716"/>
                      <a:ext cx="120649" cy="2555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3" h="774" extrusionOk="0">
                          <a:moveTo>
                            <a:pt x="371" y="35"/>
                          </a:moveTo>
                          <a:lnTo>
                            <a:pt x="365" y="50"/>
                          </a:lnTo>
                          <a:lnTo>
                            <a:pt x="359" y="65"/>
                          </a:lnTo>
                          <a:lnTo>
                            <a:pt x="353" y="79"/>
                          </a:lnTo>
                          <a:lnTo>
                            <a:pt x="350" y="93"/>
                          </a:lnTo>
                          <a:lnTo>
                            <a:pt x="345" y="106"/>
                          </a:lnTo>
                          <a:lnTo>
                            <a:pt x="340" y="119"/>
                          </a:lnTo>
                          <a:lnTo>
                            <a:pt x="336" y="132"/>
                          </a:lnTo>
                          <a:lnTo>
                            <a:pt x="332" y="145"/>
                          </a:lnTo>
                          <a:lnTo>
                            <a:pt x="328" y="157"/>
                          </a:lnTo>
                          <a:lnTo>
                            <a:pt x="323" y="170"/>
                          </a:lnTo>
                          <a:lnTo>
                            <a:pt x="318" y="182"/>
                          </a:lnTo>
                          <a:lnTo>
                            <a:pt x="312" y="195"/>
                          </a:lnTo>
                          <a:lnTo>
                            <a:pt x="306" y="207"/>
                          </a:lnTo>
                          <a:lnTo>
                            <a:pt x="299" y="221"/>
                          </a:lnTo>
                          <a:lnTo>
                            <a:pt x="290" y="233"/>
                          </a:lnTo>
                          <a:lnTo>
                            <a:pt x="282" y="248"/>
                          </a:lnTo>
                          <a:lnTo>
                            <a:pt x="264" y="272"/>
                          </a:lnTo>
                          <a:lnTo>
                            <a:pt x="248" y="298"/>
                          </a:lnTo>
                          <a:lnTo>
                            <a:pt x="235" y="322"/>
                          </a:lnTo>
                          <a:lnTo>
                            <a:pt x="224" y="347"/>
                          </a:lnTo>
                          <a:lnTo>
                            <a:pt x="213" y="371"/>
                          </a:lnTo>
                          <a:lnTo>
                            <a:pt x="204" y="395"/>
                          </a:lnTo>
                          <a:lnTo>
                            <a:pt x="197" y="421"/>
                          </a:lnTo>
                          <a:lnTo>
                            <a:pt x="191" y="445"/>
                          </a:lnTo>
                          <a:lnTo>
                            <a:pt x="186" y="471"/>
                          </a:lnTo>
                          <a:lnTo>
                            <a:pt x="183" y="495"/>
                          </a:lnTo>
                          <a:lnTo>
                            <a:pt x="182" y="522"/>
                          </a:lnTo>
                          <a:lnTo>
                            <a:pt x="182" y="549"/>
                          </a:lnTo>
                          <a:lnTo>
                            <a:pt x="183" y="577"/>
                          </a:lnTo>
                          <a:lnTo>
                            <a:pt x="186" y="605"/>
                          </a:lnTo>
                          <a:lnTo>
                            <a:pt x="191" y="635"/>
                          </a:lnTo>
                          <a:lnTo>
                            <a:pt x="196" y="666"/>
                          </a:lnTo>
                          <a:lnTo>
                            <a:pt x="197" y="688"/>
                          </a:lnTo>
                          <a:lnTo>
                            <a:pt x="193" y="707"/>
                          </a:lnTo>
                          <a:lnTo>
                            <a:pt x="187" y="725"/>
                          </a:lnTo>
                          <a:lnTo>
                            <a:pt x="177" y="740"/>
                          </a:lnTo>
                          <a:lnTo>
                            <a:pt x="164" y="752"/>
                          </a:lnTo>
                          <a:lnTo>
                            <a:pt x="150" y="762"/>
                          </a:lnTo>
                          <a:lnTo>
                            <a:pt x="133" y="769"/>
                          </a:lnTo>
                          <a:lnTo>
                            <a:pt x="118" y="774"/>
                          </a:lnTo>
                          <a:lnTo>
                            <a:pt x="99" y="774"/>
                          </a:lnTo>
                          <a:lnTo>
                            <a:pt x="81" y="772"/>
                          </a:lnTo>
                          <a:lnTo>
                            <a:pt x="64" y="768"/>
                          </a:lnTo>
                          <a:lnTo>
                            <a:pt x="49" y="760"/>
                          </a:lnTo>
                          <a:lnTo>
                            <a:pt x="34" y="749"/>
                          </a:lnTo>
                          <a:lnTo>
                            <a:pt x="23" y="735"/>
                          </a:lnTo>
                          <a:lnTo>
                            <a:pt x="14" y="718"/>
                          </a:lnTo>
                          <a:lnTo>
                            <a:pt x="9" y="697"/>
                          </a:lnTo>
                          <a:lnTo>
                            <a:pt x="3" y="657"/>
                          </a:lnTo>
                          <a:lnTo>
                            <a:pt x="0" y="620"/>
                          </a:lnTo>
                          <a:lnTo>
                            <a:pt x="0" y="585"/>
                          </a:lnTo>
                          <a:lnTo>
                            <a:pt x="4" y="550"/>
                          </a:lnTo>
                          <a:lnTo>
                            <a:pt x="9" y="516"/>
                          </a:lnTo>
                          <a:lnTo>
                            <a:pt x="16" y="484"/>
                          </a:lnTo>
                          <a:lnTo>
                            <a:pt x="26" y="454"/>
                          </a:lnTo>
                          <a:lnTo>
                            <a:pt x="38" y="425"/>
                          </a:lnTo>
                          <a:lnTo>
                            <a:pt x="50" y="394"/>
                          </a:lnTo>
                          <a:lnTo>
                            <a:pt x="66" y="365"/>
                          </a:lnTo>
                          <a:lnTo>
                            <a:pt x="82" y="334"/>
                          </a:lnTo>
                          <a:lnTo>
                            <a:pt x="100" y="305"/>
                          </a:lnTo>
                          <a:lnTo>
                            <a:pt x="120" y="275"/>
                          </a:lnTo>
                          <a:lnTo>
                            <a:pt x="141" y="244"/>
                          </a:lnTo>
                          <a:lnTo>
                            <a:pt x="163" y="213"/>
                          </a:lnTo>
                          <a:lnTo>
                            <a:pt x="186" y="182"/>
                          </a:lnTo>
                          <a:lnTo>
                            <a:pt x="194" y="168"/>
                          </a:lnTo>
                          <a:lnTo>
                            <a:pt x="204" y="157"/>
                          </a:lnTo>
                          <a:lnTo>
                            <a:pt x="213" y="146"/>
                          </a:lnTo>
                          <a:lnTo>
                            <a:pt x="224" y="137"/>
                          </a:lnTo>
                          <a:lnTo>
                            <a:pt x="232" y="126"/>
                          </a:lnTo>
                          <a:lnTo>
                            <a:pt x="242" y="118"/>
                          </a:lnTo>
                          <a:lnTo>
                            <a:pt x="252" y="109"/>
                          </a:lnTo>
                          <a:lnTo>
                            <a:pt x="262" y="101"/>
                          </a:lnTo>
                          <a:lnTo>
                            <a:pt x="270" y="91"/>
                          </a:lnTo>
                          <a:lnTo>
                            <a:pt x="279" y="82"/>
                          </a:lnTo>
                          <a:lnTo>
                            <a:pt x="287" y="72"/>
                          </a:lnTo>
                          <a:lnTo>
                            <a:pt x="296" y="63"/>
                          </a:lnTo>
                          <a:lnTo>
                            <a:pt x="303" y="52"/>
                          </a:lnTo>
                          <a:lnTo>
                            <a:pt x="310" y="41"/>
                          </a:lnTo>
                          <a:lnTo>
                            <a:pt x="318" y="29"/>
                          </a:lnTo>
                          <a:lnTo>
                            <a:pt x="325" y="16"/>
                          </a:lnTo>
                          <a:lnTo>
                            <a:pt x="328" y="10"/>
                          </a:lnTo>
                          <a:lnTo>
                            <a:pt x="331" y="6"/>
                          </a:lnTo>
                          <a:lnTo>
                            <a:pt x="335" y="2"/>
                          </a:lnTo>
                          <a:lnTo>
                            <a:pt x="340" y="1"/>
                          </a:lnTo>
                          <a:lnTo>
                            <a:pt x="343" y="0"/>
                          </a:lnTo>
                          <a:lnTo>
                            <a:pt x="348" y="0"/>
                          </a:lnTo>
                          <a:lnTo>
                            <a:pt x="353" y="1"/>
                          </a:lnTo>
                          <a:lnTo>
                            <a:pt x="358" y="2"/>
                          </a:lnTo>
                          <a:lnTo>
                            <a:pt x="362" y="4"/>
                          </a:lnTo>
                          <a:lnTo>
                            <a:pt x="365" y="7"/>
                          </a:lnTo>
                          <a:lnTo>
                            <a:pt x="368" y="11"/>
                          </a:lnTo>
                          <a:lnTo>
                            <a:pt x="371" y="15"/>
                          </a:lnTo>
                          <a:lnTo>
                            <a:pt x="373" y="19"/>
                          </a:lnTo>
                          <a:lnTo>
                            <a:pt x="373" y="24"/>
                          </a:lnTo>
                          <a:lnTo>
                            <a:pt x="373" y="29"/>
                          </a:lnTo>
                          <a:lnTo>
                            <a:pt x="371" y="35"/>
                          </a:lnTo>
                          <a:lnTo>
                            <a:pt x="371" y="35"/>
                          </a:lnTo>
                          <a:close/>
                        </a:path>
                      </a:pathLst>
                    </a:custGeom>
                    <a:solidFill>
                      <a:srgbClr val="FF99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5" name="Google Shape;729;p21">
                      <a:extLst>
                        <a:ext uri="{FF2B5EF4-FFF2-40B4-BE49-F238E27FC236}">
                          <a16:creationId xmlns:a16="http://schemas.microsoft.com/office/drawing/2014/main" id="{63673BFA-0EBD-BE11-678C-5BF442C9EE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6498" y="3503191"/>
                      <a:ext cx="309563" cy="2936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8" h="900" extrusionOk="0">
                          <a:moveTo>
                            <a:pt x="914" y="469"/>
                          </a:moveTo>
                          <a:lnTo>
                            <a:pt x="912" y="458"/>
                          </a:lnTo>
                          <a:lnTo>
                            <a:pt x="908" y="449"/>
                          </a:lnTo>
                          <a:lnTo>
                            <a:pt x="903" y="441"/>
                          </a:lnTo>
                          <a:lnTo>
                            <a:pt x="900" y="434"/>
                          </a:lnTo>
                          <a:lnTo>
                            <a:pt x="892" y="426"/>
                          </a:lnTo>
                          <a:lnTo>
                            <a:pt x="888" y="420"/>
                          </a:lnTo>
                          <a:lnTo>
                            <a:pt x="880" y="414"/>
                          </a:lnTo>
                          <a:lnTo>
                            <a:pt x="874" y="408"/>
                          </a:lnTo>
                          <a:lnTo>
                            <a:pt x="867" y="402"/>
                          </a:lnTo>
                          <a:lnTo>
                            <a:pt x="858" y="396"/>
                          </a:lnTo>
                          <a:lnTo>
                            <a:pt x="851" y="390"/>
                          </a:lnTo>
                          <a:lnTo>
                            <a:pt x="845" y="384"/>
                          </a:lnTo>
                          <a:lnTo>
                            <a:pt x="836" y="376"/>
                          </a:lnTo>
                          <a:lnTo>
                            <a:pt x="830" y="369"/>
                          </a:lnTo>
                          <a:lnTo>
                            <a:pt x="824" y="362"/>
                          </a:lnTo>
                          <a:lnTo>
                            <a:pt x="819" y="353"/>
                          </a:lnTo>
                          <a:lnTo>
                            <a:pt x="808" y="336"/>
                          </a:lnTo>
                          <a:lnTo>
                            <a:pt x="797" y="320"/>
                          </a:lnTo>
                          <a:lnTo>
                            <a:pt x="787" y="307"/>
                          </a:lnTo>
                          <a:lnTo>
                            <a:pt x="776" y="293"/>
                          </a:lnTo>
                          <a:lnTo>
                            <a:pt x="765" y="280"/>
                          </a:lnTo>
                          <a:lnTo>
                            <a:pt x="754" y="269"/>
                          </a:lnTo>
                          <a:lnTo>
                            <a:pt x="743" y="257"/>
                          </a:lnTo>
                          <a:lnTo>
                            <a:pt x="734" y="247"/>
                          </a:lnTo>
                          <a:lnTo>
                            <a:pt x="721" y="236"/>
                          </a:lnTo>
                          <a:lnTo>
                            <a:pt x="709" y="225"/>
                          </a:lnTo>
                          <a:lnTo>
                            <a:pt x="696" y="215"/>
                          </a:lnTo>
                          <a:lnTo>
                            <a:pt x="684" y="205"/>
                          </a:lnTo>
                          <a:lnTo>
                            <a:pt x="668" y="194"/>
                          </a:lnTo>
                          <a:lnTo>
                            <a:pt x="654" y="185"/>
                          </a:lnTo>
                          <a:lnTo>
                            <a:pt x="638" y="174"/>
                          </a:lnTo>
                          <a:lnTo>
                            <a:pt x="624" y="164"/>
                          </a:lnTo>
                          <a:lnTo>
                            <a:pt x="586" y="148"/>
                          </a:lnTo>
                          <a:lnTo>
                            <a:pt x="549" y="139"/>
                          </a:lnTo>
                          <a:lnTo>
                            <a:pt x="511" y="135"/>
                          </a:lnTo>
                          <a:lnTo>
                            <a:pt x="474" y="137"/>
                          </a:lnTo>
                          <a:lnTo>
                            <a:pt x="436" y="143"/>
                          </a:lnTo>
                          <a:lnTo>
                            <a:pt x="399" y="155"/>
                          </a:lnTo>
                          <a:lnTo>
                            <a:pt x="363" y="170"/>
                          </a:lnTo>
                          <a:lnTo>
                            <a:pt x="330" y="191"/>
                          </a:lnTo>
                          <a:lnTo>
                            <a:pt x="297" y="213"/>
                          </a:lnTo>
                          <a:lnTo>
                            <a:pt x="267" y="240"/>
                          </a:lnTo>
                          <a:lnTo>
                            <a:pt x="239" y="269"/>
                          </a:lnTo>
                          <a:lnTo>
                            <a:pt x="216" y="302"/>
                          </a:lnTo>
                          <a:lnTo>
                            <a:pt x="196" y="335"/>
                          </a:lnTo>
                          <a:lnTo>
                            <a:pt x="179" y="371"/>
                          </a:lnTo>
                          <a:lnTo>
                            <a:pt x="168" y="409"/>
                          </a:lnTo>
                          <a:lnTo>
                            <a:pt x="162" y="449"/>
                          </a:lnTo>
                          <a:lnTo>
                            <a:pt x="157" y="475"/>
                          </a:lnTo>
                          <a:lnTo>
                            <a:pt x="155" y="501"/>
                          </a:lnTo>
                          <a:lnTo>
                            <a:pt x="154" y="525"/>
                          </a:lnTo>
                          <a:lnTo>
                            <a:pt x="154" y="548"/>
                          </a:lnTo>
                          <a:lnTo>
                            <a:pt x="155" y="572"/>
                          </a:lnTo>
                          <a:lnTo>
                            <a:pt x="157" y="594"/>
                          </a:lnTo>
                          <a:lnTo>
                            <a:pt x="160" y="615"/>
                          </a:lnTo>
                          <a:lnTo>
                            <a:pt x="165" y="637"/>
                          </a:lnTo>
                          <a:lnTo>
                            <a:pt x="168" y="659"/>
                          </a:lnTo>
                          <a:lnTo>
                            <a:pt x="174" y="681"/>
                          </a:lnTo>
                          <a:lnTo>
                            <a:pt x="179" y="703"/>
                          </a:lnTo>
                          <a:lnTo>
                            <a:pt x="185" y="725"/>
                          </a:lnTo>
                          <a:lnTo>
                            <a:pt x="192" y="749"/>
                          </a:lnTo>
                          <a:lnTo>
                            <a:pt x="199" y="773"/>
                          </a:lnTo>
                          <a:lnTo>
                            <a:pt x="206" y="797"/>
                          </a:lnTo>
                          <a:lnTo>
                            <a:pt x="215" y="825"/>
                          </a:lnTo>
                          <a:lnTo>
                            <a:pt x="216" y="838"/>
                          </a:lnTo>
                          <a:lnTo>
                            <a:pt x="215" y="850"/>
                          </a:lnTo>
                          <a:lnTo>
                            <a:pt x="211" y="862"/>
                          </a:lnTo>
                          <a:lnTo>
                            <a:pt x="206" y="872"/>
                          </a:lnTo>
                          <a:lnTo>
                            <a:pt x="199" y="880"/>
                          </a:lnTo>
                          <a:lnTo>
                            <a:pt x="190" y="888"/>
                          </a:lnTo>
                          <a:lnTo>
                            <a:pt x="181" y="894"/>
                          </a:lnTo>
                          <a:lnTo>
                            <a:pt x="171" y="899"/>
                          </a:lnTo>
                          <a:lnTo>
                            <a:pt x="159" y="900"/>
                          </a:lnTo>
                          <a:lnTo>
                            <a:pt x="148" y="900"/>
                          </a:lnTo>
                          <a:lnTo>
                            <a:pt x="137" y="899"/>
                          </a:lnTo>
                          <a:lnTo>
                            <a:pt x="126" y="896"/>
                          </a:lnTo>
                          <a:lnTo>
                            <a:pt x="116" y="889"/>
                          </a:lnTo>
                          <a:lnTo>
                            <a:pt x="107" y="882"/>
                          </a:lnTo>
                          <a:lnTo>
                            <a:pt x="100" y="871"/>
                          </a:lnTo>
                          <a:lnTo>
                            <a:pt x="95" y="858"/>
                          </a:lnTo>
                          <a:lnTo>
                            <a:pt x="87" y="827"/>
                          </a:lnTo>
                          <a:lnTo>
                            <a:pt x="78" y="799"/>
                          </a:lnTo>
                          <a:lnTo>
                            <a:pt x="68" y="770"/>
                          </a:lnTo>
                          <a:lnTo>
                            <a:pt x="58" y="744"/>
                          </a:lnTo>
                          <a:lnTo>
                            <a:pt x="50" y="718"/>
                          </a:lnTo>
                          <a:lnTo>
                            <a:pt x="41" y="694"/>
                          </a:lnTo>
                          <a:lnTo>
                            <a:pt x="33" y="669"/>
                          </a:lnTo>
                          <a:lnTo>
                            <a:pt x="26" y="645"/>
                          </a:lnTo>
                          <a:lnTo>
                            <a:pt x="18" y="619"/>
                          </a:lnTo>
                          <a:lnTo>
                            <a:pt x="12" y="595"/>
                          </a:lnTo>
                          <a:lnTo>
                            <a:pt x="7" y="569"/>
                          </a:lnTo>
                          <a:lnTo>
                            <a:pt x="4" y="543"/>
                          </a:lnTo>
                          <a:lnTo>
                            <a:pt x="1" y="517"/>
                          </a:lnTo>
                          <a:lnTo>
                            <a:pt x="0" y="490"/>
                          </a:lnTo>
                          <a:lnTo>
                            <a:pt x="1" y="459"/>
                          </a:lnTo>
                          <a:lnTo>
                            <a:pt x="6" y="430"/>
                          </a:lnTo>
                          <a:lnTo>
                            <a:pt x="15" y="373"/>
                          </a:lnTo>
                          <a:lnTo>
                            <a:pt x="33" y="319"/>
                          </a:lnTo>
                          <a:lnTo>
                            <a:pt x="57" y="268"/>
                          </a:lnTo>
                          <a:lnTo>
                            <a:pt x="88" y="220"/>
                          </a:lnTo>
                          <a:lnTo>
                            <a:pt x="123" y="176"/>
                          </a:lnTo>
                          <a:lnTo>
                            <a:pt x="165" y="136"/>
                          </a:lnTo>
                          <a:lnTo>
                            <a:pt x="209" y="100"/>
                          </a:lnTo>
                          <a:lnTo>
                            <a:pt x="258" y="70"/>
                          </a:lnTo>
                          <a:lnTo>
                            <a:pt x="309" y="43"/>
                          </a:lnTo>
                          <a:lnTo>
                            <a:pt x="363" y="24"/>
                          </a:lnTo>
                          <a:lnTo>
                            <a:pt x="417" y="9"/>
                          </a:lnTo>
                          <a:lnTo>
                            <a:pt x="474" y="2"/>
                          </a:lnTo>
                          <a:lnTo>
                            <a:pt x="529" y="0"/>
                          </a:lnTo>
                          <a:lnTo>
                            <a:pt x="585" y="8"/>
                          </a:lnTo>
                          <a:lnTo>
                            <a:pt x="638" y="21"/>
                          </a:lnTo>
                          <a:lnTo>
                            <a:pt x="692" y="44"/>
                          </a:lnTo>
                          <a:lnTo>
                            <a:pt x="711" y="56"/>
                          </a:lnTo>
                          <a:lnTo>
                            <a:pt x="730" y="70"/>
                          </a:lnTo>
                          <a:lnTo>
                            <a:pt x="746" y="83"/>
                          </a:lnTo>
                          <a:lnTo>
                            <a:pt x="763" y="98"/>
                          </a:lnTo>
                          <a:lnTo>
                            <a:pt x="779" y="111"/>
                          </a:lnTo>
                          <a:lnTo>
                            <a:pt x="794" y="125"/>
                          </a:lnTo>
                          <a:lnTo>
                            <a:pt x="807" y="139"/>
                          </a:lnTo>
                          <a:lnTo>
                            <a:pt x="822" y="155"/>
                          </a:lnTo>
                          <a:lnTo>
                            <a:pt x="834" y="169"/>
                          </a:lnTo>
                          <a:lnTo>
                            <a:pt x="846" y="185"/>
                          </a:lnTo>
                          <a:lnTo>
                            <a:pt x="858" y="200"/>
                          </a:lnTo>
                          <a:lnTo>
                            <a:pt x="870" y="218"/>
                          </a:lnTo>
                          <a:lnTo>
                            <a:pt x="883" y="235"/>
                          </a:lnTo>
                          <a:lnTo>
                            <a:pt x="895" y="253"/>
                          </a:lnTo>
                          <a:lnTo>
                            <a:pt x="906" y="273"/>
                          </a:lnTo>
                          <a:lnTo>
                            <a:pt x="918" y="293"/>
                          </a:lnTo>
                          <a:lnTo>
                            <a:pt x="924" y="303"/>
                          </a:lnTo>
                          <a:lnTo>
                            <a:pt x="929" y="314"/>
                          </a:lnTo>
                          <a:lnTo>
                            <a:pt x="933" y="324"/>
                          </a:lnTo>
                          <a:lnTo>
                            <a:pt x="938" y="335"/>
                          </a:lnTo>
                          <a:lnTo>
                            <a:pt x="940" y="345"/>
                          </a:lnTo>
                          <a:lnTo>
                            <a:pt x="942" y="356"/>
                          </a:lnTo>
                          <a:lnTo>
                            <a:pt x="944" y="364"/>
                          </a:lnTo>
                          <a:lnTo>
                            <a:pt x="946" y="375"/>
                          </a:lnTo>
                          <a:lnTo>
                            <a:pt x="947" y="385"/>
                          </a:lnTo>
                          <a:lnTo>
                            <a:pt x="949" y="395"/>
                          </a:lnTo>
                          <a:lnTo>
                            <a:pt x="949" y="406"/>
                          </a:lnTo>
                          <a:lnTo>
                            <a:pt x="951" y="417"/>
                          </a:lnTo>
                          <a:lnTo>
                            <a:pt x="952" y="426"/>
                          </a:lnTo>
                          <a:lnTo>
                            <a:pt x="953" y="437"/>
                          </a:lnTo>
                          <a:lnTo>
                            <a:pt x="955" y="449"/>
                          </a:lnTo>
                          <a:lnTo>
                            <a:pt x="958" y="463"/>
                          </a:lnTo>
                          <a:lnTo>
                            <a:pt x="957" y="468"/>
                          </a:lnTo>
                          <a:lnTo>
                            <a:pt x="957" y="473"/>
                          </a:lnTo>
                          <a:lnTo>
                            <a:pt x="955" y="476"/>
                          </a:lnTo>
                          <a:lnTo>
                            <a:pt x="952" y="480"/>
                          </a:lnTo>
                          <a:lnTo>
                            <a:pt x="949" y="482"/>
                          </a:lnTo>
                          <a:lnTo>
                            <a:pt x="946" y="485"/>
                          </a:lnTo>
                          <a:lnTo>
                            <a:pt x="942" y="486"/>
                          </a:lnTo>
                          <a:lnTo>
                            <a:pt x="939" y="489"/>
                          </a:lnTo>
                          <a:lnTo>
                            <a:pt x="934" y="487"/>
                          </a:lnTo>
                          <a:lnTo>
                            <a:pt x="930" y="487"/>
                          </a:lnTo>
                          <a:lnTo>
                            <a:pt x="925" y="486"/>
                          </a:lnTo>
                          <a:lnTo>
                            <a:pt x="923" y="485"/>
                          </a:lnTo>
                          <a:lnTo>
                            <a:pt x="919" y="481"/>
                          </a:lnTo>
                          <a:lnTo>
                            <a:pt x="917" y="479"/>
                          </a:lnTo>
                          <a:lnTo>
                            <a:pt x="914" y="474"/>
                          </a:lnTo>
                          <a:lnTo>
                            <a:pt x="914" y="469"/>
                          </a:lnTo>
                          <a:lnTo>
                            <a:pt x="914" y="469"/>
                          </a:lnTo>
                          <a:close/>
                        </a:path>
                      </a:pathLst>
                    </a:custGeom>
                    <a:solidFill>
                      <a:srgbClr val="FFCC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6" name="Google Shape;730;p21">
                      <a:extLst>
                        <a:ext uri="{FF2B5EF4-FFF2-40B4-BE49-F238E27FC236}">
                          <a16:creationId xmlns:a16="http://schemas.microsoft.com/office/drawing/2014/main" id="{C784E5AA-4707-8BFF-495F-90608B6760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22373" y="3611141"/>
                      <a:ext cx="80963" cy="3794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8" h="1151" extrusionOk="0">
                          <a:moveTo>
                            <a:pt x="86" y="29"/>
                          </a:moveTo>
                          <a:lnTo>
                            <a:pt x="85" y="34"/>
                          </a:lnTo>
                          <a:lnTo>
                            <a:pt x="83" y="38"/>
                          </a:lnTo>
                          <a:lnTo>
                            <a:pt x="81" y="43"/>
                          </a:lnTo>
                          <a:lnTo>
                            <a:pt x="81" y="47"/>
                          </a:lnTo>
                          <a:lnTo>
                            <a:pt x="80" y="51"/>
                          </a:lnTo>
                          <a:lnTo>
                            <a:pt x="78" y="56"/>
                          </a:lnTo>
                          <a:lnTo>
                            <a:pt x="77" y="61"/>
                          </a:lnTo>
                          <a:lnTo>
                            <a:pt x="75" y="67"/>
                          </a:lnTo>
                          <a:lnTo>
                            <a:pt x="74" y="71"/>
                          </a:lnTo>
                          <a:lnTo>
                            <a:pt x="72" y="76"/>
                          </a:lnTo>
                          <a:lnTo>
                            <a:pt x="70" y="80"/>
                          </a:lnTo>
                          <a:lnTo>
                            <a:pt x="69" y="87"/>
                          </a:lnTo>
                          <a:lnTo>
                            <a:pt x="67" y="90"/>
                          </a:lnTo>
                          <a:lnTo>
                            <a:pt x="67" y="95"/>
                          </a:lnTo>
                          <a:lnTo>
                            <a:pt x="66" y="100"/>
                          </a:lnTo>
                          <a:lnTo>
                            <a:pt x="66" y="106"/>
                          </a:lnTo>
                          <a:lnTo>
                            <a:pt x="64" y="123"/>
                          </a:lnTo>
                          <a:lnTo>
                            <a:pt x="65" y="140"/>
                          </a:lnTo>
                          <a:lnTo>
                            <a:pt x="66" y="157"/>
                          </a:lnTo>
                          <a:lnTo>
                            <a:pt x="70" y="174"/>
                          </a:lnTo>
                          <a:lnTo>
                            <a:pt x="74" y="191"/>
                          </a:lnTo>
                          <a:lnTo>
                            <a:pt x="78" y="209"/>
                          </a:lnTo>
                          <a:lnTo>
                            <a:pt x="83" y="226"/>
                          </a:lnTo>
                          <a:lnTo>
                            <a:pt x="89" y="243"/>
                          </a:lnTo>
                          <a:lnTo>
                            <a:pt x="94" y="259"/>
                          </a:lnTo>
                          <a:lnTo>
                            <a:pt x="100" y="276"/>
                          </a:lnTo>
                          <a:lnTo>
                            <a:pt x="106" y="292"/>
                          </a:lnTo>
                          <a:lnTo>
                            <a:pt x="114" y="309"/>
                          </a:lnTo>
                          <a:lnTo>
                            <a:pt x="119" y="326"/>
                          </a:lnTo>
                          <a:lnTo>
                            <a:pt x="125" y="342"/>
                          </a:lnTo>
                          <a:lnTo>
                            <a:pt x="130" y="359"/>
                          </a:lnTo>
                          <a:lnTo>
                            <a:pt x="136" y="375"/>
                          </a:lnTo>
                          <a:lnTo>
                            <a:pt x="147" y="419"/>
                          </a:lnTo>
                          <a:lnTo>
                            <a:pt x="159" y="461"/>
                          </a:lnTo>
                          <a:lnTo>
                            <a:pt x="171" y="502"/>
                          </a:lnTo>
                          <a:lnTo>
                            <a:pt x="183" y="541"/>
                          </a:lnTo>
                          <a:lnTo>
                            <a:pt x="194" y="578"/>
                          </a:lnTo>
                          <a:lnTo>
                            <a:pt x="205" y="617"/>
                          </a:lnTo>
                          <a:lnTo>
                            <a:pt x="215" y="654"/>
                          </a:lnTo>
                          <a:lnTo>
                            <a:pt x="225" y="691"/>
                          </a:lnTo>
                          <a:lnTo>
                            <a:pt x="232" y="729"/>
                          </a:lnTo>
                          <a:lnTo>
                            <a:pt x="238" y="765"/>
                          </a:lnTo>
                          <a:lnTo>
                            <a:pt x="243" y="804"/>
                          </a:lnTo>
                          <a:lnTo>
                            <a:pt x="247" y="844"/>
                          </a:lnTo>
                          <a:lnTo>
                            <a:pt x="248" y="886"/>
                          </a:lnTo>
                          <a:lnTo>
                            <a:pt x="247" y="929"/>
                          </a:lnTo>
                          <a:lnTo>
                            <a:pt x="243" y="974"/>
                          </a:lnTo>
                          <a:lnTo>
                            <a:pt x="238" y="1023"/>
                          </a:lnTo>
                          <a:lnTo>
                            <a:pt x="230" y="1058"/>
                          </a:lnTo>
                          <a:lnTo>
                            <a:pt x="220" y="1086"/>
                          </a:lnTo>
                          <a:lnTo>
                            <a:pt x="208" y="1109"/>
                          </a:lnTo>
                          <a:lnTo>
                            <a:pt x="193" y="1128"/>
                          </a:lnTo>
                          <a:lnTo>
                            <a:pt x="177" y="1140"/>
                          </a:lnTo>
                          <a:lnTo>
                            <a:pt x="161" y="1147"/>
                          </a:lnTo>
                          <a:lnTo>
                            <a:pt x="146" y="1151"/>
                          </a:lnTo>
                          <a:lnTo>
                            <a:pt x="130" y="1151"/>
                          </a:lnTo>
                          <a:lnTo>
                            <a:pt x="113" y="1146"/>
                          </a:lnTo>
                          <a:lnTo>
                            <a:pt x="98" y="1137"/>
                          </a:lnTo>
                          <a:lnTo>
                            <a:pt x="85" y="1126"/>
                          </a:lnTo>
                          <a:lnTo>
                            <a:pt x="74" y="1114"/>
                          </a:lnTo>
                          <a:lnTo>
                            <a:pt x="64" y="1098"/>
                          </a:lnTo>
                          <a:lnTo>
                            <a:pt x="58" y="1082"/>
                          </a:lnTo>
                          <a:lnTo>
                            <a:pt x="55" y="1064"/>
                          </a:lnTo>
                          <a:lnTo>
                            <a:pt x="56" y="1046"/>
                          </a:lnTo>
                          <a:lnTo>
                            <a:pt x="61" y="993"/>
                          </a:lnTo>
                          <a:lnTo>
                            <a:pt x="67" y="946"/>
                          </a:lnTo>
                          <a:lnTo>
                            <a:pt x="71" y="902"/>
                          </a:lnTo>
                          <a:lnTo>
                            <a:pt x="75" y="863"/>
                          </a:lnTo>
                          <a:lnTo>
                            <a:pt x="77" y="825"/>
                          </a:lnTo>
                          <a:lnTo>
                            <a:pt x="78" y="790"/>
                          </a:lnTo>
                          <a:lnTo>
                            <a:pt x="78" y="757"/>
                          </a:lnTo>
                          <a:lnTo>
                            <a:pt x="78" y="724"/>
                          </a:lnTo>
                          <a:lnTo>
                            <a:pt x="76" y="689"/>
                          </a:lnTo>
                          <a:lnTo>
                            <a:pt x="72" y="655"/>
                          </a:lnTo>
                          <a:lnTo>
                            <a:pt x="67" y="620"/>
                          </a:lnTo>
                          <a:lnTo>
                            <a:pt x="61" y="585"/>
                          </a:lnTo>
                          <a:lnTo>
                            <a:pt x="53" y="544"/>
                          </a:lnTo>
                          <a:lnTo>
                            <a:pt x="45" y="502"/>
                          </a:lnTo>
                          <a:lnTo>
                            <a:pt x="34" y="455"/>
                          </a:lnTo>
                          <a:lnTo>
                            <a:pt x="22" y="405"/>
                          </a:lnTo>
                          <a:lnTo>
                            <a:pt x="17" y="384"/>
                          </a:lnTo>
                          <a:lnTo>
                            <a:pt x="14" y="362"/>
                          </a:lnTo>
                          <a:lnTo>
                            <a:pt x="10" y="338"/>
                          </a:lnTo>
                          <a:lnTo>
                            <a:pt x="6" y="312"/>
                          </a:lnTo>
                          <a:lnTo>
                            <a:pt x="4" y="285"/>
                          </a:lnTo>
                          <a:lnTo>
                            <a:pt x="1" y="259"/>
                          </a:lnTo>
                          <a:lnTo>
                            <a:pt x="0" y="232"/>
                          </a:lnTo>
                          <a:lnTo>
                            <a:pt x="0" y="205"/>
                          </a:lnTo>
                          <a:lnTo>
                            <a:pt x="0" y="177"/>
                          </a:lnTo>
                          <a:lnTo>
                            <a:pt x="1" y="150"/>
                          </a:lnTo>
                          <a:lnTo>
                            <a:pt x="5" y="123"/>
                          </a:lnTo>
                          <a:lnTo>
                            <a:pt x="10" y="99"/>
                          </a:lnTo>
                          <a:lnTo>
                            <a:pt x="16" y="73"/>
                          </a:lnTo>
                          <a:lnTo>
                            <a:pt x="23" y="51"/>
                          </a:lnTo>
                          <a:lnTo>
                            <a:pt x="33" y="32"/>
                          </a:lnTo>
                          <a:lnTo>
                            <a:pt x="45" y="13"/>
                          </a:lnTo>
                          <a:lnTo>
                            <a:pt x="48" y="8"/>
                          </a:lnTo>
                          <a:lnTo>
                            <a:pt x="52" y="6"/>
                          </a:lnTo>
                          <a:lnTo>
                            <a:pt x="55" y="4"/>
                          </a:lnTo>
                          <a:lnTo>
                            <a:pt x="59" y="1"/>
                          </a:lnTo>
                          <a:lnTo>
                            <a:pt x="66" y="0"/>
                          </a:lnTo>
                          <a:lnTo>
                            <a:pt x="72" y="1"/>
                          </a:lnTo>
                          <a:lnTo>
                            <a:pt x="78" y="5"/>
                          </a:lnTo>
                          <a:lnTo>
                            <a:pt x="83" y="11"/>
                          </a:lnTo>
                          <a:lnTo>
                            <a:pt x="83" y="15"/>
                          </a:lnTo>
                          <a:lnTo>
                            <a:pt x="85" y="18"/>
                          </a:lnTo>
                          <a:lnTo>
                            <a:pt x="85" y="23"/>
                          </a:lnTo>
                          <a:lnTo>
                            <a:pt x="86" y="29"/>
                          </a:lnTo>
                          <a:lnTo>
                            <a:pt x="86" y="29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7" name="Google Shape;731;p21">
                      <a:extLst>
                        <a:ext uri="{FF2B5EF4-FFF2-40B4-BE49-F238E27FC236}">
                          <a16:creationId xmlns:a16="http://schemas.microsoft.com/office/drawing/2014/main" id="{9F670C81-50CE-9CD0-4006-D99966634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8411" y="4023891"/>
                      <a:ext cx="127000" cy="460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6" h="138" extrusionOk="0">
                          <a:moveTo>
                            <a:pt x="42" y="2"/>
                          </a:moveTo>
                          <a:lnTo>
                            <a:pt x="59" y="6"/>
                          </a:lnTo>
                          <a:lnTo>
                            <a:pt x="77" y="12"/>
                          </a:lnTo>
                          <a:lnTo>
                            <a:pt x="97" y="17"/>
                          </a:lnTo>
                          <a:lnTo>
                            <a:pt x="115" y="23"/>
                          </a:lnTo>
                          <a:lnTo>
                            <a:pt x="133" y="28"/>
                          </a:lnTo>
                          <a:lnTo>
                            <a:pt x="153" y="34"/>
                          </a:lnTo>
                          <a:lnTo>
                            <a:pt x="173" y="38"/>
                          </a:lnTo>
                          <a:lnTo>
                            <a:pt x="192" y="44"/>
                          </a:lnTo>
                          <a:lnTo>
                            <a:pt x="212" y="48"/>
                          </a:lnTo>
                          <a:lnTo>
                            <a:pt x="231" y="51"/>
                          </a:lnTo>
                          <a:lnTo>
                            <a:pt x="251" y="54"/>
                          </a:lnTo>
                          <a:lnTo>
                            <a:pt x="270" y="57"/>
                          </a:lnTo>
                          <a:lnTo>
                            <a:pt x="290" y="57"/>
                          </a:lnTo>
                          <a:lnTo>
                            <a:pt x="308" y="57"/>
                          </a:lnTo>
                          <a:lnTo>
                            <a:pt x="328" y="57"/>
                          </a:lnTo>
                          <a:lnTo>
                            <a:pt x="347" y="55"/>
                          </a:lnTo>
                          <a:lnTo>
                            <a:pt x="356" y="54"/>
                          </a:lnTo>
                          <a:lnTo>
                            <a:pt x="364" y="54"/>
                          </a:lnTo>
                          <a:lnTo>
                            <a:pt x="372" y="55"/>
                          </a:lnTo>
                          <a:lnTo>
                            <a:pt x="379" y="60"/>
                          </a:lnTo>
                          <a:lnTo>
                            <a:pt x="384" y="64"/>
                          </a:lnTo>
                          <a:lnTo>
                            <a:pt x="389" y="70"/>
                          </a:lnTo>
                          <a:lnTo>
                            <a:pt x="392" y="76"/>
                          </a:lnTo>
                          <a:lnTo>
                            <a:pt x="395" y="83"/>
                          </a:lnTo>
                          <a:lnTo>
                            <a:pt x="396" y="89"/>
                          </a:lnTo>
                          <a:lnTo>
                            <a:pt x="396" y="96"/>
                          </a:lnTo>
                          <a:lnTo>
                            <a:pt x="394" y="104"/>
                          </a:lnTo>
                          <a:lnTo>
                            <a:pt x="391" y="110"/>
                          </a:lnTo>
                          <a:lnTo>
                            <a:pt x="387" y="116"/>
                          </a:lnTo>
                          <a:lnTo>
                            <a:pt x="381" y="122"/>
                          </a:lnTo>
                          <a:lnTo>
                            <a:pt x="375" y="127"/>
                          </a:lnTo>
                          <a:lnTo>
                            <a:pt x="367" y="132"/>
                          </a:lnTo>
                          <a:lnTo>
                            <a:pt x="346" y="136"/>
                          </a:lnTo>
                          <a:lnTo>
                            <a:pt x="325" y="138"/>
                          </a:lnTo>
                          <a:lnTo>
                            <a:pt x="303" y="138"/>
                          </a:lnTo>
                          <a:lnTo>
                            <a:pt x="282" y="138"/>
                          </a:lnTo>
                          <a:lnTo>
                            <a:pt x="258" y="136"/>
                          </a:lnTo>
                          <a:lnTo>
                            <a:pt x="236" y="132"/>
                          </a:lnTo>
                          <a:lnTo>
                            <a:pt x="213" y="127"/>
                          </a:lnTo>
                          <a:lnTo>
                            <a:pt x="190" y="122"/>
                          </a:lnTo>
                          <a:lnTo>
                            <a:pt x="166" y="115"/>
                          </a:lnTo>
                          <a:lnTo>
                            <a:pt x="143" y="107"/>
                          </a:lnTo>
                          <a:lnTo>
                            <a:pt x="121" y="99"/>
                          </a:lnTo>
                          <a:lnTo>
                            <a:pt x="99" y="92"/>
                          </a:lnTo>
                          <a:lnTo>
                            <a:pt x="77" y="83"/>
                          </a:lnTo>
                          <a:lnTo>
                            <a:pt x="58" y="74"/>
                          </a:lnTo>
                          <a:lnTo>
                            <a:pt x="38" y="66"/>
                          </a:lnTo>
                          <a:lnTo>
                            <a:pt x="21" y="59"/>
                          </a:lnTo>
                          <a:lnTo>
                            <a:pt x="15" y="54"/>
                          </a:lnTo>
                          <a:lnTo>
                            <a:pt x="9" y="50"/>
                          </a:lnTo>
                          <a:lnTo>
                            <a:pt x="5" y="45"/>
                          </a:lnTo>
                          <a:lnTo>
                            <a:pt x="3" y="40"/>
                          </a:lnTo>
                          <a:lnTo>
                            <a:pt x="0" y="35"/>
                          </a:lnTo>
                          <a:lnTo>
                            <a:pt x="0" y="29"/>
                          </a:lnTo>
                          <a:lnTo>
                            <a:pt x="0" y="24"/>
                          </a:lnTo>
                          <a:lnTo>
                            <a:pt x="3" y="20"/>
                          </a:lnTo>
                          <a:lnTo>
                            <a:pt x="4" y="15"/>
                          </a:lnTo>
                          <a:lnTo>
                            <a:pt x="6" y="10"/>
                          </a:lnTo>
                          <a:lnTo>
                            <a:pt x="10" y="6"/>
                          </a:lnTo>
                          <a:lnTo>
                            <a:pt x="15" y="4"/>
                          </a:lnTo>
                          <a:lnTo>
                            <a:pt x="20" y="1"/>
                          </a:lnTo>
                          <a:lnTo>
                            <a:pt x="27" y="0"/>
                          </a:lnTo>
                          <a:lnTo>
                            <a:pt x="33" y="0"/>
                          </a:lnTo>
                          <a:lnTo>
                            <a:pt x="42" y="2"/>
                          </a:lnTo>
                          <a:lnTo>
                            <a:pt x="42" y="2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8" name="Google Shape;732;p21">
                      <a:extLst>
                        <a:ext uri="{FF2B5EF4-FFF2-40B4-BE49-F238E27FC236}">
                          <a16:creationId xmlns:a16="http://schemas.microsoft.com/office/drawing/2014/main" id="{1C810F96-9097-172D-7CAE-2EE6BDA7EF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6823" y="4055641"/>
                      <a:ext cx="111125" cy="47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3" h="143" extrusionOk="0">
                          <a:moveTo>
                            <a:pt x="50" y="5"/>
                          </a:moveTo>
                          <a:lnTo>
                            <a:pt x="72" y="16"/>
                          </a:lnTo>
                          <a:lnTo>
                            <a:pt x="91" y="27"/>
                          </a:lnTo>
                          <a:lnTo>
                            <a:pt x="110" y="35"/>
                          </a:lnTo>
                          <a:lnTo>
                            <a:pt x="124" y="42"/>
                          </a:lnTo>
                          <a:lnTo>
                            <a:pt x="137" y="48"/>
                          </a:lnTo>
                          <a:lnTo>
                            <a:pt x="149" y="53"/>
                          </a:lnTo>
                          <a:lnTo>
                            <a:pt x="160" y="57"/>
                          </a:lnTo>
                          <a:lnTo>
                            <a:pt x="171" y="59"/>
                          </a:lnTo>
                          <a:lnTo>
                            <a:pt x="181" y="61"/>
                          </a:lnTo>
                          <a:lnTo>
                            <a:pt x="192" y="63"/>
                          </a:lnTo>
                          <a:lnTo>
                            <a:pt x="204" y="63"/>
                          </a:lnTo>
                          <a:lnTo>
                            <a:pt x="220" y="63"/>
                          </a:lnTo>
                          <a:lnTo>
                            <a:pt x="236" y="63"/>
                          </a:lnTo>
                          <a:lnTo>
                            <a:pt x="254" y="63"/>
                          </a:lnTo>
                          <a:lnTo>
                            <a:pt x="276" y="61"/>
                          </a:lnTo>
                          <a:lnTo>
                            <a:pt x="303" y="61"/>
                          </a:lnTo>
                          <a:lnTo>
                            <a:pt x="310" y="61"/>
                          </a:lnTo>
                          <a:lnTo>
                            <a:pt x="319" y="64"/>
                          </a:lnTo>
                          <a:lnTo>
                            <a:pt x="326" y="68"/>
                          </a:lnTo>
                          <a:lnTo>
                            <a:pt x="332" y="72"/>
                          </a:lnTo>
                          <a:lnTo>
                            <a:pt x="336" y="77"/>
                          </a:lnTo>
                          <a:lnTo>
                            <a:pt x="341" y="83"/>
                          </a:lnTo>
                          <a:lnTo>
                            <a:pt x="342" y="90"/>
                          </a:lnTo>
                          <a:lnTo>
                            <a:pt x="343" y="97"/>
                          </a:lnTo>
                          <a:lnTo>
                            <a:pt x="343" y="103"/>
                          </a:lnTo>
                          <a:lnTo>
                            <a:pt x="342" y="110"/>
                          </a:lnTo>
                          <a:lnTo>
                            <a:pt x="338" y="116"/>
                          </a:lnTo>
                          <a:lnTo>
                            <a:pt x="336" y="124"/>
                          </a:lnTo>
                          <a:lnTo>
                            <a:pt x="330" y="129"/>
                          </a:lnTo>
                          <a:lnTo>
                            <a:pt x="325" y="133"/>
                          </a:lnTo>
                          <a:lnTo>
                            <a:pt x="316" y="136"/>
                          </a:lnTo>
                          <a:lnTo>
                            <a:pt x="309" y="138"/>
                          </a:lnTo>
                          <a:lnTo>
                            <a:pt x="284" y="141"/>
                          </a:lnTo>
                          <a:lnTo>
                            <a:pt x="262" y="142"/>
                          </a:lnTo>
                          <a:lnTo>
                            <a:pt x="242" y="142"/>
                          </a:lnTo>
                          <a:lnTo>
                            <a:pt x="223" y="143"/>
                          </a:lnTo>
                          <a:lnTo>
                            <a:pt x="204" y="142"/>
                          </a:lnTo>
                          <a:lnTo>
                            <a:pt x="187" y="140"/>
                          </a:lnTo>
                          <a:lnTo>
                            <a:pt x="170" y="137"/>
                          </a:lnTo>
                          <a:lnTo>
                            <a:pt x="154" y="133"/>
                          </a:lnTo>
                          <a:lnTo>
                            <a:pt x="138" y="129"/>
                          </a:lnTo>
                          <a:lnTo>
                            <a:pt x="121" y="123"/>
                          </a:lnTo>
                          <a:lnTo>
                            <a:pt x="105" y="114"/>
                          </a:lnTo>
                          <a:lnTo>
                            <a:pt x="88" y="107"/>
                          </a:lnTo>
                          <a:lnTo>
                            <a:pt x="71" y="96"/>
                          </a:lnTo>
                          <a:lnTo>
                            <a:pt x="54" y="86"/>
                          </a:lnTo>
                          <a:lnTo>
                            <a:pt x="35" y="74"/>
                          </a:lnTo>
                          <a:lnTo>
                            <a:pt x="17" y="61"/>
                          </a:lnTo>
                          <a:lnTo>
                            <a:pt x="10" y="55"/>
                          </a:lnTo>
                          <a:lnTo>
                            <a:pt x="6" y="51"/>
                          </a:lnTo>
                          <a:lnTo>
                            <a:pt x="2" y="44"/>
                          </a:lnTo>
                          <a:lnTo>
                            <a:pt x="1" y="38"/>
                          </a:lnTo>
                          <a:lnTo>
                            <a:pt x="0" y="32"/>
                          </a:lnTo>
                          <a:lnTo>
                            <a:pt x="1" y="27"/>
                          </a:lnTo>
                          <a:lnTo>
                            <a:pt x="2" y="20"/>
                          </a:lnTo>
                          <a:lnTo>
                            <a:pt x="6" y="16"/>
                          </a:lnTo>
                          <a:lnTo>
                            <a:pt x="8" y="10"/>
                          </a:lnTo>
                          <a:lnTo>
                            <a:pt x="13" y="7"/>
                          </a:lnTo>
                          <a:lnTo>
                            <a:pt x="17" y="3"/>
                          </a:lnTo>
                          <a:lnTo>
                            <a:pt x="23" y="2"/>
                          </a:lnTo>
                          <a:lnTo>
                            <a:pt x="29" y="0"/>
                          </a:lnTo>
                          <a:lnTo>
                            <a:pt x="35" y="0"/>
                          </a:lnTo>
                          <a:lnTo>
                            <a:pt x="43" y="2"/>
                          </a:lnTo>
                          <a:lnTo>
                            <a:pt x="50" y="5"/>
                          </a:lnTo>
                          <a:lnTo>
                            <a:pt x="50" y="5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9" name="Google Shape;733;p21">
                      <a:extLst>
                        <a:ext uri="{FF2B5EF4-FFF2-40B4-BE49-F238E27FC236}">
                          <a16:creationId xmlns:a16="http://schemas.microsoft.com/office/drawing/2014/main" id="{DA0F727F-9D47-13A1-240D-883F0CA63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3173" y="4104853"/>
                      <a:ext cx="85725" cy="333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" h="101" extrusionOk="0">
                          <a:moveTo>
                            <a:pt x="40" y="1"/>
                          </a:moveTo>
                          <a:lnTo>
                            <a:pt x="52" y="2"/>
                          </a:lnTo>
                          <a:lnTo>
                            <a:pt x="64" y="6"/>
                          </a:lnTo>
                          <a:lnTo>
                            <a:pt x="75" y="8"/>
                          </a:lnTo>
                          <a:lnTo>
                            <a:pt x="89" y="11"/>
                          </a:lnTo>
                          <a:lnTo>
                            <a:pt x="100" y="13"/>
                          </a:lnTo>
                          <a:lnTo>
                            <a:pt x="112" y="15"/>
                          </a:lnTo>
                          <a:lnTo>
                            <a:pt x="123" y="18"/>
                          </a:lnTo>
                          <a:lnTo>
                            <a:pt x="135" y="20"/>
                          </a:lnTo>
                          <a:lnTo>
                            <a:pt x="146" y="22"/>
                          </a:lnTo>
                          <a:lnTo>
                            <a:pt x="159" y="24"/>
                          </a:lnTo>
                          <a:lnTo>
                            <a:pt x="169" y="25"/>
                          </a:lnTo>
                          <a:lnTo>
                            <a:pt x="182" y="28"/>
                          </a:lnTo>
                          <a:lnTo>
                            <a:pt x="195" y="28"/>
                          </a:lnTo>
                          <a:lnTo>
                            <a:pt x="207" y="29"/>
                          </a:lnTo>
                          <a:lnTo>
                            <a:pt x="220" y="30"/>
                          </a:lnTo>
                          <a:lnTo>
                            <a:pt x="233" y="30"/>
                          </a:lnTo>
                          <a:lnTo>
                            <a:pt x="240" y="30"/>
                          </a:lnTo>
                          <a:lnTo>
                            <a:pt x="246" y="34"/>
                          </a:lnTo>
                          <a:lnTo>
                            <a:pt x="253" y="36"/>
                          </a:lnTo>
                          <a:lnTo>
                            <a:pt x="257" y="41"/>
                          </a:lnTo>
                          <a:lnTo>
                            <a:pt x="260" y="46"/>
                          </a:lnTo>
                          <a:lnTo>
                            <a:pt x="264" y="52"/>
                          </a:lnTo>
                          <a:lnTo>
                            <a:pt x="265" y="58"/>
                          </a:lnTo>
                          <a:lnTo>
                            <a:pt x="265" y="65"/>
                          </a:lnTo>
                          <a:lnTo>
                            <a:pt x="265" y="72"/>
                          </a:lnTo>
                          <a:lnTo>
                            <a:pt x="264" y="78"/>
                          </a:lnTo>
                          <a:lnTo>
                            <a:pt x="260" y="84"/>
                          </a:lnTo>
                          <a:lnTo>
                            <a:pt x="257" y="89"/>
                          </a:lnTo>
                          <a:lnTo>
                            <a:pt x="253" y="94"/>
                          </a:lnTo>
                          <a:lnTo>
                            <a:pt x="246" y="97"/>
                          </a:lnTo>
                          <a:lnTo>
                            <a:pt x="240" y="100"/>
                          </a:lnTo>
                          <a:lnTo>
                            <a:pt x="233" y="101"/>
                          </a:lnTo>
                          <a:lnTo>
                            <a:pt x="218" y="100"/>
                          </a:lnTo>
                          <a:lnTo>
                            <a:pt x="204" y="100"/>
                          </a:lnTo>
                          <a:lnTo>
                            <a:pt x="190" y="98"/>
                          </a:lnTo>
                          <a:lnTo>
                            <a:pt x="177" y="98"/>
                          </a:lnTo>
                          <a:lnTo>
                            <a:pt x="163" y="96"/>
                          </a:lnTo>
                          <a:lnTo>
                            <a:pt x="151" y="95"/>
                          </a:lnTo>
                          <a:lnTo>
                            <a:pt x="139" y="92"/>
                          </a:lnTo>
                          <a:lnTo>
                            <a:pt x="126" y="90"/>
                          </a:lnTo>
                          <a:lnTo>
                            <a:pt x="113" y="87"/>
                          </a:lnTo>
                          <a:lnTo>
                            <a:pt x="100" y="85"/>
                          </a:lnTo>
                          <a:lnTo>
                            <a:pt x="86" y="81"/>
                          </a:lnTo>
                          <a:lnTo>
                            <a:pt x="74" y="79"/>
                          </a:lnTo>
                          <a:lnTo>
                            <a:pt x="62" y="74"/>
                          </a:lnTo>
                          <a:lnTo>
                            <a:pt x="50" y="72"/>
                          </a:lnTo>
                          <a:lnTo>
                            <a:pt x="36" y="67"/>
                          </a:lnTo>
                          <a:lnTo>
                            <a:pt x="24" y="63"/>
                          </a:lnTo>
                          <a:lnTo>
                            <a:pt x="17" y="61"/>
                          </a:lnTo>
                          <a:lnTo>
                            <a:pt x="11" y="56"/>
                          </a:lnTo>
                          <a:lnTo>
                            <a:pt x="6" y="51"/>
                          </a:lnTo>
                          <a:lnTo>
                            <a:pt x="3" y="47"/>
                          </a:lnTo>
                          <a:lnTo>
                            <a:pt x="1" y="41"/>
                          </a:lnTo>
                          <a:lnTo>
                            <a:pt x="0" y="35"/>
                          </a:lnTo>
                          <a:lnTo>
                            <a:pt x="0" y="30"/>
                          </a:lnTo>
                          <a:lnTo>
                            <a:pt x="1" y="24"/>
                          </a:lnTo>
                          <a:lnTo>
                            <a:pt x="2" y="18"/>
                          </a:lnTo>
                          <a:lnTo>
                            <a:pt x="5" y="13"/>
                          </a:lnTo>
                          <a:lnTo>
                            <a:pt x="10" y="8"/>
                          </a:lnTo>
                          <a:lnTo>
                            <a:pt x="13" y="6"/>
                          </a:lnTo>
                          <a:lnTo>
                            <a:pt x="18" y="2"/>
                          </a:lnTo>
                          <a:lnTo>
                            <a:pt x="25" y="0"/>
                          </a:lnTo>
                          <a:lnTo>
                            <a:pt x="33" y="0"/>
                          </a:lnTo>
                          <a:lnTo>
                            <a:pt x="40" y="1"/>
                          </a:lnTo>
                          <a:lnTo>
                            <a:pt x="40" y="1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0" name="Google Shape;734;p21">
                      <a:extLst>
                        <a:ext uri="{FF2B5EF4-FFF2-40B4-BE49-F238E27FC236}">
                          <a16:creationId xmlns:a16="http://schemas.microsoft.com/office/drawing/2014/main" id="{850E8C68-05F0-4692-72A7-ED6646045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3648" y="4139778"/>
                      <a:ext cx="52388" cy="57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5" h="170" extrusionOk="0">
                          <a:moveTo>
                            <a:pt x="68" y="25"/>
                          </a:moveTo>
                          <a:lnTo>
                            <a:pt x="69" y="30"/>
                          </a:lnTo>
                          <a:lnTo>
                            <a:pt x="72" y="35"/>
                          </a:lnTo>
                          <a:lnTo>
                            <a:pt x="74" y="40"/>
                          </a:lnTo>
                          <a:lnTo>
                            <a:pt x="78" y="45"/>
                          </a:lnTo>
                          <a:lnTo>
                            <a:pt x="80" y="47"/>
                          </a:lnTo>
                          <a:lnTo>
                            <a:pt x="85" y="51"/>
                          </a:lnTo>
                          <a:lnTo>
                            <a:pt x="89" y="53"/>
                          </a:lnTo>
                          <a:lnTo>
                            <a:pt x="95" y="56"/>
                          </a:lnTo>
                          <a:lnTo>
                            <a:pt x="99" y="58"/>
                          </a:lnTo>
                          <a:lnTo>
                            <a:pt x="103" y="61"/>
                          </a:lnTo>
                          <a:lnTo>
                            <a:pt x="110" y="62"/>
                          </a:lnTo>
                          <a:lnTo>
                            <a:pt x="114" y="64"/>
                          </a:lnTo>
                          <a:lnTo>
                            <a:pt x="121" y="67"/>
                          </a:lnTo>
                          <a:lnTo>
                            <a:pt x="127" y="69"/>
                          </a:lnTo>
                          <a:lnTo>
                            <a:pt x="133" y="72"/>
                          </a:lnTo>
                          <a:lnTo>
                            <a:pt x="139" y="75"/>
                          </a:lnTo>
                          <a:lnTo>
                            <a:pt x="147" y="81"/>
                          </a:lnTo>
                          <a:lnTo>
                            <a:pt x="155" y="90"/>
                          </a:lnTo>
                          <a:lnTo>
                            <a:pt x="161" y="97"/>
                          </a:lnTo>
                          <a:lnTo>
                            <a:pt x="163" y="107"/>
                          </a:lnTo>
                          <a:lnTo>
                            <a:pt x="165" y="117"/>
                          </a:lnTo>
                          <a:lnTo>
                            <a:pt x="163" y="125"/>
                          </a:lnTo>
                          <a:lnTo>
                            <a:pt x="161" y="135"/>
                          </a:lnTo>
                          <a:lnTo>
                            <a:pt x="157" y="145"/>
                          </a:lnTo>
                          <a:lnTo>
                            <a:pt x="151" y="152"/>
                          </a:lnTo>
                          <a:lnTo>
                            <a:pt x="145" y="158"/>
                          </a:lnTo>
                          <a:lnTo>
                            <a:pt x="136" y="164"/>
                          </a:lnTo>
                          <a:lnTo>
                            <a:pt x="129" y="169"/>
                          </a:lnTo>
                          <a:lnTo>
                            <a:pt x="119" y="170"/>
                          </a:lnTo>
                          <a:lnTo>
                            <a:pt x="110" y="170"/>
                          </a:lnTo>
                          <a:lnTo>
                            <a:pt x="99" y="169"/>
                          </a:lnTo>
                          <a:lnTo>
                            <a:pt x="89" y="164"/>
                          </a:lnTo>
                          <a:lnTo>
                            <a:pt x="79" y="158"/>
                          </a:lnTo>
                          <a:lnTo>
                            <a:pt x="71" y="153"/>
                          </a:lnTo>
                          <a:lnTo>
                            <a:pt x="62" y="147"/>
                          </a:lnTo>
                          <a:lnTo>
                            <a:pt x="56" y="141"/>
                          </a:lnTo>
                          <a:lnTo>
                            <a:pt x="49" y="134"/>
                          </a:lnTo>
                          <a:lnTo>
                            <a:pt x="42" y="128"/>
                          </a:lnTo>
                          <a:lnTo>
                            <a:pt x="38" y="119"/>
                          </a:lnTo>
                          <a:lnTo>
                            <a:pt x="33" y="113"/>
                          </a:lnTo>
                          <a:lnTo>
                            <a:pt x="27" y="105"/>
                          </a:lnTo>
                          <a:lnTo>
                            <a:pt x="23" y="96"/>
                          </a:lnTo>
                          <a:lnTo>
                            <a:pt x="18" y="87"/>
                          </a:lnTo>
                          <a:lnTo>
                            <a:pt x="16" y="79"/>
                          </a:lnTo>
                          <a:lnTo>
                            <a:pt x="11" y="69"/>
                          </a:lnTo>
                          <a:lnTo>
                            <a:pt x="8" y="61"/>
                          </a:lnTo>
                          <a:lnTo>
                            <a:pt x="5" y="51"/>
                          </a:lnTo>
                          <a:lnTo>
                            <a:pt x="2" y="42"/>
                          </a:lnTo>
                          <a:lnTo>
                            <a:pt x="0" y="34"/>
                          </a:lnTo>
                          <a:lnTo>
                            <a:pt x="1" y="26"/>
                          </a:lnTo>
                          <a:lnTo>
                            <a:pt x="2" y="20"/>
                          </a:lnTo>
                          <a:lnTo>
                            <a:pt x="6" y="14"/>
                          </a:lnTo>
                          <a:lnTo>
                            <a:pt x="11" y="9"/>
                          </a:lnTo>
                          <a:lnTo>
                            <a:pt x="16" y="6"/>
                          </a:lnTo>
                          <a:lnTo>
                            <a:pt x="22" y="2"/>
                          </a:lnTo>
                          <a:lnTo>
                            <a:pt x="28" y="1"/>
                          </a:lnTo>
                          <a:lnTo>
                            <a:pt x="34" y="0"/>
                          </a:lnTo>
                          <a:lnTo>
                            <a:pt x="40" y="0"/>
                          </a:lnTo>
                          <a:lnTo>
                            <a:pt x="46" y="1"/>
                          </a:lnTo>
                          <a:lnTo>
                            <a:pt x="52" y="3"/>
                          </a:lnTo>
                          <a:lnTo>
                            <a:pt x="57" y="6"/>
                          </a:lnTo>
                          <a:lnTo>
                            <a:pt x="62" y="11"/>
                          </a:lnTo>
                          <a:lnTo>
                            <a:pt x="66" y="17"/>
                          </a:lnTo>
                          <a:lnTo>
                            <a:pt x="68" y="25"/>
                          </a:lnTo>
                          <a:lnTo>
                            <a:pt x="68" y="25"/>
                          </a:lnTo>
                          <a:close/>
                        </a:path>
                      </a:pathLst>
                    </a:custGeom>
                    <a:solidFill>
                      <a:srgbClr val="FF1A5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1" name="Google Shape;735;p21">
                      <a:extLst>
                        <a:ext uri="{FF2B5EF4-FFF2-40B4-BE49-F238E27FC236}">
                          <a16:creationId xmlns:a16="http://schemas.microsoft.com/office/drawing/2014/main" id="{19521F6B-6094-D4E8-0CF3-9925DC561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8248" y="3888953"/>
                      <a:ext cx="44450" cy="1174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" h="356" extrusionOk="0">
                          <a:moveTo>
                            <a:pt x="141" y="33"/>
                          </a:moveTo>
                          <a:lnTo>
                            <a:pt x="143" y="46"/>
                          </a:lnTo>
                          <a:lnTo>
                            <a:pt x="143" y="62"/>
                          </a:lnTo>
                          <a:lnTo>
                            <a:pt x="143" y="79"/>
                          </a:lnTo>
                          <a:lnTo>
                            <a:pt x="141" y="100"/>
                          </a:lnTo>
                          <a:lnTo>
                            <a:pt x="139" y="120"/>
                          </a:lnTo>
                          <a:lnTo>
                            <a:pt x="138" y="142"/>
                          </a:lnTo>
                          <a:lnTo>
                            <a:pt x="134" y="163"/>
                          </a:lnTo>
                          <a:lnTo>
                            <a:pt x="132" y="185"/>
                          </a:lnTo>
                          <a:lnTo>
                            <a:pt x="127" y="207"/>
                          </a:lnTo>
                          <a:lnTo>
                            <a:pt x="123" y="229"/>
                          </a:lnTo>
                          <a:lnTo>
                            <a:pt x="118" y="250"/>
                          </a:lnTo>
                          <a:lnTo>
                            <a:pt x="113" y="271"/>
                          </a:lnTo>
                          <a:lnTo>
                            <a:pt x="107" y="289"/>
                          </a:lnTo>
                          <a:lnTo>
                            <a:pt x="102" y="305"/>
                          </a:lnTo>
                          <a:lnTo>
                            <a:pt x="96" y="320"/>
                          </a:lnTo>
                          <a:lnTo>
                            <a:pt x="92" y="332"/>
                          </a:lnTo>
                          <a:lnTo>
                            <a:pt x="84" y="340"/>
                          </a:lnTo>
                          <a:lnTo>
                            <a:pt x="77" y="347"/>
                          </a:lnTo>
                          <a:lnTo>
                            <a:pt x="68" y="351"/>
                          </a:lnTo>
                          <a:lnTo>
                            <a:pt x="59" y="356"/>
                          </a:lnTo>
                          <a:lnTo>
                            <a:pt x="51" y="356"/>
                          </a:lnTo>
                          <a:lnTo>
                            <a:pt x="42" y="356"/>
                          </a:lnTo>
                          <a:lnTo>
                            <a:pt x="34" y="355"/>
                          </a:lnTo>
                          <a:lnTo>
                            <a:pt x="27" y="353"/>
                          </a:lnTo>
                          <a:lnTo>
                            <a:pt x="18" y="348"/>
                          </a:lnTo>
                          <a:lnTo>
                            <a:pt x="12" y="343"/>
                          </a:lnTo>
                          <a:lnTo>
                            <a:pt x="6" y="336"/>
                          </a:lnTo>
                          <a:lnTo>
                            <a:pt x="2" y="328"/>
                          </a:lnTo>
                          <a:lnTo>
                            <a:pt x="0" y="318"/>
                          </a:lnTo>
                          <a:lnTo>
                            <a:pt x="0" y="310"/>
                          </a:lnTo>
                          <a:lnTo>
                            <a:pt x="1" y="299"/>
                          </a:lnTo>
                          <a:lnTo>
                            <a:pt x="6" y="289"/>
                          </a:lnTo>
                          <a:lnTo>
                            <a:pt x="11" y="273"/>
                          </a:lnTo>
                          <a:lnTo>
                            <a:pt x="16" y="259"/>
                          </a:lnTo>
                          <a:lnTo>
                            <a:pt x="22" y="244"/>
                          </a:lnTo>
                          <a:lnTo>
                            <a:pt x="27" y="228"/>
                          </a:lnTo>
                          <a:lnTo>
                            <a:pt x="31" y="212"/>
                          </a:lnTo>
                          <a:lnTo>
                            <a:pt x="36" y="196"/>
                          </a:lnTo>
                          <a:lnTo>
                            <a:pt x="41" y="182"/>
                          </a:lnTo>
                          <a:lnTo>
                            <a:pt x="47" y="166"/>
                          </a:lnTo>
                          <a:lnTo>
                            <a:pt x="50" y="149"/>
                          </a:lnTo>
                          <a:lnTo>
                            <a:pt x="55" y="133"/>
                          </a:lnTo>
                          <a:lnTo>
                            <a:pt x="58" y="117"/>
                          </a:lnTo>
                          <a:lnTo>
                            <a:pt x="61" y="101"/>
                          </a:lnTo>
                          <a:lnTo>
                            <a:pt x="63" y="85"/>
                          </a:lnTo>
                          <a:lnTo>
                            <a:pt x="66" y="71"/>
                          </a:lnTo>
                          <a:lnTo>
                            <a:pt x="67" y="55"/>
                          </a:lnTo>
                          <a:lnTo>
                            <a:pt x="69" y="40"/>
                          </a:lnTo>
                          <a:lnTo>
                            <a:pt x="69" y="30"/>
                          </a:lnTo>
                          <a:lnTo>
                            <a:pt x="72" y="23"/>
                          </a:lnTo>
                          <a:lnTo>
                            <a:pt x="74" y="16"/>
                          </a:lnTo>
                          <a:lnTo>
                            <a:pt x="79" y="11"/>
                          </a:lnTo>
                          <a:lnTo>
                            <a:pt x="83" y="6"/>
                          </a:lnTo>
                          <a:lnTo>
                            <a:pt x="89" y="4"/>
                          </a:lnTo>
                          <a:lnTo>
                            <a:pt x="95" y="1"/>
                          </a:lnTo>
                          <a:lnTo>
                            <a:pt x="102" y="0"/>
                          </a:lnTo>
                          <a:lnTo>
                            <a:pt x="108" y="0"/>
                          </a:lnTo>
                          <a:lnTo>
                            <a:pt x="116" y="1"/>
                          </a:lnTo>
                          <a:lnTo>
                            <a:pt x="121" y="4"/>
                          </a:lnTo>
                          <a:lnTo>
                            <a:pt x="127" y="7"/>
                          </a:lnTo>
                          <a:lnTo>
                            <a:pt x="132" y="11"/>
                          </a:lnTo>
                          <a:lnTo>
                            <a:pt x="135" y="17"/>
                          </a:lnTo>
                          <a:lnTo>
                            <a:pt x="139" y="24"/>
                          </a:lnTo>
                          <a:lnTo>
                            <a:pt x="141" y="33"/>
                          </a:lnTo>
                          <a:lnTo>
                            <a:pt x="141" y="33"/>
                          </a:lnTo>
                          <a:close/>
                        </a:path>
                      </a:pathLst>
                    </a:custGeom>
                    <a:solidFill>
                      <a:srgbClr val="FF1A5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2" name="Google Shape;736;p21">
                      <a:extLst>
                        <a:ext uri="{FF2B5EF4-FFF2-40B4-BE49-F238E27FC236}">
                          <a16:creationId xmlns:a16="http://schemas.microsoft.com/office/drawing/2014/main" id="{1D887A2E-CE47-21AB-1178-E691032FC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436" y="3568278"/>
                      <a:ext cx="1217612" cy="619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" h="241" extrusionOk="0">
                          <a:moveTo>
                            <a:pt x="60" y="11"/>
                          </a:moveTo>
                          <a:lnTo>
                            <a:pt x="73" y="21"/>
                          </a:lnTo>
                          <a:lnTo>
                            <a:pt x="86" y="32"/>
                          </a:lnTo>
                          <a:lnTo>
                            <a:pt x="97" y="41"/>
                          </a:lnTo>
                          <a:lnTo>
                            <a:pt x="109" y="50"/>
                          </a:lnTo>
                          <a:lnTo>
                            <a:pt x="120" y="58"/>
                          </a:lnTo>
                          <a:lnTo>
                            <a:pt x="132" y="66"/>
                          </a:lnTo>
                          <a:lnTo>
                            <a:pt x="143" y="73"/>
                          </a:lnTo>
                          <a:lnTo>
                            <a:pt x="155" y="81"/>
                          </a:lnTo>
                          <a:lnTo>
                            <a:pt x="167" y="86"/>
                          </a:lnTo>
                          <a:lnTo>
                            <a:pt x="180" y="92"/>
                          </a:lnTo>
                          <a:lnTo>
                            <a:pt x="192" y="97"/>
                          </a:lnTo>
                          <a:lnTo>
                            <a:pt x="205" y="102"/>
                          </a:lnTo>
                          <a:lnTo>
                            <a:pt x="219" y="106"/>
                          </a:lnTo>
                          <a:lnTo>
                            <a:pt x="233" y="110"/>
                          </a:lnTo>
                          <a:lnTo>
                            <a:pt x="249" y="114"/>
                          </a:lnTo>
                          <a:lnTo>
                            <a:pt x="266" y="117"/>
                          </a:lnTo>
                          <a:lnTo>
                            <a:pt x="280" y="121"/>
                          </a:lnTo>
                          <a:lnTo>
                            <a:pt x="291" y="126"/>
                          </a:lnTo>
                          <a:lnTo>
                            <a:pt x="300" y="134"/>
                          </a:lnTo>
                          <a:lnTo>
                            <a:pt x="309" y="143"/>
                          </a:lnTo>
                          <a:lnTo>
                            <a:pt x="314" y="154"/>
                          </a:lnTo>
                          <a:lnTo>
                            <a:pt x="318" y="165"/>
                          </a:lnTo>
                          <a:lnTo>
                            <a:pt x="318" y="176"/>
                          </a:lnTo>
                          <a:lnTo>
                            <a:pt x="318" y="188"/>
                          </a:lnTo>
                          <a:lnTo>
                            <a:pt x="314" y="199"/>
                          </a:lnTo>
                          <a:lnTo>
                            <a:pt x="310" y="210"/>
                          </a:lnTo>
                          <a:lnTo>
                            <a:pt x="303" y="220"/>
                          </a:lnTo>
                          <a:lnTo>
                            <a:pt x="296" y="228"/>
                          </a:lnTo>
                          <a:lnTo>
                            <a:pt x="285" y="235"/>
                          </a:lnTo>
                          <a:lnTo>
                            <a:pt x="274" y="238"/>
                          </a:lnTo>
                          <a:lnTo>
                            <a:pt x="260" y="241"/>
                          </a:lnTo>
                          <a:lnTo>
                            <a:pt x="246" y="241"/>
                          </a:lnTo>
                          <a:lnTo>
                            <a:pt x="225" y="236"/>
                          </a:lnTo>
                          <a:lnTo>
                            <a:pt x="206" y="230"/>
                          </a:lnTo>
                          <a:lnTo>
                            <a:pt x="189" y="222"/>
                          </a:lnTo>
                          <a:lnTo>
                            <a:pt x="173" y="215"/>
                          </a:lnTo>
                          <a:lnTo>
                            <a:pt x="159" y="205"/>
                          </a:lnTo>
                          <a:lnTo>
                            <a:pt x="144" y="196"/>
                          </a:lnTo>
                          <a:lnTo>
                            <a:pt x="132" y="185"/>
                          </a:lnTo>
                          <a:lnTo>
                            <a:pt x="120" y="174"/>
                          </a:lnTo>
                          <a:lnTo>
                            <a:pt x="106" y="160"/>
                          </a:lnTo>
                          <a:lnTo>
                            <a:pt x="94" y="148"/>
                          </a:lnTo>
                          <a:lnTo>
                            <a:pt x="82" y="136"/>
                          </a:lnTo>
                          <a:lnTo>
                            <a:pt x="70" y="122"/>
                          </a:lnTo>
                          <a:lnTo>
                            <a:pt x="57" y="108"/>
                          </a:lnTo>
                          <a:lnTo>
                            <a:pt x="43" y="94"/>
                          </a:lnTo>
                          <a:lnTo>
                            <a:pt x="29" y="81"/>
                          </a:lnTo>
                          <a:lnTo>
                            <a:pt x="14" y="67"/>
                          </a:lnTo>
                          <a:lnTo>
                            <a:pt x="7" y="60"/>
                          </a:lnTo>
                          <a:lnTo>
                            <a:pt x="3" y="54"/>
                          </a:lnTo>
                          <a:lnTo>
                            <a:pt x="0" y="47"/>
                          </a:lnTo>
                          <a:lnTo>
                            <a:pt x="0" y="41"/>
                          </a:lnTo>
                          <a:lnTo>
                            <a:pt x="0" y="32"/>
                          </a:lnTo>
                          <a:lnTo>
                            <a:pt x="3" y="26"/>
                          </a:lnTo>
                          <a:lnTo>
                            <a:pt x="5" y="20"/>
                          </a:lnTo>
                          <a:lnTo>
                            <a:pt x="9" y="15"/>
                          </a:lnTo>
                          <a:lnTo>
                            <a:pt x="14" y="9"/>
                          </a:lnTo>
                          <a:lnTo>
                            <a:pt x="18" y="5"/>
                          </a:lnTo>
                          <a:lnTo>
                            <a:pt x="25" y="3"/>
                          </a:lnTo>
                          <a:lnTo>
                            <a:pt x="32" y="1"/>
                          </a:lnTo>
                          <a:lnTo>
                            <a:pt x="38" y="0"/>
                          </a:lnTo>
                          <a:lnTo>
                            <a:pt x="46" y="3"/>
                          </a:lnTo>
                          <a:lnTo>
                            <a:pt x="53" y="6"/>
                          </a:lnTo>
                          <a:lnTo>
                            <a:pt x="60" y="11"/>
                          </a:lnTo>
                          <a:lnTo>
                            <a:pt x="60" y="11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3" name="Google Shape;737;p21">
                      <a:extLst>
                        <a:ext uri="{FF2B5EF4-FFF2-40B4-BE49-F238E27FC236}">
                          <a16:creationId xmlns:a16="http://schemas.microsoft.com/office/drawing/2014/main" id="{3FEA4ED3-4B14-14BA-8552-D7376EE9C04A}"/>
                        </a:ext>
                      </a:extLst>
                    </p:cNvPr>
                    <p:cNvSpPr/>
                    <p:nvPr/>
                  </p:nvSpPr>
                  <p:spPr>
                    <a:xfrm rot="-1272378">
                      <a:off x="1892186" y="2455441"/>
                      <a:ext cx="76200" cy="1117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" h="288" extrusionOk="0">
                          <a:moveTo>
                            <a:pt x="72" y="12"/>
                          </a:moveTo>
                          <a:lnTo>
                            <a:pt x="86" y="23"/>
                          </a:lnTo>
                          <a:lnTo>
                            <a:pt x="99" y="34"/>
                          </a:lnTo>
                          <a:lnTo>
                            <a:pt x="114" y="42"/>
                          </a:lnTo>
                          <a:lnTo>
                            <a:pt x="127" y="53"/>
                          </a:lnTo>
                          <a:lnTo>
                            <a:pt x="141" y="62"/>
                          </a:lnTo>
                          <a:lnTo>
                            <a:pt x="153" y="70"/>
                          </a:lnTo>
                          <a:lnTo>
                            <a:pt x="166" y="79"/>
                          </a:lnTo>
                          <a:lnTo>
                            <a:pt x="180" y="88"/>
                          </a:lnTo>
                          <a:lnTo>
                            <a:pt x="191" y="96"/>
                          </a:lnTo>
                          <a:lnTo>
                            <a:pt x="203" y="106"/>
                          </a:lnTo>
                          <a:lnTo>
                            <a:pt x="214" y="116"/>
                          </a:lnTo>
                          <a:lnTo>
                            <a:pt x="225" y="127"/>
                          </a:lnTo>
                          <a:lnTo>
                            <a:pt x="235" y="138"/>
                          </a:lnTo>
                          <a:lnTo>
                            <a:pt x="246" y="151"/>
                          </a:lnTo>
                          <a:lnTo>
                            <a:pt x="256" y="164"/>
                          </a:lnTo>
                          <a:lnTo>
                            <a:pt x="265" y="180"/>
                          </a:lnTo>
                          <a:lnTo>
                            <a:pt x="272" y="196"/>
                          </a:lnTo>
                          <a:lnTo>
                            <a:pt x="274" y="212"/>
                          </a:lnTo>
                          <a:lnTo>
                            <a:pt x="274" y="225"/>
                          </a:lnTo>
                          <a:lnTo>
                            <a:pt x="272" y="239"/>
                          </a:lnTo>
                          <a:lnTo>
                            <a:pt x="265" y="251"/>
                          </a:lnTo>
                          <a:lnTo>
                            <a:pt x="257" y="261"/>
                          </a:lnTo>
                          <a:lnTo>
                            <a:pt x="247" y="271"/>
                          </a:lnTo>
                          <a:lnTo>
                            <a:pt x="237" y="279"/>
                          </a:lnTo>
                          <a:lnTo>
                            <a:pt x="224" y="283"/>
                          </a:lnTo>
                          <a:lnTo>
                            <a:pt x="210" y="287"/>
                          </a:lnTo>
                          <a:lnTo>
                            <a:pt x="197" y="288"/>
                          </a:lnTo>
                          <a:lnTo>
                            <a:pt x="185" y="287"/>
                          </a:lnTo>
                          <a:lnTo>
                            <a:pt x="171" y="282"/>
                          </a:lnTo>
                          <a:lnTo>
                            <a:pt x="159" y="274"/>
                          </a:lnTo>
                          <a:lnTo>
                            <a:pt x="148" y="263"/>
                          </a:lnTo>
                          <a:lnTo>
                            <a:pt x="138" y="251"/>
                          </a:lnTo>
                          <a:lnTo>
                            <a:pt x="131" y="236"/>
                          </a:lnTo>
                          <a:lnTo>
                            <a:pt x="124" y="224"/>
                          </a:lnTo>
                          <a:lnTo>
                            <a:pt x="118" y="211"/>
                          </a:lnTo>
                          <a:lnTo>
                            <a:pt x="112" y="199"/>
                          </a:lnTo>
                          <a:lnTo>
                            <a:pt x="104" y="188"/>
                          </a:lnTo>
                          <a:lnTo>
                            <a:pt x="98" y="177"/>
                          </a:lnTo>
                          <a:lnTo>
                            <a:pt x="92" y="167"/>
                          </a:lnTo>
                          <a:lnTo>
                            <a:pt x="86" y="156"/>
                          </a:lnTo>
                          <a:lnTo>
                            <a:pt x="79" y="145"/>
                          </a:lnTo>
                          <a:lnTo>
                            <a:pt x="71" y="135"/>
                          </a:lnTo>
                          <a:lnTo>
                            <a:pt x="64" y="124"/>
                          </a:lnTo>
                          <a:lnTo>
                            <a:pt x="57" y="114"/>
                          </a:lnTo>
                          <a:lnTo>
                            <a:pt x="47" y="105"/>
                          </a:lnTo>
                          <a:lnTo>
                            <a:pt x="37" y="95"/>
                          </a:lnTo>
                          <a:lnTo>
                            <a:pt x="26" y="84"/>
                          </a:lnTo>
                          <a:lnTo>
                            <a:pt x="16" y="74"/>
                          </a:lnTo>
                          <a:lnTo>
                            <a:pt x="8" y="67"/>
                          </a:lnTo>
                          <a:lnTo>
                            <a:pt x="3" y="58"/>
                          </a:lnTo>
                          <a:lnTo>
                            <a:pt x="0" y="51"/>
                          </a:lnTo>
                          <a:lnTo>
                            <a:pt x="0" y="44"/>
                          </a:lnTo>
                          <a:lnTo>
                            <a:pt x="0" y="35"/>
                          </a:lnTo>
                          <a:lnTo>
                            <a:pt x="3" y="29"/>
                          </a:lnTo>
                          <a:lnTo>
                            <a:pt x="7" y="20"/>
                          </a:lnTo>
                          <a:lnTo>
                            <a:pt x="11" y="16"/>
                          </a:lnTo>
                          <a:lnTo>
                            <a:pt x="18" y="9"/>
                          </a:lnTo>
                          <a:lnTo>
                            <a:pt x="24" y="6"/>
                          </a:lnTo>
                          <a:lnTo>
                            <a:pt x="31" y="2"/>
                          </a:lnTo>
                          <a:lnTo>
                            <a:pt x="40" y="1"/>
                          </a:lnTo>
                          <a:lnTo>
                            <a:pt x="47" y="0"/>
                          </a:lnTo>
                          <a:lnTo>
                            <a:pt x="55" y="2"/>
                          </a:lnTo>
                          <a:lnTo>
                            <a:pt x="64" y="6"/>
                          </a:lnTo>
                          <a:lnTo>
                            <a:pt x="72" y="12"/>
                          </a:lnTo>
                          <a:lnTo>
                            <a:pt x="72" y="12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4" name="Google Shape;738;p21">
                      <a:extLst>
                        <a:ext uri="{FF2B5EF4-FFF2-40B4-BE49-F238E27FC236}">
                          <a16:creationId xmlns:a16="http://schemas.microsoft.com/office/drawing/2014/main" id="{85568E9A-B9A3-5136-CD75-6EE77605DE44}"/>
                        </a:ext>
                      </a:extLst>
                    </p:cNvPr>
                    <p:cNvSpPr/>
                    <p:nvPr/>
                  </p:nvSpPr>
                  <p:spPr>
                    <a:xfrm rot="1564892">
                      <a:off x="2508136" y="2455441"/>
                      <a:ext cx="60325" cy="1060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5" h="323" extrusionOk="0">
                          <a:moveTo>
                            <a:pt x="70" y="42"/>
                          </a:moveTo>
                          <a:lnTo>
                            <a:pt x="65" y="31"/>
                          </a:lnTo>
                          <a:lnTo>
                            <a:pt x="64" y="21"/>
                          </a:lnTo>
                          <a:lnTo>
                            <a:pt x="65" y="14"/>
                          </a:lnTo>
                          <a:lnTo>
                            <a:pt x="69" y="9"/>
                          </a:lnTo>
                          <a:lnTo>
                            <a:pt x="75" y="4"/>
                          </a:lnTo>
                          <a:lnTo>
                            <a:pt x="82" y="2"/>
                          </a:lnTo>
                          <a:lnTo>
                            <a:pt x="92" y="0"/>
                          </a:lnTo>
                          <a:lnTo>
                            <a:pt x="103" y="2"/>
                          </a:lnTo>
                          <a:lnTo>
                            <a:pt x="114" y="3"/>
                          </a:lnTo>
                          <a:lnTo>
                            <a:pt x="124" y="8"/>
                          </a:lnTo>
                          <a:lnTo>
                            <a:pt x="133" y="13"/>
                          </a:lnTo>
                          <a:lnTo>
                            <a:pt x="143" y="19"/>
                          </a:lnTo>
                          <a:lnTo>
                            <a:pt x="151" y="26"/>
                          </a:lnTo>
                          <a:lnTo>
                            <a:pt x="157" y="36"/>
                          </a:lnTo>
                          <a:lnTo>
                            <a:pt x="162" y="46"/>
                          </a:lnTo>
                          <a:lnTo>
                            <a:pt x="163" y="59"/>
                          </a:lnTo>
                          <a:lnTo>
                            <a:pt x="163" y="71"/>
                          </a:lnTo>
                          <a:lnTo>
                            <a:pt x="163" y="85"/>
                          </a:lnTo>
                          <a:lnTo>
                            <a:pt x="163" y="97"/>
                          </a:lnTo>
                          <a:lnTo>
                            <a:pt x="164" y="110"/>
                          </a:lnTo>
                          <a:lnTo>
                            <a:pt x="164" y="124"/>
                          </a:lnTo>
                          <a:lnTo>
                            <a:pt x="165" y="137"/>
                          </a:lnTo>
                          <a:lnTo>
                            <a:pt x="165" y="149"/>
                          </a:lnTo>
                          <a:lnTo>
                            <a:pt x="165" y="163"/>
                          </a:lnTo>
                          <a:lnTo>
                            <a:pt x="165" y="175"/>
                          </a:lnTo>
                          <a:lnTo>
                            <a:pt x="165" y="188"/>
                          </a:lnTo>
                          <a:lnTo>
                            <a:pt x="164" y="201"/>
                          </a:lnTo>
                          <a:lnTo>
                            <a:pt x="163" y="214"/>
                          </a:lnTo>
                          <a:lnTo>
                            <a:pt x="162" y="226"/>
                          </a:lnTo>
                          <a:lnTo>
                            <a:pt x="159" y="238"/>
                          </a:lnTo>
                          <a:lnTo>
                            <a:pt x="157" y="252"/>
                          </a:lnTo>
                          <a:lnTo>
                            <a:pt x="154" y="265"/>
                          </a:lnTo>
                          <a:lnTo>
                            <a:pt x="147" y="281"/>
                          </a:lnTo>
                          <a:lnTo>
                            <a:pt x="138" y="295"/>
                          </a:lnTo>
                          <a:lnTo>
                            <a:pt x="127" y="306"/>
                          </a:lnTo>
                          <a:lnTo>
                            <a:pt x="115" y="314"/>
                          </a:lnTo>
                          <a:lnTo>
                            <a:pt x="102" y="320"/>
                          </a:lnTo>
                          <a:lnTo>
                            <a:pt x="88" y="323"/>
                          </a:lnTo>
                          <a:lnTo>
                            <a:pt x="74" y="323"/>
                          </a:lnTo>
                          <a:lnTo>
                            <a:pt x="60" y="321"/>
                          </a:lnTo>
                          <a:lnTo>
                            <a:pt x="46" y="315"/>
                          </a:lnTo>
                          <a:lnTo>
                            <a:pt x="33" y="309"/>
                          </a:lnTo>
                          <a:lnTo>
                            <a:pt x="22" y="299"/>
                          </a:lnTo>
                          <a:lnTo>
                            <a:pt x="14" y="290"/>
                          </a:lnTo>
                          <a:lnTo>
                            <a:pt x="6" y="276"/>
                          </a:lnTo>
                          <a:lnTo>
                            <a:pt x="2" y="262"/>
                          </a:lnTo>
                          <a:lnTo>
                            <a:pt x="0" y="245"/>
                          </a:lnTo>
                          <a:lnTo>
                            <a:pt x="4" y="227"/>
                          </a:lnTo>
                          <a:lnTo>
                            <a:pt x="5" y="220"/>
                          </a:lnTo>
                          <a:lnTo>
                            <a:pt x="8" y="212"/>
                          </a:lnTo>
                          <a:lnTo>
                            <a:pt x="10" y="204"/>
                          </a:lnTo>
                          <a:lnTo>
                            <a:pt x="14" y="197"/>
                          </a:lnTo>
                          <a:lnTo>
                            <a:pt x="16" y="188"/>
                          </a:lnTo>
                          <a:lnTo>
                            <a:pt x="20" y="182"/>
                          </a:lnTo>
                          <a:lnTo>
                            <a:pt x="24" y="175"/>
                          </a:lnTo>
                          <a:lnTo>
                            <a:pt x="27" y="169"/>
                          </a:lnTo>
                          <a:lnTo>
                            <a:pt x="31" y="160"/>
                          </a:lnTo>
                          <a:lnTo>
                            <a:pt x="35" y="154"/>
                          </a:lnTo>
                          <a:lnTo>
                            <a:pt x="38" y="147"/>
                          </a:lnTo>
                          <a:lnTo>
                            <a:pt x="42" y="141"/>
                          </a:lnTo>
                          <a:lnTo>
                            <a:pt x="44" y="132"/>
                          </a:lnTo>
                          <a:lnTo>
                            <a:pt x="48" y="126"/>
                          </a:lnTo>
                          <a:lnTo>
                            <a:pt x="50" y="119"/>
                          </a:lnTo>
                          <a:lnTo>
                            <a:pt x="54" y="113"/>
                          </a:lnTo>
                          <a:lnTo>
                            <a:pt x="55" y="105"/>
                          </a:lnTo>
                          <a:lnTo>
                            <a:pt x="58" y="98"/>
                          </a:lnTo>
                          <a:lnTo>
                            <a:pt x="58" y="92"/>
                          </a:lnTo>
                          <a:lnTo>
                            <a:pt x="59" y="86"/>
                          </a:lnTo>
                          <a:lnTo>
                            <a:pt x="59" y="77"/>
                          </a:lnTo>
                          <a:lnTo>
                            <a:pt x="60" y="71"/>
                          </a:lnTo>
                          <a:lnTo>
                            <a:pt x="61" y="65"/>
                          </a:lnTo>
                          <a:lnTo>
                            <a:pt x="64" y="59"/>
                          </a:lnTo>
                          <a:lnTo>
                            <a:pt x="64" y="55"/>
                          </a:lnTo>
                          <a:lnTo>
                            <a:pt x="65" y="52"/>
                          </a:lnTo>
                          <a:lnTo>
                            <a:pt x="68" y="47"/>
                          </a:lnTo>
                          <a:lnTo>
                            <a:pt x="70" y="42"/>
                          </a:lnTo>
                          <a:lnTo>
                            <a:pt x="70" y="42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5" name="Google Shape;739;p21">
                      <a:extLst>
                        <a:ext uri="{FF2B5EF4-FFF2-40B4-BE49-F238E27FC236}">
                          <a16:creationId xmlns:a16="http://schemas.microsoft.com/office/drawing/2014/main" id="{DA8BFAF2-F3A8-7D77-ED52-CE83A4798F15}"/>
                        </a:ext>
                      </a:extLst>
                    </p:cNvPr>
                    <p:cNvSpPr/>
                    <p:nvPr/>
                  </p:nvSpPr>
                  <p:spPr>
                    <a:xfrm rot="3748882">
                      <a:off x="3316174" y="1982365"/>
                      <a:ext cx="69850" cy="2060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9" h="238" extrusionOk="0">
                          <a:moveTo>
                            <a:pt x="240" y="63"/>
                          </a:moveTo>
                          <a:lnTo>
                            <a:pt x="232" y="74"/>
                          </a:lnTo>
                          <a:lnTo>
                            <a:pt x="225" y="84"/>
                          </a:lnTo>
                          <a:lnTo>
                            <a:pt x="218" y="95"/>
                          </a:lnTo>
                          <a:lnTo>
                            <a:pt x="211" y="105"/>
                          </a:lnTo>
                          <a:lnTo>
                            <a:pt x="205" y="115"/>
                          </a:lnTo>
                          <a:lnTo>
                            <a:pt x="202" y="124"/>
                          </a:lnTo>
                          <a:lnTo>
                            <a:pt x="194" y="134"/>
                          </a:lnTo>
                          <a:lnTo>
                            <a:pt x="191" y="144"/>
                          </a:lnTo>
                          <a:lnTo>
                            <a:pt x="183" y="152"/>
                          </a:lnTo>
                          <a:lnTo>
                            <a:pt x="179" y="162"/>
                          </a:lnTo>
                          <a:lnTo>
                            <a:pt x="172" y="171"/>
                          </a:lnTo>
                          <a:lnTo>
                            <a:pt x="166" y="180"/>
                          </a:lnTo>
                          <a:lnTo>
                            <a:pt x="159" y="189"/>
                          </a:lnTo>
                          <a:lnTo>
                            <a:pt x="152" y="199"/>
                          </a:lnTo>
                          <a:lnTo>
                            <a:pt x="142" y="207"/>
                          </a:lnTo>
                          <a:lnTo>
                            <a:pt x="133" y="216"/>
                          </a:lnTo>
                          <a:lnTo>
                            <a:pt x="119" y="227"/>
                          </a:lnTo>
                          <a:lnTo>
                            <a:pt x="103" y="234"/>
                          </a:lnTo>
                          <a:lnTo>
                            <a:pt x="88" y="238"/>
                          </a:lnTo>
                          <a:lnTo>
                            <a:pt x="74" y="238"/>
                          </a:lnTo>
                          <a:lnTo>
                            <a:pt x="59" y="235"/>
                          </a:lnTo>
                          <a:lnTo>
                            <a:pt x="45" y="229"/>
                          </a:lnTo>
                          <a:lnTo>
                            <a:pt x="33" y="221"/>
                          </a:lnTo>
                          <a:lnTo>
                            <a:pt x="23" y="212"/>
                          </a:lnTo>
                          <a:lnTo>
                            <a:pt x="14" y="199"/>
                          </a:lnTo>
                          <a:lnTo>
                            <a:pt x="6" y="187"/>
                          </a:lnTo>
                          <a:lnTo>
                            <a:pt x="1" y="173"/>
                          </a:lnTo>
                          <a:lnTo>
                            <a:pt x="0" y="158"/>
                          </a:lnTo>
                          <a:lnTo>
                            <a:pt x="1" y="143"/>
                          </a:lnTo>
                          <a:lnTo>
                            <a:pt x="6" y="128"/>
                          </a:lnTo>
                          <a:lnTo>
                            <a:pt x="14" y="113"/>
                          </a:lnTo>
                          <a:lnTo>
                            <a:pt x="27" y="101"/>
                          </a:lnTo>
                          <a:lnTo>
                            <a:pt x="36" y="93"/>
                          </a:lnTo>
                          <a:lnTo>
                            <a:pt x="45" y="86"/>
                          </a:lnTo>
                          <a:lnTo>
                            <a:pt x="55" y="80"/>
                          </a:lnTo>
                          <a:lnTo>
                            <a:pt x="65" y="75"/>
                          </a:lnTo>
                          <a:lnTo>
                            <a:pt x="75" y="71"/>
                          </a:lnTo>
                          <a:lnTo>
                            <a:pt x="86" y="68"/>
                          </a:lnTo>
                          <a:lnTo>
                            <a:pt x="95" y="63"/>
                          </a:lnTo>
                          <a:lnTo>
                            <a:pt x="106" y="61"/>
                          </a:lnTo>
                          <a:lnTo>
                            <a:pt x="115" y="57"/>
                          </a:lnTo>
                          <a:lnTo>
                            <a:pt x="125" y="52"/>
                          </a:lnTo>
                          <a:lnTo>
                            <a:pt x="135" y="47"/>
                          </a:lnTo>
                          <a:lnTo>
                            <a:pt x="144" y="44"/>
                          </a:lnTo>
                          <a:lnTo>
                            <a:pt x="153" y="36"/>
                          </a:lnTo>
                          <a:lnTo>
                            <a:pt x="163" y="30"/>
                          </a:lnTo>
                          <a:lnTo>
                            <a:pt x="171" y="23"/>
                          </a:lnTo>
                          <a:lnTo>
                            <a:pt x="180" y="14"/>
                          </a:lnTo>
                          <a:lnTo>
                            <a:pt x="186" y="7"/>
                          </a:lnTo>
                          <a:lnTo>
                            <a:pt x="193" y="2"/>
                          </a:lnTo>
                          <a:lnTo>
                            <a:pt x="199" y="0"/>
                          </a:lnTo>
                          <a:lnTo>
                            <a:pt x="208" y="0"/>
                          </a:lnTo>
                          <a:lnTo>
                            <a:pt x="214" y="0"/>
                          </a:lnTo>
                          <a:lnTo>
                            <a:pt x="221" y="1"/>
                          </a:lnTo>
                          <a:lnTo>
                            <a:pt x="227" y="3"/>
                          </a:lnTo>
                          <a:lnTo>
                            <a:pt x="235" y="8"/>
                          </a:lnTo>
                          <a:lnTo>
                            <a:pt x="240" y="13"/>
                          </a:lnTo>
                          <a:lnTo>
                            <a:pt x="243" y="19"/>
                          </a:lnTo>
                          <a:lnTo>
                            <a:pt x="247" y="25"/>
                          </a:lnTo>
                          <a:lnTo>
                            <a:pt x="249" y="33"/>
                          </a:lnTo>
                          <a:lnTo>
                            <a:pt x="249" y="40"/>
                          </a:lnTo>
                          <a:lnTo>
                            <a:pt x="248" y="47"/>
                          </a:lnTo>
                          <a:lnTo>
                            <a:pt x="244" y="56"/>
                          </a:lnTo>
                          <a:lnTo>
                            <a:pt x="240" y="63"/>
                          </a:lnTo>
                          <a:lnTo>
                            <a:pt x="240" y="6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6" name="Google Shape;740;p21">
                      <a:extLst>
                        <a:ext uri="{FF2B5EF4-FFF2-40B4-BE49-F238E27FC236}">
                          <a16:creationId xmlns:a16="http://schemas.microsoft.com/office/drawing/2014/main" id="{A1BB78AA-CE84-E407-CDCC-FDA0BA1216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8136" y="3719091"/>
                      <a:ext cx="1792287" cy="69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7" h="215" extrusionOk="0">
                          <a:moveTo>
                            <a:pt x="326" y="123"/>
                          </a:moveTo>
                          <a:lnTo>
                            <a:pt x="310" y="129"/>
                          </a:lnTo>
                          <a:lnTo>
                            <a:pt x="296" y="136"/>
                          </a:lnTo>
                          <a:lnTo>
                            <a:pt x="282" y="142"/>
                          </a:lnTo>
                          <a:lnTo>
                            <a:pt x="270" y="148"/>
                          </a:lnTo>
                          <a:lnTo>
                            <a:pt x="257" y="154"/>
                          </a:lnTo>
                          <a:lnTo>
                            <a:pt x="246" y="160"/>
                          </a:lnTo>
                          <a:lnTo>
                            <a:pt x="232" y="166"/>
                          </a:lnTo>
                          <a:lnTo>
                            <a:pt x="221" y="172"/>
                          </a:lnTo>
                          <a:lnTo>
                            <a:pt x="209" y="178"/>
                          </a:lnTo>
                          <a:lnTo>
                            <a:pt x="197" y="183"/>
                          </a:lnTo>
                          <a:lnTo>
                            <a:pt x="185" y="189"/>
                          </a:lnTo>
                          <a:lnTo>
                            <a:pt x="172" y="194"/>
                          </a:lnTo>
                          <a:lnTo>
                            <a:pt x="158" y="199"/>
                          </a:lnTo>
                          <a:lnTo>
                            <a:pt x="144" y="204"/>
                          </a:lnTo>
                          <a:lnTo>
                            <a:pt x="130" y="209"/>
                          </a:lnTo>
                          <a:lnTo>
                            <a:pt x="114" y="214"/>
                          </a:lnTo>
                          <a:lnTo>
                            <a:pt x="91" y="215"/>
                          </a:lnTo>
                          <a:lnTo>
                            <a:pt x="71" y="214"/>
                          </a:lnTo>
                          <a:lnTo>
                            <a:pt x="54" y="208"/>
                          </a:lnTo>
                          <a:lnTo>
                            <a:pt x="38" y="199"/>
                          </a:lnTo>
                          <a:lnTo>
                            <a:pt x="26" y="187"/>
                          </a:lnTo>
                          <a:lnTo>
                            <a:pt x="15" y="173"/>
                          </a:lnTo>
                          <a:lnTo>
                            <a:pt x="6" y="157"/>
                          </a:lnTo>
                          <a:lnTo>
                            <a:pt x="3" y="142"/>
                          </a:lnTo>
                          <a:lnTo>
                            <a:pt x="0" y="125"/>
                          </a:lnTo>
                          <a:lnTo>
                            <a:pt x="0" y="106"/>
                          </a:lnTo>
                          <a:lnTo>
                            <a:pt x="5" y="89"/>
                          </a:lnTo>
                          <a:lnTo>
                            <a:pt x="11" y="74"/>
                          </a:lnTo>
                          <a:lnTo>
                            <a:pt x="21" y="60"/>
                          </a:lnTo>
                          <a:lnTo>
                            <a:pt x="36" y="49"/>
                          </a:lnTo>
                          <a:lnTo>
                            <a:pt x="53" y="39"/>
                          </a:lnTo>
                          <a:lnTo>
                            <a:pt x="74" y="33"/>
                          </a:lnTo>
                          <a:lnTo>
                            <a:pt x="88" y="29"/>
                          </a:lnTo>
                          <a:lnTo>
                            <a:pt x="103" y="27"/>
                          </a:lnTo>
                          <a:lnTo>
                            <a:pt x="116" y="24"/>
                          </a:lnTo>
                          <a:lnTo>
                            <a:pt x="130" y="24"/>
                          </a:lnTo>
                          <a:lnTo>
                            <a:pt x="142" y="22"/>
                          </a:lnTo>
                          <a:lnTo>
                            <a:pt x="155" y="22"/>
                          </a:lnTo>
                          <a:lnTo>
                            <a:pt x="168" y="22"/>
                          </a:lnTo>
                          <a:lnTo>
                            <a:pt x="180" y="22"/>
                          </a:lnTo>
                          <a:lnTo>
                            <a:pt x="192" y="22"/>
                          </a:lnTo>
                          <a:lnTo>
                            <a:pt x="203" y="21"/>
                          </a:lnTo>
                          <a:lnTo>
                            <a:pt x="215" y="20"/>
                          </a:lnTo>
                          <a:lnTo>
                            <a:pt x="229" y="20"/>
                          </a:lnTo>
                          <a:lnTo>
                            <a:pt x="241" y="16"/>
                          </a:lnTo>
                          <a:lnTo>
                            <a:pt x="253" y="15"/>
                          </a:lnTo>
                          <a:lnTo>
                            <a:pt x="265" y="10"/>
                          </a:lnTo>
                          <a:lnTo>
                            <a:pt x="280" y="6"/>
                          </a:lnTo>
                          <a:lnTo>
                            <a:pt x="293" y="2"/>
                          </a:lnTo>
                          <a:lnTo>
                            <a:pt x="308" y="0"/>
                          </a:lnTo>
                          <a:lnTo>
                            <a:pt x="320" y="2"/>
                          </a:lnTo>
                          <a:lnTo>
                            <a:pt x="331" y="6"/>
                          </a:lnTo>
                          <a:lnTo>
                            <a:pt x="341" y="12"/>
                          </a:lnTo>
                          <a:lnTo>
                            <a:pt x="349" y="21"/>
                          </a:lnTo>
                          <a:lnTo>
                            <a:pt x="357" y="31"/>
                          </a:lnTo>
                          <a:lnTo>
                            <a:pt x="363" y="42"/>
                          </a:lnTo>
                          <a:lnTo>
                            <a:pt x="365" y="53"/>
                          </a:lnTo>
                          <a:lnTo>
                            <a:pt x="367" y="63"/>
                          </a:lnTo>
                          <a:lnTo>
                            <a:pt x="365" y="76"/>
                          </a:lnTo>
                          <a:lnTo>
                            <a:pt x="363" y="87"/>
                          </a:lnTo>
                          <a:lnTo>
                            <a:pt x="357" y="98"/>
                          </a:lnTo>
                          <a:lnTo>
                            <a:pt x="349" y="107"/>
                          </a:lnTo>
                          <a:lnTo>
                            <a:pt x="338" y="116"/>
                          </a:lnTo>
                          <a:lnTo>
                            <a:pt x="326" y="123"/>
                          </a:lnTo>
                          <a:lnTo>
                            <a:pt x="326" y="12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7" name="Google Shape;741;p21">
                      <a:extLst>
                        <a:ext uri="{FF2B5EF4-FFF2-40B4-BE49-F238E27FC236}">
                          <a16:creationId xmlns:a16="http://schemas.microsoft.com/office/drawing/2014/main" id="{F4EDDB30-071E-3577-0060-B12CB1FE4F7B}"/>
                        </a:ext>
                      </a:extLst>
                    </p:cNvPr>
                    <p:cNvSpPr/>
                    <p:nvPr/>
                  </p:nvSpPr>
                  <p:spPr>
                    <a:xfrm rot="1188448">
                      <a:off x="2431936" y="4166766"/>
                      <a:ext cx="1493837" cy="69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3" h="206" extrusionOk="0">
                          <a:moveTo>
                            <a:pt x="115" y="53"/>
                          </a:moveTo>
                          <a:lnTo>
                            <a:pt x="149" y="94"/>
                          </a:lnTo>
                          <a:lnTo>
                            <a:pt x="149" y="94"/>
                          </a:lnTo>
                          <a:lnTo>
                            <a:pt x="149" y="91"/>
                          </a:lnTo>
                          <a:lnTo>
                            <a:pt x="149" y="88"/>
                          </a:lnTo>
                          <a:lnTo>
                            <a:pt x="147" y="81"/>
                          </a:lnTo>
                          <a:lnTo>
                            <a:pt x="144" y="74"/>
                          </a:lnTo>
                          <a:lnTo>
                            <a:pt x="142" y="66"/>
                          </a:lnTo>
                          <a:lnTo>
                            <a:pt x="140" y="56"/>
                          </a:lnTo>
                          <a:lnTo>
                            <a:pt x="137" y="47"/>
                          </a:lnTo>
                          <a:lnTo>
                            <a:pt x="133" y="37"/>
                          </a:lnTo>
                          <a:lnTo>
                            <a:pt x="131" y="28"/>
                          </a:lnTo>
                          <a:lnTo>
                            <a:pt x="129" y="20"/>
                          </a:lnTo>
                          <a:lnTo>
                            <a:pt x="127" y="13"/>
                          </a:lnTo>
                          <a:lnTo>
                            <a:pt x="125" y="6"/>
                          </a:lnTo>
                          <a:lnTo>
                            <a:pt x="125" y="2"/>
                          </a:lnTo>
                          <a:lnTo>
                            <a:pt x="126" y="0"/>
                          </a:lnTo>
                          <a:lnTo>
                            <a:pt x="129" y="0"/>
                          </a:lnTo>
                          <a:lnTo>
                            <a:pt x="138" y="5"/>
                          </a:lnTo>
                          <a:lnTo>
                            <a:pt x="147" y="8"/>
                          </a:lnTo>
                          <a:lnTo>
                            <a:pt x="157" y="11"/>
                          </a:lnTo>
                          <a:lnTo>
                            <a:pt x="166" y="13"/>
                          </a:lnTo>
                          <a:lnTo>
                            <a:pt x="175" y="14"/>
                          </a:lnTo>
                          <a:lnTo>
                            <a:pt x="185" y="15"/>
                          </a:lnTo>
                          <a:lnTo>
                            <a:pt x="195" y="15"/>
                          </a:lnTo>
                          <a:lnTo>
                            <a:pt x="203" y="15"/>
                          </a:lnTo>
                          <a:lnTo>
                            <a:pt x="213" y="15"/>
                          </a:lnTo>
                          <a:lnTo>
                            <a:pt x="223" y="15"/>
                          </a:lnTo>
                          <a:lnTo>
                            <a:pt x="231" y="15"/>
                          </a:lnTo>
                          <a:lnTo>
                            <a:pt x="242" y="15"/>
                          </a:lnTo>
                          <a:lnTo>
                            <a:pt x="252" y="15"/>
                          </a:lnTo>
                          <a:lnTo>
                            <a:pt x="263" y="18"/>
                          </a:lnTo>
                          <a:lnTo>
                            <a:pt x="274" y="20"/>
                          </a:lnTo>
                          <a:lnTo>
                            <a:pt x="285" y="24"/>
                          </a:lnTo>
                          <a:lnTo>
                            <a:pt x="304" y="31"/>
                          </a:lnTo>
                          <a:lnTo>
                            <a:pt x="322" y="41"/>
                          </a:lnTo>
                          <a:lnTo>
                            <a:pt x="334" y="55"/>
                          </a:lnTo>
                          <a:lnTo>
                            <a:pt x="343" y="70"/>
                          </a:lnTo>
                          <a:lnTo>
                            <a:pt x="350" y="86"/>
                          </a:lnTo>
                          <a:lnTo>
                            <a:pt x="353" y="103"/>
                          </a:lnTo>
                          <a:lnTo>
                            <a:pt x="352" y="120"/>
                          </a:lnTo>
                          <a:lnTo>
                            <a:pt x="350" y="139"/>
                          </a:lnTo>
                          <a:lnTo>
                            <a:pt x="342" y="155"/>
                          </a:lnTo>
                          <a:lnTo>
                            <a:pt x="334" y="170"/>
                          </a:lnTo>
                          <a:lnTo>
                            <a:pt x="323" y="183"/>
                          </a:lnTo>
                          <a:lnTo>
                            <a:pt x="309" y="194"/>
                          </a:lnTo>
                          <a:lnTo>
                            <a:pt x="293" y="202"/>
                          </a:lnTo>
                          <a:lnTo>
                            <a:pt x="275" y="206"/>
                          </a:lnTo>
                          <a:lnTo>
                            <a:pt x="256" y="206"/>
                          </a:lnTo>
                          <a:lnTo>
                            <a:pt x="235" y="202"/>
                          </a:lnTo>
                          <a:lnTo>
                            <a:pt x="220" y="197"/>
                          </a:lnTo>
                          <a:lnTo>
                            <a:pt x="208" y="194"/>
                          </a:lnTo>
                          <a:lnTo>
                            <a:pt x="196" y="189"/>
                          </a:lnTo>
                          <a:lnTo>
                            <a:pt x="185" y="185"/>
                          </a:lnTo>
                          <a:lnTo>
                            <a:pt x="173" y="180"/>
                          </a:lnTo>
                          <a:lnTo>
                            <a:pt x="163" y="175"/>
                          </a:lnTo>
                          <a:lnTo>
                            <a:pt x="152" y="169"/>
                          </a:lnTo>
                          <a:lnTo>
                            <a:pt x="143" y="164"/>
                          </a:lnTo>
                          <a:lnTo>
                            <a:pt x="132" y="158"/>
                          </a:lnTo>
                          <a:lnTo>
                            <a:pt x="122" y="153"/>
                          </a:lnTo>
                          <a:lnTo>
                            <a:pt x="113" y="147"/>
                          </a:lnTo>
                          <a:lnTo>
                            <a:pt x="103" y="141"/>
                          </a:lnTo>
                          <a:lnTo>
                            <a:pt x="92" y="134"/>
                          </a:lnTo>
                          <a:lnTo>
                            <a:pt x="82" y="127"/>
                          </a:lnTo>
                          <a:lnTo>
                            <a:pt x="71" y="120"/>
                          </a:lnTo>
                          <a:lnTo>
                            <a:pt x="59" y="113"/>
                          </a:lnTo>
                          <a:lnTo>
                            <a:pt x="48" y="106"/>
                          </a:lnTo>
                          <a:lnTo>
                            <a:pt x="38" y="98"/>
                          </a:lnTo>
                          <a:lnTo>
                            <a:pt x="31" y="90"/>
                          </a:lnTo>
                          <a:lnTo>
                            <a:pt x="22" y="81"/>
                          </a:lnTo>
                          <a:lnTo>
                            <a:pt x="15" y="72"/>
                          </a:lnTo>
                          <a:lnTo>
                            <a:pt x="10" y="64"/>
                          </a:lnTo>
                          <a:lnTo>
                            <a:pt x="5" y="55"/>
                          </a:lnTo>
                          <a:lnTo>
                            <a:pt x="3" y="47"/>
                          </a:lnTo>
                          <a:lnTo>
                            <a:pt x="0" y="39"/>
                          </a:lnTo>
                          <a:lnTo>
                            <a:pt x="0" y="33"/>
                          </a:lnTo>
                          <a:lnTo>
                            <a:pt x="3" y="26"/>
                          </a:lnTo>
                          <a:lnTo>
                            <a:pt x="5" y="22"/>
                          </a:lnTo>
                          <a:lnTo>
                            <a:pt x="10" y="19"/>
                          </a:lnTo>
                          <a:lnTo>
                            <a:pt x="17" y="17"/>
                          </a:lnTo>
                          <a:lnTo>
                            <a:pt x="27" y="17"/>
                          </a:lnTo>
                          <a:lnTo>
                            <a:pt x="39" y="20"/>
                          </a:lnTo>
                          <a:lnTo>
                            <a:pt x="90" y="33"/>
                          </a:lnTo>
                          <a:lnTo>
                            <a:pt x="93" y="34"/>
                          </a:lnTo>
                          <a:lnTo>
                            <a:pt x="96" y="34"/>
                          </a:lnTo>
                          <a:lnTo>
                            <a:pt x="98" y="35"/>
                          </a:lnTo>
                          <a:lnTo>
                            <a:pt x="101" y="36"/>
                          </a:lnTo>
                          <a:lnTo>
                            <a:pt x="103" y="36"/>
                          </a:lnTo>
                          <a:lnTo>
                            <a:pt x="105" y="37"/>
                          </a:lnTo>
                          <a:lnTo>
                            <a:pt x="107" y="39"/>
                          </a:lnTo>
                          <a:lnTo>
                            <a:pt x="109" y="42"/>
                          </a:lnTo>
                          <a:lnTo>
                            <a:pt x="109" y="44"/>
                          </a:lnTo>
                          <a:lnTo>
                            <a:pt x="110" y="46"/>
                          </a:lnTo>
                          <a:lnTo>
                            <a:pt x="113" y="48"/>
                          </a:lnTo>
                          <a:lnTo>
                            <a:pt x="115" y="53"/>
                          </a:lnTo>
                          <a:lnTo>
                            <a:pt x="115" y="5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8" name="Google Shape;742;p21">
                      <a:extLst>
                        <a:ext uri="{FF2B5EF4-FFF2-40B4-BE49-F238E27FC236}">
                          <a16:creationId xmlns:a16="http://schemas.microsoft.com/office/drawing/2014/main" id="{7E497DF0-F972-7890-7981-73DF06736FE9}"/>
                        </a:ext>
                      </a:extLst>
                    </p:cNvPr>
                    <p:cNvSpPr/>
                    <p:nvPr/>
                  </p:nvSpPr>
                  <p:spPr>
                    <a:xfrm rot="-859078">
                      <a:off x="1090498" y="3908003"/>
                      <a:ext cx="941388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" h="257" extrusionOk="0">
                          <a:moveTo>
                            <a:pt x="309" y="60"/>
                          </a:moveTo>
                          <a:lnTo>
                            <a:pt x="297" y="71"/>
                          </a:lnTo>
                          <a:lnTo>
                            <a:pt x="287" y="81"/>
                          </a:lnTo>
                          <a:lnTo>
                            <a:pt x="277" y="91"/>
                          </a:lnTo>
                          <a:lnTo>
                            <a:pt x="269" y="102"/>
                          </a:lnTo>
                          <a:lnTo>
                            <a:pt x="260" y="111"/>
                          </a:lnTo>
                          <a:lnTo>
                            <a:pt x="252" y="121"/>
                          </a:lnTo>
                          <a:lnTo>
                            <a:pt x="244" y="131"/>
                          </a:lnTo>
                          <a:lnTo>
                            <a:pt x="237" y="141"/>
                          </a:lnTo>
                          <a:lnTo>
                            <a:pt x="229" y="150"/>
                          </a:lnTo>
                          <a:lnTo>
                            <a:pt x="221" y="160"/>
                          </a:lnTo>
                          <a:lnTo>
                            <a:pt x="211" y="169"/>
                          </a:lnTo>
                          <a:lnTo>
                            <a:pt x="203" y="178"/>
                          </a:lnTo>
                          <a:lnTo>
                            <a:pt x="193" y="187"/>
                          </a:lnTo>
                          <a:lnTo>
                            <a:pt x="183" y="196"/>
                          </a:lnTo>
                          <a:lnTo>
                            <a:pt x="171" y="204"/>
                          </a:lnTo>
                          <a:lnTo>
                            <a:pt x="160" y="213"/>
                          </a:lnTo>
                          <a:lnTo>
                            <a:pt x="155" y="215"/>
                          </a:lnTo>
                          <a:lnTo>
                            <a:pt x="150" y="218"/>
                          </a:lnTo>
                          <a:lnTo>
                            <a:pt x="147" y="220"/>
                          </a:lnTo>
                          <a:lnTo>
                            <a:pt x="143" y="222"/>
                          </a:lnTo>
                          <a:lnTo>
                            <a:pt x="138" y="224"/>
                          </a:lnTo>
                          <a:lnTo>
                            <a:pt x="135" y="226"/>
                          </a:lnTo>
                          <a:lnTo>
                            <a:pt x="130" y="227"/>
                          </a:lnTo>
                          <a:lnTo>
                            <a:pt x="126" y="230"/>
                          </a:lnTo>
                          <a:lnTo>
                            <a:pt x="122" y="231"/>
                          </a:lnTo>
                          <a:lnTo>
                            <a:pt x="117" y="232"/>
                          </a:lnTo>
                          <a:lnTo>
                            <a:pt x="114" y="233"/>
                          </a:lnTo>
                          <a:lnTo>
                            <a:pt x="110" y="236"/>
                          </a:lnTo>
                          <a:lnTo>
                            <a:pt x="105" y="238"/>
                          </a:lnTo>
                          <a:lnTo>
                            <a:pt x="102" y="240"/>
                          </a:lnTo>
                          <a:lnTo>
                            <a:pt x="98" y="243"/>
                          </a:lnTo>
                          <a:lnTo>
                            <a:pt x="93" y="246"/>
                          </a:lnTo>
                          <a:lnTo>
                            <a:pt x="81" y="252"/>
                          </a:lnTo>
                          <a:lnTo>
                            <a:pt x="70" y="255"/>
                          </a:lnTo>
                          <a:lnTo>
                            <a:pt x="56" y="257"/>
                          </a:lnTo>
                          <a:lnTo>
                            <a:pt x="47" y="255"/>
                          </a:lnTo>
                          <a:lnTo>
                            <a:pt x="37" y="250"/>
                          </a:lnTo>
                          <a:lnTo>
                            <a:pt x="27" y="246"/>
                          </a:lnTo>
                          <a:lnTo>
                            <a:pt x="19" y="238"/>
                          </a:lnTo>
                          <a:lnTo>
                            <a:pt x="12" y="231"/>
                          </a:lnTo>
                          <a:lnTo>
                            <a:pt x="6" y="221"/>
                          </a:lnTo>
                          <a:lnTo>
                            <a:pt x="3" y="211"/>
                          </a:lnTo>
                          <a:lnTo>
                            <a:pt x="0" y="200"/>
                          </a:lnTo>
                          <a:lnTo>
                            <a:pt x="1" y="189"/>
                          </a:lnTo>
                          <a:lnTo>
                            <a:pt x="4" y="178"/>
                          </a:lnTo>
                          <a:lnTo>
                            <a:pt x="9" y="169"/>
                          </a:lnTo>
                          <a:lnTo>
                            <a:pt x="16" y="158"/>
                          </a:lnTo>
                          <a:lnTo>
                            <a:pt x="27" y="150"/>
                          </a:lnTo>
                          <a:lnTo>
                            <a:pt x="31" y="146"/>
                          </a:lnTo>
                          <a:lnTo>
                            <a:pt x="34" y="143"/>
                          </a:lnTo>
                          <a:lnTo>
                            <a:pt x="38" y="139"/>
                          </a:lnTo>
                          <a:lnTo>
                            <a:pt x="42" y="136"/>
                          </a:lnTo>
                          <a:lnTo>
                            <a:pt x="47" y="130"/>
                          </a:lnTo>
                          <a:lnTo>
                            <a:pt x="53" y="122"/>
                          </a:lnTo>
                          <a:lnTo>
                            <a:pt x="59" y="116"/>
                          </a:lnTo>
                          <a:lnTo>
                            <a:pt x="65" y="109"/>
                          </a:lnTo>
                          <a:lnTo>
                            <a:pt x="67" y="105"/>
                          </a:lnTo>
                          <a:lnTo>
                            <a:pt x="71" y="103"/>
                          </a:lnTo>
                          <a:lnTo>
                            <a:pt x="75" y="99"/>
                          </a:lnTo>
                          <a:lnTo>
                            <a:pt x="80" y="97"/>
                          </a:lnTo>
                          <a:lnTo>
                            <a:pt x="91" y="88"/>
                          </a:lnTo>
                          <a:lnTo>
                            <a:pt x="104" y="82"/>
                          </a:lnTo>
                          <a:lnTo>
                            <a:pt x="115" y="76"/>
                          </a:lnTo>
                          <a:lnTo>
                            <a:pt x="127" y="72"/>
                          </a:lnTo>
                          <a:lnTo>
                            <a:pt x="139" y="67"/>
                          </a:lnTo>
                          <a:lnTo>
                            <a:pt x="150" y="64"/>
                          </a:lnTo>
                          <a:lnTo>
                            <a:pt x="163" y="60"/>
                          </a:lnTo>
                          <a:lnTo>
                            <a:pt x="175" y="56"/>
                          </a:lnTo>
                          <a:lnTo>
                            <a:pt x="186" y="53"/>
                          </a:lnTo>
                          <a:lnTo>
                            <a:pt x="197" y="49"/>
                          </a:lnTo>
                          <a:lnTo>
                            <a:pt x="208" y="44"/>
                          </a:lnTo>
                          <a:lnTo>
                            <a:pt x="220" y="39"/>
                          </a:lnTo>
                          <a:lnTo>
                            <a:pt x="231" y="33"/>
                          </a:lnTo>
                          <a:lnTo>
                            <a:pt x="242" y="27"/>
                          </a:lnTo>
                          <a:lnTo>
                            <a:pt x="254" y="19"/>
                          </a:lnTo>
                          <a:lnTo>
                            <a:pt x="265" y="10"/>
                          </a:lnTo>
                          <a:lnTo>
                            <a:pt x="273" y="5"/>
                          </a:lnTo>
                          <a:lnTo>
                            <a:pt x="279" y="2"/>
                          </a:lnTo>
                          <a:lnTo>
                            <a:pt x="285" y="0"/>
                          </a:lnTo>
                          <a:lnTo>
                            <a:pt x="291" y="0"/>
                          </a:lnTo>
                          <a:lnTo>
                            <a:pt x="296" y="2"/>
                          </a:lnTo>
                          <a:lnTo>
                            <a:pt x="302" y="4"/>
                          </a:lnTo>
                          <a:lnTo>
                            <a:pt x="307" y="8"/>
                          </a:lnTo>
                          <a:lnTo>
                            <a:pt x="312" y="12"/>
                          </a:lnTo>
                          <a:lnTo>
                            <a:pt x="315" y="16"/>
                          </a:lnTo>
                          <a:lnTo>
                            <a:pt x="318" y="22"/>
                          </a:lnTo>
                          <a:lnTo>
                            <a:pt x="319" y="28"/>
                          </a:lnTo>
                          <a:lnTo>
                            <a:pt x="320" y="34"/>
                          </a:lnTo>
                          <a:lnTo>
                            <a:pt x="319" y="41"/>
                          </a:lnTo>
                          <a:lnTo>
                            <a:pt x="318" y="48"/>
                          </a:lnTo>
                          <a:lnTo>
                            <a:pt x="314" y="54"/>
                          </a:lnTo>
                          <a:lnTo>
                            <a:pt x="309" y="60"/>
                          </a:lnTo>
                          <a:lnTo>
                            <a:pt x="309" y="60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9" name="Google Shape;743;p21">
                      <a:extLst>
                        <a:ext uri="{FF2B5EF4-FFF2-40B4-BE49-F238E27FC236}">
                          <a16:creationId xmlns:a16="http://schemas.microsoft.com/office/drawing/2014/main" id="{8F383788-B841-6E8A-F56B-7C7F99519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11273" y="4047703"/>
                      <a:ext cx="69850" cy="301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" h="86" extrusionOk="0">
                          <a:moveTo>
                            <a:pt x="29" y="0"/>
                          </a:moveTo>
                          <a:lnTo>
                            <a:pt x="39" y="0"/>
                          </a:lnTo>
                          <a:lnTo>
                            <a:pt x="49" y="1"/>
                          </a:lnTo>
                          <a:lnTo>
                            <a:pt x="60" y="2"/>
                          </a:lnTo>
                          <a:lnTo>
                            <a:pt x="70" y="3"/>
                          </a:lnTo>
                          <a:lnTo>
                            <a:pt x="79" y="6"/>
                          </a:lnTo>
                          <a:lnTo>
                            <a:pt x="89" y="8"/>
                          </a:lnTo>
                          <a:lnTo>
                            <a:pt x="99" y="11"/>
                          </a:lnTo>
                          <a:lnTo>
                            <a:pt x="109" y="13"/>
                          </a:lnTo>
                          <a:lnTo>
                            <a:pt x="118" y="16"/>
                          </a:lnTo>
                          <a:lnTo>
                            <a:pt x="128" y="18"/>
                          </a:lnTo>
                          <a:lnTo>
                            <a:pt x="138" y="21"/>
                          </a:lnTo>
                          <a:lnTo>
                            <a:pt x="148" y="22"/>
                          </a:lnTo>
                          <a:lnTo>
                            <a:pt x="158" y="24"/>
                          </a:lnTo>
                          <a:lnTo>
                            <a:pt x="168" y="25"/>
                          </a:lnTo>
                          <a:lnTo>
                            <a:pt x="178" y="27"/>
                          </a:lnTo>
                          <a:lnTo>
                            <a:pt x="189" y="27"/>
                          </a:lnTo>
                          <a:lnTo>
                            <a:pt x="195" y="27"/>
                          </a:lnTo>
                          <a:lnTo>
                            <a:pt x="201" y="29"/>
                          </a:lnTo>
                          <a:lnTo>
                            <a:pt x="206" y="32"/>
                          </a:lnTo>
                          <a:lnTo>
                            <a:pt x="211" y="36"/>
                          </a:lnTo>
                          <a:lnTo>
                            <a:pt x="214" y="40"/>
                          </a:lnTo>
                          <a:lnTo>
                            <a:pt x="216" y="45"/>
                          </a:lnTo>
                          <a:lnTo>
                            <a:pt x="219" y="50"/>
                          </a:lnTo>
                          <a:lnTo>
                            <a:pt x="219" y="56"/>
                          </a:lnTo>
                          <a:lnTo>
                            <a:pt x="219" y="62"/>
                          </a:lnTo>
                          <a:lnTo>
                            <a:pt x="216" y="67"/>
                          </a:lnTo>
                          <a:lnTo>
                            <a:pt x="214" y="72"/>
                          </a:lnTo>
                          <a:lnTo>
                            <a:pt x="211" y="77"/>
                          </a:lnTo>
                          <a:lnTo>
                            <a:pt x="206" y="80"/>
                          </a:lnTo>
                          <a:lnTo>
                            <a:pt x="201" y="84"/>
                          </a:lnTo>
                          <a:lnTo>
                            <a:pt x="195" y="85"/>
                          </a:lnTo>
                          <a:lnTo>
                            <a:pt x="189" y="86"/>
                          </a:lnTo>
                          <a:lnTo>
                            <a:pt x="178" y="86"/>
                          </a:lnTo>
                          <a:lnTo>
                            <a:pt x="167" y="85"/>
                          </a:lnTo>
                          <a:lnTo>
                            <a:pt x="158" y="84"/>
                          </a:lnTo>
                          <a:lnTo>
                            <a:pt x="148" y="83"/>
                          </a:lnTo>
                          <a:lnTo>
                            <a:pt x="137" y="80"/>
                          </a:lnTo>
                          <a:lnTo>
                            <a:pt x="127" y="78"/>
                          </a:lnTo>
                          <a:lnTo>
                            <a:pt x="117" y="76"/>
                          </a:lnTo>
                          <a:lnTo>
                            <a:pt x="107" y="74"/>
                          </a:lnTo>
                          <a:lnTo>
                            <a:pt x="98" y="71"/>
                          </a:lnTo>
                          <a:lnTo>
                            <a:pt x="87" y="68"/>
                          </a:lnTo>
                          <a:lnTo>
                            <a:pt x="77" y="65"/>
                          </a:lnTo>
                          <a:lnTo>
                            <a:pt x="67" y="63"/>
                          </a:lnTo>
                          <a:lnTo>
                            <a:pt x="57" y="60"/>
                          </a:lnTo>
                          <a:lnTo>
                            <a:pt x="46" y="57"/>
                          </a:lnTo>
                          <a:lnTo>
                            <a:pt x="37" y="55"/>
                          </a:lnTo>
                          <a:lnTo>
                            <a:pt x="27" y="54"/>
                          </a:lnTo>
                          <a:lnTo>
                            <a:pt x="20" y="52"/>
                          </a:lnTo>
                          <a:lnTo>
                            <a:pt x="13" y="50"/>
                          </a:lnTo>
                          <a:lnTo>
                            <a:pt x="9" y="47"/>
                          </a:lnTo>
                          <a:lnTo>
                            <a:pt x="6" y="44"/>
                          </a:lnTo>
                          <a:lnTo>
                            <a:pt x="2" y="39"/>
                          </a:lnTo>
                          <a:lnTo>
                            <a:pt x="1" y="34"/>
                          </a:lnTo>
                          <a:lnTo>
                            <a:pt x="0" y="30"/>
                          </a:lnTo>
                          <a:lnTo>
                            <a:pt x="0" y="25"/>
                          </a:lnTo>
                          <a:lnTo>
                            <a:pt x="0" y="21"/>
                          </a:lnTo>
                          <a:lnTo>
                            <a:pt x="2" y="16"/>
                          </a:lnTo>
                          <a:lnTo>
                            <a:pt x="5" y="11"/>
                          </a:lnTo>
                          <a:lnTo>
                            <a:pt x="9" y="8"/>
                          </a:lnTo>
                          <a:lnTo>
                            <a:pt x="12" y="3"/>
                          </a:lnTo>
                          <a:lnTo>
                            <a:pt x="17" y="2"/>
                          </a:lnTo>
                          <a:lnTo>
                            <a:pt x="23" y="0"/>
                          </a:lnTo>
                          <a:lnTo>
                            <a:pt x="29" y="0"/>
                          </a:lnTo>
                          <a:lnTo>
                            <a:pt x="29" y="0"/>
                          </a:lnTo>
                          <a:close/>
                        </a:path>
                      </a:pathLst>
                    </a:custGeom>
                    <a:solidFill>
                      <a:srgbClr val="5ACCD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0" name="Google Shape;744;p21">
                      <a:extLst>
                        <a:ext uri="{FF2B5EF4-FFF2-40B4-BE49-F238E27FC236}">
                          <a16:creationId xmlns:a16="http://schemas.microsoft.com/office/drawing/2014/main" id="{2F1F50BA-B70A-8053-3B37-E6B69C852F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8098" y="4082628"/>
                      <a:ext cx="66675" cy="25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" h="79" extrusionOk="0">
                          <a:moveTo>
                            <a:pt x="33" y="13"/>
                          </a:moveTo>
                          <a:lnTo>
                            <a:pt x="39" y="13"/>
                          </a:lnTo>
                          <a:lnTo>
                            <a:pt x="48" y="14"/>
                          </a:lnTo>
                          <a:lnTo>
                            <a:pt x="56" y="14"/>
                          </a:lnTo>
                          <a:lnTo>
                            <a:pt x="65" y="15"/>
                          </a:lnTo>
                          <a:lnTo>
                            <a:pt x="73" y="15"/>
                          </a:lnTo>
                          <a:lnTo>
                            <a:pt x="84" y="15"/>
                          </a:lnTo>
                          <a:lnTo>
                            <a:pt x="94" y="14"/>
                          </a:lnTo>
                          <a:lnTo>
                            <a:pt x="104" y="14"/>
                          </a:lnTo>
                          <a:lnTo>
                            <a:pt x="114" y="13"/>
                          </a:lnTo>
                          <a:lnTo>
                            <a:pt x="124" y="13"/>
                          </a:lnTo>
                          <a:lnTo>
                            <a:pt x="133" y="11"/>
                          </a:lnTo>
                          <a:lnTo>
                            <a:pt x="143" y="10"/>
                          </a:lnTo>
                          <a:lnTo>
                            <a:pt x="152" y="8"/>
                          </a:lnTo>
                          <a:lnTo>
                            <a:pt x="160" y="7"/>
                          </a:lnTo>
                          <a:lnTo>
                            <a:pt x="168" y="4"/>
                          </a:lnTo>
                          <a:lnTo>
                            <a:pt x="176" y="2"/>
                          </a:lnTo>
                          <a:lnTo>
                            <a:pt x="181" y="0"/>
                          </a:lnTo>
                          <a:lnTo>
                            <a:pt x="186" y="0"/>
                          </a:lnTo>
                          <a:lnTo>
                            <a:pt x="191" y="0"/>
                          </a:lnTo>
                          <a:lnTo>
                            <a:pt x="196" y="3"/>
                          </a:lnTo>
                          <a:lnTo>
                            <a:pt x="198" y="5"/>
                          </a:lnTo>
                          <a:lnTo>
                            <a:pt x="202" y="9"/>
                          </a:lnTo>
                          <a:lnTo>
                            <a:pt x="204" y="13"/>
                          </a:lnTo>
                          <a:lnTo>
                            <a:pt x="207" y="18"/>
                          </a:lnTo>
                          <a:lnTo>
                            <a:pt x="208" y="21"/>
                          </a:lnTo>
                          <a:lnTo>
                            <a:pt x="208" y="26"/>
                          </a:lnTo>
                          <a:lnTo>
                            <a:pt x="208" y="30"/>
                          </a:lnTo>
                          <a:lnTo>
                            <a:pt x="207" y="36"/>
                          </a:lnTo>
                          <a:lnTo>
                            <a:pt x="204" y="40"/>
                          </a:lnTo>
                          <a:lnTo>
                            <a:pt x="202" y="44"/>
                          </a:lnTo>
                          <a:lnTo>
                            <a:pt x="197" y="48"/>
                          </a:lnTo>
                          <a:lnTo>
                            <a:pt x="192" y="52"/>
                          </a:lnTo>
                          <a:lnTo>
                            <a:pt x="178" y="58"/>
                          </a:lnTo>
                          <a:lnTo>
                            <a:pt x="165" y="63"/>
                          </a:lnTo>
                          <a:lnTo>
                            <a:pt x="154" y="66"/>
                          </a:lnTo>
                          <a:lnTo>
                            <a:pt x="144" y="70"/>
                          </a:lnTo>
                          <a:lnTo>
                            <a:pt x="135" y="72"/>
                          </a:lnTo>
                          <a:lnTo>
                            <a:pt x="125" y="75"/>
                          </a:lnTo>
                          <a:lnTo>
                            <a:pt x="116" y="76"/>
                          </a:lnTo>
                          <a:lnTo>
                            <a:pt x="108" y="79"/>
                          </a:lnTo>
                          <a:lnTo>
                            <a:pt x="99" y="77"/>
                          </a:lnTo>
                          <a:lnTo>
                            <a:pt x="89" y="76"/>
                          </a:lnTo>
                          <a:lnTo>
                            <a:pt x="80" y="75"/>
                          </a:lnTo>
                          <a:lnTo>
                            <a:pt x="70" y="74"/>
                          </a:lnTo>
                          <a:lnTo>
                            <a:pt x="59" y="70"/>
                          </a:lnTo>
                          <a:lnTo>
                            <a:pt x="47" y="68"/>
                          </a:lnTo>
                          <a:lnTo>
                            <a:pt x="34" y="63"/>
                          </a:lnTo>
                          <a:lnTo>
                            <a:pt x="20" y="59"/>
                          </a:lnTo>
                          <a:lnTo>
                            <a:pt x="14" y="57"/>
                          </a:lnTo>
                          <a:lnTo>
                            <a:pt x="9" y="54"/>
                          </a:lnTo>
                          <a:lnTo>
                            <a:pt x="5" y="50"/>
                          </a:lnTo>
                          <a:lnTo>
                            <a:pt x="3" y="47"/>
                          </a:lnTo>
                          <a:lnTo>
                            <a:pt x="0" y="42"/>
                          </a:lnTo>
                          <a:lnTo>
                            <a:pt x="0" y="38"/>
                          </a:lnTo>
                          <a:lnTo>
                            <a:pt x="0" y="35"/>
                          </a:lnTo>
                          <a:lnTo>
                            <a:pt x="1" y="30"/>
                          </a:lnTo>
                          <a:lnTo>
                            <a:pt x="3" y="25"/>
                          </a:lnTo>
                          <a:lnTo>
                            <a:pt x="5" y="21"/>
                          </a:lnTo>
                          <a:lnTo>
                            <a:pt x="8" y="18"/>
                          </a:lnTo>
                          <a:lnTo>
                            <a:pt x="11" y="15"/>
                          </a:lnTo>
                          <a:lnTo>
                            <a:pt x="16" y="13"/>
                          </a:lnTo>
                          <a:lnTo>
                            <a:pt x="21" y="11"/>
                          </a:lnTo>
                          <a:lnTo>
                            <a:pt x="27" y="11"/>
                          </a:lnTo>
                          <a:lnTo>
                            <a:pt x="33" y="13"/>
                          </a:lnTo>
                          <a:lnTo>
                            <a:pt x="33" y="13"/>
                          </a:lnTo>
                          <a:close/>
                        </a:path>
                      </a:pathLst>
                    </a:custGeom>
                    <a:solidFill>
                      <a:srgbClr val="4DFF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1" name="Google Shape;745;p21">
                      <a:extLst>
                        <a:ext uri="{FF2B5EF4-FFF2-40B4-BE49-F238E27FC236}">
                          <a16:creationId xmlns:a16="http://schemas.microsoft.com/office/drawing/2014/main" id="{5882A01A-8C0D-AD5A-0A05-B1C3F34E4D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8736" y="4111203"/>
                      <a:ext cx="41275" cy="206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4" h="62" extrusionOk="0">
                          <a:moveTo>
                            <a:pt x="29" y="12"/>
                          </a:moveTo>
                          <a:lnTo>
                            <a:pt x="36" y="15"/>
                          </a:lnTo>
                          <a:lnTo>
                            <a:pt x="43" y="15"/>
                          </a:lnTo>
                          <a:lnTo>
                            <a:pt x="50" y="13"/>
                          </a:lnTo>
                          <a:lnTo>
                            <a:pt x="57" y="12"/>
                          </a:lnTo>
                          <a:lnTo>
                            <a:pt x="65" y="10"/>
                          </a:lnTo>
                          <a:lnTo>
                            <a:pt x="71" y="7"/>
                          </a:lnTo>
                          <a:lnTo>
                            <a:pt x="74" y="6"/>
                          </a:lnTo>
                          <a:lnTo>
                            <a:pt x="78" y="5"/>
                          </a:lnTo>
                          <a:lnTo>
                            <a:pt x="82" y="4"/>
                          </a:lnTo>
                          <a:lnTo>
                            <a:pt x="87" y="2"/>
                          </a:lnTo>
                          <a:lnTo>
                            <a:pt x="93" y="0"/>
                          </a:lnTo>
                          <a:lnTo>
                            <a:pt x="99" y="0"/>
                          </a:lnTo>
                          <a:lnTo>
                            <a:pt x="104" y="0"/>
                          </a:lnTo>
                          <a:lnTo>
                            <a:pt x="110" y="4"/>
                          </a:lnTo>
                          <a:lnTo>
                            <a:pt x="112" y="5"/>
                          </a:lnTo>
                          <a:lnTo>
                            <a:pt x="117" y="10"/>
                          </a:lnTo>
                          <a:lnTo>
                            <a:pt x="121" y="13"/>
                          </a:lnTo>
                          <a:lnTo>
                            <a:pt x="123" y="19"/>
                          </a:lnTo>
                          <a:lnTo>
                            <a:pt x="123" y="23"/>
                          </a:lnTo>
                          <a:lnTo>
                            <a:pt x="124" y="29"/>
                          </a:lnTo>
                          <a:lnTo>
                            <a:pt x="123" y="34"/>
                          </a:lnTo>
                          <a:lnTo>
                            <a:pt x="122" y="39"/>
                          </a:lnTo>
                          <a:lnTo>
                            <a:pt x="119" y="44"/>
                          </a:lnTo>
                          <a:lnTo>
                            <a:pt x="116" y="49"/>
                          </a:lnTo>
                          <a:lnTo>
                            <a:pt x="111" y="52"/>
                          </a:lnTo>
                          <a:lnTo>
                            <a:pt x="106" y="56"/>
                          </a:lnTo>
                          <a:lnTo>
                            <a:pt x="100" y="57"/>
                          </a:lnTo>
                          <a:lnTo>
                            <a:pt x="94" y="60"/>
                          </a:lnTo>
                          <a:lnTo>
                            <a:pt x="89" y="61"/>
                          </a:lnTo>
                          <a:lnTo>
                            <a:pt x="83" y="62"/>
                          </a:lnTo>
                          <a:lnTo>
                            <a:pt x="78" y="62"/>
                          </a:lnTo>
                          <a:lnTo>
                            <a:pt x="72" y="62"/>
                          </a:lnTo>
                          <a:lnTo>
                            <a:pt x="67" y="62"/>
                          </a:lnTo>
                          <a:lnTo>
                            <a:pt x="62" y="62"/>
                          </a:lnTo>
                          <a:lnTo>
                            <a:pt x="56" y="62"/>
                          </a:lnTo>
                          <a:lnTo>
                            <a:pt x="50" y="61"/>
                          </a:lnTo>
                          <a:lnTo>
                            <a:pt x="45" y="61"/>
                          </a:lnTo>
                          <a:lnTo>
                            <a:pt x="39" y="60"/>
                          </a:lnTo>
                          <a:lnTo>
                            <a:pt x="33" y="58"/>
                          </a:lnTo>
                          <a:lnTo>
                            <a:pt x="28" y="58"/>
                          </a:lnTo>
                          <a:lnTo>
                            <a:pt x="22" y="56"/>
                          </a:lnTo>
                          <a:lnTo>
                            <a:pt x="16" y="56"/>
                          </a:lnTo>
                          <a:lnTo>
                            <a:pt x="11" y="54"/>
                          </a:lnTo>
                          <a:lnTo>
                            <a:pt x="7" y="51"/>
                          </a:lnTo>
                          <a:lnTo>
                            <a:pt x="3" y="47"/>
                          </a:lnTo>
                          <a:lnTo>
                            <a:pt x="2" y="45"/>
                          </a:lnTo>
                          <a:lnTo>
                            <a:pt x="0" y="40"/>
                          </a:lnTo>
                          <a:lnTo>
                            <a:pt x="0" y="37"/>
                          </a:lnTo>
                          <a:lnTo>
                            <a:pt x="0" y="33"/>
                          </a:lnTo>
                          <a:lnTo>
                            <a:pt x="2" y="29"/>
                          </a:lnTo>
                          <a:lnTo>
                            <a:pt x="3" y="26"/>
                          </a:lnTo>
                          <a:lnTo>
                            <a:pt x="6" y="21"/>
                          </a:lnTo>
                          <a:lnTo>
                            <a:pt x="8" y="17"/>
                          </a:lnTo>
                          <a:lnTo>
                            <a:pt x="12" y="16"/>
                          </a:lnTo>
                          <a:lnTo>
                            <a:pt x="16" y="12"/>
                          </a:lnTo>
                          <a:lnTo>
                            <a:pt x="19" y="12"/>
                          </a:lnTo>
                          <a:lnTo>
                            <a:pt x="24" y="11"/>
                          </a:lnTo>
                          <a:lnTo>
                            <a:pt x="29" y="12"/>
                          </a:lnTo>
                          <a:lnTo>
                            <a:pt x="29" y="12"/>
                          </a:lnTo>
                          <a:close/>
                        </a:path>
                      </a:pathLst>
                    </a:custGeom>
                    <a:solidFill>
                      <a:srgbClr val="4DFF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2" name="Google Shape;746;p21">
                      <a:extLst>
                        <a:ext uri="{FF2B5EF4-FFF2-40B4-BE49-F238E27FC236}">
                          <a16:creationId xmlns:a16="http://schemas.microsoft.com/office/drawing/2014/main" id="{24CF9BCA-233B-87AD-66D8-56234CAF33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7636" y="3741317"/>
                      <a:ext cx="127000" cy="273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5" h="835" extrusionOk="0">
                          <a:moveTo>
                            <a:pt x="395" y="25"/>
                          </a:moveTo>
                          <a:lnTo>
                            <a:pt x="393" y="65"/>
                          </a:lnTo>
                          <a:lnTo>
                            <a:pt x="385" y="106"/>
                          </a:lnTo>
                          <a:lnTo>
                            <a:pt x="374" y="147"/>
                          </a:lnTo>
                          <a:lnTo>
                            <a:pt x="361" y="187"/>
                          </a:lnTo>
                          <a:lnTo>
                            <a:pt x="343" y="226"/>
                          </a:lnTo>
                          <a:lnTo>
                            <a:pt x="324" y="265"/>
                          </a:lnTo>
                          <a:lnTo>
                            <a:pt x="304" y="304"/>
                          </a:lnTo>
                          <a:lnTo>
                            <a:pt x="282" y="343"/>
                          </a:lnTo>
                          <a:lnTo>
                            <a:pt x="260" y="382"/>
                          </a:lnTo>
                          <a:lnTo>
                            <a:pt x="236" y="421"/>
                          </a:lnTo>
                          <a:lnTo>
                            <a:pt x="214" y="460"/>
                          </a:lnTo>
                          <a:lnTo>
                            <a:pt x="195" y="499"/>
                          </a:lnTo>
                          <a:lnTo>
                            <a:pt x="174" y="538"/>
                          </a:lnTo>
                          <a:lnTo>
                            <a:pt x="158" y="577"/>
                          </a:lnTo>
                          <a:lnTo>
                            <a:pt x="144" y="618"/>
                          </a:lnTo>
                          <a:lnTo>
                            <a:pt x="133" y="659"/>
                          </a:lnTo>
                          <a:lnTo>
                            <a:pt x="131" y="665"/>
                          </a:lnTo>
                          <a:lnTo>
                            <a:pt x="129" y="674"/>
                          </a:lnTo>
                          <a:lnTo>
                            <a:pt x="128" y="681"/>
                          </a:lnTo>
                          <a:lnTo>
                            <a:pt x="128" y="688"/>
                          </a:lnTo>
                          <a:lnTo>
                            <a:pt x="128" y="696"/>
                          </a:lnTo>
                          <a:lnTo>
                            <a:pt x="128" y="703"/>
                          </a:lnTo>
                          <a:lnTo>
                            <a:pt x="129" y="710"/>
                          </a:lnTo>
                          <a:lnTo>
                            <a:pt x="129" y="719"/>
                          </a:lnTo>
                          <a:lnTo>
                            <a:pt x="129" y="725"/>
                          </a:lnTo>
                          <a:lnTo>
                            <a:pt x="130" y="732"/>
                          </a:lnTo>
                          <a:lnTo>
                            <a:pt x="130" y="741"/>
                          </a:lnTo>
                          <a:lnTo>
                            <a:pt x="131" y="748"/>
                          </a:lnTo>
                          <a:lnTo>
                            <a:pt x="131" y="756"/>
                          </a:lnTo>
                          <a:lnTo>
                            <a:pt x="131" y="763"/>
                          </a:lnTo>
                          <a:lnTo>
                            <a:pt x="130" y="770"/>
                          </a:lnTo>
                          <a:lnTo>
                            <a:pt x="129" y="779"/>
                          </a:lnTo>
                          <a:lnTo>
                            <a:pt x="124" y="793"/>
                          </a:lnTo>
                          <a:lnTo>
                            <a:pt x="118" y="806"/>
                          </a:lnTo>
                          <a:lnTo>
                            <a:pt x="111" y="815"/>
                          </a:lnTo>
                          <a:lnTo>
                            <a:pt x="101" y="824"/>
                          </a:lnTo>
                          <a:lnTo>
                            <a:pt x="90" y="830"/>
                          </a:lnTo>
                          <a:lnTo>
                            <a:pt x="78" y="833"/>
                          </a:lnTo>
                          <a:lnTo>
                            <a:pt x="67" y="835"/>
                          </a:lnTo>
                          <a:lnTo>
                            <a:pt x="55" y="834"/>
                          </a:lnTo>
                          <a:lnTo>
                            <a:pt x="42" y="830"/>
                          </a:lnTo>
                          <a:lnTo>
                            <a:pt x="33" y="825"/>
                          </a:lnTo>
                          <a:lnTo>
                            <a:pt x="22" y="818"/>
                          </a:lnTo>
                          <a:lnTo>
                            <a:pt x="14" y="809"/>
                          </a:lnTo>
                          <a:lnTo>
                            <a:pt x="6" y="798"/>
                          </a:lnTo>
                          <a:lnTo>
                            <a:pt x="1" y="786"/>
                          </a:lnTo>
                          <a:lnTo>
                            <a:pt x="0" y="771"/>
                          </a:lnTo>
                          <a:lnTo>
                            <a:pt x="0" y="756"/>
                          </a:lnTo>
                          <a:lnTo>
                            <a:pt x="6" y="704"/>
                          </a:lnTo>
                          <a:lnTo>
                            <a:pt x="15" y="659"/>
                          </a:lnTo>
                          <a:lnTo>
                            <a:pt x="25" y="616"/>
                          </a:lnTo>
                          <a:lnTo>
                            <a:pt x="37" y="579"/>
                          </a:lnTo>
                          <a:lnTo>
                            <a:pt x="51" y="543"/>
                          </a:lnTo>
                          <a:lnTo>
                            <a:pt x="65" y="510"/>
                          </a:lnTo>
                          <a:lnTo>
                            <a:pt x="83" y="479"/>
                          </a:lnTo>
                          <a:lnTo>
                            <a:pt x="100" y="449"/>
                          </a:lnTo>
                          <a:lnTo>
                            <a:pt x="118" y="419"/>
                          </a:lnTo>
                          <a:lnTo>
                            <a:pt x="138" y="389"/>
                          </a:lnTo>
                          <a:lnTo>
                            <a:pt x="157" y="359"/>
                          </a:lnTo>
                          <a:lnTo>
                            <a:pt x="179" y="328"/>
                          </a:lnTo>
                          <a:lnTo>
                            <a:pt x="200" y="294"/>
                          </a:lnTo>
                          <a:lnTo>
                            <a:pt x="222" y="259"/>
                          </a:lnTo>
                          <a:lnTo>
                            <a:pt x="244" y="222"/>
                          </a:lnTo>
                          <a:lnTo>
                            <a:pt x="266" y="181"/>
                          </a:lnTo>
                          <a:lnTo>
                            <a:pt x="269" y="170"/>
                          </a:lnTo>
                          <a:lnTo>
                            <a:pt x="276" y="161"/>
                          </a:lnTo>
                          <a:lnTo>
                            <a:pt x="282" y="151"/>
                          </a:lnTo>
                          <a:lnTo>
                            <a:pt x="288" y="142"/>
                          </a:lnTo>
                          <a:lnTo>
                            <a:pt x="294" y="133"/>
                          </a:lnTo>
                          <a:lnTo>
                            <a:pt x="301" y="123"/>
                          </a:lnTo>
                          <a:lnTo>
                            <a:pt x="307" y="115"/>
                          </a:lnTo>
                          <a:lnTo>
                            <a:pt x="313" y="106"/>
                          </a:lnTo>
                          <a:lnTo>
                            <a:pt x="319" y="97"/>
                          </a:lnTo>
                          <a:lnTo>
                            <a:pt x="326" y="87"/>
                          </a:lnTo>
                          <a:lnTo>
                            <a:pt x="330" y="77"/>
                          </a:lnTo>
                          <a:lnTo>
                            <a:pt x="335" y="67"/>
                          </a:lnTo>
                          <a:lnTo>
                            <a:pt x="339" y="56"/>
                          </a:lnTo>
                          <a:lnTo>
                            <a:pt x="343" y="46"/>
                          </a:lnTo>
                          <a:lnTo>
                            <a:pt x="344" y="36"/>
                          </a:lnTo>
                          <a:lnTo>
                            <a:pt x="345" y="25"/>
                          </a:lnTo>
                          <a:lnTo>
                            <a:pt x="345" y="18"/>
                          </a:lnTo>
                          <a:lnTo>
                            <a:pt x="346" y="14"/>
                          </a:lnTo>
                          <a:lnTo>
                            <a:pt x="349" y="9"/>
                          </a:lnTo>
                          <a:lnTo>
                            <a:pt x="352" y="6"/>
                          </a:lnTo>
                          <a:lnTo>
                            <a:pt x="356" y="3"/>
                          </a:lnTo>
                          <a:lnTo>
                            <a:pt x="360" y="1"/>
                          </a:lnTo>
                          <a:lnTo>
                            <a:pt x="365" y="0"/>
                          </a:lnTo>
                          <a:lnTo>
                            <a:pt x="370" y="0"/>
                          </a:lnTo>
                          <a:lnTo>
                            <a:pt x="374" y="0"/>
                          </a:lnTo>
                          <a:lnTo>
                            <a:pt x="379" y="1"/>
                          </a:lnTo>
                          <a:lnTo>
                            <a:pt x="383" y="3"/>
                          </a:lnTo>
                          <a:lnTo>
                            <a:pt x="387" y="6"/>
                          </a:lnTo>
                          <a:lnTo>
                            <a:pt x="389" y="9"/>
                          </a:lnTo>
                          <a:lnTo>
                            <a:pt x="393" y="14"/>
                          </a:lnTo>
                          <a:lnTo>
                            <a:pt x="394" y="18"/>
                          </a:lnTo>
                          <a:lnTo>
                            <a:pt x="395" y="25"/>
                          </a:lnTo>
                          <a:lnTo>
                            <a:pt x="395" y="25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3" name="Google Shape;747;p21">
                      <a:extLst>
                        <a:ext uri="{FF2B5EF4-FFF2-40B4-BE49-F238E27FC236}">
                          <a16:creationId xmlns:a16="http://schemas.microsoft.com/office/drawing/2014/main" id="{57D3767F-40B3-CF14-5B35-80AE24ACA7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23961" y="3512716"/>
                      <a:ext cx="311150" cy="485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5" h="1472" extrusionOk="0">
                          <a:moveTo>
                            <a:pt x="150" y="1387"/>
                          </a:moveTo>
                          <a:lnTo>
                            <a:pt x="152" y="1381"/>
                          </a:lnTo>
                          <a:lnTo>
                            <a:pt x="154" y="1376"/>
                          </a:lnTo>
                          <a:lnTo>
                            <a:pt x="156" y="1371"/>
                          </a:lnTo>
                          <a:lnTo>
                            <a:pt x="159" y="1366"/>
                          </a:lnTo>
                          <a:lnTo>
                            <a:pt x="161" y="1361"/>
                          </a:lnTo>
                          <a:lnTo>
                            <a:pt x="164" y="1356"/>
                          </a:lnTo>
                          <a:lnTo>
                            <a:pt x="166" y="1350"/>
                          </a:lnTo>
                          <a:lnTo>
                            <a:pt x="170" y="1347"/>
                          </a:lnTo>
                          <a:lnTo>
                            <a:pt x="172" y="1340"/>
                          </a:lnTo>
                          <a:lnTo>
                            <a:pt x="176" y="1337"/>
                          </a:lnTo>
                          <a:lnTo>
                            <a:pt x="177" y="1331"/>
                          </a:lnTo>
                          <a:lnTo>
                            <a:pt x="181" y="1327"/>
                          </a:lnTo>
                          <a:lnTo>
                            <a:pt x="183" y="1321"/>
                          </a:lnTo>
                          <a:lnTo>
                            <a:pt x="186" y="1316"/>
                          </a:lnTo>
                          <a:lnTo>
                            <a:pt x="187" y="1311"/>
                          </a:lnTo>
                          <a:lnTo>
                            <a:pt x="191" y="1306"/>
                          </a:lnTo>
                          <a:lnTo>
                            <a:pt x="203" y="1261"/>
                          </a:lnTo>
                          <a:lnTo>
                            <a:pt x="210" y="1217"/>
                          </a:lnTo>
                          <a:lnTo>
                            <a:pt x="213" y="1173"/>
                          </a:lnTo>
                          <a:lnTo>
                            <a:pt x="210" y="1132"/>
                          </a:lnTo>
                          <a:lnTo>
                            <a:pt x="204" y="1088"/>
                          </a:lnTo>
                          <a:lnTo>
                            <a:pt x="194" y="1048"/>
                          </a:lnTo>
                          <a:lnTo>
                            <a:pt x="181" y="1006"/>
                          </a:lnTo>
                          <a:lnTo>
                            <a:pt x="166" y="966"/>
                          </a:lnTo>
                          <a:lnTo>
                            <a:pt x="148" y="924"/>
                          </a:lnTo>
                          <a:lnTo>
                            <a:pt x="130" y="885"/>
                          </a:lnTo>
                          <a:lnTo>
                            <a:pt x="111" y="845"/>
                          </a:lnTo>
                          <a:lnTo>
                            <a:pt x="92" y="806"/>
                          </a:lnTo>
                          <a:lnTo>
                            <a:pt x="73" y="767"/>
                          </a:lnTo>
                          <a:lnTo>
                            <a:pt x="56" y="728"/>
                          </a:lnTo>
                          <a:lnTo>
                            <a:pt x="40" y="690"/>
                          </a:lnTo>
                          <a:lnTo>
                            <a:pt x="28" y="652"/>
                          </a:lnTo>
                          <a:lnTo>
                            <a:pt x="17" y="617"/>
                          </a:lnTo>
                          <a:lnTo>
                            <a:pt x="10" y="581"/>
                          </a:lnTo>
                          <a:lnTo>
                            <a:pt x="5" y="546"/>
                          </a:lnTo>
                          <a:lnTo>
                            <a:pt x="1" y="509"/>
                          </a:lnTo>
                          <a:lnTo>
                            <a:pt x="0" y="473"/>
                          </a:lnTo>
                          <a:lnTo>
                            <a:pt x="1" y="436"/>
                          </a:lnTo>
                          <a:lnTo>
                            <a:pt x="5" y="401"/>
                          </a:lnTo>
                          <a:lnTo>
                            <a:pt x="11" y="365"/>
                          </a:lnTo>
                          <a:lnTo>
                            <a:pt x="20" y="330"/>
                          </a:lnTo>
                          <a:lnTo>
                            <a:pt x="31" y="297"/>
                          </a:lnTo>
                          <a:lnTo>
                            <a:pt x="43" y="263"/>
                          </a:lnTo>
                          <a:lnTo>
                            <a:pt x="60" y="231"/>
                          </a:lnTo>
                          <a:lnTo>
                            <a:pt x="78" y="200"/>
                          </a:lnTo>
                          <a:lnTo>
                            <a:pt x="99" y="172"/>
                          </a:lnTo>
                          <a:lnTo>
                            <a:pt x="123" y="146"/>
                          </a:lnTo>
                          <a:lnTo>
                            <a:pt x="150" y="120"/>
                          </a:lnTo>
                          <a:lnTo>
                            <a:pt x="196" y="86"/>
                          </a:lnTo>
                          <a:lnTo>
                            <a:pt x="243" y="56"/>
                          </a:lnTo>
                          <a:lnTo>
                            <a:pt x="293" y="33"/>
                          </a:lnTo>
                          <a:lnTo>
                            <a:pt x="346" y="17"/>
                          </a:lnTo>
                          <a:lnTo>
                            <a:pt x="398" y="5"/>
                          </a:lnTo>
                          <a:lnTo>
                            <a:pt x="452" y="0"/>
                          </a:lnTo>
                          <a:lnTo>
                            <a:pt x="506" y="0"/>
                          </a:lnTo>
                          <a:lnTo>
                            <a:pt x="559" y="6"/>
                          </a:lnTo>
                          <a:lnTo>
                            <a:pt x="612" y="16"/>
                          </a:lnTo>
                          <a:lnTo>
                            <a:pt x="663" y="33"/>
                          </a:lnTo>
                          <a:lnTo>
                            <a:pt x="711" y="55"/>
                          </a:lnTo>
                          <a:lnTo>
                            <a:pt x="757" y="83"/>
                          </a:lnTo>
                          <a:lnTo>
                            <a:pt x="799" y="116"/>
                          </a:lnTo>
                          <a:lnTo>
                            <a:pt x="838" y="155"/>
                          </a:lnTo>
                          <a:lnTo>
                            <a:pt x="872" y="200"/>
                          </a:lnTo>
                          <a:lnTo>
                            <a:pt x="901" y="250"/>
                          </a:lnTo>
                          <a:lnTo>
                            <a:pt x="918" y="287"/>
                          </a:lnTo>
                          <a:lnTo>
                            <a:pt x="934" y="327"/>
                          </a:lnTo>
                          <a:lnTo>
                            <a:pt x="948" y="366"/>
                          </a:lnTo>
                          <a:lnTo>
                            <a:pt x="959" y="408"/>
                          </a:lnTo>
                          <a:lnTo>
                            <a:pt x="966" y="447"/>
                          </a:lnTo>
                          <a:lnTo>
                            <a:pt x="971" y="488"/>
                          </a:lnTo>
                          <a:lnTo>
                            <a:pt x="975" y="530"/>
                          </a:lnTo>
                          <a:lnTo>
                            <a:pt x="975" y="571"/>
                          </a:lnTo>
                          <a:lnTo>
                            <a:pt x="972" y="612"/>
                          </a:lnTo>
                          <a:lnTo>
                            <a:pt x="968" y="653"/>
                          </a:lnTo>
                          <a:lnTo>
                            <a:pt x="960" y="694"/>
                          </a:lnTo>
                          <a:lnTo>
                            <a:pt x="951" y="735"/>
                          </a:lnTo>
                          <a:lnTo>
                            <a:pt x="939" y="774"/>
                          </a:lnTo>
                          <a:lnTo>
                            <a:pt x="924" y="814"/>
                          </a:lnTo>
                          <a:lnTo>
                            <a:pt x="909" y="853"/>
                          </a:lnTo>
                          <a:lnTo>
                            <a:pt x="890" y="891"/>
                          </a:lnTo>
                          <a:lnTo>
                            <a:pt x="870" y="928"/>
                          </a:lnTo>
                          <a:lnTo>
                            <a:pt x="849" y="963"/>
                          </a:lnTo>
                          <a:lnTo>
                            <a:pt x="828" y="995"/>
                          </a:lnTo>
                          <a:lnTo>
                            <a:pt x="807" y="1027"/>
                          </a:lnTo>
                          <a:lnTo>
                            <a:pt x="786" y="1057"/>
                          </a:lnTo>
                          <a:lnTo>
                            <a:pt x="767" y="1088"/>
                          </a:lnTo>
                          <a:lnTo>
                            <a:pt x="749" y="1117"/>
                          </a:lnTo>
                          <a:lnTo>
                            <a:pt x="732" y="1148"/>
                          </a:lnTo>
                          <a:lnTo>
                            <a:pt x="714" y="1178"/>
                          </a:lnTo>
                          <a:lnTo>
                            <a:pt x="700" y="1210"/>
                          </a:lnTo>
                          <a:lnTo>
                            <a:pt x="688" y="1243"/>
                          </a:lnTo>
                          <a:lnTo>
                            <a:pt x="677" y="1277"/>
                          </a:lnTo>
                          <a:lnTo>
                            <a:pt x="667" y="1314"/>
                          </a:lnTo>
                          <a:lnTo>
                            <a:pt x="661" y="1353"/>
                          </a:lnTo>
                          <a:lnTo>
                            <a:pt x="656" y="1394"/>
                          </a:lnTo>
                          <a:lnTo>
                            <a:pt x="655" y="1439"/>
                          </a:lnTo>
                          <a:lnTo>
                            <a:pt x="653" y="1447"/>
                          </a:lnTo>
                          <a:lnTo>
                            <a:pt x="652" y="1454"/>
                          </a:lnTo>
                          <a:lnTo>
                            <a:pt x="647" y="1459"/>
                          </a:lnTo>
                          <a:lnTo>
                            <a:pt x="644" y="1464"/>
                          </a:lnTo>
                          <a:lnTo>
                            <a:pt x="638" y="1467"/>
                          </a:lnTo>
                          <a:lnTo>
                            <a:pt x="633" y="1470"/>
                          </a:lnTo>
                          <a:lnTo>
                            <a:pt x="627" y="1471"/>
                          </a:lnTo>
                          <a:lnTo>
                            <a:pt x="620" y="1472"/>
                          </a:lnTo>
                          <a:lnTo>
                            <a:pt x="613" y="1471"/>
                          </a:lnTo>
                          <a:lnTo>
                            <a:pt x="606" y="1470"/>
                          </a:lnTo>
                          <a:lnTo>
                            <a:pt x="600" y="1467"/>
                          </a:lnTo>
                          <a:lnTo>
                            <a:pt x="596" y="1464"/>
                          </a:lnTo>
                          <a:lnTo>
                            <a:pt x="591" y="1459"/>
                          </a:lnTo>
                          <a:lnTo>
                            <a:pt x="587" y="1454"/>
                          </a:lnTo>
                          <a:lnTo>
                            <a:pt x="585" y="1447"/>
                          </a:lnTo>
                          <a:lnTo>
                            <a:pt x="585" y="1439"/>
                          </a:lnTo>
                          <a:lnTo>
                            <a:pt x="586" y="1390"/>
                          </a:lnTo>
                          <a:lnTo>
                            <a:pt x="591" y="1345"/>
                          </a:lnTo>
                          <a:lnTo>
                            <a:pt x="597" y="1304"/>
                          </a:lnTo>
                          <a:lnTo>
                            <a:pt x="607" y="1265"/>
                          </a:lnTo>
                          <a:lnTo>
                            <a:pt x="619" y="1228"/>
                          </a:lnTo>
                          <a:lnTo>
                            <a:pt x="633" y="1194"/>
                          </a:lnTo>
                          <a:lnTo>
                            <a:pt x="647" y="1160"/>
                          </a:lnTo>
                          <a:lnTo>
                            <a:pt x="666" y="1128"/>
                          </a:lnTo>
                          <a:lnTo>
                            <a:pt x="683" y="1096"/>
                          </a:lnTo>
                          <a:lnTo>
                            <a:pt x="702" y="1066"/>
                          </a:lnTo>
                          <a:lnTo>
                            <a:pt x="723" y="1033"/>
                          </a:lnTo>
                          <a:lnTo>
                            <a:pt x="744" y="1002"/>
                          </a:lnTo>
                          <a:lnTo>
                            <a:pt x="766" y="968"/>
                          </a:lnTo>
                          <a:lnTo>
                            <a:pt x="788" y="934"/>
                          </a:lnTo>
                          <a:lnTo>
                            <a:pt x="810" y="897"/>
                          </a:lnTo>
                          <a:lnTo>
                            <a:pt x="830" y="858"/>
                          </a:lnTo>
                          <a:lnTo>
                            <a:pt x="865" y="778"/>
                          </a:lnTo>
                          <a:lnTo>
                            <a:pt x="889" y="697"/>
                          </a:lnTo>
                          <a:lnTo>
                            <a:pt x="901" y="614"/>
                          </a:lnTo>
                          <a:lnTo>
                            <a:pt x="904" y="531"/>
                          </a:lnTo>
                          <a:lnTo>
                            <a:pt x="895" y="451"/>
                          </a:lnTo>
                          <a:lnTo>
                            <a:pt x="879" y="373"/>
                          </a:lnTo>
                          <a:lnTo>
                            <a:pt x="852" y="299"/>
                          </a:lnTo>
                          <a:lnTo>
                            <a:pt x="818" y="233"/>
                          </a:lnTo>
                          <a:lnTo>
                            <a:pt x="774" y="175"/>
                          </a:lnTo>
                          <a:lnTo>
                            <a:pt x="724" y="125"/>
                          </a:lnTo>
                          <a:lnTo>
                            <a:pt x="666" y="87"/>
                          </a:lnTo>
                          <a:lnTo>
                            <a:pt x="600" y="61"/>
                          </a:lnTo>
                          <a:lnTo>
                            <a:pt x="528" y="48"/>
                          </a:lnTo>
                          <a:lnTo>
                            <a:pt x="449" y="52"/>
                          </a:lnTo>
                          <a:lnTo>
                            <a:pt x="365" y="72"/>
                          </a:lnTo>
                          <a:lnTo>
                            <a:pt x="276" y="111"/>
                          </a:lnTo>
                          <a:lnTo>
                            <a:pt x="238" y="131"/>
                          </a:lnTo>
                          <a:lnTo>
                            <a:pt x="205" y="154"/>
                          </a:lnTo>
                          <a:lnTo>
                            <a:pt x="175" y="178"/>
                          </a:lnTo>
                          <a:lnTo>
                            <a:pt x="149" y="207"/>
                          </a:lnTo>
                          <a:lnTo>
                            <a:pt x="126" y="236"/>
                          </a:lnTo>
                          <a:lnTo>
                            <a:pt x="106" y="268"/>
                          </a:lnTo>
                          <a:lnTo>
                            <a:pt x="89" y="301"/>
                          </a:lnTo>
                          <a:lnTo>
                            <a:pt x="76" y="335"/>
                          </a:lnTo>
                          <a:lnTo>
                            <a:pt x="65" y="369"/>
                          </a:lnTo>
                          <a:lnTo>
                            <a:pt x="58" y="407"/>
                          </a:lnTo>
                          <a:lnTo>
                            <a:pt x="53" y="443"/>
                          </a:lnTo>
                          <a:lnTo>
                            <a:pt x="51" y="482"/>
                          </a:lnTo>
                          <a:lnTo>
                            <a:pt x="53" y="520"/>
                          </a:lnTo>
                          <a:lnTo>
                            <a:pt x="56" y="559"/>
                          </a:lnTo>
                          <a:lnTo>
                            <a:pt x="64" y="600"/>
                          </a:lnTo>
                          <a:lnTo>
                            <a:pt x="75" y="639"/>
                          </a:lnTo>
                          <a:lnTo>
                            <a:pt x="80" y="658"/>
                          </a:lnTo>
                          <a:lnTo>
                            <a:pt x="86" y="676"/>
                          </a:lnTo>
                          <a:lnTo>
                            <a:pt x="93" y="696"/>
                          </a:lnTo>
                          <a:lnTo>
                            <a:pt x="101" y="714"/>
                          </a:lnTo>
                          <a:lnTo>
                            <a:pt x="109" y="733"/>
                          </a:lnTo>
                          <a:lnTo>
                            <a:pt x="117" y="752"/>
                          </a:lnTo>
                          <a:lnTo>
                            <a:pt x="125" y="770"/>
                          </a:lnTo>
                          <a:lnTo>
                            <a:pt x="134" y="789"/>
                          </a:lnTo>
                          <a:lnTo>
                            <a:pt x="142" y="806"/>
                          </a:lnTo>
                          <a:lnTo>
                            <a:pt x="150" y="825"/>
                          </a:lnTo>
                          <a:lnTo>
                            <a:pt x="159" y="844"/>
                          </a:lnTo>
                          <a:lnTo>
                            <a:pt x="167" y="862"/>
                          </a:lnTo>
                          <a:lnTo>
                            <a:pt x="175" y="880"/>
                          </a:lnTo>
                          <a:lnTo>
                            <a:pt x="182" y="899"/>
                          </a:lnTo>
                          <a:lnTo>
                            <a:pt x="189" y="918"/>
                          </a:lnTo>
                          <a:lnTo>
                            <a:pt x="197" y="938"/>
                          </a:lnTo>
                          <a:lnTo>
                            <a:pt x="204" y="963"/>
                          </a:lnTo>
                          <a:lnTo>
                            <a:pt x="213" y="990"/>
                          </a:lnTo>
                          <a:lnTo>
                            <a:pt x="219" y="1018"/>
                          </a:lnTo>
                          <a:lnTo>
                            <a:pt x="226" y="1049"/>
                          </a:lnTo>
                          <a:lnTo>
                            <a:pt x="231" y="1079"/>
                          </a:lnTo>
                          <a:lnTo>
                            <a:pt x="236" y="1111"/>
                          </a:lnTo>
                          <a:lnTo>
                            <a:pt x="238" y="1144"/>
                          </a:lnTo>
                          <a:lnTo>
                            <a:pt x="241" y="1176"/>
                          </a:lnTo>
                          <a:lnTo>
                            <a:pt x="239" y="1207"/>
                          </a:lnTo>
                          <a:lnTo>
                            <a:pt x="237" y="1239"/>
                          </a:lnTo>
                          <a:lnTo>
                            <a:pt x="232" y="1268"/>
                          </a:lnTo>
                          <a:lnTo>
                            <a:pt x="226" y="1299"/>
                          </a:lnTo>
                          <a:lnTo>
                            <a:pt x="216" y="1327"/>
                          </a:lnTo>
                          <a:lnTo>
                            <a:pt x="204" y="1354"/>
                          </a:lnTo>
                          <a:lnTo>
                            <a:pt x="188" y="1377"/>
                          </a:lnTo>
                          <a:lnTo>
                            <a:pt x="170" y="1400"/>
                          </a:lnTo>
                          <a:lnTo>
                            <a:pt x="165" y="1401"/>
                          </a:lnTo>
                          <a:lnTo>
                            <a:pt x="160" y="1404"/>
                          </a:lnTo>
                          <a:lnTo>
                            <a:pt x="156" y="1403"/>
                          </a:lnTo>
                          <a:lnTo>
                            <a:pt x="154" y="1401"/>
                          </a:lnTo>
                          <a:lnTo>
                            <a:pt x="152" y="1399"/>
                          </a:lnTo>
                          <a:lnTo>
                            <a:pt x="149" y="1395"/>
                          </a:lnTo>
                          <a:lnTo>
                            <a:pt x="149" y="1390"/>
                          </a:lnTo>
                          <a:lnTo>
                            <a:pt x="150" y="1387"/>
                          </a:lnTo>
                          <a:lnTo>
                            <a:pt x="150" y="138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4" name="Google Shape;748;p21">
                      <a:extLst>
                        <a:ext uri="{FF2B5EF4-FFF2-40B4-BE49-F238E27FC236}">
                          <a16:creationId xmlns:a16="http://schemas.microsoft.com/office/drawing/2014/main" id="{4427BCA6-28C9-6AE1-1C03-3D4862DF0C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50948" y="3963566"/>
                      <a:ext cx="193675" cy="714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1" h="219" extrusionOk="0">
                          <a:moveTo>
                            <a:pt x="91" y="27"/>
                          </a:moveTo>
                          <a:lnTo>
                            <a:pt x="67" y="42"/>
                          </a:lnTo>
                          <a:lnTo>
                            <a:pt x="53" y="57"/>
                          </a:lnTo>
                          <a:lnTo>
                            <a:pt x="44" y="72"/>
                          </a:lnTo>
                          <a:lnTo>
                            <a:pt x="44" y="87"/>
                          </a:lnTo>
                          <a:lnTo>
                            <a:pt x="49" y="100"/>
                          </a:lnTo>
                          <a:lnTo>
                            <a:pt x="59" y="112"/>
                          </a:lnTo>
                          <a:lnTo>
                            <a:pt x="73" y="125"/>
                          </a:lnTo>
                          <a:lnTo>
                            <a:pt x="92" y="136"/>
                          </a:lnTo>
                          <a:lnTo>
                            <a:pt x="113" y="144"/>
                          </a:lnTo>
                          <a:lnTo>
                            <a:pt x="136" y="153"/>
                          </a:lnTo>
                          <a:lnTo>
                            <a:pt x="159" y="160"/>
                          </a:lnTo>
                          <a:lnTo>
                            <a:pt x="185" y="166"/>
                          </a:lnTo>
                          <a:lnTo>
                            <a:pt x="209" y="170"/>
                          </a:lnTo>
                          <a:lnTo>
                            <a:pt x="232" y="173"/>
                          </a:lnTo>
                          <a:lnTo>
                            <a:pt x="254" y="176"/>
                          </a:lnTo>
                          <a:lnTo>
                            <a:pt x="274" y="177"/>
                          </a:lnTo>
                          <a:lnTo>
                            <a:pt x="283" y="175"/>
                          </a:lnTo>
                          <a:lnTo>
                            <a:pt x="294" y="173"/>
                          </a:lnTo>
                          <a:lnTo>
                            <a:pt x="305" y="172"/>
                          </a:lnTo>
                          <a:lnTo>
                            <a:pt x="316" y="171"/>
                          </a:lnTo>
                          <a:lnTo>
                            <a:pt x="327" y="169"/>
                          </a:lnTo>
                          <a:lnTo>
                            <a:pt x="338" y="167"/>
                          </a:lnTo>
                          <a:lnTo>
                            <a:pt x="349" y="165"/>
                          </a:lnTo>
                          <a:lnTo>
                            <a:pt x="360" y="164"/>
                          </a:lnTo>
                          <a:lnTo>
                            <a:pt x="370" y="161"/>
                          </a:lnTo>
                          <a:lnTo>
                            <a:pt x="381" y="159"/>
                          </a:lnTo>
                          <a:lnTo>
                            <a:pt x="392" y="156"/>
                          </a:lnTo>
                          <a:lnTo>
                            <a:pt x="403" y="155"/>
                          </a:lnTo>
                          <a:lnTo>
                            <a:pt x="413" y="153"/>
                          </a:lnTo>
                          <a:lnTo>
                            <a:pt x="424" y="150"/>
                          </a:lnTo>
                          <a:lnTo>
                            <a:pt x="435" y="149"/>
                          </a:lnTo>
                          <a:lnTo>
                            <a:pt x="446" y="147"/>
                          </a:lnTo>
                          <a:lnTo>
                            <a:pt x="457" y="143"/>
                          </a:lnTo>
                          <a:lnTo>
                            <a:pt x="468" y="140"/>
                          </a:lnTo>
                          <a:lnTo>
                            <a:pt x="476" y="138"/>
                          </a:lnTo>
                          <a:lnTo>
                            <a:pt x="485" y="134"/>
                          </a:lnTo>
                          <a:lnTo>
                            <a:pt x="492" y="132"/>
                          </a:lnTo>
                          <a:lnTo>
                            <a:pt x="500" y="128"/>
                          </a:lnTo>
                          <a:lnTo>
                            <a:pt x="506" y="125"/>
                          </a:lnTo>
                          <a:lnTo>
                            <a:pt x="512" y="121"/>
                          </a:lnTo>
                          <a:lnTo>
                            <a:pt x="517" y="116"/>
                          </a:lnTo>
                          <a:lnTo>
                            <a:pt x="522" y="110"/>
                          </a:lnTo>
                          <a:lnTo>
                            <a:pt x="526" y="104"/>
                          </a:lnTo>
                          <a:lnTo>
                            <a:pt x="531" y="98"/>
                          </a:lnTo>
                          <a:lnTo>
                            <a:pt x="535" y="89"/>
                          </a:lnTo>
                          <a:lnTo>
                            <a:pt x="540" y="81"/>
                          </a:lnTo>
                          <a:lnTo>
                            <a:pt x="544" y="71"/>
                          </a:lnTo>
                          <a:lnTo>
                            <a:pt x="548" y="60"/>
                          </a:lnTo>
                          <a:lnTo>
                            <a:pt x="551" y="53"/>
                          </a:lnTo>
                          <a:lnTo>
                            <a:pt x="555" y="48"/>
                          </a:lnTo>
                          <a:lnTo>
                            <a:pt x="558" y="43"/>
                          </a:lnTo>
                          <a:lnTo>
                            <a:pt x="562" y="40"/>
                          </a:lnTo>
                          <a:lnTo>
                            <a:pt x="566" y="38"/>
                          </a:lnTo>
                          <a:lnTo>
                            <a:pt x="570" y="35"/>
                          </a:lnTo>
                          <a:lnTo>
                            <a:pt x="575" y="35"/>
                          </a:lnTo>
                          <a:lnTo>
                            <a:pt x="580" y="35"/>
                          </a:lnTo>
                          <a:lnTo>
                            <a:pt x="583" y="35"/>
                          </a:lnTo>
                          <a:lnTo>
                            <a:pt x="587" y="38"/>
                          </a:lnTo>
                          <a:lnTo>
                            <a:pt x="590" y="40"/>
                          </a:lnTo>
                          <a:lnTo>
                            <a:pt x="595" y="45"/>
                          </a:lnTo>
                          <a:lnTo>
                            <a:pt x="596" y="49"/>
                          </a:lnTo>
                          <a:lnTo>
                            <a:pt x="600" y="54"/>
                          </a:lnTo>
                          <a:lnTo>
                            <a:pt x="601" y="60"/>
                          </a:lnTo>
                          <a:lnTo>
                            <a:pt x="601" y="67"/>
                          </a:lnTo>
                          <a:lnTo>
                            <a:pt x="597" y="95"/>
                          </a:lnTo>
                          <a:lnTo>
                            <a:pt x="584" y="121"/>
                          </a:lnTo>
                          <a:lnTo>
                            <a:pt x="563" y="143"/>
                          </a:lnTo>
                          <a:lnTo>
                            <a:pt x="535" y="164"/>
                          </a:lnTo>
                          <a:lnTo>
                            <a:pt x="500" y="179"/>
                          </a:lnTo>
                          <a:lnTo>
                            <a:pt x="461" y="194"/>
                          </a:lnTo>
                          <a:lnTo>
                            <a:pt x="418" y="205"/>
                          </a:lnTo>
                          <a:lnTo>
                            <a:pt x="374" y="214"/>
                          </a:lnTo>
                          <a:lnTo>
                            <a:pt x="325" y="217"/>
                          </a:lnTo>
                          <a:lnTo>
                            <a:pt x="279" y="219"/>
                          </a:lnTo>
                          <a:lnTo>
                            <a:pt x="231" y="215"/>
                          </a:lnTo>
                          <a:lnTo>
                            <a:pt x="186" y="210"/>
                          </a:lnTo>
                          <a:lnTo>
                            <a:pt x="143" y="200"/>
                          </a:lnTo>
                          <a:lnTo>
                            <a:pt x="105" y="186"/>
                          </a:lnTo>
                          <a:lnTo>
                            <a:pt x="71" y="169"/>
                          </a:lnTo>
                          <a:lnTo>
                            <a:pt x="44" y="147"/>
                          </a:lnTo>
                          <a:lnTo>
                            <a:pt x="20" y="120"/>
                          </a:lnTo>
                          <a:lnTo>
                            <a:pt x="6" y="95"/>
                          </a:lnTo>
                          <a:lnTo>
                            <a:pt x="0" y="75"/>
                          </a:lnTo>
                          <a:lnTo>
                            <a:pt x="1" y="57"/>
                          </a:lnTo>
                          <a:lnTo>
                            <a:pt x="8" y="40"/>
                          </a:lnTo>
                          <a:lnTo>
                            <a:pt x="18" y="28"/>
                          </a:lnTo>
                          <a:lnTo>
                            <a:pt x="32" y="18"/>
                          </a:lnTo>
                          <a:lnTo>
                            <a:pt x="48" y="11"/>
                          </a:lnTo>
                          <a:lnTo>
                            <a:pt x="62" y="5"/>
                          </a:lnTo>
                          <a:lnTo>
                            <a:pt x="78" y="1"/>
                          </a:lnTo>
                          <a:lnTo>
                            <a:pt x="92" y="0"/>
                          </a:lnTo>
                          <a:lnTo>
                            <a:pt x="103" y="1"/>
                          </a:lnTo>
                          <a:lnTo>
                            <a:pt x="109" y="5"/>
                          </a:lnTo>
                          <a:lnTo>
                            <a:pt x="110" y="10"/>
                          </a:lnTo>
                          <a:lnTo>
                            <a:pt x="104" y="17"/>
                          </a:lnTo>
                          <a:lnTo>
                            <a:pt x="91" y="27"/>
                          </a:lnTo>
                          <a:lnTo>
                            <a:pt x="91" y="2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5" name="Google Shape;749;p21">
                      <a:extLst>
                        <a:ext uri="{FF2B5EF4-FFF2-40B4-BE49-F238E27FC236}">
                          <a16:creationId xmlns:a16="http://schemas.microsoft.com/office/drawing/2014/main" id="{10821ACC-C1D4-7617-2838-775D653E5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4923" y="3741316"/>
                      <a:ext cx="53975" cy="295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" h="898" extrusionOk="0">
                          <a:moveTo>
                            <a:pt x="3" y="875"/>
                          </a:moveTo>
                          <a:lnTo>
                            <a:pt x="9" y="861"/>
                          </a:lnTo>
                          <a:lnTo>
                            <a:pt x="15" y="847"/>
                          </a:lnTo>
                          <a:lnTo>
                            <a:pt x="21" y="833"/>
                          </a:lnTo>
                          <a:lnTo>
                            <a:pt x="25" y="820"/>
                          </a:lnTo>
                          <a:lnTo>
                            <a:pt x="28" y="807"/>
                          </a:lnTo>
                          <a:lnTo>
                            <a:pt x="32" y="793"/>
                          </a:lnTo>
                          <a:lnTo>
                            <a:pt x="34" y="781"/>
                          </a:lnTo>
                          <a:lnTo>
                            <a:pt x="38" y="769"/>
                          </a:lnTo>
                          <a:lnTo>
                            <a:pt x="39" y="754"/>
                          </a:lnTo>
                          <a:lnTo>
                            <a:pt x="42" y="742"/>
                          </a:lnTo>
                          <a:lnTo>
                            <a:pt x="44" y="728"/>
                          </a:lnTo>
                          <a:lnTo>
                            <a:pt x="45" y="715"/>
                          </a:lnTo>
                          <a:lnTo>
                            <a:pt x="48" y="701"/>
                          </a:lnTo>
                          <a:lnTo>
                            <a:pt x="50" y="686"/>
                          </a:lnTo>
                          <a:lnTo>
                            <a:pt x="51" y="670"/>
                          </a:lnTo>
                          <a:lnTo>
                            <a:pt x="56" y="656"/>
                          </a:lnTo>
                          <a:lnTo>
                            <a:pt x="61" y="619"/>
                          </a:lnTo>
                          <a:lnTo>
                            <a:pt x="67" y="586"/>
                          </a:lnTo>
                          <a:lnTo>
                            <a:pt x="72" y="553"/>
                          </a:lnTo>
                          <a:lnTo>
                            <a:pt x="77" y="523"/>
                          </a:lnTo>
                          <a:lnTo>
                            <a:pt x="81" y="492"/>
                          </a:lnTo>
                          <a:lnTo>
                            <a:pt x="84" y="463"/>
                          </a:lnTo>
                          <a:lnTo>
                            <a:pt x="86" y="433"/>
                          </a:lnTo>
                          <a:lnTo>
                            <a:pt x="89" y="404"/>
                          </a:lnTo>
                          <a:lnTo>
                            <a:pt x="90" y="375"/>
                          </a:lnTo>
                          <a:lnTo>
                            <a:pt x="92" y="346"/>
                          </a:lnTo>
                          <a:lnTo>
                            <a:pt x="93" y="316"/>
                          </a:lnTo>
                          <a:lnTo>
                            <a:pt x="94" y="286"/>
                          </a:lnTo>
                          <a:lnTo>
                            <a:pt x="94" y="254"/>
                          </a:lnTo>
                          <a:lnTo>
                            <a:pt x="95" y="222"/>
                          </a:lnTo>
                          <a:lnTo>
                            <a:pt x="95" y="189"/>
                          </a:lnTo>
                          <a:lnTo>
                            <a:pt x="95" y="154"/>
                          </a:lnTo>
                          <a:lnTo>
                            <a:pt x="97" y="144"/>
                          </a:lnTo>
                          <a:lnTo>
                            <a:pt x="97" y="134"/>
                          </a:lnTo>
                          <a:lnTo>
                            <a:pt x="98" y="126"/>
                          </a:lnTo>
                          <a:lnTo>
                            <a:pt x="99" y="117"/>
                          </a:lnTo>
                          <a:lnTo>
                            <a:pt x="99" y="109"/>
                          </a:lnTo>
                          <a:lnTo>
                            <a:pt x="100" y="101"/>
                          </a:lnTo>
                          <a:lnTo>
                            <a:pt x="100" y="94"/>
                          </a:lnTo>
                          <a:lnTo>
                            <a:pt x="101" y="86"/>
                          </a:lnTo>
                          <a:lnTo>
                            <a:pt x="101" y="78"/>
                          </a:lnTo>
                          <a:lnTo>
                            <a:pt x="103" y="70"/>
                          </a:lnTo>
                          <a:lnTo>
                            <a:pt x="103" y="62"/>
                          </a:lnTo>
                          <a:lnTo>
                            <a:pt x="105" y="55"/>
                          </a:lnTo>
                          <a:lnTo>
                            <a:pt x="105" y="46"/>
                          </a:lnTo>
                          <a:lnTo>
                            <a:pt x="108" y="38"/>
                          </a:lnTo>
                          <a:lnTo>
                            <a:pt x="109" y="29"/>
                          </a:lnTo>
                          <a:lnTo>
                            <a:pt x="112" y="21"/>
                          </a:lnTo>
                          <a:lnTo>
                            <a:pt x="114" y="15"/>
                          </a:lnTo>
                          <a:lnTo>
                            <a:pt x="115" y="10"/>
                          </a:lnTo>
                          <a:lnTo>
                            <a:pt x="119" y="6"/>
                          </a:lnTo>
                          <a:lnTo>
                            <a:pt x="123" y="4"/>
                          </a:lnTo>
                          <a:lnTo>
                            <a:pt x="127" y="1"/>
                          </a:lnTo>
                          <a:lnTo>
                            <a:pt x="132" y="0"/>
                          </a:lnTo>
                          <a:lnTo>
                            <a:pt x="137" y="0"/>
                          </a:lnTo>
                          <a:lnTo>
                            <a:pt x="142" y="1"/>
                          </a:lnTo>
                          <a:lnTo>
                            <a:pt x="147" y="1"/>
                          </a:lnTo>
                          <a:lnTo>
                            <a:pt x="150" y="4"/>
                          </a:lnTo>
                          <a:lnTo>
                            <a:pt x="154" y="6"/>
                          </a:lnTo>
                          <a:lnTo>
                            <a:pt x="158" y="10"/>
                          </a:lnTo>
                          <a:lnTo>
                            <a:pt x="159" y="14"/>
                          </a:lnTo>
                          <a:lnTo>
                            <a:pt x="161" y="18"/>
                          </a:lnTo>
                          <a:lnTo>
                            <a:pt x="163" y="25"/>
                          </a:lnTo>
                          <a:lnTo>
                            <a:pt x="163" y="31"/>
                          </a:lnTo>
                          <a:lnTo>
                            <a:pt x="160" y="39"/>
                          </a:lnTo>
                          <a:lnTo>
                            <a:pt x="158" y="48"/>
                          </a:lnTo>
                          <a:lnTo>
                            <a:pt x="156" y="56"/>
                          </a:lnTo>
                          <a:lnTo>
                            <a:pt x="156" y="65"/>
                          </a:lnTo>
                          <a:lnTo>
                            <a:pt x="156" y="72"/>
                          </a:lnTo>
                          <a:lnTo>
                            <a:pt x="155" y="79"/>
                          </a:lnTo>
                          <a:lnTo>
                            <a:pt x="155" y="87"/>
                          </a:lnTo>
                          <a:lnTo>
                            <a:pt x="155" y="94"/>
                          </a:lnTo>
                          <a:lnTo>
                            <a:pt x="154" y="100"/>
                          </a:lnTo>
                          <a:lnTo>
                            <a:pt x="154" y="108"/>
                          </a:lnTo>
                          <a:lnTo>
                            <a:pt x="153" y="115"/>
                          </a:lnTo>
                          <a:lnTo>
                            <a:pt x="153" y="123"/>
                          </a:lnTo>
                          <a:lnTo>
                            <a:pt x="152" y="131"/>
                          </a:lnTo>
                          <a:lnTo>
                            <a:pt x="150" y="139"/>
                          </a:lnTo>
                          <a:lnTo>
                            <a:pt x="149" y="147"/>
                          </a:lnTo>
                          <a:lnTo>
                            <a:pt x="148" y="158"/>
                          </a:lnTo>
                          <a:lnTo>
                            <a:pt x="148" y="193"/>
                          </a:lnTo>
                          <a:lnTo>
                            <a:pt x="148" y="228"/>
                          </a:lnTo>
                          <a:lnTo>
                            <a:pt x="147" y="260"/>
                          </a:lnTo>
                          <a:lnTo>
                            <a:pt x="145" y="292"/>
                          </a:lnTo>
                          <a:lnTo>
                            <a:pt x="144" y="322"/>
                          </a:lnTo>
                          <a:lnTo>
                            <a:pt x="143" y="353"/>
                          </a:lnTo>
                          <a:lnTo>
                            <a:pt x="141" y="381"/>
                          </a:lnTo>
                          <a:lnTo>
                            <a:pt x="139" y="410"/>
                          </a:lnTo>
                          <a:lnTo>
                            <a:pt x="136" y="440"/>
                          </a:lnTo>
                          <a:lnTo>
                            <a:pt x="133" y="469"/>
                          </a:lnTo>
                          <a:lnTo>
                            <a:pt x="128" y="497"/>
                          </a:lnTo>
                          <a:lnTo>
                            <a:pt x="125" y="527"/>
                          </a:lnTo>
                          <a:lnTo>
                            <a:pt x="119" y="559"/>
                          </a:lnTo>
                          <a:lnTo>
                            <a:pt x="114" y="592"/>
                          </a:lnTo>
                          <a:lnTo>
                            <a:pt x="108" y="626"/>
                          </a:lnTo>
                          <a:lnTo>
                            <a:pt x="103" y="663"/>
                          </a:lnTo>
                          <a:lnTo>
                            <a:pt x="98" y="679"/>
                          </a:lnTo>
                          <a:lnTo>
                            <a:pt x="95" y="696"/>
                          </a:lnTo>
                          <a:lnTo>
                            <a:pt x="92" y="710"/>
                          </a:lnTo>
                          <a:lnTo>
                            <a:pt x="89" y="725"/>
                          </a:lnTo>
                          <a:lnTo>
                            <a:pt x="86" y="739"/>
                          </a:lnTo>
                          <a:lnTo>
                            <a:pt x="83" y="753"/>
                          </a:lnTo>
                          <a:lnTo>
                            <a:pt x="79" y="767"/>
                          </a:lnTo>
                          <a:lnTo>
                            <a:pt x="76" y="780"/>
                          </a:lnTo>
                          <a:lnTo>
                            <a:pt x="71" y="793"/>
                          </a:lnTo>
                          <a:lnTo>
                            <a:pt x="67" y="807"/>
                          </a:lnTo>
                          <a:lnTo>
                            <a:pt x="62" y="819"/>
                          </a:lnTo>
                          <a:lnTo>
                            <a:pt x="58" y="833"/>
                          </a:lnTo>
                          <a:lnTo>
                            <a:pt x="51" y="847"/>
                          </a:lnTo>
                          <a:lnTo>
                            <a:pt x="45" y="861"/>
                          </a:lnTo>
                          <a:lnTo>
                            <a:pt x="39" y="875"/>
                          </a:lnTo>
                          <a:lnTo>
                            <a:pt x="33" y="891"/>
                          </a:lnTo>
                          <a:lnTo>
                            <a:pt x="27" y="895"/>
                          </a:lnTo>
                          <a:lnTo>
                            <a:pt x="22" y="898"/>
                          </a:lnTo>
                          <a:lnTo>
                            <a:pt x="16" y="898"/>
                          </a:lnTo>
                          <a:lnTo>
                            <a:pt x="10" y="897"/>
                          </a:lnTo>
                          <a:lnTo>
                            <a:pt x="5" y="892"/>
                          </a:lnTo>
                          <a:lnTo>
                            <a:pt x="1" y="887"/>
                          </a:lnTo>
                          <a:lnTo>
                            <a:pt x="0" y="881"/>
                          </a:lnTo>
                          <a:lnTo>
                            <a:pt x="3" y="875"/>
                          </a:lnTo>
                          <a:lnTo>
                            <a:pt x="3" y="87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6" name="Google Shape;750;p21">
                      <a:extLst>
                        <a:ext uri="{FF2B5EF4-FFF2-40B4-BE49-F238E27FC236}">
                          <a16:creationId xmlns:a16="http://schemas.microsoft.com/office/drawing/2014/main" id="{6F182928-C245-5CB6-7AC0-FAA3AEDDA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0323" y="3711153"/>
                      <a:ext cx="58738" cy="3206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" h="974" extrusionOk="0">
                          <a:moveTo>
                            <a:pt x="1" y="959"/>
                          </a:moveTo>
                          <a:lnTo>
                            <a:pt x="6" y="918"/>
                          </a:lnTo>
                          <a:lnTo>
                            <a:pt x="10" y="880"/>
                          </a:lnTo>
                          <a:lnTo>
                            <a:pt x="12" y="845"/>
                          </a:lnTo>
                          <a:lnTo>
                            <a:pt x="16" y="811"/>
                          </a:lnTo>
                          <a:lnTo>
                            <a:pt x="16" y="778"/>
                          </a:lnTo>
                          <a:lnTo>
                            <a:pt x="17" y="746"/>
                          </a:lnTo>
                          <a:lnTo>
                            <a:pt x="17" y="713"/>
                          </a:lnTo>
                          <a:lnTo>
                            <a:pt x="19" y="683"/>
                          </a:lnTo>
                          <a:lnTo>
                            <a:pt x="19" y="651"/>
                          </a:lnTo>
                          <a:lnTo>
                            <a:pt x="19" y="619"/>
                          </a:lnTo>
                          <a:lnTo>
                            <a:pt x="19" y="586"/>
                          </a:lnTo>
                          <a:lnTo>
                            <a:pt x="20" y="553"/>
                          </a:lnTo>
                          <a:lnTo>
                            <a:pt x="22" y="518"/>
                          </a:lnTo>
                          <a:lnTo>
                            <a:pt x="25" y="484"/>
                          </a:lnTo>
                          <a:lnTo>
                            <a:pt x="28" y="446"/>
                          </a:lnTo>
                          <a:lnTo>
                            <a:pt x="34" y="407"/>
                          </a:lnTo>
                          <a:lnTo>
                            <a:pt x="33" y="400"/>
                          </a:lnTo>
                          <a:lnTo>
                            <a:pt x="33" y="391"/>
                          </a:lnTo>
                          <a:lnTo>
                            <a:pt x="33" y="384"/>
                          </a:lnTo>
                          <a:lnTo>
                            <a:pt x="33" y="378"/>
                          </a:lnTo>
                          <a:lnTo>
                            <a:pt x="33" y="370"/>
                          </a:lnTo>
                          <a:lnTo>
                            <a:pt x="33" y="363"/>
                          </a:lnTo>
                          <a:lnTo>
                            <a:pt x="33" y="357"/>
                          </a:lnTo>
                          <a:lnTo>
                            <a:pt x="34" y="351"/>
                          </a:lnTo>
                          <a:lnTo>
                            <a:pt x="34" y="343"/>
                          </a:lnTo>
                          <a:lnTo>
                            <a:pt x="34" y="337"/>
                          </a:lnTo>
                          <a:lnTo>
                            <a:pt x="36" y="330"/>
                          </a:lnTo>
                          <a:lnTo>
                            <a:pt x="37" y="324"/>
                          </a:lnTo>
                          <a:lnTo>
                            <a:pt x="39" y="317"/>
                          </a:lnTo>
                          <a:lnTo>
                            <a:pt x="41" y="309"/>
                          </a:lnTo>
                          <a:lnTo>
                            <a:pt x="44" y="301"/>
                          </a:lnTo>
                          <a:lnTo>
                            <a:pt x="47" y="295"/>
                          </a:lnTo>
                          <a:lnTo>
                            <a:pt x="50" y="273"/>
                          </a:lnTo>
                          <a:lnTo>
                            <a:pt x="54" y="252"/>
                          </a:lnTo>
                          <a:lnTo>
                            <a:pt x="58" y="234"/>
                          </a:lnTo>
                          <a:lnTo>
                            <a:pt x="61" y="215"/>
                          </a:lnTo>
                          <a:lnTo>
                            <a:pt x="65" y="198"/>
                          </a:lnTo>
                          <a:lnTo>
                            <a:pt x="70" y="181"/>
                          </a:lnTo>
                          <a:lnTo>
                            <a:pt x="74" y="165"/>
                          </a:lnTo>
                          <a:lnTo>
                            <a:pt x="78" y="149"/>
                          </a:lnTo>
                          <a:lnTo>
                            <a:pt x="82" y="133"/>
                          </a:lnTo>
                          <a:lnTo>
                            <a:pt x="88" y="118"/>
                          </a:lnTo>
                          <a:lnTo>
                            <a:pt x="94" y="101"/>
                          </a:lnTo>
                          <a:lnTo>
                            <a:pt x="100" y="85"/>
                          </a:lnTo>
                          <a:lnTo>
                            <a:pt x="106" y="68"/>
                          </a:lnTo>
                          <a:lnTo>
                            <a:pt x="114" y="52"/>
                          </a:lnTo>
                          <a:lnTo>
                            <a:pt x="121" y="33"/>
                          </a:lnTo>
                          <a:lnTo>
                            <a:pt x="131" y="15"/>
                          </a:lnTo>
                          <a:lnTo>
                            <a:pt x="133" y="10"/>
                          </a:lnTo>
                          <a:lnTo>
                            <a:pt x="137" y="5"/>
                          </a:lnTo>
                          <a:lnTo>
                            <a:pt x="142" y="3"/>
                          </a:lnTo>
                          <a:lnTo>
                            <a:pt x="147" y="2"/>
                          </a:lnTo>
                          <a:lnTo>
                            <a:pt x="150" y="0"/>
                          </a:lnTo>
                          <a:lnTo>
                            <a:pt x="155" y="0"/>
                          </a:lnTo>
                          <a:lnTo>
                            <a:pt x="160" y="2"/>
                          </a:lnTo>
                          <a:lnTo>
                            <a:pt x="165" y="4"/>
                          </a:lnTo>
                          <a:lnTo>
                            <a:pt x="169" y="5"/>
                          </a:lnTo>
                          <a:lnTo>
                            <a:pt x="171" y="9"/>
                          </a:lnTo>
                          <a:lnTo>
                            <a:pt x="175" y="13"/>
                          </a:lnTo>
                          <a:lnTo>
                            <a:pt x="177" y="18"/>
                          </a:lnTo>
                          <a:lnTo>
                            <a:pt x="179" y="21"/>
                          </a:lnTo>
                          <a:lnTo>
                            <a:pt x="180" y="26"/>
                          </a:lnTo>
                          <a:lnTo>
                            <a:pt x="179" y="32"/>
                          </a:lnTo>
                          <a:lnTo>
                            <a:pt x="177" y="38"/>
                          </a:lnTo>
                          <a:lnTo>
                            <a:pt x="169" y="55"/>
                          </a:lnTo>
                          <a:lnTo>
                            <a:pt x="160" y="72"/>
                          </a:lnTo>
                          <a:lnTo>
                            <a:pt x="154" y="88"/>
                          </a:lnTo>
                          <a:lnTo>
                            <a:pt x="148" y="104"/>
                          </a:lnTo>
                          <a:lnTo>
                            <a:pt x="142" y="120"/>
                          </a:lnTo>
                          <a:lnTo>
                            <a:pt x="136" y="136"/>
                          </a:lnTo>
                          <a:lnTo>
                            <a:pt x="131" y="151"/>
                          </a:lnTo>
                          <a:lnTo>
                            <a:pt x="126" y="168"/>
                          </a:lnTo>
                          <a:lnTo>
                            <a:pt x="121" y="182"/>
                          </a:lnTo>
                          <a:lnTo>
                            <a:pt x="117" y="198"/>
                          </a:lnTo>
                          <a:lnTo>
                            <a:pt x="114" y="215"/>
                          </a:lnTo>
                          <a:lnTo>
                            <a:pt x="110" y="232"/>
                          </a:lnTo>
                          <a:lnTo>
                            <a:pt x="106" y="249"/>
                          </a:lnTo>
                          <a:lnTo>
                            <a:pt x="104" y="268"/>
                          </a:lnTo>
                          <a:lnTo>
                            <a:pt x="99" y="287"/>
                          </a:lnTo>
                          <a:lnTo>
                            <a:pt x="97" y="307"/>
                          </a:lnTo>
                          <a:lnTo>
                            <a:pt x="94" y="313"/>
                          </a:lnTo>
                          <a:lnTo>
                            <a:pt x="92" y="320"/>
                          </a:lnTo>
                          <a:lnTo>
                            <a:pt x="91" y="326"/>
                          </a:lnTo>
                          <a:lnTo>
                            <a:pt x="89" y="332"/>
                          </a:lnTo>
                          <a:lnTo>
                            <a:pt x="87" y="339"/>
                          </a:lnTo>
                          <a:lnTo>
                            <a:pt x="86" y="346"/>
                          </a:lnTo>
                          <a:lnTo>
                            <a:pt x="86" y="352"/>
                          </a:lnTo>
                          <a:lnTo>
                            <a:pt x="86" y="359"/>
                          </a:lnTo>
                          <a:lnTo>
                            <a:pt x="85" y="365"/>
                          </a:lnTo>
                          <a:lnTo>
                            <a:pt x="85" y="371"/>
                          </a:lnTo>
                          <a:lnTo>
                            <a:pt x="85" y="378"/>
                          </a:lnTo>
                          <a:lnTo>
                            <a:pt x="85" y="385"/>
                          </a:lnTo>
                          <a:lnTo>
                            <a:pt x="85" y="391"/>
                          </a:lnTo>
                          <a:lnTo>
                            <a:pt x="85" y="398"/>
                          </a:lnTo>
                          <a:lnTo>
                            <a:pt x="85" y="406"/>
                          </a:lnTo>
                          <a:lnTo>
                            <a:pt x="85" y="413"/>
                          </a:lnTo>
                          <a:lnTo>
                            <a:pt x="78" y="452"/>
                          </a:lnTo>
                          <a:lnTo>
                            <a:pt x="74" y="489"/>
                          </a:lnTo>
                          <a:lnTo>
                            <a:pt x="70" y="524"/>
                          </a:lnTo>
                          <a:lnTo>
                            <a:pt x="67" y="558"/>
                          </a:lnTo>
                          <a:lnTo>
                            <a:pt x="64" y="591"/>
                          </a:lnTo>
                          <a:lnTo>
                            <a:pt x="63" y="624"/>
                          </a:lnTo>
                          <a:lnTo>
                            <a:pt x="60" y="656"/>
                          </a:lnTo>
                          <a:lnTo>
                            <a:pt x="58" y="688"/>
                          </a:lnTo>
                          <a:lnTo>
                            <a:pt x="55" y="718"/>
                          </a:lnTo>
                          <a:lnTo>
                            <a:pt x="53" y="751"/>
                          </a:lnTo>
                          <a:lnTo>
                            <a:pt x="50" y="783"/>
                          </a:lnTo>
                          <a:lnTo>
                            <a:pt x="48" y="816"/>
                          </a:lnTo>
                          <a:lnTo>
                            <a:pt x="44" y="850"/>
                          </a:lnTo>
                          <a:lnTo>
                            <a:pt x="41" y="885"/>
                          </a:lnTo>
                          <a:lnTo>
                            <a:pt x="36" y="923"/>
                          </a:lnTo>
                          <a:lnTo>
                            <a:pt x="31" y="962"/>
                          </a:lnTo>
                          <a:lnTo>
                            <a:pt x="27" y="968"/>
                          </a:lnTo>
                          <a:lnTo>
                            <a:pt x="23" y="972"/>
                          </a:lnTo>
                          <a:lnTo>
                            <a:pt x="19" y="974"/>
                          </a:lnTo>
                          <a:lnTo>
                            <a:pt x="12" y="974"/>
                          </a:lnTo>
                          <a:lnTo>
                            <a:pt x="8" y="973"/>
                          </a:lnTo>
                          <a:lnTo>
                            <a:pt x="3" y="970"/>
                          </a:lnTo>
                          <a:lnTo>
                            <a:pt x="0" y="965"/>
                          </a:lnTo>
                          <a:lnTo>
                            <a:pt x="1" y="959"/>
                          </a:lnTo>
                          <a:lnTo>
                            <a:pt x="1" y="95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7" name="Google Shape;751;p21">
                      <a:extLst>
                        <a:ext uri="{FF2B5EF4-FFF2-40B4-BE49-F238E27FC236}">
                          <a16:creationId xmlns:a16="http://schemas.microsoft.com/office/drawing/2014/main" id="{51C674E1-9E27-6151-0D29-D47DFDA52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11273" y="3692103"/>
                      <a:ext cx="36513" cy="60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8" h="186" extrusionOk="0">
                          <a:moveTo>
                            <a:pt x="88" y="177"/>
                          </a:moveTo>
                          <a:lnTo>
                            <a:pt x="82" y="165"/>
                          </a:lnTo>
                          <a:lnTo>
                            <a:pt x="77" y="155"/>
                          </a:lnTo>
                          <a:lnTo>
                            <a:pt x="72" y="144"/>
                          </a:lnTo>
                          <a:lnTo>
                            <a:pt x="68" y="136"/>
                          </a:lnTo>
                          <a:lnTo>
                            <a:pt x="62" y="127"/>
                          </a:lnTo>
                          <a:lnTo>
                            <a:pt x="57" y="119"/>
                          </a:lnTo>
                          <a:lnTo>
                            <a:pt x="52" y="110"/>
                          </a:lnTo>
                          <a:lnTo>
                            <a:pt x="47" y="103"/>
                          </a:lnTo>
                          <a:lnTo>
                            <a:pt x="43" y="94"/>
                          </a:lnTo>
                          <a:lnTo>
                            <a:pt x="36" y="86"/>
                          </a:lnTo>
                          <a:lnTo>
                            <a:pt x="32" y="78"/>
                          </a:lnTo>
                          <a:lnTo>
                            <a:pt x="27" y="70"/>
                          </a:lnTo>
                          <a:lnTo>
                            <a:pt x="21" y="61"/>
                          </a:lnTo>
                          <a:lnTo>
                            <a:pt x="16" y="51"/>
                          </a:lnTo>
                          <a:lnTo>
                            <a:pt x="10" y="43"/>
                          </a:lnTo>
                          <a:lnTo>
                            <a:pt x="3" y="33"/>
                          </a:lnTo>
                          <a:lnTo>
                            <a:pt x="1" y="28"/>
                          </a:lnTo>
                          <a:lnTo>
                            <a:pt x="1" y="25"/>
                          </a:lnTo>
                          <a:lnTo>
                            <a:pt x="0" y="21"/>
                          </a:lnTo>
                          <a:lnTo>
                            <a:pt x="1" y="16"/>
                          </a:lnTo>
                          <a:lnTo>
                            <a:pt x="5" y="10"/>
                          </a:lnTo>
                          <a:lnTo>
                            <a:pt x="11" y="5"/>
                          </a:lnTo>
                          <a:lnTo>
                            <a:pt x="13" y="3"/>
                          </a:lnTo>
                          <a:lnTo>
                            <a:pt x="18" y="1"/>
                          </a:lnTo>
                          <a:lnTo>
                            <a:pt x="22" y="0"/>
                          </a:lnTo>
                          <a:lnTo>
                            <a:pt x="25" y="1"/>
                          </a:lnTo>
                          <a:lnTo>
                            <a:pt x="29" y="1"/>
                          </a:lnTo>
                          <a:lnTo>
                            <a:pt x="34" y="4"/>
                          </a:lnTo>
                          <a:lnTo>
                            <a:pt x="36" y="6"/>
                          </a:lnTo>
                          <a:lnTo>
                            <a:pt x="41" y="11"/>
                          </a:lnTo>
                          <a:lnTo>
                            <a:pt x="46" y="21"/>
                          </a:lnTo>
                          <a:lnTo>
                            <a:pt x="52" y="31"/>
                          </a:lnTo>
                          <a:lnTo>
                            <a:pt x="57" y="39"/>
                          </a:lnTo>
                          <a:lnTo>
                            <a:pt x="63" y="49"/>
                          </a:lnTo>
                          <a:lnTo>
                            <a:pt x="67" y="58"/>
                          </a:lnTo>
                          <a:lnTo>
                            <a:pt x="72" y="67"/>
                          </a:lnTo>
                          <a:lnTo>
                            <a:pt x="75" y="76"/>
                          </a:lnTo>
                          <a:lnTo>
                            <a:pt x="80" y="86"/>
                          </a:lnTo>
                          <a:lnTo>
                            <a:pt x="85" y="94"/>
                          </a:lnTo>
                          <a:lnTo>
                            <a:pt x="89" y="103"/>
                          </a:lnTo>
                          <a:lnTo>
                            <a:pt x="93" y="111"/>
                          </a:lnTo>
                          <a:lnTo>
                            <a:pt x="97" y="122"/>
                          </a:lnTo>
                          <a:lnTo>
                            <a:pt x="102" y="132"/>
                          </a:lnTo>
                          <a:lnTo>
                            <a:pt x="107" y="142"/>
                          </a:lnTo>
                          <a:lnTo>
                            <a:pt x="111" y="152"/>
                          </a:lnTo>
                          <a:lnTo>
                            <a:pt x="117" y="164"/>
                          </a:lnTo>
                          <a:lnTo>
                            <a:pt x="118" y="170"/>
                          </a:lnTo>
                          <a:lnTo>
                            <a:pt x="118" y="176"/>
                          </a:lnTo>
                          <a:lnTo>
                            <a:pt x="115" y="181"/>
                          </a:lnTo>
                          <a:lnTo>
                            <a:pt x="110" y="185"/>
                          </a:lnTo>
                          <a:lnTo>
                            <a:pt x="104" y="186"/>
                          </a:lnTo>
                          <a:lnTo>
                            <a:pt x="97" y="186"/>
                          </a:lnTo>
                          <a:lnTo>
                            <a:pt x="91" y="182"/>
                          </a:lnTo>
                          <a:lnTo>
                            <a:pt x="88" y="177"/>
                          </a:lnTo>
                          <a:lnTo>
                            <a:pt x="88" y="17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8" name="Google Shape;752;p21">
                      <a:extLst>
                        <a:ext uri="{FF2B5EF4-FFF2-40B4-BE49-F238E27FC236}">
                          <a16:creationId xmlns:a16="http://schemas.microsoft.com/office/drawing/2014/main" id="{A3C238AA-B595-6643-ECB5-03FCE5A74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0961" y="3657178"/>
                      <a:ext cx="12700" cy="95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" h="293" extrusionOk="0">
                          <a:moveTo>
                            <a:pt x="0" y="282"/>
                          </a:moveTo>
                          <a:lnTo>
                            <a:pt x="1" y="263"/>
                          </a:lnTo>
                          <a:lnTo>
                            <a:pt x="3" y="244"/>
                          </a:lnTo>
                          <a:lnTo>
                            <a:pt x="5" y="227"/>
                          </a:lnTo>
                          <a:lnTo>
                            <a:pt x="7" y="210"/>
                          </a:lnTo>
                          <a:lnTo>
                            <a:pt x="7" y="194"/>
                          </a:lnTo>
                          <a:lnTo>
                            <a:pt x="8" y="178"/>
                          </a:lnTo>
                          <a:lnTo>
                            <a:pt x="10" y="163"/>
                          </a:lnTo>
                          <a:lnTo>
                            <a:pt x="10" y="148"/>
                          </a:lnTo>
                          <a:lnTo>
                            <a:pt x="10" y="132"/>
                          </a:lnTo>
                          <a:lnTo>
                            <a:pt x="10" y="116"/>
                          </a:lnTo>
                          <a:lnTo>
                            <a:pt x="10" y="100"/>
                          </a:lnTo>
                          <a:lnTo>
                            <a:pt x="10" y="84"/>
                          </a:lnTo>
                          <a:lnTo>
                            <a:pt x="10" y="67"/>
                          </a:lnTo>
                          <a:lnTo>
                            <a:pt x="10" y="49"/>
                          </a:lnTo>
                          <a:lnTo>
                            <a:pt x="10" y="31"/>
                          </a:lnTo>
                          <a:lnTo>
                            <a:pt x="10" y="12"/>
                          </a:lnTo>
                          <a:lnTo>
                            <a:pt x="11" y="6"/>
                          </a:lnTo>
                          <a:lnTo>
                            <a:pt x="13" y="3"/>
                          </a:lnTo>
                          <a:lnTo>
                            <a:pt x="17" y="0"/>
                          </a:lnTo>
                          <a:lnTo>
                            <a:pt x="23" y="0"/>
                          </a:lnTo>
                          <a:lnTo>
                            <a:pt x="28" y="0"/>
                          </a:lnTo>
                          <a:lnTo>
                            <a:pt x="32" y="3"/>
                          </a:lnTo>
                          <a:lnTo>
                            <a:pt x="35" y="6"/>
                          </a:lnTo>
                          <a:lnTo>
                            <a:pt x="36" y="12"/>
                          </a:lnTo>
                          <a:lnTo>
                            <a:pt x="35" y="31"/>
                          </a:lnTo>
                          <a:lnTo>
                            <a:pt x="35" y="49"/>
                          </a:lnTo>
                          <a:lnTo>
                            <a:pt x="35" y="67"/>
                          </a:lnTo>
                          <a:lnTo>
                            <a:pt x="35" y="84"/>
                          </a:lnTo>
                          <a:lnTo>
                            <a:pt x="34" y="100"/>
                          </a:lnTo>
                          <a:lnTo>
                            <a:pt x="34" y="116"/>
                          </a:lnTo>
                          <a:lnTo>
                            <a:pt x="33" y="132"/>
                          </a:lnTo>
                          <a:lnTo>
                            <a:pt x="33" y="149"/>
                          </a:lnTo>
                          <a:lnTo>
                            <a:pt x="32" y="164"/>
                          </a:lnTo>
                          <a:lnTo>
                            <a:pt x="30" y="180"/>
                          </a:lnTo>
                          <a:lnTo>
                            <a:pt x="29" y="196"/>
                          </a:lnTo>
                          <a:lnTo>
                            <a:pt x="28" y="211"/>
                          </a:lnTo>
                          <a:lnTo>
                            <a:pt x="25" y="228"/>
                          </a:lnTo>
                          <a:lnTo>
                            <a:pt x="23" y="247"/>
                          </a:lnTo>
                          <a:lnTo>
                            <a:pt x="22" y="265"/>
                          </a:lnTo>
                          <a:lnTo>
                            <a:pt x="21" y="285"/>
                          </a:lnTo>
                          <a:lnTo>
                            <a:pt x="17" y="288"/>
                          </a:lnTo>
                          <a:lnTo>
                            <a:pt x="14" y="291"/>
                          </a:lnTo>
                          <a:lnTo>
                            <a:pt x="11" y="293"/>
                          </a:lnTo>
                          <a:lnTo>
                            <a:pt x="7" y="293"/>
                          </a:lnTo>
                          <a:lnTo>
                            <a:pt x="3" y="291"/>
                          </a:lnTo>
                          <a:lnTo>
                            <a:pt x="1" y="290"/>
                          </a:lnTo>
                          <a:lnTo>
                            <a:pt x="0" y="285"/>
                          </a:lnTo>
                          <a:lnTo>
                            <a:pt x="0" y="282"/>
                          </a:lnTo>
                          <a:lnTo>
                            <a:pt x="0" y="28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9" name="Google Shape;753;p21">
                      <a:extLst>
                        <a:ext uri="{FF2B5EF4-FFF2-40B4-BE49-F238E27FC236}">
                          <a16:creationId xmlns:a16="http://schemas.microsoft.com/office/drawing/2014/main" id="{55BCDEC4-BE2F-AE5D-C1AA-ACF0A04EC7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0486" y="3703216"/>
                      <a:ext cx="68262" cy="57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" h="173" extrusionOk="0">
                          <a:moveTo>
                            <a:pt x="3" y="156"/>
                          </a:moveTo>
                          <a:lnTo>
                            <a:pt x="15" y="144"/>
                          </a:lnTo>
                          <a:lnTo>
                            <a:pt x="27" y="134"/>
                          </a:lnTo>
                          <a:lnTo>
                            <a:pt x="38" y="123"/>
                          </a:lnTo>
                          <a:lnTo>
                            <a:pt x="50" y="114"/>
                          </a:lnTo>
                          <a:lnTo>
                            <a:pt x="60" y="103"/>
                          </a:lnTo>
                          <a:lnTo>
                            <a:pt x="71" y="94"/>
                          </a:lnTo>
                          <a:lnTo>
                            <a:pt x="82" y="84"/>
                          </a:lnTo>
                          <a:lnTo>
                            <a:pt x="93" y="77"/>
                          </a:lnTo>
                          <a:lnTo>
                            <a:pt x="104" y="67"/>
                          </a:lnTo>
                          <a:lnTo>
                            <a:pt x="115" y="58"/>
                          </a:lnTo>
                          <a:lnTo>
                            <a:pt x="126" y="49"/>
                          </a:lnTo>
                          <a:lnTo>
                            <a:pt x="138" y="40"/>
                          </a:lnTo>
                          <a:lnTo>
                            <a:pt x="149" y="31"/>
                          </a:lnTo>
                          <a:lnTo>
                            <a:pt x="163" y="22"/>
                          </a:lnTo>
                          <a:lnTo>
                            <a:pt x="177" y="12"/>
                          </a:lnTo>
                          <a:lnTo>
                            <a:pt x="192" y="4"/>
                          </a:lnTo>
                          <a:lnTo>
                            <a:pt x="197" y="0"/>
                          </a:lnTo>
                          <a:lnTo>
                            <a:pt x="204" y="0"/>
                          </a:lnTo>
                          <a:lnTo>
                            <a:pt x="209" y="3"/>
                          </a:lnTo>
                          <a:lnTo>
                            <a:pt x="213" y="9"/>
                          </a:lnTo>
                          <a:lnTo>
                            <a:pt x="215" y="14"/>
                          </a:lnTo>
                          <a:lnTo>
                            <a:pt x="216" y="21"/>
                          </a:lnTo>
                          <a:lnTo>
                            <a:pt x="213" y="26"/>
                          </a:lnTo>
                          <a:lnTo>
                            <a:pt x="208" y="31"/>
                          </a:lnTo>
                          <a:lnTo>
                            <a:pt x="194" y="39"/>
                          </a:lnTo>
                          <a:lnTo>
                            <a:pt x="180" y="49"/>
                          </a:lnTo>
                          <a:lnTo>
                            <a:pt x="167" y="58"/>
                          </a:lnTo>
                          <a:lnTo>
                            <a:pt x="155" y="66"/>
                          </a:lnTo>
                          <a:lnTo>
                            <a:pt x="143" y="73"/>
                          </a:lnTo>
                          <a:lnTo>
                            <a:pt x="132" y="82"/>
                          </a:lnTo>
                          <a:lnTo>
                            <a:pt x="120" y="89"/>
                          </a:lnTo>
                          <a:lnTo>
                            <a:pt x="110" y="98"/>
                          </a:lnTo>
                          <a:lnTo>
                            <a:pt x="98" y="105"/>
                          </a:lnTo>
                          <a:lnTo>
                            <a:pt x="87" y="112"/>
                          </a:lnTo>
                          <a:lnTo>
                            <a:pt x="76" y="121"/>
                          </a:lnTo>
                          <a:lnTo>
                            <a:pt x="65" y="130"/>
                          </a:lnTo>
                          <a:lnTo>
                            <a:pt x="53" y="139"/>
                          </a:lnTo>
                          <a:lnTo>
                            <a:pt x="40" y="149"/>
                          </a:lnTo>
                          <a:lnTo>
                            <a:pt x="28" y="159"/>
                          </a:lnTo>
                          <a:lnTo>
                            <a:pt x="16" y="171"/>
                          </a:lnTo>
                          <a:lnTo>
                            <a:pt x="11" y="172"/>
                          </a:lnTo>
                          <a:lnTo>
                            <a:pt x="9" y="173"/>
                          </a:lnTo>
                          <a:lnTo>
                            <a:pt x="5" y="172"/>
                          </a:lnTo>
                          <a:lnTo>
                            <a:pt x="3" y="171"/>
                          </a:lnTo>
                          <a:lnTo>
                            <a:pt x="1" y="167"/>
                          </a:lnTo>
                          <a:lnTo>
                            <a:pt x="0" y="164"/>
                          </a:lnTo>
                          <a:lnTo>
                            <a:pt x="0" y="160"/>
                          </a:lnTo>
                          <a:lnTo>
                            <a:pt x="3" y="156"/>
                          </a:lnTo>
                          <a:lnTo>
                            <a:pt x="3" y="15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0" name="Google Shape;754;p21">
                      <a:extLst>
                        <a:ext uri="{FF2B5EF4-FFF2-40B4-BE49-F238E27FC236}">
                          <a16:creationId xmlns:a16="http://schemas.microsoft.com/office/drawing/2014/main" id="{418E4939-A871-BCCF-4B33-B0BC19E787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5398" y="3639716"/>
                      <a:ext cx="169863" cy="9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3" h="294" extrusionOk="0">
                          <a:moveTo>
                            <a:pt x="32" y="230"/>
                          </a:moveTo>
                          <a:lnTo>
                            <a:pt x="12" y="224"/>
                          </a:lnTo>
                          <a:lnTo>
                            <a:pt x="9" y="217"/>
                          </a:lnTo>
                          <a:lnTo>
                            <a:pt x="6" y="210"/>
                          </a:lnTo>
                          <a:lnTo>
                            <a:pt x="4" y="201"/>
                          </a:lnTo>
                          <a:lnTo>
                            <a:pt x="3" y="193"/>
                          </a:lnTo>
                          <a:lnTo>
                            <a:pt x="1" y="182"/>
                          </a:lnTo>
                          <a:lnTo>
                            <a:pt x="1" y="173"/>
                          </a:lnTo>
                          <a:lnTo>
                            <a:pt x="0" y="162"/>
                          </a:lnTo>
                          <a:lnTo>
                            <a:pt x="1" y="152"/>
                          </a:lnTo>
                          <a:lnTo>
                            <a:pt x="3" y="143"/>
                          </a:lnTo>
                          <a:lnTo>
                            <a:pt x="5" y="133"/>
                          </a:lnTo>
                          <a:lnTo>
                            <a:pt x="6" y="123"/>
                          </a:lnTo>
                          <a:lnTo>
                            <a:pt x="11" y="114"/>
                          </a:lnTo>
                          <a:lnTo>
                            <a:pt x="15" y="107"/>
                          </a:lnTo>
                          <a:lnTo>
                            <a:pt x="18" y="101"/>
                          </a:lnTo>
                          <a:lnTo>
                            <a:pt x="26" y="96"/>
                          </a:lnTo>
                          <a:lnTo>
                            <a:pt x="32" y="95"/>
                          </a:lnTo>
                          <a:lnTo>
                            <a:pt x="32" y="89"/>
                          </a:lnTo>
                          <a:lnTo>
                            <a:pt x="33" y="84"/>
                          </a:lnTo>
                          <a:lnTo>
                            <a:pt x="36" y="78"/>
                          </a:lnTo>
                          <a:lnTo>
                            <a:pt x="38" y="74"/>
                          </a:lnTo>
                          <a:lnTo>
                            <a:pt x="39" y="69"/>
                          </a:lnTo>
                          <a:lnTo>
                            <a:pt x="43" y="66"/>
                          </a:lnTo>
                          <a:lnTo>
                            <a:pt x="45" y="62"/>
                          </a:lnTo>
                          <a:lnTo>
                            <a:pt x="49" y="58"/>
                          </a:lnTo>
                          <a:lnTo>
                            <a:pt x="53" y="55"/>
                          </a:lnTo>
                          <a:lnTo>
                            <a:pt x="56" y="51"/>
                          </a:lnTo>
                          <a:lnTo>
                            <a:pt x="60" y="47"/>
                          </a:lnTo>
                          <a:lnTo>
                            <a:pt x="65" y="45"/>
                          </a:lnTo>
                          <a:lnTo>
                            <a:pt x="69" y="41"/>
                          </a:lnTo>
                          <a:lnTo>
                            <a:pt x="73" y="39"/>
                          </a:lnTo>
                          <a:lnTo>
                            <a:pt x="77" y="38"/>
                          </a:lnTo>
                          <a:lnTo>
                            <a:pt x="82" y="35"/>
                          </a:lnTo>
                          <a:lnTo>
                            <a:pt x="95" y="35"/>
                          </a:lnTo>
                          <a:lnTo>
                            <a:pt x="103" y="29"/>
                          </a:lnTo>
                          <a:lnTo>
                            <a:pt x="115" y="23"/>
                          </a:lnTo>
                          <a:lnTo>
                            <a:pt x="128" y="18"/>
                          </a:lnTo>
                          <a:lnTo>
                            <a:pt x="144" y="14"/>
                          </a:lnTo>
                          <a:lnTo>
                            <a:pt x="159" y="11"/>
                          </a:lnTo>
                          <a:lnTo>
                            <a:pt x="176" y="7"/>
                          </a:lnTo>
                          <a:lnTo>
                            <a:pt x="194" y="5"/>
                          </a:lnTo>
                          <a:lnTo>
                            <a:pt x="213" y="2"/>
                          </a:lnTo>
                          <a:lnTo>
                            <a:pt x="231" y="1"/>
                          </a:lnTo>
                          <a:lnTo>
                            <a:pt x="248" y="0"/>
                          </a:lnTo>
                          <a:lnTo>
                            <a:pt x="265" y="0"/>
                          </a:lnTo>
                          <a:lnTo>
                            <a:pt x="282" y="2"/>
                          </a:lnTo>
                          <a:lnTo>
                            <a:pt x="297" y="3"/>
                          </a:lnTo>
                          <a:lnTo>
                            <a:pt x="310" y="7"/>
                          </a:lnTo>
                          <a:lnTo>
                            <a:pt x="321" y="12"/>
                          </a:lnTo>
                          <a:lnTo>
                            <a:pt x="331" y="18"/>
                          </a:lnTo>
                          <a:lnTo>
                            <a:pt x="338" y="18"/>
                          </a:lnTo>
                          <a:lnTo>
                            <a:pt x="346" y="19"/>
                          </a:lnTo>
                          <a:lnTo>
                            <a:pt x="349" y="19"/>
                          </a:lnTo>
                          <a:lnTo>
                            <a:pt x="353" y="19"/>
                          </a:lnTo>
                          <a:lnTo>
                            <a:pt x="357" y="20"/>
                          </a:lnTo>
                          <a:lnTo>
                            <a:pt x="360" y="22"/>
                          </a:lnTo>
                          <a:lnTo>
                            <a:pt x="364" y="22"/>
                          </a:lnTo>
                          <a:lnTo>
                            <a:pt x="368" y="22"/>
                          </a:lnTo>
                          <a:lnTo>
                            <a:pt x="371" y="22"/>
                          </a:lnTo>
                          <a:lnTo>
                            <a:pt x="376" y="22"/>
                          </a:lnTo>
                          <a:lnTo>
                            <a:pt x="379" y="22"/>
                          </a:lnTo>
                          <a:lnTo>
                            <a:pt x="382" y="23"/>
                          </a:lnTo>
                          <a:lnTo>
                            <a:pt x="387" y="23"/>
                          </a:lnTo>
                          <a:lnTo>
                            <a:pt x="391" y="24"/>
                          </a:lnTo>
                          <a:lnTo>
                            <a:pt x="397" y="30"/>
                          </a:lnTo>
                          <a:lnTo>
                            <a:pt x="403" y="38"/>
                          </a:lnTo>
                          <a:lnTo>
                            <a:pt x="406" y="40"/>
                          </a:lnTo>
                          <a:lnTo>
                            <a:pt x="409" y="44"/>
                          </a:lnTo>
                          <a:lnTo>
                            <a:pt x="412" y="47"/>
                          </a:lnTo>
                          <a:lnTo>
                            <a:pt x="414" y="51"/>
                          </a:lnTo>
                          <a:lnTo>
                            <a:pt x="426" y="55"/>
                          </a:lnTo>
                          <a:lnTo>
                            <a:pt x="439" y="57"/>
                          </a:lnTo>
                          <a:lnTo>
                            <a:pt x="448" y="61"/>
                          </a:lnTo>
                          <a:lnTo>
                            <a:pt x="458" y="64"/>
                          </a:lnTo>
                          <a:lnTo>
                            <a:pt x="465" y="67"/>
                          </a:lnTo>
                          <a:lnTo>
                            <a:pt x="474" y="72"/>
                          </a:lnTo>
                          <a:lnTo>
                            <a:pt x="479" y="75"/>
                          </a:lnTo>
                          <a:lnTo>
                            <a:pt x="485" y="80"/>
                          </a:lnTo>
                          <a:lnTo>
                            <a:pt x="489" y="85"/>
                          </a:lnTo>
                          <a:lnTo>
                            <a:pt x="492" y="93"/>
                          </a:lnTo>
                          <a:lnTo>
                            <a:pt x="493" y="100"/>
                          </a:lnTo>
                          <a:lnTo>
                            <a:pt x="495" y="108"/>
                          </a:lnTo>
                          <a:lnTo>
                            <a:pt x="495" y="118"/>
                          </a:lnTo>
                          <a:lnTo>
                            <a:pt x="493" y="129"/>
                          </a:lnTo>
                          <a:lnTo>
                            <a:pt x="490" y="143"/>
                          </a:lnTo>
                          <a:lnTo>
                            <a:pt x="486" y="157"/>
                          </a:lnTo>
                          <a:lnTo>
                            <a:pt x="502" y="167"/>
                          </a:lnTo>
                          <a:lnTo>
                            <a:pt x="515" y="178"/>
                          </a:lnTo>
                          <a:lnTo>
                            <a:pt x="524" y="190"/>
                          </a:lnTo>
                          <a:lnTo>
                            <a:pt x="530" y="202"/>
                          </a:lnTo>
                          <a:lnTo>
                            <a:pt x="533" y="215"/>
                          </a:lnTo>
                          <a:lnTo>
                            <a:pt x="533" y="228"/>
                          </a:lnTo>
                          <a:lnTo>
                            <a:pt x="530" y="240"/>
                          </a:lnTo>
                          <a:lnTo>
                            <a:pt x="525" y="252"/>
                          </a:lnTo>
                          <a:lnTo>
                            <a:pt x="518" y="263"/>
                          </a:lnTo>
                          <a:lnTo>
                            <a:pt x="508" y="273"/>
                          </a:lnTo>
                          <a:lnTo>
                            <a:pt x="497" y="280"/>
                          </a:lnTo>
                          <a:lnTo>
                            <a:pt x="486" y="288"/>
                          </a:lnTo>
                          <a:lnTo>
                            <a:pt x="471" y="291"/>
                          </a:lnTo>
                          <a:lnTo>
                            <a:pt x="458" y="294"/>
                          </a:lnTo>
                          <a:lnTo>
                            <a:pt x="442" y="293"/>
                          </a:lnTo>
                          <a:lnTo>
                            <a:pt x="428" y="290"/>
                          </a:lnTo>
                          <a:lnTo>
                            <a:pt x="423" y="289"/>
                          </a:lnTo>
                          <a:lnTo>
                            <a:pt x="419" y="287"/>
                          </a:lnTo>
                          <a:lnTo>
                            <a:pt x="417" y="284"/>
                          </a:lnTo>
                          <a:lnTo>
                            <a:pt x="414" y="282"/>
                          </a:lnTo>
                          <a:lnTo>
                            <a:pt x="412" y="276"/>
                          </a:lnTo>
                          <a:lnTo>
                            <a:pt x="412" y="271"/>
                          </a:lnTo>
                          <a:lnTo>
                            <a:pt x="413" y="265"/>
                          </a:lnTo>
                          <a:lnTo>
                            <a:pt x="417" y="261"/>
                          </a:lnTo>
                          <a:lnTo>
                            <a:pt x="419" y="259"/>
                          </a:lnTo>
                          <a:lnTo>
                            <a:pt x="423" y="257"/>
                          </a:lnTo>
                          <a:lnTo>
                            <a:pt x="426" y="257"/>
                          </a:lnTo>
                          <a:lnTo>
                            <a:pt x="431" y="257"/>
                          </a:lnTo>
                          <a:lnTo>
                            <a:pt x="442" y="256"/>
                          </a:lnTo>
                          <a:lnTo>
                            <a:pt x="454" y="255"/>
                          </a:lnTo>
                          <a:lnTo>
                            <a:pt x="464" y="252"/>
                          </a:lnTo>
                          <a:lnTo>
                            <a:pt x="474" y="250"/>
                          </a:lnTo>
                          <a:lnTo>
                            <a:pt x="482" y="245"/>
                          </a:lnTo>
                          <a:lnTo>
                            <a:pt x="490" y="241"/>
                          </a:lnTo>
                          <a:lnTo>
                            <a:pt x="496" y="237"/>
                          </a:lnTo>
                          <a:lnTo>
                            <a:pt x="502" y="232"/>
                          </a:lnTo>
                          <a:lnTo>
                            <a:pt x="504" y="226"/>
                          </a:lnTo>
                          <a:lnTo>
                            <a:pt x="506" y="219"/>
                          </a:lnTo>
                          <a:lnTo>
                            <a:pt x="504" y="212"/>
                          </a:lnTo>
                          <a:lnTo>
                            <a:pt x="501" y="206"/>
                          </a:lnTo>
                          <a:lnTo>
                            <a:pt x="495" y="199"/>
                          </a:lnTo>
                          <a:lnTo>
                            <a:pt x="487" y="191"/>
                          </a:lnTo>
                          <a:lnTo>
                            <a:pt x="476" y="184"/>
                          </a:lnTo>
                          <a:lnTo>
                            <a:pt x="463" y="178"/>
                          </a:lnTo>
                          <a:lnTo>
                            <a:pt x="457" y="161"/>
                          </a:lnTo>
                          <a:lnTo>
                            <a:pt x="458" y="154"/>
                          </a:lnTo>
                          <a:lnTo>
                            <a:pt x="460" y="147"/>
                          </a:lnTo>
                          <a:lnTo>
                            <a:pt x="463" y="140"/>
                          </a:lnTo>
                          <a:lnTo>
                            <a:pt x="465" y="134"/>
                          </a:lnTo>
                          <a:lnTo>
                            <a:pt x="467" y="129"/>
                          </a:lnTo>
                          <a:lnTo>
                            <a:pt x="467" y="125"/>
                          </a:lnTo>
                          <a:lnTo>
                            <a:pt x="468" y="122"/>
                          </a:lnTo>
                          <a:lnTo>
                            <a:pt x="468" y="118"/>
                          </a:lnTo>
                          <a:lnTo>
                            <a:pt x="468" y="111"/>
                          </a:lnTo>
                          <a:lnTo>
                            <a:pt x="467" y="103"/>
                          </a:lnTo>
                          <a:lnTo>
                            <a:pt x="464" y="97"/>
                          </a:lnTo>
                          <a:lnTo>
                            <a:pt x="462" y="94"/>
                          </a:lnTo>
                          <a:lnTo>
                            <a:pt x="458" y="90"/>
                          </a:lnTo>
                          <a:lnTo>
                            <a:pt x="454" y="88"/>
                          </a:lnTo>
                          <a:lnTo>
                            <a:pt x="449" y="85"/>
                          </a:lnTo>
                          <a:lnTo>
                            <a:pt x="446" y="84"/>
                          </a:lnTo>
                          <a:lnTo>
                            <a:pt x="441" y="84"/>
                          </a:lnTo>
                          <a:lnTo>
                            <a:pt x="436" y="84"/>
                          </a:lnTo>
                          <a:lnTo>
                            <a:pt x="431" y="83"/>
                          </a:lnTo>
                          <a:lnTo>
                            <a:pt x="426" y="83"/>
                          </a:lnTo>
                          <a:lnTo>
                            <a:pt x="420" y="83"/>
                          </a:lnTo>
                          <a:lnTo>
                            <a:pt x="417" y="83"/>
                          </a:lnTo>
                          <a:lnTo>
                            <a:pt x="412" y="82"/>
                          </a:lnTo>
                          <a:lnTo>
                            <a:pt x="407" y="80"/>
                          </a:lnTo>
                          <a:lnTo>
                            <a:pt x="403" y="79"/>
                          </a:lnTo>
                          <a:lnTo>
                            <a:pt x="401" y="78"/>
                          </a:lnTo>
                          <a:lnTo>
                            <a:pt x="396" y="74"/>
                          </a:lnTo>
                          <a:lnTo>
                            <a:pt x="395" y="69"/>
                          </a:lnTo>
                          <a:lnTo>
                            <a:pt x="392" y="66"/>
                          </a:lnTo>
                          <a:lnTo>
                            <a:pt x="390" y="62"/>
                          </a:lnTo>
                          <a:lnTo>
                            <a:pt x="388" y="57"/>
                          </a:lnTo>
                          <a:lnTo>
                            <a:pt x="386" y="53"/>
                          </a:lnTo>
                          <a:lnTo>
                            <a:pt x="384" y="50"/>
                          </a:lnTo>
                          <a:lnTo>
                            <a:pt x="381" y="49"/>
                          </a:lnTo>
                          <a:lnTo>
                            <a:pt x="376" y="46"/>
                          </a:lnTo>
                          <a:lnTo>
                            <a:pt x="373" y="45"/>
                          </a:lnTo>
                          <a:lnTo>
                            <a:pt x="369" y="44"/>
                          </a:lnTo>
                          <a:lnTo>
                            <a:pt x="365" y="44"/>
                          </a:lnTo>
                          <a:lnTo>
                            <a:pt x="362" y="44"/>
                          </a:lnTo>
                          <a:lnTo>
                            <a:pt x="358" y="44"/>
                          </a:lnTo>
                          <a:lnTo>
                            <a:pt x="354" y="44"/>
                          </a:lnTo>
                          <a:lnTo>
                            <a:pt x="351" y="44"/>
                          </a:lnTo>
                          <a:lnTo>
                            <a:pt x="347" y="42"/>
                          </a:lnTo>
                          <a:lnTo>
                            <a:pt x="343" y="42"/>
                          </a:lnTo>
                          <a:lnTo>
                            <a:pt x="338" y="41"/>
                          </a:lnTo>
                          <a:lnTo>
                            <a:pt x="336" y="41"/>
                          </a:lnTo>
                          <a:lnTo>
                            <a:pt x="327" y="41"/>
                          </a:lnTo>
                          <a:lnTo>
                            <a:pt x="321" y="41"/>
                          </a:lnTo>
                          <a:lnTo>
                            <a:pt x="307" y="33"/>
                          </a:lnTo>
                          <a:lnTo>
                            <a:pt x="292" y="28"/>
                          </a:lnTo>
                          <a:lnTo>
                            <a:pt x="275" y="24"/>
                          </a:lnTo>
                          <a:lnTo>
                            <a:pt x="257" y="23"/>
                          </a:lnTo>
                          <a:lnTo>
                            <a:pt x="237" y="23"/>
                          </a:lnTo>
                          <a:lnTo>
                            <a:pt x="219" y="27"/>
                          </a:lnTo>
                          <a:lnTo>
                            <a:pt x="199" y="29"/>
                          </a:lnTo>
                          <a:lnTo>
                            <a:pt x="181" y="33"/>
                          </a:lnTo>
                          <a:lnTo>
                            <a:pt x="161" y="38"/>
                          </a:lnTo>
                          <a:lnTo>
                            <a:pt x="145" y="41"/>
                          </a:lnTo>
                          <a:lnTo>
                            <a:pt x="130" y="46"/>
                          </a:lnTo>
                          <a:lnTo>
                            <a:pt x="116" y="51"/>
                          </a:lnTo>
                          <a:lnTo>
                            <a:pt x="103" y="55"/>
                          </a:lnTo>
                          <a:lnTo>
                            <a:pt x="94" y="57"/>
                          </a:lnTo>
                          <a:lnTo>
                            <a:pt x="88" y="58"/>
                          </a:lnTo>
                          <a:lnTo>
                            <a:pt x="86" y="58"/>
                          </a:lnTo>
                          <a:lnTo>
                            <a:pt x="78" y="62"/>
                          </a:lnTo>
                          <a:lnTo>
                            <a:pt x="75" y="68"/>
                          </a:lnTo>
                          <a:lnTo>
                            <a:pt x="71" y="73"/>
                          </a:lnTo>
                          <a:lnTo>
                            <a:pt x="69" y="78"/>
                          </a:lnTo>
                          <a:lnTo>
                            <a:pt x="67" y="83"/>
                          </a:lnTo>
                          <a:lnTo>
                            <a:pt x="67" y="88"/>
                          </a:lnTo>
                          <a:lnTo>
                            <a:pt x="67" y="93"/>
                          </a:lnTo>
                          <a:lnTo>
                            <a:pt x="67" y="97"/>
                          </a:lnTo>
                          <a:lnTo>
                            <a:pt x="67" y="101"/>
                          </a:lnTo>
                          <a:lnTo>
                            <a:pt x="66" y="105"/>
                          </a:lnTo>
                          <a:lnTo>
                            <a:pt x="65" y="108"/>
                          </a:lnTo>
                          <a:lnTo>
                            <a:pt x="62" y="112"/>
                          </a:lnTo>
                          <a:lnTo>
                            <a:pt x="60" y="113"/>
                          </a:lnTo>
                          <a:lnTo>
                            <a:pt x="55" y="116"/>
                          </a:lnTo>
                          <a:lnTo>
                            <a:pt x="50" y="117"/>
                          </a:lnTo>
                          <a:lnTo>
                            <a:pt x="43" y="118"/>
                          </a:lnTo>
                          <a:lnTo>
                            <a:pt x="39" y="122"/>
                          </a:lnTo>
                          <a:lnTo>
                            <a:pt x="37" y="125"/>
                          </a:lnTo>
                          <a:lnTo>
                            <a:pt x="34" y="130"/>
                          </a:lnTo>
                          <a:lnTo>
                            <a:pt x="32" y="135"/>
                          </a:lnTo>
                          <a:lnTo>
                            <a:pt x="29" y="140"/>
                          </a:lnTo>
                          <a:lnTo>
                            <a:pt x="28" y="146"/>
                          </a:lnTo>
                          <a:lnTo>
                            <a:pt x="27" y="151"/>
                          </a:lnTo>
                          <a:lnTo>
                            <a:pt x="27" y="156"/>
                          </a:lnTo>
                          <a:lnTo>
                            <a:pt x="26" y="161"/>
                          </a:lnTo>
                          <a:lnTo>
                            <a:pt x="26" y="167"/>
                          </a:lnTo>
                          <a:lnTo>
                            <a:pt x="26" y="171"/>
                          </a:lnTo>
                          <a:lnTo>
                            <a:pt x="27" y="177"/>
                          </a:lnTo>
                          <a:lnTo>
                            <a:pt x="27" y="182"/>
                          </a:lnTo>
                          <a:lnTo>
                            <a:pt x="28" y="186"/>
                          </a:lnTo>
                          <a:lnTo>
                            <a:pt x="29" y="191"/>
                          </a:lnTo>
                          <a:lnTo>
                            <a:pt x="32" y="197"/>
                          </a:lnTo>
                          <a:lnTo>
                            <a:pt x="37" y="195"/>
                          </a:lnTo>
                          <a:lnTo>
                            <a:pt x="40" y="194"/>
                          </a:lnTo>
                          <a:lnTo>
                            <a:pt x="45" y="191"/>
                          </a:lnTo>
                          <a:lnTo>
                            <a:pt x="50" y="190"/>
                          </a:lnTo>
                          <a:lnTo>
                            <a:pt x="54" y="186"/>
                          </a:lnTo>
                          <a:lnTo>
                            <a:pt x="58" y="185"/>
                          </a:lnTo>
                          <a:lnTo>
                            <a:pt x="61" y="183"/>
                          </a:lnTo>
                          <a:lnTo>
                            <a:pt x="66" y="180"/>
                          </a:lnTo>
                          <a:lnTo>
                            <a:pt x="71" y="178"/>
                          </a:lnTo>
                          <a:lnTo>
                            <a:pt x="76" y="176"/>
                          </a:lnTo>
                          <a:lnTo>
                            <a:pt x="80" y="176"/>
                          </a:lnTo>
                          <a:lnTo>
                            <a:pt x="82" y="178"/>
                          </a:lnTo>
                          <a:lnTo>
                            <a:pt x="83" y="179"/>
                          </a:lnTo>
                          <a:lnTo>
                            <a:pt x="84" y="182"/>
                          </a:lnTo>
                          <a:lnTo>
                            <a:pt x="83" y="186"/>
                          </a:lnTo>
                          <a:lnTo>
                            <a:pt x="82" y="191"/>
                          </a:lnTo>
                          <a:lnTo>
                            <a:pt x="80" y="196"/>
                          </a:lnTo>
                          <a:lnTo>
                            <a:pt x="76" y="201"/>
                          </a:lnTo>
                          <a:lnTo>
                            <a:pt x="71" y="207"/>
                          </a:lnTo>
                          <a:lnTo>
                            <a:pt x="65" y="212"/>
                          </a:lnTo>
                          <a:lnTo>
                            <a:pt x="58" y="217"/>
                          </a:lnTo>
                          <a:lnTo>
                            <a:pt x="50" y="223"/>
                          </a:lnTo>
                          <a:lnTo>
                            <a:pt x="42" y="227"/>
                          </a:lnTo>
                          <a:lnTo>
                            <a:pt x="32" y="230"/>
                          </a:lnTo>
                          <a:lnTo>
                            <a:pt x="32" y="23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1" name="Google Shape;755;p21">
                      <a:extLst>
                        <a:ext uri="{FF2B5EF4-FFF2-40B4-BE49-F238E27FC236}">
                          <a16:creationId xmlns:a16="http://schemas.microsoft.com/office/drawing/2014/main" id="{16A07E74-8101-B996-4D18-47BA52454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8248" y="3982616"/>
                      <a:ext cx="207963" cy="168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0" h="507" extrusionOk="0">
                          <a:moveTo>
                            <a:pt x="62" y="256"/>
                          </a:moveTo>
                          <a:lnTo>
                            <a:pt x="55" y="279"/>
                          </a:lnTo>
                          <a:lnTo>
                            <a:pt x="39" y="299"/>
                          </a:lnTo>
                          <a:lnTo>
                            <a:pt x="35" y="322"/>
                          </a:lnTo>
                          <a:lnTo>
                            <a:pt x="41" y="345"/>
                          </a:lnTo>
                          <a:lnTo>
                            <a:pt x="58" y="369"/>
                          </a:lnTo>
                          <a:lnTo>
                            <a:pt x="83" y="391"/>
                          </a:lnTo>
                          <a:lnTo>
                            <a:pt x="113" y="413"/>
                          </a:lnTo>
                          <a:lnTo>
                            <a:pt x="150" y="432"/>
                          </a:lnTo>
                          <a:lnTo>
                            <a:pt x="191" y="447"/>
                          </a:lnTo>
                          <a:lnTo>
                            <a:pt x="235" y="458"/>
                          </a:lnTo>
                          <a:lnTo>
                            <a:pt x="280" y="465"/>
                          </a:lnTo>
                          <a:lnTo>
                            <a:pt x="327" y="463"/>
                          </a:lnTo>
                          <a:lnTo>
                            <a:pt x="372" y="456"/>
                          </a:lnTo>
                          <a:lnTo>
                            <a:pt x="415" y="440"/>
                          </a:lnTo>
                          <a:lnTo>
                            <a:pt x="454" y="417"/>
                          </a:lnTo>
                          <a:lnTo>
                            <a:pt x="488" y="383"/>
                          </a:lnTo>
                          <a:lnTo>
                            <a:pt x="516" y="339"/>
                          </a:lnTo>
                          <a:lnTo>
                            <a:pt x="515" y="330"/>
                          </a:lnTo>
                          <a:lnTo>
                            <a:pt x="515" y="323"/>
                          </a:lnTo>
                          <a:lnTo>
                            <a:pt x="516" y="317"/>
                          </a:lnTo>
                          <a:lnTo>
                            <a:pt x="519" y="311"/>
                          </a:lnTo>
                          <a:lnTo>
                            <a:pt x="521" y="303"/>
                          </a:lnTo>
                          <a:lnTo>
                            <a:pt x="523" y="297"/>
                          </a:lnTo>
                          <a:lnTo>
                            <a:pt x="527" y="291"/>
                          </a:lnTo>
                          <a:lnTo>
                            <a:pt x="531" y="286"/>
                          </a:lnTo>
                          <a:lnTo>
                            <a:pt x="534" y="279"/>
                          </a:lnTo>
                          <a:lnTo>
                            <a:pt x="538" y="273"/>
                          </a:lnTo>
                          <a:lnTo>
                            <a:pt x="542" y="267"/>
                          </a:lnTo>
                          <a:lnTo>
                            <a:pt x="545" y="262"/>
                          </a:lnTo>
                          <a:lnTo>
                            <a:pt x="549" y="256"/>
                          </a:lnTo>
                          <a:lnTo>
                            <a:pt x="554" y="250"/>
                          </a:lnTo>
                          <a:lnTo>
                            <a:pt x="556" y="244"/>
                          </a:lnTo>
                          <a:lnTo>
                            <a:pt x="560" y="239"/>
                          </a:lnTo>
                          <a:lnTo>
                            <a:pt x="560" y="234"/>
                          </a:lnTo>
                          <a:lnTo>
                            <a:pt x="561" y="229"/>
                          </a:lnTo>
                          <a:lnTo>
                            <a:pt x="563" y="224"/>
                          </a:lnTo>
                          <a:lnTo>
                            <a:pt x="564" y="220"/>
                          </a:lnTo>
                          <a:lnTo>
                            <a:pt x="564" y="216"/>
                          </a:lnTo>
                          <a:lnTo>
                            <a:pt x="564" y="211"/>
                          </a:lnTo>
                          <a:lnTo>
                            <a:pt x="564" y="206"/>
                          </a:lnTo>
                          <a:lnTo>
                            <a:pt x="565" y="202"/>
                          </a:lnTo>
                          <a:lnTo>
                            <a:pt x="565" y="197"/>
                          </a:lnTo>
                          <a:lnTo>
                            <a:pt x="565" y="192"/>
                          </a:lnTo>
                          <a:lnTo>
                            <a:pt x="565" y="188"/>
                          </a:lnTo>
                          <a:lnTo>
                            <a:pt x="566" y="184"/>
                          </a:lnTo>
                          <a:lnTo>
                            <a:pt x="567" y="179"/>
                          </a:lnTo>
                          <a:lnTo>
                            <a:pt x="569" y="174"/>
                          </a:lnTo>
                          <a:lnTo>
                            <a:pt x="571" y="170"/>
                          </a:lnTo>
                          <a:lnTo>
                            <a:pt x="574" y="166"/>
                          </a:lnTo>
                          <a:lnTo>
                            <a:pt x="577" y="156"/>
                          </a:lnTo>
                          <a:lnTo>
                            <a:pt x="581" y="150"/>
                          </a:lnTo>
                          <a:lnTo>
                            <a:pt x="583" y="142"/>
                          </a:lnTo>
                          <a:lnTo>
                            <a:pt x="587" y="137"/>
                          </a:lnTo>
                          <a:lnTo>
                            <a:pt x="589" y="133"/>
                          </a:lnTo>
                          <a:lnTo>
                            <a:pt x="591" y="130"/>
                          </a:lnTo>
                          <a:lnTo>
                            <a:pt x="593" y="125"/>
                          </a:lnTo>
                          <a:lnTo>
                            <a:pt x="596" y="123"/>
                          </a:lnTo>
                          <a:lnTo>
                            <a:pt x="596" y="119"/>
                          </a:lnTo>
                          <a:lnTo>
                            <a:pt x="597" y="114"/>
                          </a:lnTo>
                          <a:lnTo>
                            <a:pt x="597" y="109"/>
                          </a:lnTo>
                          <a:lnTo>
                            <a:pt x="597" y="105"/>
                          </a:lnTo>
                          <a:lnTo>
                            <a:pt x="596" y="98"/>
                          </a:lnTo>
                          <a:lnTo>
                            <a:pt x="596" y="91"/>
                          </a:lnTo>
                          <a:lnTo>
                            <a:pt x="594" y="83"/>
                          </a:lnTo>
                          <a:lnTo>
                            <a:pt x="593" y="73"/>
                          </a:lnTo>
                          <a:lnTo>
                            <a:pt x="593" y="67"/>
                          </a:lnTo>
                          <a:lnTo>
                            <a:pt x="593" y="61"/>
                          </a:lnTo>
                          <a:lnTo>
                            <a:pt x="594" y="54"/>
                          </a:lnTo>
                          <a:lnTo>
                            <a:pt x="596" y="51"/>
                          </a:lnTo>
                          <a:lnTo>
                            <a:pt x="598" y="47"/>
                          </a:lnTo>
                          <a:lnTo>
                            <a:pt x="600" y="43"/>
                          </a:lnTo>
                          <a:lnTo>
                            <a:pt x="604" y="41"/>
                          </a:lnTo>
                          <a:lnTo>
                            <a:pt x="608" y="39"/>
                          </a:lnTo>
                          <a:lnTo>
                            <a:pt x="611" y="37"/>
                          </a:lnTo>
                          <a:lnTo>
                            <a:pt x="615" y="36"/>
                          </a:lnTo>
                          <a:lnTo>
                            <a:pt x="619" y="36"/>
                          </a:lnTo>
                          <a:lnTo>
                            <a:pt x="624" y="39"/>
                          </a:lnTo>
                          <a:lnTo>
                            <a:pt x="627" y="40"/>
                          </a:lnTo>
                          <a:lnTo>
                            <a:pt x="631" y="43"/>
                          </a:lnTo>
                          <a:lnTo>
                            <a:pt x="636" y="47"/>
                          </a:lnTo>
                          <a:lnTo>
                            <a:pt x="639" y="53"/>
                          </a:lnTo>
                          <a:lnTo>
                            <a:pt x="644" y="62"/>
                          </a:lnTo>
                          <a:lnTo>
                            <a:pt x="647" y="72"/>
                          </a:lnTo>
                          <a:lnTo>
                            <a:pt x="648" y="80"/>
                          </a:lnTo>
                          <a:lnTo>
                            <a:pt x="650" y="90"/>
                          </a:lnTo>
                          <a:lnTo>
                            <a:pt x="649" y="98"/>
                          </a:lnTo>
                          <a:lnTo>
                            <a:pt x="648" y="107"/>
                          </a:lnTo>
                          <a:lnTo>
                            <a:pt x="647" y="115"/>
                          </a:lnTo>
                          <a:lnTo>
                            <a:pt x="644" y="124"/>
                          </a:lnTo>
                          <a:lnTo>
                            <a:pt x="641" y="131"/>
                          </a:lnTo>
                          <a:lnTo>
                            <a:pt x="637" y="140"/>
                          </a:lnTo>
                          <a:lnTo>
                            <a:pt x="633" y="148"/>
                          </a:lnTo>
                          <a:lnTo>
                            <a:pt x="630" y="156"/>
                          </a:lnTo>
                          <a:lnTo>
                            <a:pt x="625" y="164"/>
                          </a:lnTo>
                          <a:lnTo>
                            <a:pt x="621" y="173"/>
                          </a:lnTo>
                          <a:lnTo>
                            <a:pt x="616" y="181"/>
                          </a:lnTo>
                          <a:lnTo>
                            <a:pt x="613" y="189"/>
                          </a:lnTo>
                          <a:lnTo>
                            <a:pt x="611" y="194"/>
                          </a:lnTo>
                          <a:lnTo>
                            <a:pt x="610" y="197"/>
                          </a:lnTo>
                          <a:lnTo>
                            <a:pt x="608" y="201"/>
                          </a:lnTo>
                          <a:lnTo>
                            <a:pt x="608" y="206"/>
                          </a:lnTo>
                          <a:lnTo>
                            <a:pt x="608" y="211"/>
                          </a:lnTo>
                          <a:lnTo>
                            <a:pt x="608" y="214"/>
                          </a:lnTo>
                          <a:lnTo>
                            <a:pt x="608" y="219"/>
                          </a:lnTo>
                          <a:lnTo>
                            <a:pt x="608" y="223"/>
                          </a:lnTo>
                          <a:lnTo>
                            <a:pt x="608" y="228"/>
                          </a:lnTo>
                          <a:lnTo>
                            <a:pt x="608" y="231"/>
                          </a:lnTo>
                          <a:lnTo>
                            <a:pt x="608" y="236"/>
                          </a:lnTo>
                          <a:lnTo>
                            <a:pt x="608" y="240"/>
                          </a:lnTo>
                          <a:lnTo>
                            <a:pt x="608" y="245"/>
                          </a:lnTo>
                          <a:lnTo>
                            <a:pt x="608" y="250"/>
                          </a:lnTo>
                          <a:lnTo>
                            <a:pt x="607" y="253"/>
                          </a:lnTo>
                          <a:lnTo>
                            <a:pt x="607" y="258"/>
                          </a:lnTo>
                          <a:lnTo>
                            <a:pt x="603" y="264"/>
                          </a:lnTo>
                          <a:lnTo>
                            <a:pt x="599" y="269"/>
                          </a:lnTo>
                          <a:lnTo>
                            <a:pt x="596" y="273"/>
                          </a:lnTo>
                          <a:lnTo>
                            <a:pt x="593" y="278"/>
                          </a:lnTo>
                          <a:lnTo>
                            <a:pt x="586" y="284"/>
                          </a:lnTo>
                          <a:lnTo>
                            <a:pt x="580" y="289"/>
                          </a:lnTo>
                          <a:lnTo>
                            <a:pt x="577" y="291"/>
                          </a:lnTo>
                          <a:lnTo>
                            <a:pt x="574" y="295"/>
                          </a:lnTo>
                          <a:lnTo>
                            <a:pt x="572" y="299"/>
                          </a:lnTo>
                          <a:lnTo>
                            <a:pt x="570" y="302"/>
                          </a:lnTo>
                          <a:lnTo>
                            <a:pt x="567" y="306"/>
                          </a:lnTo>
                          <a:lnTo>
                            <a:pt x="567" y="313"/>
                          </a:lnTo>
                          <a:lnTo>
                            <a:pt x="566" y="319"/>
                          </a:lnTo>
                          <a:lnTo>
                            <a:pt x="566" y="328"/>
                          </a:lnTo>
                          <a:lnTo>
                            <a:pt x="566" y="338"/>
                          </a:lnTo>
                          <a:lnTo>
                            <a:pt x="564" y="346"/>
                          </a:lnTo>
                          <a:lnTo>
                            <a:pt x="563" y="355"/>
                          </a:lnTo>
                          <a:lnTo>
                            <a:pt x="560" y="364"/>
                          </a:lnTo>
                          <a:lnTo>
                            <a:pt x="556" y="372"/>
                          </a:lnTo>
                          <a:lnTo>
                            <a:pt x="553" y="382"/>
                          </a:lnTo>
                          <a:lnTo>
                            <a:pt x="548" y="389"/>
                          </a:lnTo>
                          <a:lnTo>
                            <a:pt x="544" y="399"/>
                          </a:lnTo>
                          <a:lnTo>
                            <a:pt x="538" y="405"/>
                          </a:lnTo>
                          <a:lnTo>
                            <a:pt x="532" y="412"/>
                          </a:lnTo>
                          <a:lnTo>
                            <a:pt x="526" y="419"/>
                          </a:lnTo>
                          <a:lnTo>
                            <a:pt x="520" y="427"/>
                          </a:lnTo>
                          <a:lnTo>
                            <a:pt x="511" y="432"/>
                          </a:lnTo>
                          <a:lnTo>
                            <a:pt x="505" y="438"/>
                          </a:lnTo>
                          <a:lnTo>
                            <a:pt x="498" y="443"/>
                          </a:lnTo>
                          <a:lnTo>
                            <a:pt x="489" y="449"/>
                          </a:lnTo>
                          <a:lnTo>
                            <a:pt x="434" y="476"/>
                          </a:lnTo>
                          <a:lnTo>
                            <a:pt x="381" y="494"/>
                          </a:lnTo>
                          <a:lnTo>
                            <a:pt x="327" y="504"/>
                          </a:lnTo>
                          <a:lnTo>
                            <a:pt x="278" y="507"/>
                          </a:lnTo>
                          <a:lnTo>
                            <a:pt x="229" y="504"/>
                          </a:lnTo>
                          <a:lnTo>
                            <a:pt x="185" y="494"/>
                          </a:lnTo>
                          <a:lnTo>
                            <a:pt x="145" y="479"/>
                          </a:lnTo>
                          <a:lnTo>
                            <a:pt x="108" y="461"/>
                          </a:lnTo>
                          <a:lnTo>
                            <a:pt x="75" y="439"/>
                          </a:lnTo>
                          <a:lnTo>
                            <a:pt x="49" y="415"/>
                          </a:lnTo>
                          <a:lnTo>
                            <a:pt x="27" y="388"/>
                          </a:lnTo>
                          <a:lnTo>
                            <a:pt x="11" y="361"/>
                          </a:lnTo>
                          <a:lnTo>
                            <a:pt x="1" y="333"/>
                          </a:lnTo>
                          <a:lnTo>
                            <a:pt x="0" y="306"/>
                          </a:lnTo>
                          <a:lnTo>
                            <a:pt x="5" y="281"/>
                          </a:lnTo>
                          <a:lnTo>
                            <a:pt x="19" y="258"/>
                          </a:lnTo>
                          <a:lnTo>
                            <a:pt x="17" y="253"/>
                          </a:lnTo>
                          <a:lnTo>
                            <a:pt x="16" y="247"/>
                          </a:lnTo>
                          <a:lnTo>
                            <a:pt x="14" y="242"/>
                          </a:lnTo>
                          <a:lnTo>
                            <a:pt x="14" y="238"/>
                          </a:lnTo>
                          <a:lnTo>
                            <a:pt x="13" y="231"/>
                          </a:lnTo>
                          <a:lnTo>
                            <a:pt x="12" y="227"/>
                          </a:lnTo>
                          <a:lnTo>
                            <a:pt x="12" y="220"/>
                          </a:lnTo>
                          <a:lnTo>
                            <a:pt x="12" y="216"/>
                          </a:lnTo>
                          <a:lnTo>
                            <a:pt x="12" y="209"/>
                          </a:lnTo>
                          <a:lnTo>
                            <a:pt x="12" y="203"/>
                          </a:lnTo>
                          <a:lnTo>
                            <a:pt x="13" y="198"/>
                          </a:lnTo>
                          <a:lnTo>
                            <a:pt x="14" y="192"/>
                          </a:lnTo>
                          <a:lnTo>
                            <a:pt x="16" y="186"/>
                          </a:lnTo>
                          <a:lnTo>
                            <a:pt x="17" y="181"/>
                          </a:lnTo>
                          <a:lnTo>
                            <a:pt x="19" y="177"/>
                          </a:lnTo>
                          <a:lnTo>
                            <a:pt x="22" y="172"/>
                          </a:lnTo>
                          <a:lnTo>
                            <a:pt x="14" y="164"/>
                          </a:lnTo>
                          <a:lnTo>
                            <a:pt x="9" y="156"/>
                          </a:lnTo>
                          <a:lnTo>
                            <a:pt x="5" y="145"/>
                          </a:lnTo>
                          <a:lnTo>
                            <a:pt x="3" y="134"/>
                          </a:lnTo>
                          <a:lnTo>
                            <a:pt x="1" y="122"/>
                          </a:lnTo>
                          <a:lnTo>
                            <a:pt x="1" y="109"/>
                          </a:lnTo>
                          <a:lnTo>
                            <a:pt x="1" y="96"/>
                          </a:lnTo>
                          <a:lnTo>
                            <a:pt x="3" y="84"/>
                          </a:lnTo>
                          <a:lnTo>
                            <a:pt x="6" y="70"/>
                          </a:lnTo>
                          <a:lnTo>
                            <a:pt x="9" y="58"/>
                          </a:lnTo>
                          <a:lnTo>
                            <a:pt x="13" y="46"/>
                          </a:lnTo>
                          <a:lnTo>
                            <a:pt x="19" y="36"/>
                          </a:lnTo>
                          <a:lnTo>
                            <a:pt x="24" y="25"/>
                          </a:lnTo>
                          <a:lnTo>
                            <a:pt x="31" y="18"/>
                          </a:lnTo>
                          <a:lnTo>
                            <a:pt x="38" y="11"/>
                          </a:lnTo>
                          <a:lnTo>
                            <a:pt x="45" y="7"/>
                          </a:lnTo>
                          <a:lnTo>
                            <a:pt x="56" y="2"/>
                          </a:lnTo>
                          <a:lnTo>
                            <a:pt x="62" y="0"/>
                          </a:lnTo>
                          <a:lnTo>
                            <a:pt x="66" y="2"/>
                          </a:lnTo>
                          <a:lnTo>
                            <a:pt x="66" y="7"/>
                          </a:lnTo>
                          <a:lnTo>
                            <a:pt x="63" y="13"/>
                          </a:lnTo>
                          <a:lnTo>
                            <a:pt x="59" y="22"/>
                          </a:lnTo>
                          <a:lnTo>
                            <a:pt x="53" y="32"/>
                          </a:lnTo>
                          <a:lnTo>
                            <a:pt x="49" y="46"/>
                          </a:lnTo>
                          <a:lnTo>
                            <a:pt x="42" y="58"/>
                          </a:lnTo>
                          <a:lnTo>
                            <a:pt x="38" y="72"/>
                          </a:lnTo>
                          <a:lnTo>
                            <a:pt x="33" y="85"/>
                          </a:lnTo>
                          <a:lnTo>
                            <a:pt x="31" y="98"/>
                          </a:lnTo>
                          <a:lnTo>
                            <a:pt x="31" y="112"/>
                          </a:lnTo>
                          <a:lnTo>
                            <a:pt x="34" y="125"/>
                          </a:lnTo>
                          <a:lnTo>
                            <a:pt x="41" y="137"/>
                          </a:lnTo>
                          <a:lnTo>
                            <a:pt x="52" y="148"/>
                          </a:lnTo>
                          <a:lnTo>
                            <a:pt x="55" y="151"/>
                          </a:lnTo>
                          <a:lnTo>
                            <a:pt x="56" y="156"/>
                          </a:lnTo>
                          <a:lnTo>
                            <a:pt x="58" y="161"/>
                          </a:lnTo>
                          <a:lnTo>
                            <a:pt x="59" y="167"/>
                          </a:lnTo>
                          <a:lnTo>
                            <a:pt x="59" y="173"/>
                          </a:lnTo>
                          <a:lnTo>
                            <a:pt x="59" y="181"/>
                          </a:lnTo>
                          <a:lnTo>
                            <a:pt x="59" y="189"/>
                          </a:lnTo>
                          <a:lnTo>
                            <a:pt x="59" y="197"/>
                          </a:lnTo>
                          <a:lnTo>
                            <a:pt x="58" y="205"/>
                          </a:lnTo>
                          <a:lnTo>
                            <a:pt x="58" y="212"/>
                          </a:lnTo>
                          <a:lnTo>
                            <a:pt x="58" y="220"/>
                          </a:lnTo>
                          <a:lnTo>
                            <a:pt x="58" y="229"/>
                          </a:lnTo>
                          <a:lnTo>
                            <a:pt x="58" y="236"/>
                          </a:lnTo>
                          <a:lnTo>
                            <a:pt x="59" y="244"/>
                          </a:lnTo>
                          <a:lnTo>
                            <a:pt x="59" y="250"/>
                          </a:lnTo>
                          <a:lnTo>
                            <a:pt x="62" y="256"/>
                          </a:lnTo>
                          <a:lnTo>
                            <a:pt x="62" y="25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2" name="Google Shape;756;p21">
                      <a:extLst>
                        <a:ext uri="{FF2B5EF4-FFF2-40B4-BE49-F238E27FC236}">
                          <a16:creationId xmlns:a16="http://schemas.microsoft.com/office/drawing/2014/main" id="{EF7AD0E3-ED3B-39D4-75B5-1DC722754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7773" y="4058816"/>
                      <a:ext cx="66675" cy="49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9" h="153" extrusionOk="0">
                          <a:moveTo>
                            <a:pt x="22" y="13"/>
                          </a:moveTo>
                          <a:lnTo>
                            <a:pt x="32" y="24"/>
                          </a:lnTo>
                          <a:lnTo>
                            <a:pt x="42" y="35"/>
                          </a:lnTo>
                          <a:lnTo>
                            <a:pt x="50" y="44"/>
                          </a:lnTo>
                          <a:lnTo>
                            <a:pt x="58" y="52"/>
                          </a:lnTo>
                          <a:lnTo>
                            <a:pt x="64" y="60"/>
                          </a:lnTo>
                          <a:lnTo>
                            <a:pt x="70" y="67"/>
                          </a:lnTo>
                          <a:lnTo>
                            <a:pt x="76" y="73"/>
                          </a:lnTo>
                          <a:lnTo>
                            <a:pt x="82" y="79"/>
                          </a:lnTo>
                          <a:lnTo>
                            <a:pt x="88" y="84"/>
                          </a:lnTo>
                          <a:lnTo>
                            <a:pt x="94" y="90"/>
                          </a:lnTo>
                          <a:lnTo>
                            <a:pt x="103" y="94"/>
                          </a:lnTo>
                          <a:lnTo>
                            <a:pt x="113" y="99"/>
                          </a:lnTo>
                          <a:lnTo>
                            <a:pt x="121" y="104"/>
                          </a:lnTo>
                          <a:lnTo>
                            <a:pt x="133" y="109"/>
                          </a:lnTo>
                          <a:lnTo>
                            <a:pt x="148" y="114"/>
                          </a:lnTo>
                          <a:lnTo>
                            <a:pt x="165" y="120"/>
                          </a:lnTo>
                          <a:lnTo>
                            <a:pt x="166" y="120"/>
                          </a:lnTo>
                          <a:lnTo>
                            <a:pt x="170" y="122"/>
                          </a:lnTo>
                          <a:lnTo>
                            <a:pt x="175" y="124"/>
                          </a:lnTo>
                          <a:lnTo>
                            <a:pt x="180" y="127"/>
                          </a:lnTo>
                          <a:lnTo>
                            <a:pt x="185" y="129"/>
                          </a:lnTo>
                          <a:lnTo>
                            <a:pt x="189" y="132"/>
                          </a:lnTo>
                          <a:lnTo>
                            <a:pt x="194" y="133"/>
                          </a:lnTo>
                          <a:lnTo>
                            <a:pt x="200" y="137"/>
                          </a:lnTo>
                          <a:lnTo>
                            <a:pt x="204" y="139"/>
                          </a:lnTo>
                          <a:lnTo>
                            <a:pt x="207" y="142"/>
                          </a:lnTo>
                          <a:lnTo>
                            <a:pt x="209" y="144"/>
                          </a:lnTo>
                          <a:lnTo>
                            <a:pt x="209" y="146"/>
                          </a:lnTo>
                          <a:lnTo>
                            <a:pt x="207" y="148"/>
                          </a:lnTo>
                          <a:lnTo>
                            <a:pt x="204" y="150"/>
                          </a:lnTo>
                          <a:lnTo>
                            <a:pt x="199" y="151"/>
                          </a:lnTo>
                          <a:lnTo>
                            <a:pt x="192" y="153"/>
                          </a:lnTo>
                          <a:lnTo>
                            <a:pt x="183" y="153"/>
                          </a:lnTo>
                          <a:lnTo>
                            <a:pt x="176" y="151"/>
                          </a:lnTo>
                          <a:lnTo>
                            <a:pt x="167" y="150"/>
                          </a:lnTo>
                          <a:lnTo>
                            <a:pt x="160" y="149"/>
                          </a:lnTo>
                          <a:lnTo>
                            <a:pt x="153" y="148"/>
                          </a:lnTo>
                          <a:lnTo>
                            <a:pt x="144" y="146"/>
                          </a:lnTo>
                          <a:lnTo>
                            <a:pt x="136" y="144"/>
                          </a:lnTo>
                          <a:lnTo>
                            <a:pt x="128" y="142"/>
                          </a:lnTo>
                          <a:lnTo>
                            <a:pt x="120" y="138"/>
                          </a:lnTo>
                          <a:lnTo>
                            <a:pt x="113" y="135"/>
                          </a:lnTo>
                          <a:lnTo>
                            <a:pt x="104" y="132"/>
                          </a:lnTo>
                          <a:lnTo>
                            <a:pt x="98" y="129"/>
                          </a:lnTo>
                          <a:lnTo>
                            <a:pt x="91" y="126"/>
                          </a:lnTo>
                          <a:lnTo>
                            <a:pt x="83" y="122"/>
                          </a:lnTo>
                          <a:lnTo>
                            <a:pt x="77" y="120"/>
                          </a:lnTo>
                          <a:lnTo>
                            <a:pt x="71" y="116"/>
                          </a:lnTo>
                          <a:lnTo>
                            <a:pt x="60" y="107"/>
                          </a:lnTo>
                          <a:lnTo>
                            <a:pt x="51" y="98"/>
                          </a:lnTo>
                          <a:lnTo>
                            <a:pt x="42" y="88"/>
                          </a:lnTo>
                          <a:lnTo>
                            <a:pt x="33" y="77"/>
                          </a:lnTo>
                          <a:lnTo>
                            <a:pt x="25" y="65"/>
                          </a:lnTo>
                          <a:lnTo>
                            <a:pt x="19" y="54"/>
                          </a:lnTo>
                          <a:lnTo>
                            <a:pt x="12" y="43"/>
                          </a:lnTo>
                          <a:lnTo>
                            <a:pt x="8" y="32"/>
                          </a:lnTo>
                          <a:lnTo>
                            <a:pt x="4" y="22"/>
                          </a:lnTo>
                          <a:lnTo>
                            <a:pt x="1" y="13"/>
                          </a:lnTo>
                          <a:lnTo>
                            <a:pt x="0" y="7"/>
                          </a:lnTo>
                          <a:lnTo>
                            <a:pt x="1" y="2"/>
                          </a:lnTo>
                          <a:lnTo>
                            <a:pt x="4" y="0"/>
                          </a:lnTo>
                          <a:lnTo>
                            <a:pt x="8" y="1"/>
                          </a:lnTo>
                          <a:lnTo>
                            <a:pt x="14" y="5"/>
                          </a:lnTo>
                          <a:lnTo>
                            <a:pt x="22" y="13"/>
                          </a:lnTo>
                          <a:lnTo>
                            <a:pt x="22" y="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3" name="Google Shape;757;p21">
                      <a:extLst>
                        <a:ext uri="{FF2B5EF4-FFF2-40B4-BE49-F238E27FC236}">
                          <a16:creationId xmlns:a16="http://schemas.microsoft.com/office/drawing/2014/main" id="{4E681F38-D538-D237-DD36-636294200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9361" y="4033416"/>
                      <a:ext cx="61912" cy="460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" h="140" extrusionOk="0">
                          <a:moveTo>
                            <a:pt x="22" y="7"/>
                          </a:moveTo>
                          <a:lnTo>
                            <a:pt x="26" y="12"/>
                          </a:lnTo>
                          <a:lnTo>
                            <a:pt x="30" y="18"/>
                          </a:lnTo>
                          <a:lnTo>
                            <a:pt x="33" y="25"/>
                          </a:lnTo>
                          <a:lnTo>
                            <a:pt x="38" y="29"/>
                          </a:lnTo>
                          <a:lnTo>
                            <a:pt x="42" y="34"/>
                          </a:lnTo>
                          <a:lnTo>
                            <a:pt x="47" y="39"/>
                          </a:lnTo>
                          <a:lnTo>
                            <a:pt x="52" y="44"/>
                          </a:lnTo>
                          <a:lnTo>
                            <a:pt x="58" y="49"/>
                          </a:lnTo>
                          <a:lnTo>
                            <a:pt x="61" y="53"/>
                          </a:lnTo>
                          <a:lnTo>
                            <a:pt x="67" y="56"/>
                          </a:lnTo>
                          <a:lnTo>
                            <a:pt x="71" y="60"/>
                          </a:lnTo>
                          <a:lnTo>
                            <a:pt x="77" y="65"/>
                          </a:lnTo>
                          <a:lnTo>
                            <a:pt x="83" y="68"/>
                          </a:lnTo>
                          <a:lnTo>
                            <a:pt x="89" y="72"/>
                          </a:lnTo>
                          <a:lnTo>
                            <a:pt x="96" y="76"/>
                          </a:lnTo>
                          <a:lnTo>
                            <a:pt x="103" y="81"/>
                          </a:lnTo>
                          <a:lnTo>
                            <a:pt x="108" y="83"/>
                          </a:lnTo>
                          <a:lnTo>
                            <a:pt x="113" y="86"/>
                          </a:lnTo>
                          <a:lnTo>
                            <a:pt x="119" y="88"/>
                          </a:lnTo>
                          <a:lnTo>
                            <a:pt x="125" y="92"/>
                          </a:lnTo>
                          <a:lnTo>
                            <a:pt x="130" y="93"/>
                          </a:lnTo>
                          <a:lnTo>
                            <a:pt x="136" y="97"/>
                          </a:lnTo>
                          <a:lnTo>
                            <a:pt x="141" y="99"/>
                          </a:lnTo>
                          <a:lnTo>
                            <a:pt x="147" y="101"/>
                          </a:lnTo>
                          <a:lnTo>
                            <a:pt x="153" y="104"/>
                          </a:lnTo>
                          <a:lnTo>
                            <a:pt x="158" y="106"/>
                          </a:lnTo>
                          <a:lnTo>
                            <a:pt x="164" y="109"/>
                          </a:lnTo>
                          <a:lnTo>
                            <a:pt x="170" y="111"/>
                          </a:lnTo>
                          <a:lnTo>
                            <a:pt x="175" y="114"/>
                          </a:lnTo>
                          <a:lnTo>
                            <a:pt x="181" y="117"/>
                          </a:lnTo>
                          <a:lnTo>
                            <a:pt x="186" y="120"/>
                          </a:lnTo>
                          <a:lnTo>
                            <a:pt x="192" y="123"/>
                          </a:lnTo>
                          <a:lnTo>
                            <a:pt x="197" y="128"/>
                          </a:lnTo>
                          <a:lnTo>
                            <a:pt x="196" y="136"/>
                          </a:lnTo>
                          <a:lnTo>
                            <a:pt x="192" y="139"/>
                          </a:lnTo>
                          <a:lnTo>
                            <a:pt x="186" y="140"/>
                          </a:lnTo>
                          <a:lnTo>
                            <a:pt x="172" y="137"/>
                          </a:lnTo>
                          <a:lnTo>
                            <a:pt x="160" y="133"/>
                          </a:lnTo>
                          <a:lnTo>
                            <a:pt x="147" y="128"/>
                          </a:lnTo>
                          <a:lnTo>
                            <a:pt x="132" y="123"/>
                          </a:lnTo>
                          <a:lnTo>
                            <a:pt x="119" y="117"/>
                          </a:lnTo>
                          <a:lnTo>
                            <a:pt x="105" y="111"/>
                          </a:lnTo>
                          <a:lnTo>
                            <a:pt x="91" y="104"/>
                          </a:lnTo>
                          <a:lnTo>
                            <a:pt x="78" y="97"/>
                          </a:lnTo>
                          <a:lnTo>
                            <a:pt x="65" y="88"/>
                          </a:lnTo>
                          <a:lnTo>
                            <a:pt x="53" y="79"/>
                          </a:lnTo>
                          <a:lnTo>
                            <a:pt x="42" y="70"/>
                          </a:lnTo>
                          <a:lnTo>
                            <a:pt x="31" y="61"/>
                          </a:lnTo>
                          <a:lnTo>
                            <a:pt x="22" y="50"/>
                          </a:lnTo>
                          <a:lnTo>
                            <a:pt x="14" y="40"/>
                          </a:lnTo>
                          <a:lnTo>
                            <a:pt x="6" y="28"/>
                          </a:lnTo>
                          <a:lnTo>
                            <a:pt x="3" y="17"/>
                          </a:lnTo>
                          <a:lnTo>
                            <a:pt x="0" y="12"/>
                          </a:lnTo>
                          <a:lnTo>
                            <a:pt x="2" y="7"/>
                          </a:lnTo>
                          <a:lnTo>
                            <a:pt x="3" y="4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4" y="1"/>
                          </a:lnTo>
                          <a:lnTo>
                            <a:pt x="19" y="3"/>
                          </a:lnTo>
                          <a:lnTo>
                            <a:pt x="22" y="7"/>
                          </a:lnTo>
                          <a:lnTo>
                            <a:pt x="22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4" name="Google Shape;758;p21">
                      <a:extLst>
                        <a:ext uri="{FF2B5EF4-FFF2-40B4-BE49-F238E27FC236}">
                          <a16:creationId xmlns:a16="http://schemas.microsoft.com/office/drawing/2014/main" id="{BD9FA2B1-3840-95AF-5FBF-6AA965402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50948" y="4111203"/>
                      <a:ext cx="130175" cy="8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" h="276" extrusionOk="0">
                          <a:moveTo>
                            <a:pt x="25" y="12"/>
                          </a:moveTo>
                          <a:lnTo>
                            <a:pt x="28" y="30"/>
                          </a:lnTo>
                          <a:lnTo>
                            <a:pt x="31" y="47"/>
                          </a:lnTo>
                          <a:lnTo>
                            <a:pt x="35" y="65"/>
                          </a:lnTo>
                          <a:lnTo>
                            <a:pt x="39" y="83"/>
                          </a:lnTo>
                          <a:lnTo>
                            <a:pt x="41" y="99"/>
                          </a:lnTo>
                          <a:lnTo>
                            <a:pt x="45" y="116"/>
                          </a:lnTo>
                          <a:lnTo>
                            <a:pt x="48" y="132"/>
                          </a:lnTo>
                          <a:lnTo>
                            <a:pt x="52" y="148"/>
                          </a:lnTo>
                          <a:lnTo>
                            <a:pt x="57" y="161"/>
                          </a:lnTo>
                          <a:lnTo>
                            <a:pt x="63" y="174"/>
                          </a:lnTo>
                          <a:lnTo>
                            <a:pt x="72" y="187"/>
                          </a:lnTo>
                          <a:lnTo>
                            <a:pt x="80" y="199"/>
                          </a:lnTo>
                          <a:lnTo>
                            <a:pt x="91" y="209"/>
                          </a:lnTo>
                          <a:lnTo>
                            <a:pt x="103" y="217"/>
                          </a:lnTo>
                          <a:lnTo>
                            <a:pt x="118" y="226"/>
                          </a:lnTo>
                          <a:lnTo>
                            <a:pt x="134" y="232"/>
                          </a:lnTo>
                          <a:lnTo>
                            <a:pt x="153" y="232"/>
                          </a:lnTo>
                          <a:lnTo>
                            <a:pt x="173" y="231"/>
                          </a:lnTo>
                          <a:lnTo>
                            <a:pt x="191" y="227"/>
                          </a:lnTo>
                          <a:lnTo>
                            <a:pt x="211" y="223"/>
                          </a:lnTo>
                          <a:lnTo>
                            <a:pt x="227" y="220"/>
                          </a:lnTo>
                          <a:lnTo>
                            <a:pt x="244" y="213"/>
                          </a:lnTo>
                          <a:lnTo>
                            <a:pt x="261" y="206"/>
                          </a:lnTo>
                          <a:lnTo>
                            <a:pt x="277" y="199"/>
                          </a:lnTo>
                          <a:lnTo>
                            <a:pt x="290" y="189"/>
                          </a:lnTo>
                          <a:lnTo>
                            <a:pt x="304" y="178"/>
                          </a:lnTo>
                          <a:lnTo>
                            <a:pt x="316" y="166"/>
                          </a:lnTo>
                          <a:lnTo>
                            <a:pt x="328" y="154"/>
                          </a:lnTo>
                          <a:lnTo>
                            <a:pt x="338" y="139"/>
                          </a:lnTo>
                          <a:lnTo>
                            <a:pt x="345" y="123"/>
                          </a:lnTo>
                          <a:lnTo>
                            <a:pt x="354" y="106"/>
                          </a:lnTo>
                          <a:lnTo>
                            <a:pt x="360" y="89"/>
                          </a:lnTo>
                          <a:lnTo>
                            <a:pt x="361" y="84"/>
                          </a:lnTo>
                          <a:lnTo>
                            <a:pt x="363" y="80"/>
                          </a:lnTo>
                          <a:lnTo>
                            <a:pt x="366" y="77"/>
                          </a:lnTo>
                          <a:lnTo>
                            <a:pt x="370" y="76"/>
                          </a:lnTo>
                          <a:lnTo>
                            <a:pt x="373" y="73"/>
                          </a:lnTo>
                          <a:lnTo>
                            <a:pt x="377" y="73"/>
                          </a:lnTo>
                          <a:lnTo>
                            <a:pt x="382" y="73"/>
                          </a:lnTo>
                          <a:lnTo>
                            <a:pt x="387" y="74"/>
                          </a:lnTo>
                          <a:lnTo>
                            <a:pt x="393" y="77"/>
                          </a:lnTo>
                          <a:lnTo>
                            <a:pt x="399" y="83"/>
                          </a:lnTo>
                          <a:lnTo>
                            <a:pt x="400" y="87"/>
                          </a:lnTo>
                          <a:lnTo>
                            <a:pt x="403" y="91"/>
                          </a:lnTo>
                          <a:lnTo>
                            <a:pt x="403" y="96"/>
                          </a:lnTo>
                          <a:lnTo>
                            <a:pt x="403" y="102"/>
                          </a:lnTo>
                          <a:lnTo>
                            <a:pt x="395" y="123"/>
                          </a:lnTo>
                          <a:lnTo>
                            <a:pt x="387" y="144"/>
                          </a:lnTo>
                          <a:lnTo>
                            <a:pt x="376" y="162"/>
                          </a:lnTo>
                          <a:lnTo>
                            <a:pt x="363" y="179"/>
                          </a:lnTo>
                          <a:lnTo>
                            <a:pt x="349" y="194"/>
                          </a:lnTo>
                          <a:lnTo>
                            <a:pt x="333" y="209"/>
                          </a:lnTo>
                          <a:lnTo>
                            <a:pt x="317" y="221"/>
                          </a:lnTo>
                          <a:lnTo>
                            <a:pt x="300" y="233"/>
                          </a:lnTo>
                          <a:lnTo>
                            <a:pt x="280" y="243"/>
                          </a:lnTo>
                          <a:lnTo>
                            <a:pt x="261" y="251"/>
                          </a:lnTo>
                          <a:lnTo>
                            <a:pt x="240" y="257"/>
                          </a:lnTo>
                          <a:lnTo>
                            <a:pt x="218" y="265"/>
                          </a:lnTo>
                          <a:lnTo>
                            <a:pt x="196" y="268"/>
                          </a:lnTo>
                          <a:lnTo>
                            <a:pt x="174" y="272"/>
                          </a:lnTo>
                          <a:lnTo>
                            <a:pt x="151" y="273"/>
                          </a:lnTo>
                          <a:lnTo>
                            <a:pt x="128" y="276"/>
                          </a:lnTo>
                          <a:lnTo>
                            <a:pt x="108" y="267"/>
                          </a:lnTo>
                          <a:lnTo>
                            <a:pt x="91" y="257"/>
                          </a:lnTo>
                          <a:lnTo>
                            <a:pt x="78" y="246"/>
                          </a:lnTo>
                          <a:lnTo>
                            <a:pt x="66" y="234"/>
                          </a:lnTo>
                          <a:lnTo>
                            <a:pt x="55" y="221"/>
                          </a:lnTo>
                          <a:lnTo>
                            <a:pt x="46" y="206"/>
                          </a:lnTo>
                          <a:lnTo>
                            <a:pt x="39" y="190"/>
                          </a:lnTo>
                          <a:lnTo>
                            <a:pt x="33" y="174"/>
                          </a:lnTo>
                          <a:lnTo>
                            <a:pt x="26" y="156"/>
                          </a:lnTo>
                          <a:lnTo>
                            <a:pt x="23" y="138"/>
                          </a:lnTo>
                          <a:lnTo>
                            <a:pt x="18" y="117"/>
                          </a:lnTo>
                          <a:lnTo>
                            <a:pt x="15" y="99"/>
                          </a:lnTo>
                          <a:lnTo>
                            <a:pt x="12" y="78"/>
                          </a:lnTo>
                          <a:lnTo>
                            <a:pt x="8" y="57"/>
                          </a:lnTo>
                          <a:lnTo>
                            <a:pt x="5" y="37"/>
                          </a:lnTo>
                          <a:lnTo>
                            <a:pt x="1" y="16"/>
                          </a:lnTo>
                          <a:lnTo>
                            <a:pt x="0" y="10"/>
                          </a:lnTo>
                          <a:lnTo>
                            <a:pt x="1" y="5"/>
                          </a:lnTo>
                          <a:lnTo>
                            <a:pt x="5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8" y="1"/>
                          </a:lnTo>
                          <a:lnTo>
                            <a:pt x="20" y="4"/>
                          </a:lnTo>
                          <a:lnTo>
                            <a:pt x="22" y="6"/>
                          </a:lnTo>
                          <a:lnTo>
                            <a:pt x="23" y="8"/>
                          </a:lnTo>
                          <a:lnTo>
                            <a:pt x="25" y="12"/>
                          </a:lnTo>
                          <a:lnTo>
                            <a:pt x="25" y="1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5" name="Google Shape;759;p21">
                      <a:extLst>
                        <a:ext uri="{FF2B5EF4-FFF2-40B4-BE49-F238E27FC236}">
                          <a16:creationId xmlns:a16="http://schemas.microsoft.com/office/drawing/2014/main" id="{1653B3C5-D3A7-FFB0-1027-AB3570C9B9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3173" y="4184228"/>
                      <a:ext cx="42863" cy="365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" h="115" extrusionOk="0">
                          <a:moveTo>
                            <a:pt x="37" y="14"/>
                          </a:moveTo>
                          <a:lnTo>
                            <a:pt x="37" y="24"/>
                          </a:lnTo>
                          <a:lnTo>
                            <a:pt x="37" y="33"/>
                          </a:lnTo>
                          <a:lnTo>
                            <a:pt x="37" y="41"/>
                          </a:lnTo>
                          <a:lnTo>
                            <a:pt x="38" y="50"/>
                          </a:lnTo>
                          <a:lnTo>
                            <a:pt x="39" y="55"/>
                          </a:lnTo>
                          <a:lnTo>
                            <a:pt x="42" y="61"/>
                          </a:lnTo>
                          <a:lnTo>
                            <a:pt x="44" y="65"/>
                          </a:lnTo>
                          <a:lnTo>
                            <a:pt x="49" y="69"/>
                          </a:lnTo>
                          <a:lnTo>
                            <a:pt x="51" y="72"/>
                          </a:lnTo>
                          <a:lnTo>
                            <a:pt x="56" y="74"/>
                          </a:lnTo>
                          <a:lnTo>
                            <a:pt x="62" y="74"/>
                          </a:lnTo>
                          <a:lnTo>
                            <a:pt x="70" y="74"/>
                          </a:lnTo>
                          <a:lnTo>
                            <a:pt x="77" y="73"/>
                          </a:lnTo>
                          <a:lnTo>
                            <a:pt x="85" y="72"/>
                          </a:lnTo>
                          <a:lnTo>
                            <a:pt x="95" y="67"/>
                          </a:lnTo>
                          <a:lnTo>
                            <a:pt x="106" y="63"/>
                          </a:lnTo>
                          <a:lnTo>
                            <a:pt x="110" y="61"/>
                          </a:lnTo>
                          <a:lnTo>
                            <a:pt x="115" y="61"/>
                          </a:lnTo>
                          <a:lnTo>
                            <a:pt x="118" y="60"/>
                          </a:lnTo>
                          <a:lnTo>
                            <a:pt x="123" y="61"/>
                          </a:lnTo>
                          <a:lnTo>
                            <a:pt x="129" y="65"/>
                          </a:lnTo>
                          <a:lnTo>
                            <a:pt x="134" y="69"/>
                          </a:lnTo>
                          <a:lnTo>
                            <a:pt x="134" y="73"/>
                          </a:lnTo>
                          <a:lnTo>
                            <a:pt x="136" y="77"/>
                          </a:lnTo>
                          <a:lnTo>
                            <a:pt x="136" y="80"/>
                          </a:lnTo>
                          <a:lnTo>
                            <a:pt x="136" y="84"/>
                          </a:lnTo>
                          <a:lnTo>
                            <a:pt x="134" y="88"/>
                          </a:lnTo>
                          <a:lnTo>
                            <a:pt x="132" y="91"/>
                          </a:lnTo>
                          <a:lnTo>
                            <a:pt x="129" y="94"/>
                          </a:lnTo>
                          <a:lnTo>
                            <a:pt x="126" y="97"/>
                          </a:lnTo>
                          <a:lnTo>
                            <a:pt x="118" y="101"/>
                          </a:lnTo>
                          <a:lnTo>
                            <a:pt x="112" y="105"/>
                          </a:lnTo>
                          <a:lnTo>
                            <a:pt x="105" y="107"/>
                          </a:lnTo>
                          <a:lnTo>
                            <a:pt x="96" y="111"/>
                          </a:lnTo>
                          <a:lnTo>
                            <a:pt x="89" y="112"/>
                          </a:lnTo>
                          <a:lnTo>
                            <a:pt x="81" y="113"/>
                          </a:lnTo>
                          <a:lnTo>
                            <a:pt x="72" y="113"/>
                          </a:lnTo>
                          <a:lnTo>
                            <a:pt x="65" y="115"/>
                          </a:lnTo>
                          <a:lnTo>
                            <a:pt x="56" y="113"/>
                          </a:lnTo>
                          <a:lnTo>
                            <a:pt x="49" y="112"/>
                          </a:lnTo>
                          <a:lnTo>
                            <a:pt x="42" y="110"/>
                          </a:lnTo>
                          <a:lnTo>
                            <a:pt x="34" y="107"/>
                          </a:lnTo>
                          <a:lnTo>
                            <a:pt x="27" y="102"/>
                          </a:lnTo>
                          <a:lnTo>
                            <a:pt x="21" y="99"/>
                          </a:lnTo>
                          <a:lnTo>
                            <a:pt x="15" y="93"/>
                          </a:lnTo>
                          <a:lnTo>
                            <a:pt x="10" y="86"/>
                          </a:lnTo>
                          <a:lnTo>
                            <a:pt x="6" y="83"/>
                          </a:lnTo>
                          <a:lnTo>
                            <a:pt x="4" y="79"/>
                          </a:lnTo>
                          <a:lnTo>
                            <a:pt x="1" y="74"/>
                          </a:lnTo>
                          <a:lnTo>
                            <a:pt x="1" y="71"/>
                          </a:lnTo>
                          <a:lnTo>
                            <a:pt x="0" y="66"/>
                          </a:lnTo>
                          <a:lnTo>
                            <a:pt x="0" y="62"/>
                          </a:lnTo>
                          <a:lnTo>
                            <a:pt x="1" y="57"/>
                          </a:lnTo>
                          <a:lnTo>
                            <a:pt x="1" y="52"/>
                          </a:lnTo>
                          <a:lnTo>
                            <a:pt x="1" y="47"/>
                          </a:lnTo>
                          <a:lnTo>
                            <a:pt x="2" y="44"/>
                          </a:lnTo>
                          <a:lnTo>
                            <a:pt x="4" y="38"/>
                          </a:lnTo>
                          <a:lnTo>
                            <a:pt x="5" y="34"/>
                          </a:lnTo>
                          <a:lnTo>
                            <a:pt x="5" y="28"/>
                          </a:lnTo>
                          <a:lnTo>
                            <a:pt x="5" y="24"/>
                          </a:lnTo>
                          <a:lnTo>
                            <a:pt x="6" y="18"/>
                          </a:lnTo>
                          <a:lnTo>
                            <a:pt x="6" y="14"/>
                          </a:lnTo>
                          <a:lnTo>
                            <a:pt x="6" y="11"/>
                          </a:lnTo>
                          <a:lnTo>
                            <a:pt x="7" y="7"/>
                          </a:lnTo>
                          <a:lnTo>
                            <a:pt x="9" y="5"/>
                          </a:lnTo>
                          <a:lnTo>
                            <a:pt x="11" y="2"/>
                          </a:lnTo>
                          <a:lnTo>
                            <a:pt x="15" y="0"/>
                          </a:lnTo>
                          <a:lnTo>
                            <a:pt x="21" y="0"/>
                          </a:lnTo>
                          <a:lnTo>
                            <a:pt x="26" y="0"/>
                          </a:lnTo>
                          <a:lnTo>
                            <a:pt x="32" y="2"/>
                          </a:lnTo>
                          <a:lnTo>
                            <a:pt x="33" y="5"/>
                          </a:lnTo>
                          <a:lnTo>
                            <a:pt x="34" y="7"/>
                          </a:lnTo>
                          <a:lnTo>
                            <a:pt x="35" y="11"/>
                          </a:lnTo>
                          <a:lnTo>
                            <a:pt x="37" y="14"/>
                          </a:lnTo>
                          <a:lnTo>
                            <a:pt x="37" y="1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6" name="Google Shape;760;p21">
                      <a:extLst>
                        <a:ext uri="{FF2B5EF4-FFF2-40B4-BE49-F238E27FC236}">
                          <a16:creationId xmlns:a16="http://schemas.microsoft.com/office/drawing/2014/main" id="{56C14814-4E9A-05D7-58BD-1152E29F6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1598" y="4079453"/>
                      <a:ext cx="50800" cy="31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4" h="95" extrusionOk="0">
                          <a:moveTo>
                            <a:pt x="160" y="15"/>
                          </a:moveTo>
                          <a:lnTo>
                            <a:pt x="155" y="20"/>
                          </a:lnTo>
                          <a:lnTo>
                            <a:pt x="150" y="24"/>
                          </a:lnTo>
                          <a:lnTo>
                            <a:pt x="145" y="31"/>
                          </a:lnTo>
                          <a:lnTo>
                            <a:pt x="140" y="35"/>
                          </a:lnTo>
                          <a:lnTo>
                            <a:pt x="133" y="42"/>
                          </a:lnTo>
                          <a:lnTo>
                            <a:pt x="127" y="46"/>
                          </a:lnTo>
                          <a:lnTo>
                            <a:pt x="119" y="53"/>
                          </a:lnTo>
                          <a:lnTo>
                            <a:pt x="113" y="57"/>
                          </a:lnTo>
                          <a:lnTo>
                            <a:pt x="105" y="62"/>
                          </a:lnTo>
                          <a:lnTo>
                            <a:pt x="97" y="67"/>
                          </a:lnTo>
                          <a:lnTo>
                            <a:pt x="90" y="71"/>
                          </a:lnTo>
                          <a:lnTo>
                            <a:pt x="84" y="76"/>
                          </a:lnTo>
                          <a:lnTo>
                            <a:pt x="75" y="79"/>
                          </a:lnTo>
                          <a:lnTo>
                            <a:pt x="69" y="83"/>
                          </a:lnTo>
                          <a:lnTo>
                            <a:pt x="63" y="85"/>
                          </a:lnTo>
                          <a:lnTo>
                            <a:pt x="59" y="88"/>
                          </a:lnTo>
                          <a:lnTo>
                            <a:pt x="57" y="88"/>
                          </a:lnTo>
                          <a:lnTo>
                            <a:pt x="53" y="88"/>
                          </a:lnTo>
                          <a:lnTo>
                            <a:pt x="50" y="89"/>
                          </a:lnTo>
                          <a:lnTo>
                            <a:pt x="45" y="90"/>
                          </a:lnTo>
                          <a:lnTo>
                            <a:pt x="37" y="92"/>
                          </a:lnTo>
                          <a:lnTo>
                            <a:pt x="31" y="93"/>
                          </a:lnTo>
                          <a:lnTo>
                            <a:pt x="25" y="93"/>
                          </a:lnTo>
                          <a:lnTo>
                            <a:pt x="19" y="94"/>
                          </a:lnTo>
                          <a:lnTo>
                            <a:pt x="13" y="94"/>
                          </a:lnTo>
                          <a:lnTo>
                            <a:pt x="8" y="95"/>
                          </a:lnTo>
                          <a:lnTo>
                            <a:pt x="3" y="95"/>
                          </a:lnTo>
                          <a:lnTo>
                            <a:pt x="1" y="95"/>
                          </a:lnTo>
                          <a:lnTo>
                            <a:pt x="0" y="94"/>
                          </a:lnTo>
                          <a:lnTo>
                            <a:pt x="1" y="93"/>
                          </a:lnTo>
                          <a:lnTo>
                            <a:pt x="4" y="90"/>
                          </a:lnTo>
                          <a:lnTo>
                            <a:pt x="11" y="88"/>
                          </a:lnTo>
                          <a:lnTo>
                            <a:pt x="12" y="85"/>
                          </a:lnTo>
                          <a:lnTo>
                            <a:pt x="18" y="82"/>
                          </a:lnTo>
                          <a:lnTo>
                            <a:pt x="28" y="74"/>
                          </a:lnTo>
                          <a:lnTo>
                            <a:pt x="40" y="67"/>
                          </a:lnTo>
                          <a:lnTo>
                            <a:pt x="53" y="57"/>
                          </a:lnTo>
                          <a:lnTo>
                            <a:pt x="68" y="48"/>
                          </a:lnTo>
                          <a:lnTo>
                            <a:pt x="84" y="38"/>
                          </a:lnTo>
                          <a:lnTo>
                            <a:pt x="101" y="29"/>
                          </a:lnTo>
                          <a:lnTo>
                            <a:pt x="114" y="20"/>
                          </a:lnTo>
                          <a:lnTo>
                            <a:pt x="129" y="11"/>
                          </a:lnTo>
                          <a:lnTo>
                            <a:pt x="141" y="5"/>
                          </a:lnTo>
                          <a:lnTo>
                            <a:pt x="152" y="2"/>
                          </a:lnTo>
                          <a:lnTo>
                            <a:pt x="160" y="0"/>
                          </a:lnTo>
                          <a:lnTo>
                            <a:pt x="164" y="1"/>
                          </a:lnTo>
                          <a:lnTo>
                            <a:pt x="163" y="6"/>
                          </a:lnTo>
                          <a:lnTo>
                            <a:pt x="160" y="15"/>
                          </a:lnTo>
                          <a:lnTo>
                            <a:pt x="160" y="1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7" name="Google Shape;761;p21">
                      <a:extLst>
                        <a:ext uri="{FF2B5EF4-FFF2-40B4-BE49-F238E27FC236}">
                          <a16:creationId xmlns:a16="http://schemas.microsoft.com/office/drawing/2014/main" id="{E839C343-1A21-501F-48DB-8521D2EE6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4611" y="4039766"/>
                      <a:ext cx="87312" cy="53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1" h="158" extrusionOk="0">
                          <a:moveTo>
                            <a:pt x="265" y="21"/>
                          </a:moveTo>
                          <a:lnTo>
                            <a:pt x="254" y="29"/>
                          </a:lnTo>
                          <a:lnTo>
                            <a:pt x="246" y="36"/>
                          </a:lnTo>
                          <a:lnTo>
                            <a:pt x="237" y="43"/>
                          </a:lnTo>
                          <a:lnTo>
                            <a:pt x="229" y="51"/>
                          </a:lnTo>
                          <a:lnTo>
                            <a:pt x="220" y="57"/>
                          </a:lnTo>
                          <a:lnTo>
                            <a:pt x="213" y="64"/>
                          </a:lnTo>
                          <a:lnTo>
                            <a:pt x="205" y="72"/>
                          </a:lnTo>
                          <a:lnTo>
                            <a:pt x="198" y="79"/>
                          </a:lnTo>
                          <a:lnTo>
                            <a:pt x="189" y="85"/>
                          </a:lnTo>
                          <a:lnTo>
                            <a:pt x="182" y="92"/>
                          </a:lnTo>
                          <a:lnTo>
                            <a:pt x="175" y="98"/>
                          </a:lnTo>
                          <a:lnTo>
                            <a:pt x="166" y="106"/>
                          </a:lnTo>
                          <a:lnTo>
                            <a:pt x="158" y="112"/>
                          </a:lnTo>
                          <a:lnTo>
                            <a:pt x="148" y="118"/>
                          </a:lnTo>
                          <a:lnTo>
                            <a:pt x="137" y="124"/>
                          </a:lnTo>
                          <a:lnTo>
                            <a:pt x="126" y="131"/>
                          </a:lnTo>
                          <a:lnTo>
                            <a:pt x="119" y="134"/>
                          </a:lnTo>
                          <a:lnTo>
                            <a:pt x="110" y="136"/>
                          </a:lnTo>
                          <a:lnTo>
                            <a:pt x="103" y="139"/>
                          </a:lnTo>
                          <a:lnTo>
                            <a:pt x="97" y="141"/>
                          </a:lnTo>
                          <a:lnTo>
                            <a:pt x="88" y="142"/>
                          </a:lnTo>
                          <a:lnTo>
                            <a:pt x="82" y="144"/>
                          </a:lnTo>
                          <a:lnTo>
                            <a:pt x="76" y="145"/>
                          </a:lnTo>
                          <a:lnTo>
                            <a:pt x="70" y="146"/>
                          </a:lnTo>
                          <a:lnTo>
                            <a:pt x="62" y="147"/>
                          </a:lnTo>
                          <a:lnTo>
                            <a:pt x="55" y="148"/>
                          </a:lnTo>
                          <a:lnTo>
                            <a:pt x="49" y="150"/>
                          </a:lnTo>
                          <a:lnTo>
                            <a:pt x="43" y="151"/>
                          </a:lnTo>
                          <a:lnTo>
                            <a:pt x="36" y="152"/>
                          </a:lnTo>
                          <a:lnTo>
                            <a:pt x="27" y="155"/>
                          </a:lnTo>
                          <a:lnTo>
                            <a:pt x="20" y="156"/>
                          </a:lnTo>
                          <a:lnTo>
                            <a:pt x="14" y="158"/>
                          </a:lnTo>
                          <a:lnTo>
                            <a:pt x="8" y="158"/>
                          </a:lnTo>
                          <a:lnTo>
                            <a:pt x="4" y="156"/>
                          </a:lnTo>
                          <a:lnTo>
                            <a:pt x="1" y="153"/>
                          </a:lnTo>
                          <a:lnTo>
                            <a:pt x="0" y="151"/>
                          </a:lnTo>
                          <a:lnTo>
                            <a:pt x="0" y="146"/>
                          </a:lnTo>
                          <a:lnTo>
                            <a:pt x="1" y="144"/>
                          </a:lnTo>
                          <a:lnTo>
                            <a:pt x="4" y="140"/>
                          </a:lnTo>
                          <a:lnTo>
                            <a:pt x="10" y="139"/>
                          </a:lnTo>
                          <a:lnTo>
                            <a:pt x="17" y="136"/>
                          </a:lnTo>
                          <a:lnTo>
                            <a:pt x="23" y="134"/>
                          </a:lnTo>
                          <a:lnTo>
                            <a:pt x="30" y="133"/>
                          </a:lnTo>
                          <a:lnTo>
                            <a:pt x="37" y="130"/>
                          </a:lnTo>
                          <a:lnTo>
                            <a:pt x="43" y="128"/>
                          </a:lnTo>
                          <a:lnTo>
                            <a:pt x="49" y="126"/>
                          </a:lnTo>
                          <a:lnTo>
                            <a:pt x="55" y="124"/>
                          </a:lnTo>
                          <a:lnTo>
                            <a:pt x="61" y="122"/>
                          </a:lnTo>
                          <a:lnTo>
                            <a:pt x="66" y="119"/>
                          </a:lnTo>
                          <a:lnTo>
                            <a:pt x="73" y="117"/>
                          </a:lnTo>
                          <a:lnTo>
                            <a:pt x="80" y="115"/>
                          </a:lnTo>
                          <a:lnTo>
                            <a:pt x="86" y="113"/>
                          </a:lnTo>
                          <a:lnTo>
                            <a:pt x="92" y="111"/>
                          </a:lnTo>
                          <a:lnTo>
                            <a:pt x="98" y="107"/>
                          </a:lnTo>
                          <a:lnTo>
                            <a:pt x="104" y="104"/>
                          </a:lnTo>
                          <a:lnTo>
                            <a:pt x="113" y="102"/>
                          </a:lnTo>
                          <a:lnTo>
                            <a:pt x="122" y="96"/>
                          </a:lnTo>
                          <a:lnTo>
                            <a:pt x="133" y="90"/>
                          </a:lnTo>
                          <a:lnTo>
                            <a:pt x="142" y="84"/>
                          </a:lnTo>
                          <a:lnTo>
                            <a:pt x="152" y="78"/>
                          </a:lnTo>
                          <a:lnTo>
                            <a:pt x="160" y="72"/>
                          </a:lnTo>
                          <a:lnTo>
                            <a:pt x="168" y="65"/>
                          </a:lnTo>
                          <a:lnTo>
                            <a:pt x="176" y="59"/>
                          </a:lnTo>
                          <a:lnTo>
                            <a:pt x="185" y="54"/>
                          </a:lnTo>
                          <a:lnTo>
                            <a:pt x="192" y="47"/>
                          </a:lnTo>
                          <a:lnTo>
                            <a:pt x="199" y="41"/>
                          </a:lnTo>
                          <a:lnTo>
                            <a:pt x="208" y="34"/>
                          </a:lnTo>
                          <a:lnTo>
                            <a:pt x="216" y="28"/>
                          </a:lnTo>
                          <a:lnTo>
                            <a:pt x="224" y="21"/>
                          </a:lnTo>
                          <a:lnTo>
                            <a:pt x="233" y="15"/>
                          </a:lnTo>
                          <a:lnTo>
                            <a:pt x="242" y="8"/>
                          </a:lnTo>
                          <a:lnTo>
                            <a:pt x="252" y="2"/>
                          </a:lnTo>
                          <a:lnTo>
                            <a:pt x="257" y="0"/>
                          </a:lnTo>
                          <a:lnTo>
                            <a:pt x="262" y="0"/>
                          </a:lnTo>
                          <a:lnTo>
                            <a:pt x="265" y="1"/>
                          </a:lnTo>
                          <a:lnTo>
                            <a:pt x="269" y="4"/>
                          </a:lnTo>
                          <a:lnTo>
                            <a:pt x="270" y="8"/>
                          </a:lnTo>
                          <a:lnTo>
                            <a:pt x="271" y="13"/>
                          </a:lnTo>
                          <a:lnTo>
                            <a:pt x="269" y="17"/>
                          </a:lnTo>
                          <a:lnTo>
                            <a:pt x="265" y="21"/>
                          </a:lnTo>
                          <a:lnTo>
                            <a:pt x="265" y="2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8" name="Google Shape;762;p21">
                      <a:extLst>
                        <a:ext uri="{FF2B5EF4-FFF2-40B4-BE49-F238E27FC236}">
                          <a16:creationId xmlns:a16="http://schemas.microsoft.com/office/drawing/2014/main" id="{3CE03845-6573-A71E-4DB4-1EACF6CCAE25}"/>
                        </a:ext>
                      </a:extLst>
                    </p:cNvPr>
                    <p:cNvSpPr/>
                    <p:nvPr/>
                  </p:nvSpPr>
                  <p:spPr>
                    <a:xfrm rot="-592444">
                      <a:off x="2535123" y="3365078"/>
                      <a:ext cx="1901825" cy="73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7" h="215" extrusionOk="0">
                          <a:moveTo>
                            <a:pt x="326" y="123"/>
                          </a:moveTo>
                          <a:lnTo>
                            <a:pt x="310" y="129"/>
                          </a:lnTo>
                          <a:lnTo>
                            <a:pt x="296" y="136"/>
                          </a:lnTo>
                          <a:lnTo>
                            <a:pt x="282" y="142"/>
                          </a:lnTo>
                          <a:lnTo>
                            <a:pt x="270" y="148"/>
                          </a:lnTo>
                          <a:lnTo>
                            <a:pt x="257" y="154"/>
                          </a:lnTo>
                          <a:lnTo>
                            <a:pt x="246" y="160"/>
                          </a:lnTo>
                          <a:lnTo>
                            <a:pt x="232" y="166"/>
                          </a:lnTo>
                          <a:lnTo>
                            <a:pt x="221" y="172"/>
                          </a:lnTo>
                          <a:lnTo>
                            <a:pt x="209" y="178"/>
                          </a:lnTo>
                          <a:lnTo>
                            <a:pt x="197" y="183"/>
                          </a:lnTo>
                          <a:lnTo>
                            <a:pt x="185" y="189"/>
                          </a:lnTo>
                          <a:lnTo>
                            <a:pt x="172" y="194"/>
                          </a:lnTo>
                          <a:lnTo>
                            <a:pt x="158" y="199"/>
                          </a:lnTo>
                          <a:lnTo>
                            <a:pt x="144" y="204"/>
                          </a:lnTo>
                          <a:lnTo>
                            <a:pt x="130" y="209"/>
                          </a:lnTo>
                          <a:lnTo>
                            <a:pt x="114" y="214"/>
                          </a:lnTo>
                          <a:lnTo>
                            <a:pt x="91" y="215"/>
                          </a:lnTo>
                          <a:lnTo>
                            <a:pt x="71" y="214"/>
                          </a:lnTo>
                          <a:lnTo>
                            <a:pt x="54" y="208"/>
                          </a:lnTo>
                          <a:lnTo>
                            <a:pt x="38" y="199"/>
                          </a:lnTo>
                          <a:lnTo>
                            <a:pt x="26" y="187"/>
                          </a:lnTo>
                          <a:lnTo>
                            <a:pt x="15" y="173"/>
                          </a:lnTo>
                          <a:lnTo>
                            <a:pt x="6" y="157"/>
                          </a:lnTo>
                          <a:lnTo>
                            <a:pt x="3" y="142"/>
                          </a:lnTo>
                          <a:lnTo>
                            <a:pt x="0" y="125"/>
                          </a:lnTo>
                          <a:lnTo>
                            <a:pt x="0" y="106"/>
                          </a:lnTo>
                          <a:lnTo>
                            <a:pt x="5" y="89"/>
                          </a:lnTo>
                          <a:lnTo>
                            <a:pt x="11" y="74"/>
                          </a:lnTo>
                          <a:lnTo>
                            <a:pt x="21" y="60"/>
                          </a:lnTo>
                          <a:lnTo>
                            <a:pt x="36" y="49"/>
                          </a:lnTo>
                          <a:lnTo>
                            <a:pt x="53" y="39"/>
                          </a:lnTo>
                          <a:lnTo>
                            <a:pt x="74" y="33"/>
                          </a:lnTo>
                          <a:lnTo>
                            <a:pt x="88" y="29"/>
                          </a:lnTo>
                          <a:lnTo>
                            <a:pt x="103" y="27"/>
                          </a:lnTo>
                          <a:lnTo>
                            <a:pt x="116" y="24"/>
                          </a:lnTo>
                          <a:lnTo>
                            <a:pt x="130" y="24"/>
                          </a:lnTo>
                          <a:lnTo>
                            <a:pt x="142" y="22"/>
                          </a:lnTo>
                          <a:lnTo>
                            <a:pt x="155" y="22"/>
                          </a:lnTo>
                          <a:lnTo>
                            <a:pt x="168" y="22"/>
                          </a:lnTo>
                          <a:lnTo>
                            <a:pt x="180" y="22"/>
                          </a:lnTo>
                          <a:lnTo>
                            <a:pt x="192" y="22"/>
                          </a:lnTo>
                          <a:lnTo>
                            <a:pt x="203" y="21"/>
                          </a:lnTo>
                          <a:lnTo>
                            <a:pt x="215" y="20"/>
                          </a:lnTo>
                          <a:lnTo>
                            <a:pt x="229" y="20"/>
                          </a:lnTo>
                          <a:lnTo>
                            <a:pt x="241" y="16"/>
                          </a:lnTo>
                          <a:lnTo>
                            <a:pt x="253" y="15"/>
                          </a:lnTo>
                          <a:lnTo>
                            <a:pt x="265" y="10"/>
                          </a:lnTo>
                          <a:lnTo>
                            <a:pt x="280" y="6"/>
                          </a:lnTo>
                          <a:lnTo>
                            <a:pt x="293" y="2"/>
                          </a:lnTo>
                          <a:lnTo>
                            <a:pt x="308" y="0"/>
                          </a:lnTo>
                          <a:lnTo>
                            <a:pt x="320" y="2"/>
                          </a:lnTo>
                          <a:lnTo>
                            <a:pt x="331" y="6"/>
                          </a:lnTo>
                          <a:lnTo>
                            <a:pt x="341" y="12"/>
                          </a:lnTo>
                          <a:lnTo>
                            <a:pt x="349" y="21"/>
                          </a:lnTo>
                          <a:lnTo>
                            <a:pt x="357" y="31"/>
                          </a:lnTo>
                          <a:lnTo>
                            <a:pt x="363" y="42"/>
                          </a:lnTo>
                          <a:lnTo>
                            <a:pt x="365" y="53"/>
                          </a:lnTo>
                          <a:lnTo>
                            <a:pt x="367" y="63"/>
                          </a:lnTo>
                          <a:lnTo>
                            <a:pt x="365" y="76"/>
                          </a:lnTo>
                          <a:lnTo>
                            <a:pt x="363" y="87"/>
                          </a:lnTo>
                          <a:lnTo>
                            <a:pt x="357" y="98"/>
                          </a:lnTo>
                          <a:lnTo>
                            <a:pt x="349" y="107"/>
                          </a:lnTo>
                          <a:lnTo>
                            <a:pt x="338" y="116"/>
                          </a:lnTo>
                          <a:lnTo>
                            <a:pt x="326" y="123"/>
                          </a:lnTo>
                          <a:lnTo>
                            <a:pt x="326" y="12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9" name="Google Shape;763;p21">
                    <a:extLst>
                      <a:ext uri="{FF2B5EF4-FFF2-40B4-BE49-F238E27FC236}">
                        <a16:creationId xmlns:a16="http://schemas.microsoft.com/office/drawing/2014/main" id="{06B97F49-A12B-723D-6B46-68DEEC3E4156}"/>
                      </a:ext>
                    </a:extLst>
                  </p:cNvPr>
                  <p:cNvGrpSpPr/>
                  <p:nvPr/>
                </p:nvGrpSpPr>
                <p:grpSpPr>
                  <a:xfrm>
                    <a:off x="3571868" y="2786058"/>
                    <a:ext cx="879475" cy="1508125"/>
                    <a:chOff x="2471" y="1594"/>
                    <a:chExt cx="554" cy="950"/>
                  </a:xfrm>
                </p:grpSpPr>
                <p:sp>
                  <p:nvSpPr>
                    <p:cNvPr id="100" name="Google Shape;764;p21">
                      <a:extLst>
                        <a:ext uri="{FF2B5EF4-FFF2-40B4-BE49-F238E27FC236}">
                          <a16:creationId xmlns:a16="http://schemas.microsoft.com/office/drawing/2014/main" id="{D157B2F4-A0D7-62D5-C4EF-6A8FEAB65FD8}"/>
                        </a:ext>
                      </a:extLst>
                    </p:cNvPr>
                    <p:cNvSpPr/>
                    <p:nvPr/>
                  </p:nvSpPr>
                  <p:spPr>
                    <a:xfrm rot="-5400000">
                      <a:off x="2674" y="1972"/>
                      <a:ext cx="253" cy="447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006B00"/>
                        </a:gs>
                        <a:gs pos="50000">
                          <a:srgbClr val="009900"/>
                        </a:gs>
                        <a:gs pos="100000">
                          <a:srgbClr val="006B00"/>
                        </a:gs>
                      </a:gsLst>
                      <a:lin ang="0" scaled="0"/>
                    </a:gradFill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101" name="Google Shape;765;p21">
                      <a:extLst>
                        <a:ext uri="{FF2B5EF4-FFF2-40B4-BE49-F238E27FC236}">
                          <a16:creationId xmlns:a16="http://schemas.microsoft.com/office/drawing/2014/main" id="{163D3C8D-4C1A-0251-E0AE-ADFD48B0CAD1}"/>
                        </a:ext>
                      </a:extLst>
                    </p:cNvPr>
                    <p:cNvGrpSpPr/>
                    <p:nvPr/>
                  </p:nvGrpSpPr>
                  <p:grpSpPr>
                    <a:xfrm rot="-5400000">
                      <a:off x="2420" y="2144"/>
                      <a:ext cx="208" cy="104"/>
                      <a:chOff x="5408" y="1024"/>
                      <a:chExt cx="288" cy="144"/>
                    </a:xfrm>
                  </p:grpSpPr>
                  <p:sp>
                    <p:nvSpPr>
                      <p:cNvPr id="135" name="Google Shape;766;p21">
                        <a:extLst>
                          <a:ext uri="{FF2B5EF4-FFF2-40B4-BE49-F238E27FC236}">
                            <a16:creationId xmlns:a16="http://schemas.microsoft.com/office/drawing/2014/main" id="{DD552E82-E470-A918-E517-97894ED28E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" y="1024"/>
                        <a:ext cx="288" cy="14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839D9F"/>
                          </a:gs>
                          <a:gs pos="50000">
                            <a:srgbClr val="BBE0E3"/>
                          </a:gs>
                          <a:gs pos="100000">
                            <a:srgbClr val="839D9F"/>
                          </a:gs>
                        </a:gsLst>
                        <a:lin ang="0" scaled="0"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800"/>
                          <a:buFont typeface="Rockwell"/>
                          <a:buNone/>
                        </a:pPr>
                        <a:endParaRPr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cxnSp>
                    <p:nvCxnSpPr>
                      <p:cNvPr id="136" name="Google Shape;767;p21">
                        <a:extLst>
                          <a:ext uri="{FF2B5EF4-FFF2-40B4-BE49-F238E27FC236}">
                            <a16:creationId xmlns:a16="http://schemas.microsoft.com/office/drawing/2014/main" id="{A0396D22-6B5C-7DB8-7E56-AAE583A819E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40" y="1032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37" name="Google Shape;768;p21">
                        <a:extLst>
                          <a:ext uri="{FF2B5EF4-FFF2-40B4-BE49-F238E27FC236}">
                            <a16:creationId xmlns:a16="http://schemas.microsoft.com/office/drawing/2014/main" id="{2E793A2E-A7C7-2AD4-3F63-F7460959429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72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38" name="Google Shape;769;p21">
                        <a:extLst>
                          <a:ext uri="{FF2B5EF4-FFF2-40B4-BE49-F238E27FC236}">
                            <a16:creationId xmlns:a16="http://schemas.microsoft.com/office/drawing/2014/main" id="{29B92D90-5ABC-C2F2-E9C7-1EE9C6D9A2A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04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39" name="Google Shape;770;p21">
                        <a:extLst>
                          <a:ext uri="{FF2B5EF4-FFF2-40B4-BE49-F238E27FC236}">
                            <a16:creationId xmlns:a16="http://schemas.microsoft.com/office/drawing/2014/main" id="{77D0FA75-DB30-02DF-CC30-32827F4035D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40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40" name="Google Shape;771;p21">
                        <a:extLst>
                          <a:ext uri="{FF2B5EF4-FFF2-40B4-BE49-F238E27FC236}">
                            <a16:creationId xmlns:a16="http://schemas.microsoft.com/office/drawing/2014/main" id="{9095E127-2697-8E1C-799F-38AB8B276ED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72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41" name="Google Shape;772;p21">
                        <a:extLst>
                          <a:ext uri="{FF2B5EF4-FFF2-40B4-BE49-F238E27FC236}">
                            <a16:creationId xmlns:a16="http://schemas.microsoft.com/office/drawing/2014/main" id="{B40F5C11-B181-552F-0E29-6C7AD5FD83D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04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42" name="Google Shape;773;p21">
                        <a:extLst>
                          <a:ext uri="{FF2B5EF4-FFF2-40B4-BE49-F238E27FC236}">
                            <a16:creationId xmlns:a16="http://schemas.microsoft.com/office/drawing/2014/main" id="{1D31BFF2-4E98-4E7F-7359-99134716996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36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43" name="Google Shape;774;p21">
                        <a:extLst>
                          <a:ext uri="{FF2B5EF4-FFF2-40B4-BE49-F238E27FC236}">
                            <a16:creationId xmlns:a16="http://schemas.microsoft.com/office/drawing/2014/main" id="{0BAEC040-4F8D-46D2-8808-652304B9D89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68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</p:grpSp>
                <p:sp>
                  <p:nvSpPr>
                    <p:cNvPr id="102" name="Google Shape;775;p21">
                      <a:extLst>
                        <a:ext uri="{FF2B5EF4-FFF2-40B4-BE49-F238E27FC236}">
                          <a16:creationId xmlns:a16="http://schemas.microsoft.com/office/drawing/2014/main" id="{6C94018F-6E24-3F7A-8B8B-A1AF882320A9}"/>
                        </a:ext>
                      </a:extLst>
                    </p:cNvPr>
                    <p:cNvSpPr/>
                    <p:nvPr/>
                  </p:nvSpPr>
                  <p:spPr>
                    <a:xfrm rot="-5400000">
                      <a:off x="2673" y="2194"/>
                      <a:ext cx="253" cy="447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005E00"/>
                        </a:gs>
                        <a:gs pos="50000">
                          <a:srgbClr val="009900"/>
                        </a:gs>
                        <a:gs pos="100000">
                          <a:srgbClr val="005E00"/>
                        </a:gs>
                      </a:gsLst>
                      <a:lin ang="0" scaled="0"/>
                    </a:gradFill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103" name="Google Shape;776;p21">
                      <a:extLst>
                        <a:ext uri="{FF2B5EF4-FFF2-40B4-BE49-F238E27FC236}">
                          <a16:creationId xmlns:a16="http://schemas.microsoft.com/office/drawing/2014/main" id="{256FE279-99D5-9F8D-A14B-38706B762EEF}"/>
                        </a:ext>
                      </a:extLst>
                    </p:cNvPr>
                    <p:cNvGrpSpPr/>
                    <p:nvPr/>
                  </p:nvGrpSpPr>
                  <p:grpSpPr>
                    <a:xfrm rot="-5400000">
                      <a:off x="2419" y="2366"/>
                      <a:ext cx="208" cy="104"/>
                      <a:chOff x="5408" y="1024"/>
                      <a:chExt cx="288" cy="144"/>
                    </a:xfrm>
                  </p:grpSpPr>
                  <p:sp>
                    <p:nvSpPr>
                      <p:cNvPr id="126" name="Google Shape;777;p21">
                        <a:extLst>
                          <a:ext uri="{FF2B5EF4-FFF2-40B4-BE49-F238E27FC236}">
                            <a16:creationId xmlns:a16="http://schemas.microsoft.com/office/drawing/2014/main" id="{0893C00F-4DD0-37C6-A917-832F8597B7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" y="1024"/>
                        <a:ext cx="288" cy="14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839D9F"/>
                          </a:gs>
                          <a:gs pos="50000">
                            <a:srgbClr val="BBE0E3"/>
                          </a:gs>
                          <a:gs pos="100000">
                            <a:srgbClr val="839D9F"/>
                          </a:gs>
                        </a:gsLst>
                        <a:lin ang="0" scaled="0"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800"/>
                          <a:buFont typeface="Rockwell"/>
                          <a:buNone/>
                        </a:pPr>
                        <a:endParaRPr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cxnSp>
                    <p:nvCxnSpPr>
                      <p:cNvPr id="127" name="Google Shape;778;p21">
                        <a:extLst>
                          <a:ext uri="{FF2B5EF4-FFF2-40B4-BE49-F238E27FC236}">
                            <a16:creationId xmlns:a16="http://schemas.microsoft.com/office/drawing/2014/main" id="{F19EDA88-2791-ACEA-0790-88560033DDA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40" y="1032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28" name="Google Shape;779;p21">
                        <a:extLst>
                          <a:ext uri="{FF2B5EF4-FFF2-40B4-BE49-F238E27FC236}">
                            <a16:creationId xmlns:a16="http://schemas.microsoft.com/office/drawing/2014/main" id="{2073C945-7544-6EB4-3A8F-845AA51074D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72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29" name="Google Shape;780;p21">
                        <a:extLst>
                          <a:ext uri="{FF2B5EF4-FFF2-40B4-BE49-F238E27FC236}">
                            <a16:creationId xmlns:a16="http://schemas.microsoft.com/office/drawing/2014/main" id="{3EED3869-60CE-F3A9-4454-D29C52075F3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04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30" name="Google Shape;781;p21">
                        <a:extLst>
                          <a:ext uri="{FF2B5EF4-FFF2-40B4-BE49-F238E27FC236}">
                            <a16:creationId xmlns:a16="http://schemas.microsoft.com/office/drawing/2014/main" id="{7C7BDEE8-A1CB-82B9-38C5-3B8F4CAFE9B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40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31" name="Google Shape;782;p21">
                        <a:extLst>
                          <a:ext uri="{FF2B5EF4-FFF2-40B4-BE49-F238E27FC236}">
                            <a16:creationId xmlns:a16="http://schemas.microsoft.com/office/drawing/2014/main" id="{2CD8166E-A2FD-FA4A-5ED3-0742EDDAA29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72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32" name="Google Shape;783;p21">
                        <a:extLst>
                          <a:ext uri="{FF2B5EF4-FFF2-40B4-BE49-F238E27FC236}">
                            <a16:creationId xmlns:a16="http://schemas.microsoft.com/office/drawing/2014/main" id="{B2C9F323-3206-E689-971F-0461E49891D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04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33" name="Google Shape;784;p21">
                        <a:extLst>
                          <a:ext uri="{FF2B5EF4-FFF2-40B4-BE49-F238E27FC236}">
                            <a16:creationId xmlns:a16="http://schemas.microsoft.com/office/drawing/2014/main" id="{F71282C9-4F0A-C94A-BE49-373D0F81A80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36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34" name="Google Shape;785;p21">
                        <a:extLst>
                          <a:ext uri="{FF2B5EF4-FFF2-40B4-BE49-F238E27FC236}">
                            <a16:creationId xmlns:a16="http://schemas.microsoft.com/office/drawing/2014/main" id="{C4B142AA-7EAF-9189-1644-96D3E7E2C59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68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</p:grpSp>
                <p:sp>
                  <p:nvSpPr>
                    <p:cNvPr id="104" name="Google Shape;786;p21">
                      <a:extLst>
                        <a:ext uri="{FF2B5EF4-FFF2-40B4-BE49-F238E27FC236}">
                          <a16:creationId xmlns:a16="http://schemas.microsoft.com/office/drawing/2014/main" id="{91A8E259-BD38-89CA-E4D7-36F51449B3CB}"/>
                        </a:ext>
                      </a:extLst>
                    </p:cNvPr>
                    <p:cNvSpPr/>
                    <p:nvPr/>
                  </p:nvSpPr>
                  <p:spPr>
                    <a:xfrm rot="-5400000">
                      <a:off x="2675" y="1497"/>
                      <a:ext cx="253" cy="447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006B00"/>
                        </a:gs>
                        <a:gs pos="50000">
                          <a:srgbClr val="009900"/>
                        </a:gs>
                        <a:gs pos="100000">
                          <a:srgbClr val="006B00"/>
                        </a:gs>
                      </a:gsLst>
                      <a:lin ang="0" scaled="0"/>
                    </a:gradFill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105" name="Google Shape;787;p21">
                      <a:extLst>
                        <a:ext uri="{FF2B5EF4-FFF2-40B4-BE49-F238E27FC236}">
                          <a16:creationId xmlns:a16="http://schemas.microsoft.com/office/drawing/2014/main" id="{92383FFA-3207-0E11-3039-3273015DEA7C}"/>
                        </a:ext>
                      </a:extLst>
                    </p:cNvPr>
                    <p:cNvGrpSpPr/>
                    <p:nvPr/>
                  </p:nvGrpSpPr>
                  <p:grpSpPr>
                    <a:xfrm rot="-5400000">
                      <a:off x="2421" y="1669"/>
                      <a:ext cx="208" cy="104"/>
                      <a:chOff x="5408" y="1024"/>
                      <a:chExt cx="288" cy="144"/>
                    </a:xfrm>
                  </p:grpSpPr>
                  <p:sp>
                    <p:nvSpPr>
                      <p:cNvPr id="117" name="Google Shape;788;p21">
                        <a:extLst>
                          <a:ext uri="{FF2B5EF4-FFF2-40B4-BE49-F238E27FC236}">
                            <a16:creationId xmlns:a16="http://schemas.microsoft.com/office/drawing/2014/main" id="{ACEA989D-0545-1108-06E6-689C926F59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" y="1024"/>
                        <a:ext cx="288" cy="14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839D9F"/>
                          </a:gs>
                          <a:gs pos="50000">
                            <a:srgbClr val="BBE0E3"/>
                          </a:gs>
                          <a:gs pos="100000">
                            <a:srgbClr val="839D9F"/>
                          </a:gs>
                        </a:gsLst>
                        <a:lin ang="0" scaled="0"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800"/>
                          <a:buFont typeface="Rockwell"/>
                          <a:buNone/>
                        </a:pPr>
                        <a:endParaRPr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cxnSp>
                    <p:nvCxnSpPr>
                      <p:cNvPr id="118" name="Google Shape;789;p21">
                        <a:extLst>
                          <a:ext uri="{FF2B5EF4-FFF2-40B4-BE49-F238E27FC236}">
                            <a16:creationId xmlns:a16="http://schemas.microsoft.com/office/drawing/2014/main" id="{1F4EFA5A-EF63-1695-5811-734FF0842AE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40" y="1032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19" name="Google Shape;790;p21">
                        <a:extLst>
                          <a:ext uri="{FF2B5EF4-FFF2-40B4-BE49-F238E27FC236}">
                            <a16:creationId xmlns:a16="http://schemas.microsoft.com/office/drawing/2014/main" id="{C4CA75A9-3554-942C-4D34-76A0852950B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72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20" name="Google Shape;791;p21">
                        <a:extLst>
                          <a:ext uri="{FF2B5EF4-FFF2-40B4-BE49-F238E27FC236}">
                            <a16:creationId xmlns:a16="http://schemas.microsoft.com/office/drawing/2014/main" id="{373337FF-F93B-F117-7579-0C38CA2235B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04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21" name="Google Shape;792;p21">
                        <a:extLst>
                          <a:ext uri="{FF2B5EF4-FFF2-40B4-BE49-F238E27FC236}">
                            <a16:creationId xmlns:a16="http://schemas.microsoft.com/office/drawing/2014/main" id="{501D93A5-8AC4-019A-8EC1-79421DC4C48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40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22" name="Google Shape;793;p21">
                        <a:extLst>
                          <a:ext uri="{FF2B5EF4-FFF2-40B4-BE49-F238E27FC236}">
                            <a16:creationId xmlns:a16="http://schemas.microsoft.com/office/drawing/2014/main" id="{83D35FA6-2AA9-6ACE-A919-46B4B9E838A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72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23" name="Google Shape;794;p21">
                        <a:extLst>
                          <a:ext uri="{FF2B5EF4-FFF2-40B4-BE49-F238E27FC236}">
                            <a16:creationId xmlns:a16="http://schemas.microsoft.com/office/drawing/2014/main" id="{B7779AED-AC73-EEAF-FCDC-9DFB05DF3CF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04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24" name="Google Shape;795;p21">
                        <a:extLst>
                          <a:ext uri="{FF2B5EF4-FFF2-40B4-BE49-F238E27FC236}">
                            <a16:creationId xmlns:a16="http://schemas.microsoft.com/office/drawing/2014/main" id="{8D4C0F03-DF19-221E-2F8D-8FCF04822E5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36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25" name="Google Shape;796;p21">
                        <a:extLst>
                          <a:ext uri="{FF2B5EF4-FFF2-40B4-BE49-F238E27FC236}">
                            <a16:creationId xmlns:a16="http://schemas.microsoft.com/office/drawing/2014/main" id="{9C4F181E-EA68-811C-9335-12DCE5E1BAF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68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</p:grpSp>
                <p:sp>
                  <p:nvSpPr>
                    <p:cNvPr id="106" name="Google Shape;797;p21">
                      <a:extLst>
                        <a:ext uri="{FF2B5EF4-FFF2-40B4-BE49-F238E27FC236}">
                          <a16:creationId xmlns:a16="http://schemas.microsoft.com/office/drawing/2014/main" id="{D40BEBDD-BE87-066A-A7CA-3BFE4009E593}"/>
                        </a:ext>
                      </a:extLst>
                    </p:cNvPr>
                    <p:cNvSpPr/>
                    <p:nvPr/>
                  </p:nvSpPr>
                  <p:spPr>
                    <a:xfrm rot="-5400000">
                      <a:off x="2674" y="1719"/>
                      <a:ext cx="253" cy="447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005E00"/>
                        </a:gs>
                        <a:gs pos="50000">
                          <a:srgbClr val="009900"/>
                        </a:gs>
                        <a:gs pos="100000">
                          <a:srgbClr val="005E00"/>
                        </a:gs>
                      </a:gsLst>
                      <a:lin ang="0" scaled="0"/>
                    </a:gradFill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107" name="Google Shape;798;p21">
                      <a:extLst>
                        <a:ext uri="{FF2B5EF4-FFF2-40B4-BE49-F238E27FC236}">
                          <a16:creationId xmlns:a16="http://schemas.microsoft.com/office/drawing/2014/main" id="{0F79A6F1-7336-7965-95E6-42C9160F4D36}"/>
                        </a:ext>
                      </a:extLst>
                    </p:cNvPr>
                    <p:cNvGrpSpPr/>
                    <p:nvPr/>
                  </p:nvGrpSpPr>
                  <p:grpSpPr>
                    <a:xfrm rot="-5400000">
                      <a:off x="2420" y="1891"/>
                      <a:ext cx="208" cy="104"/>
                      <a:chOff x="5408" y="1024"/>
                      <a:chExt cx="288" cy="144"/>
                    </a:xfrm>
                  </p:grpSpPr>
                  <p:sp>
                    <p:nvSpPr>
                      <p:cNvPr id="108" name="Google Shape;799;p21">
                        <a:extLst>
                          <a:ext uri="{FF2B5EF4-FFF2-40B4-BE49-F238E27FC236}">
                            <a16:creationId xmlns:a16="http://schemas.microsoft.com/office/drawing/2014/main" id="{5817D6C5-F649-4067-0803-419DAEA027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" y="1024"/>
                        <a:ext cx="288" cy="14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839D9F"/>
                          </a:gs>
                          <a:gs pos="50000">
                            <a:srgbClr val="BBE0E3"/>
                          </a:gs>
                          <a:gs pos="100000">
                            <a:srgbClr val="839D9F"/>
                          </a:gs>
                        </a:gsLst>
                        <a:lin ang="0" scaled="0"/>
                      </a:gradFill>
                      <a:ln w="9525" cap="flat" cmpd="sng">
                        <a:solidFill>
                          <a:srgbClr val="000000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ts val="1800"/>
                          <a:buFont typeface="Rockwell"/>
                          <a:buNone/>
                        </a:pPr>
                        <a:endParaRPr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cxnSp>
                    <p:nvCxnSpPr>
                      <p:cNvPr id="109" name="Google Shape;800;p21">
                        <a:extLst>
                          <a:ext uri="{FF2B5EF4-FFF2-40B4-BE49-F238E27FC236}">
                            <a16:creationId xmlns:a16="http://schemas.microsoft.com/office/drawing/2014/main" id="{C44FC7C4-E107-EF6F-01F5-4FA10C76161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40" y="1032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10" name="Google Shape;801;p21">
                        <a:extLst>
                          <a:ext uri="{FF2B5EF4-FFF2-40B4-BE49-F238E27FC236}">
                            <a16:creationId xmlns:a16="http://schemas.microsoft.com/office/drawing/2014/main" id="{49D14F67-6502-4AE5-73FD-40CFDC16703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72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11" name="Google Shape;802;p21">
                        <a:extLst>
                          <a:ext uri="{FF2B5EF4-FFF2-40B4-BE49-F238E27FC236}">
                            <a16:creationId xmlns:a16="http://schemas.microsoft.com/office/drawing/2014/main" id="{0DE4E5B7-78A9-FA52-45EB-D801879DF89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04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12" name="Google Shape;803;p21">
                        <a:extLst>
                          <a:ext uri="{FF2B5EF4-FFF2-40B4-BE49-F238E27FC236}">
                            <a16:creationId xmlns:a16="http://schemas.microsoft.com/office/drawing/2014/main" id="{5D73F769-0F7C-DE36-D700-D51BE1721D4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40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13" name="Google Shape;804;p21">
                        <a:extLst>
                          <a:ext uri="{FF2B5EF4-FFF2-40B4-BE49-F238E27FC236}">
                            <a16:creationId xmlns:a16="http://schemas.microsoft.com/office/drawing/2014/main" id="{A8632F2D-38CA-8D40-23F4-97C6BE23193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72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14" name="Google Shape;805;p21">
                        <a:extLst>
                          <a:ext uri="{FF2B5EF4-FFF2-40B4-BE49-F238E27FC236}">
                            <a16:creationId xmlns:a16="http://schemas.microsoft.com/office/drawing/2014/main" id="{3D6205A3-098A-E856-D91E-BEF6A100205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04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15" name="Google Shape;806;p21">
                        <a:extLst>
                          <a:ext uri="{FF2B5EF4-FFF2-40B4-BE49-F238E27FC236}">
                            <a16:creationId xmlns:a16="http://schemas.microsoft.com/office/drawing/2014/main" id="{34A1F1D3-D6C2-2DE0-F65A-2894A3A4F4F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36" y="1024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cxnSp>
                    <p:nvCxnSpPr>
                      <p:cNvPr id="116" name="Google Shape;807;p21">
                        <a:extLst>
                          <a:ext uri="{FF2B5EF4-FFF2-40B4-BE49-F238E27FC236}">
                            <a16:creationId xmlns:a16="http://schemas.microsoft.com/office/drawing/2014/main" id="{B67ECD13-51E0-C87C-DD41-B73FA2EB509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68" y="1028"/>
                        <a:ext cx="0" cy="136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</p:grpSp>
              </p:grpSp>
            </p:grpSp>
          </p:grpSp>
          <p:pic>
            <p:nvPicPr>
              <p:cNvPr id="22" name="Google Shape;808;p21" descr="Fetta Di Mela Disegni Da Colorare - Ultra Coloring Pages">
                <a:extLst>
                  <a:ext uri="{FF2B5EF4-FFF2-40B4-BE49-F238E27FC236}">
                    <a16:creationId xmlns:a16="http://schemas.microsoft.com/office/drawing/2014/main" id="{D188040F-4E7D-A9D5-CCF8-E114E5D75971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5176"/>
              <a:stretch/>
            </p:blipFill>
            <p:spPr>
              <a:xfrm>
                <a:off x="4525236" y="795476"/>
                <a:ext cx="2797787" cy="26529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809;p21" descr="Fetta Di Mela Disegni Da Colorare - Ultra Coloring Pages">
                <a:extLst>
                  <a:ext uri="{FF2B5EF4-FFF2-40B4-BE49-F238E27FC236}">
                    <a16:creationId xmlns:a16="http://schemas.microsoft.com/office/drawing/2014/main" id="{87F9CEBB-C752-07BB-15B0-E6648216D1A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5176"/>
              <a:stretch/>
            </p:blipFill>
            <p:spPr>
              <a:xfrm rot="4193292">
                <a:off x="6476972" y="2047319"/>
                <a:ext cx="2797787" cy="26529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Google Shape;810;p21" descr="lightbulb">
              <a:extLst>
                <a:ext uri="{FF2B5EF4-FFF2-40B4-BE49-F238E27FC236}">
                  <a16:creationId xmlns:a16="http://schemas.microsoft.com/office/drawing/2014/main" id="{219AFBEF-E25B-E5AB-D6D7-694B72B31A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9208" y="2504150"/>
              <a:ext cx="826138" cy="9347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709;p21">
            <a:extLst>
              <a:ext uri="{FF2B5EF4-FFF2-40B4-BE49-F238E27FC236}">
                <a16:creationId xmlns:a16="http://schemas.microsoft.com/office/drawing/2014/main" id="{05B5BA9C-C8D0-DC1C-56C8-ABC030179C5A}"/>
              </a:ext>
            </a:extLst>
          </p:cNvPr>
          <p:cNvSpPr/>
          <p:nvPr/>
        </p:nvSpPr>
        <p:spPr>
          <a:xfrm>
            <a:off x="0" y="6007682"/>
            <a:ext cx="121919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Useful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decay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radiation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for imaging: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photon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(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γ)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or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positron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(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β</a:t>
            </a:r>
            <a:r>
              <a:rPr lang="it-IT" sz="2400" baseline="30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+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chemeClr val="tx1"/>
              </a:solidFill>
              <a:latin typeface="Baguet Script" panose="00000500000000000000" pitchFamily="2" charset="0"/>
              <a:ea typeface="Rockwell"/>
              <a:cs typeface="Rockwell"/>
              <a:sym typeface="Rockwell"/>
            </a:endParaRPr>
          </a:p>
        </p:txBody>
      </p:sp>
      <p:pic>
        <p:nvPicPr>
          <p:cNvPr id="190" name="Google Shape;710;p21" descr="Yellow radiation sign on black background flat Vector Image">
            <a:extLst>
              <a:ext uri="{FF2B5EF4-FFF2-40B4-BE49-F238E27FC236}">
                <a16:creationId xmlns:a16="http://schemas.microsoft.com/office/drawing/2014/main" id="{C49BE55D-F5B0-9AC9-6024-AE215561018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974" r="14840" b="15151"/>
          <a:stretch/>
        </p:blipFill>
        <p:spPr>
          <a:xfrm>
            <a:off x="76210" y="5056464"/>
            <a:ext cx="906481" cy="830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333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B8371E80-E6E3-58A3-797F-0A502ED6203A}"/>
              </a:ext>
            </a:extLst>
          </p:cNvPr>
          <p:cNvSpPr/>
          <p:nvPr/>
        </p:nvSpPr>
        <p:spPr>
          <a:xfrm>
            <a:off x="1" y="1871127"/>
            <a:ext cx="12191998" cy="4101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oogle Shape;815;p22" descr="Risultati immagini per SPECT imaging brain reading">
            <a:extLst>
              <a:ext uri="{FF2B5EF4-FFF2-40B4-BE49-F238E27FC236}">
                <a16:creationId xmlns:a16="http://schemas.microsoft.com/office/drawing/2014/main" id="{0BBCF35E-801A-4A87-1D13-AFD14DCC7C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9337"/>
          <a:stretch/>
        </p:blipFill>
        <p:spPr>
          <a:xfrm>
            <a:off x="2056489" y="2471340"/>
            <a:ext cx="8079022" cy="29007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3">
            <a:extLst>
              <a:ext uri="{FF2B5EF4-FFF2-40B4-BE49-F238E27FC236}">
                <a16:creationId xmlns:a16="http://schemas.microsoft.com/office/drawing/2014/main" id="{A4054662-2035-EC4B-437D-788C305F2E83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able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235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800" b="1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SPECT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imaging work?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B8371E80-E6E3-58A3-797F-0A502ED6203A}"/>
              </a:ext>
            </a:extLst>
          </p:cNvPr>
          <p:cNvSpPr/>
          <p:nvPr/>
        </p:nvSpPr>
        <p:spPr>
          <a:xfrm>
            <a:off x="1" y="1871127"/>
            <a:ext cx="12191998" cy="4101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9" name="Google Shape;709;p21">
            <a:extLst>
              <a:ext uri="{FF2B5EF4-FFF2-40B4-BE49-F238E27FC236}">
                <a16:creationId xmlns:a16="http://schemas.microsoft.com/office/drawing/2014/main" id="{05B5BA9C-C8D0-DC1C-56C8-ABC030179C5A}"/>
              </a:ext>
            </a:extLst>
          </p:cNvPr>
          <p:cNvSpPr/>
          <p:nvPr/>
        </p:nvSpPr>
        <p:spPr>
          <a:xfrm>
            <a:off x="0" y="6007682"/>
            <a:ext cx="121919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Useful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decay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radiation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for SPECT imaging: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photon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(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γ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chemeClr val="tx1"/>
              </a:solidFill>
              <a:latin typeface="Baguet Script" panose="00000500000000000000" pitchFamily="2" charset="0"/>
              <a:ea typeface="Rockwell"/>
              <a:cs typeface="Rockwell"/>
              <a:sym typeface="Rockwell"/>
            </a:endParaRPr>
          </a:p>
        </p:txBody>
      </p:sp>
      <p:pic>
        <p:nvPicPr>
          <p:cNvPr id="190" name="Google Shape;710;p21" descr="Yellow radiation sign on black background flat Vector Image">
            <a:extLst>
              <a:ext uri="{FF2B5EF4-FFF2-40B4-BE49-F238E27FC236}">
                <a16:creationId xmlns:a16="http://schemas.microsoft.com/office/drawing/2014/main" id="{C49BE55D-F5B0-9AC9-6024-AE21556101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74" r="14840" b="15151"/>
          <a:stretch/>
        </p:blipFill>
        <p:spPr>
          <a:xfrm>
            <a:off x="76210" y="5056464"/>
            <a:ext cx="906481" cy="8306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09;p21">
            <a:extLst>
              <a:ext uri="{FF2B5EF4-FFF2-40B4-BE49-F238E27FC236}">
                <a16:creationId xmlns:a16="http://schemas.microsoft.com/office/drawing/2014/main" id="{57672022-666C-11F9-D296-0FB8B6442170}"/>
              </a:ext>
            </a:extLst>
          </p:cNvPr>
          <p:cNvSpPr/>
          <p:nvPr/>
        </p:nvSpPr>
        <p:spPr>
          <a:xfrm>
            <a:off x="2" y="1135958"/>
            <a:ext cx="1219199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SPECT_Single</a:t>
            </a:r>
            <a:r>
              <a:rPr lang="it-IT" sz="32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Photon</a:t>
            </a:r>
            <a:r>
              <a:rPr lang="it-IT" sz="32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Emission</a:t>
            </a:r>
            <a:r>
              <a:rPr lang="it-IT" sz="32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Tomography</a:t>
            </a:r>
            <a:endParaRPr sz="3200" dirty="0">
              <a:solidFill>
                <a:schemeClr val="tx1"/>
              </a:solidFill>
              <a:latin typeface="Baguet Script" panose="00000500000000000000" pitchFamily="2" charset="0"/>
              <a:ea typeface="Rockwell"/>
              <a:cs typeface="Rockwell"/>
              <a:sym typeface="Rockwel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D11487-19E7-F634-88BD-13F7DA77B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026" b="46508"/>
          <a:stretch/>
        </p:blipFill>
        <p:spPr>
          <a:xfrm>
            <a:off x="869794" y="2332567"/>
            <a:ext cx="3146205" cy="1903244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17AEC3B1-926E-BE2C-CDE4-04E79B7AA320}"/>
              </a:ext>
            </a:extLst>
          </p:cNvPr>
          <p:cNvSpPr/>
          <p:nvPr/>
        </p:nvSpPr>
        <p:spPr>
          <a:xfrm>
            <a:off x="1150373" y="4175163"/>
            <a:ext cx="1969879" cy="14952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B12345D-3312-E6A5-F4EB-2BC94E8D8A6C}"/>
              </a:ext>
            </a:extLst>
          </p:cNvPr>
          <p:cNvCxnSpPr>
            <a:cxnSpLocks/>
          </p:cNvCxnSpPr>
          <p:nvPr/>
        </p:nvCxnSpPr>
        <p:spPr>
          <a:xfrm flipV="1">
            <a:off x="1885330" y="3392162"/>
            <a:ext cx="0" cy="1344962"/>
          </a:xfrm>
          <a:prstGeom prst="straightConnector1">
            <a:avLst/>
          </a:prstGeom>
          <a:ln w="53975" cmpd="sng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w="19050"/>
            <a:bevelB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Atom black background - YouTube">
            <a:extLst>
              <a:ext uri="{FF2B5EF4-FFF2-40B4-BE49-F238E27FC236}">
                <a16:creationId xmlns:a16="http://schemas.microsoft.com/office/drawing/2014/main" id="{D3DD1878-AD45-398B-D8F7-36721568A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 r="19635"/>
          <a:stretch/>
        </p:blipFill>
        <p:spPr bwMode="auto">
          <a:xfrm>
            <a:off x="1392618" y="4429539"/>
            <a:ext cx="985423" cy="938989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C71F5A3-1AA0-76BE-8CDB-2C9846109614}"/>
              </a:ext>
            </a:extLst>
          </p:cNvPr>
          <p:cNvCxnSpPr>
            <a:cxnSpLocks/>
          </p:cNvCxnSpPr>
          <p:nvPr/>
        </p:nvCxnSpPr>
        <p:spPr>
          <a:xfrm flipV="1">
            <a:off x="1885330" y="3790528"/>
            <a:ext cx="252033" cy="781004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w="19050"/>
            <a:bevelB w="317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0" descr="SPECT/CT camera manufactured by GE Healthcare (Haifa, Israel ...">
            <a:extLst>
              <a:ext uri="{FF2B5EF4-FFF2-40B4-BE49-F238E27FC236}">
                <a16:creationId xmlns:a16="http://schemas.microsoft.com/office/drawing/2014/main" id="{25866E2C-ADF5-058E-53A1-44F4A066A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9767" r="44221" b="11703"/>
          <a:stretch/>
        </p:blipFill>
        <p:spPr bwMode="auto">
          <a:xfrm>
            <a:off x="6199468" y="2256461"/>
            <a:ext cx="4933506" cy="3470731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12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4FF6FA7-CE62-E1D6-6BE0-02D961B5CA8A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D874F6F-6B86-13B4-A727-9C09231360EA}"/>
              </a:ext>
            </a:extLst>
          </p:cNvPr>
          <p:cNvSpPr/>
          <p:nvPr/>
        </p:nvSpPr>
        <p:spPr>
          <a:xfrm>
            <a:off x="1" y="1871127"/>
            <a:ext cx="12191998" cy="4101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33" name="Google Shape;833;p24"/>
          <p:cNvGrpSpPr>
            <a:grpSpLocks noChangeAspect="1"/>
          </p:cNvGrpSpPr>
          <p:nvPr/>
        </p:nvGrpSpPr>
        <p:grpSpPr>
          <a:xfrm>
            <a:off x="3002502" y="1980589"/>
            <a:ext cx="5869508" cy="3882283"/>
            <a:chOff x="1331913" y="1393101"/>
            <a:chExt cx="6489700" cy="5060235"/>
          </a:xfrm>
        </p:grpSpPr>
        <p:pic>
          <p:nvPicPr>
            <p:cNvPr id="834" name="Google Shape;834;p24" descr="ECG_PET_Heart_Mouse_Animated_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31913" y="1393101"/>
              <a:ext cx="6489700" cy="2151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24" descr="259_2004_1628_ESM_figure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81313" y="3644900"/>
              <a:ext cx="3390900" cy="2667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6" name="Google Shape;836;p24"/>
            <p:cNvSpPr/>
            <p:nvPr/>
          </p:nvSpPr>
          <p:spPr>
            <a:xfrm>
              <a:off x="5004048" y="3212976"/>
              <a:ext cx="2808312" cy="36004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37" name="Google Shape;837;p24"/>
            <p:cNvSpPr/>
            <p:nvPr/>
          </p:nvSpPr>
          <p:spPr>
            <a:xfrm>
              <a:off x="4427984" y="6093296"/>
              <a:ext cx="2808312" cy="36004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4" name="Google Shape;125;p3">
            <a:extLst>
              <a:ext uri="{FF2B5EF4-FFF2-40B4-BE49-F238E27FC236}">
                <a16:creationId xmlns:a16="http://schemas.microsoft.com/office/drawing/2014/main" id="{C2F32E6D-D3FE-170E-28DC-04355A37C613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dirty="0" err="1">
                <a:solidFill>
                  <a:schemeClr val="tx2"/>
                </a:solidFill>
              </a:rPr>
              <a:t>Cardiac</a:t>
            </a:r>
            <a:r>
              <a:rPr lang="it-IT" sz="4400" dirty="0">
                <a:solidFill>
                  <a:schemeClr val="tx2"/>
                </a:solidFill>
              </a:rPr>
              <a:t> </a:t>
            </a:r>
            <a:r>
              <a:rPr lang="it-IT" sz="4800" b="1" dirty="0">
                <a:solidFill>
                  <a:schemeClr val="tx2"/>
                </a:solidFill>
              </a:rPr>
              <a:t>SPECT</a:t>
            </a:r>
            <a:r>
              <a:rPr lang="it-IT" sz="4400" dirty="0">
                <a:solidFill>
                  <a:schemeClr val="tx2"/>
                </a:solidFill>
              </a:rPr>
              <a:t> imaging</a:t>
            </a:r>
            <a:endParaRPr sz="4400" b="0" i="0" u="none" strike="noStrike" cap="none" dirty="0">
              <a:solidFill>
                <a:schemeClr val="tx2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800" b="1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PET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imaging work?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B8371E80-E6E3-58A3-797F-0A502ED6203A}"/>
              </a:ext>
            </a:extLst>
          </p:cNvPr>
          <p:cNvSpPr/>
          <p:nvPr/>
        </p:nvSpPr>
        <p:spPr>
          <a:xfrm>
            <a:off x="1" y="1871127"/>
            <a:ext cx="12191998" cy="4101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9" name="Google Shape;709;p21">
            <a:extLst>
              <a:ext uri="{FF2B5EF4-FFF2-40B4-BE49-F238E27FC236}">
                <a16:creationId xmlns:a16="http://schemas.microsoft.com/office/drawing/2014/main" id="{05B5BA9C-C8D0-DC1C-56C8-ABC030179C5A}"/>
              </a:ext>
            </a:extLst>
          </p:cNvPr>
          <p:cNvSpPr/>
          <p:nvPr/>
        </p:nvSpPr>
        <p:spPr>
          <a:xfrm>
            <a:off x="0" y="6007682"/>
            <a:ext cx="121919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Useful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decay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radiation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for PET imaging: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positron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(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β</a:t>
            </a:r>
            <a:r>
              <a:rPr lang="it-IT" sz="2400" baseline="30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+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chemeClr val="tx1"/>
              </a:solidFill>
              <a:latin typeface="Baguet Script" panose="00000500000000000000" pitchFamily="2" charset="0"/>
              <a:ea typeface="Rockwell"/>
              <a:cs typeface="Rockwell"/>
              <a:sym typeface="Rockwell"/>
            </a:endParaRPr>
          </a:p>
        </p:txBody>
      </p:sp>
      <p:pic>
        <p:nvPicPr>
          <p:cNvPr id="190" name="Google Shape;710;p21" descr="Yellow radiation sign on black background flat Vector Image">
            <a:extLst>
              <a:ext uri="{FF2B5EF4-FFF2-40B4-BE49-F238E27FC236}">
                <a16:creationId xmlns:a16="http://schemas.microsoft.com/office/drawing/2014/main" id="{C49BE55D-F5B0-9AC9-6024-AE21556101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74" r="14840" b="15151"/>
          <a:stretch/>
        </p:blipFill>
        <p:spPr>
          <a:xfrm>
            <a:off x="76210" y="5056464"/>
            <a:ext cx="906481" cy="8306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09;p21">
            <a:extLst>
              <a:ext uri="{FF2B5EF4-FFF2-40B4-BE49-F238E27FC236}">
                <a16:creationId xmlns:a16="http://schemas.microsoft.com/office/drawing/2014/main" id="{57672022-666C-11F9-D296-0FB8B6442170}"/>
              </a:ext>
            </a:extLst>
          </p:cNvPr>
          <p:cNvSpPr/>
          <p:nvPr/>
        </p:nvSpPr>
        <p:spPr>
          <a:xfrm>
            <a:off x="2" y="1135958"/>
            <a:ext cx="1219199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PET_Positron</a:t>
            </a:r>
            <a:r>
              <a:rPr lang="it-IT" sz="32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Emission</a:t>
            </a:r>
            <a:r>
              <a:rPr lang="it-IT" sz="32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32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Tomography</a:t>
            </a:r>
            <a:endParaRPr sz="3200" dirty="0">
              <a:solidFill>
                <a:schemeClr val="tx1"/>
              </a:solidFill>
              <a:latin typeface="Baguet Script" panose="00000500000000000000" pitchFamily="2" charset="0"/>
              <a:ea typeface="Rockwell"/>
              <a:cs typeface="Rockwell"/>
              <a:sym typeface="Rockwell"/>
            </a:endParaRPr>
          </a:p>
        </p:txBody>
      </p:sp>
      <p:pic>
        <p:nvPicPr>
          <p:cNvPr id="3" name="Google Shape;844;p25" descr="Immagine che contiene sedendo, tavolo, fotografia, uomo&#10;&#10;Descrizione generata automaticamente">
            <a:extLst>
              <a:ext uri="{FF2B5EF4-FFF2-40B4-BE49-F238E27FC236}">
                <a16:creationId xmlns:a16="http://schemas.microsoft.com/office/drawing/2014/main" id="{0309A262-1720-ED16-0595-7B0B702422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3779" y="1996189"/>
            <a:ext cx="5292011" cy="38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49;p25">
            <a:extLst>
              <a:ext uri="{FF2B5EF4-FFF2-40B4-BE49-F238E27FC236}">
                <a16:creationId xmlns:a16="http://schemas.microsoft.com/office/drawing/2014/main" id="{BF841DB2-F58A-1D4F-05F1-2218F0BA0B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2691" y="2143630"/>
            <a:ext cx="4201892" cy="3390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861;p25">
            <a:extLst>
              <a:ext uri="{FF2B5EF4-FFF2-40B4-BE49-F238E27FC236}">
                <a16:creationId xmlns:a16="http://schemas.microsoft.com/office/drawing/2014/main" id="{61837AD8-3BC5-92F4-2583-AC4402780FFB}"/>
              </a:ext>
            </a:extLst>
          </p:cNvPr>
          <p:cNvCxnSpPr/>
          <p:nvPr/>
        </p:nvCxnSpPr>
        <p:spPr>
          <a:xfrm rot="10800000">
            <a:off x="1591468" y="2124666"/>
            <a:ext cx="846591" cy="39815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3" name="Google Shape;862;p25">
            <a:extLst>
              <a:ext uri="{FF2B5EF4-FFF2-40B4-BE49-F238E27FC236}">
                <a16:creationId xmlns:a16="http://schemas.microsoft.com/office/drawing/2014/main" id="{3A3C6351-67B0-4B6F-20E1-DF68DB79FF26}"/>
              </a:ext>
            </a:extLst>
          </p:cNvPr>
          <p:cNvSpPr/>
          <p:nvPr/>
        </p:nvSpPr>
        <p:spPr>
          <a:xfrm>
            <a:off x="1949614" y="1993196"/>
            <a:ext cx="385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ν</a:t>
            </a:r>
            <a:r>
              <a:rPr lang="it-IT" sz="1800" baseline="-25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18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4" name="Google Shape;855;p25" descr="Atom black background - YouTube">
            <a:extLst>
              <a:ext uri="{FF2B5EF4-FFF2-40B4-BE49-F238E27FC236}">
                <a16:creationId xmlns:a16="http://schemas.microsoft.com/office/drawing/2014/main" id="{1A6AA011-4925-A2AA-D8A2-B3D75B6A88A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721" r="19072"/>
          <a:stretch/>
        </p:blipFill>
        <p:spPr>
          <a:xfrm>
            <a:off x="2438059" y="2222501"/>
            <a:ext cx="1391730" cy="12528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52;p25">
            <a:extLst>
              <a:ext uri="{FF2B5EF4-FFF2-40B4-BE49-F238E27FC236}">
                <a16:creationId xmlns:a16="http://schemas.microsoft.com/office/drawing/2014/main" id="{6BD76278-591E-83A9-EA85-EF344A34E8A8}"/>
              </a:ext>
            </a:extLst>
          </p:cNvPr>
          <p:cNvSpPr txBox="1"/>
          <p:nvPr/>
        </p:nvSpPr>
        <p:spPr>
          <a:xfrm>
            <a:off x="2800102" y="3271854"/>
            <a:ext cx="161505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rgbClr val="E18CC3"/>
                </a:solidFill>
                <a:latin typeface="Calibri"/>
                <a:ea typeface="Calibri"/>
                <a:cs typeface="Calibri"/>
                <a:sym typeface="Calibri"/>
              </a:rPr>
              <a:t>Beta</a:t>
            </a:r>
            <a:r>
              <a:rPr lang="it-IT" sz="4000" b="1" baseline="30000" dirty="0">
                <a:solidFill>
                  <a:srgbClr val="E18CC3"/>
                </a:solidFill>
                <a:latin typeface="Rockwell"/>
                <a:ea typeface="Rockwell"/>
                <a:cs typeface="Rockwell"/>
                <a:sym typeface="Rockwell"/>
              </a:rPr>
              <a:t>+</a:t>
            </a:r>
            <a:r>
              <a:rPr lang="it-IT" sz="4000" b="1" dirty="0">
                <a:solidFill>
                  <a:srgbClr val="E18CC3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endParaRPr dirty="0"/>
          </a:p>
        </p:txBody>
      </p:sp>
      <p:cxnSp>
        <p:nvCxnSpPr>
          <p:cNvPr id="16" name="Google Shape;856;p25">
            <a:extLst>
              <a:ext uri="{FF2B5EF4-FFF2-40B4-BE49-F238E27FC236}">
                <a16:creationId xmlns:a16="http://schemas.microsoft.com/office/drawing/2014/main" id="{B76C9159-B7CF-535C-B950-1DDF448D80FC}"/>
              </a:ext>
            </a:extLst>
          </p:cNvPr>
          <p:cNvCxnSpPr>
            <a:cxnSpLocks/>
          </p:cNvCxnSpPr>
          <p:nvPr/>
        </p:nvCxnSpPr>
        <p:spPr>
          <a:xfrm>
            <a:off x="2915718" y="3271854"/>
            <a:ext cx="0" cy="649877"/>
          </a:xfrm>
          <a:prstGeom prst="straightConnector1">
            <a:avLst/>
          </a:prstGeom>
          <a:noFill/>
          <a:ln w="41275" cap="flat" cmpd="sng">
            <a:solidFill>
              <a:srgbClr val="E18CC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" name="Google Shape;858;p25">
            <a:extLst>
              <a:ext uri="{FF2B5EF4-FFF2-40B4-BE49-F238E27FC236}">
                <a16:creationId xmlns:a16="http://schemas.microsoft.com/office/drawing/2014/main" id="{80B38899-8629-8056-EBB5-05D0AB9D4DD6}"/>
              </a:ext>
            </a:extLst>
          </p:cNvPr>
          <p:cNvCxnSpPr/>
          <p:nvPr/>
        </p:nvCxnSpPr>
        <p:spPr>
          <a:xfrm>
            <a:off x="3261219" y="4212455"/>
            <a:ext cx="1485014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" name="Google Shape;860;p25">
            <a:extLst>
              <a:ext uri="{FF2B5EF4-FFF2-40B4-BE49-F238E27FC236}">
                <a16:creationId xmlns:a16="http://schemas.microsoft.com/office/drawing/2014/main" id="{D4F8ECE3-D109-B186-89F5-070F55678780}"/>
              </a:ext>
            </a:extLst>
          </p:cNvPr>
          <p:cNvSpPr/>
          <p:nvPr/>
        </p:nvSpPr>
        <p:spPr>
          <a:xfrm>
            <a:off x="3291430" y="4080367"/>
            <a:ext cx="12877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gamma</a:t>
            </a:r>
            <a:endParaRPr sz="2800" b="1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6" name="Google Shape;858;p25">
            <a:extLst>
              <a:ext uri="{FF2B5EF4-FFF2-40B4-BE49-F238E27FC236}">
                <a16:creationId xmlns:a16="http://schemas.microsoft.com/office/drawing/2014/main" id="{5DDF3DD6-66FD-C0AF-DCC6-D1BE22218DCC}"/>
              </a:ext>
            </a:extLst>
          </p:cNvPr>
          <p:cNvCxnSpPr>
            <a:cxnSpLocks/>
          </p:cNvCxnSpPr>
          <p:nvPr/>
        </p:nvCxnSpPr>
        <p:spPr>
          <a:xfrm flipH="1">
            <a:off x="1461773" y="4212455"/>
            <a:ext cx="1338312" cy="14895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" name="Google Shape;860;p25">
            <a:extLst>
              <a:ext uri="{FF2B5EF4-FFF2-40B4-BE49-F238E27FC236}">
                <a16:creationId xmlns:a16="http://schemas.microsoft.com/office/drawing/2014/main" id="{B4E12B99-1C95-FABD-55C9-26C067AE23D5}"/>
              </a:ext>
            </a:extLst>
          </p:cNvPr>
          <p:cNvSpPr/>
          <p:nvPr/>
        </p:nvSpPr>
        <p:spPr>
          <a:xfrm>
            <a:off x="1512297" y="4073572"/>
            <a:ext cx="12877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gamma</a:t>
            </a:r>
            <a:endParaRPr sz="2800" b="1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509103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Multi-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modality</a:t>
            </a:r>
            <a:r>
              <a:rPr lang="it-IT" sz="4400" dirty="0">
                <a:solidFill>
                  <a:schemeClr val="tx2"/>
                </a:solidFill>
              </a:rPr>
              <a:t> 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imaging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B8371E80-E6E3-58A3-797F-0A502ED6203A}"/>
              </a:ext>
            </a:extLst>
          </p:cNvPr>
          <p:cNvSpPr/>
          <p:nvPr/>
        </p:nvSpPr>
        <p:spPr>
          <a:xfrm>
            <a:off x="1" y="1871127"/>
            <a:ext cx="12191998" cy="4101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oogle Shape;873;p26">
            <a:extLst>
              <a:ext uri="{FF2B5EF4-FFF2-40B4-BE49-F238E27FC236}">
                <a16:creationId xmlns:a16="http://schemas.microsoft.com/office/drawing/2014/main" id="{601C0061-FA04-7881-9B52-E5F9E3351A71}"/>
              </a:ext>
            </a:extLst>
          </p:cNvPr>
          <p:cNvGrpSpPr/>
          <p:nvPr/>
        </p:nvGrpSpPr>
        <p:grpSpPr>
          <a:xfrm>
            <a:off x="187160" y="3921731"/>
            <a:ext cx="3772092" cy="1911193"/>
            <a:chOff x="80511" y="3243001"/>
            <a:chExt cx="3772092" cy="1911193"/>
          </a:xfrm>
        </p:grpSpPr>
        <p:sp>
          <p:nvSpPr>
            <p:cNvPr id="5" name="Google Shape;874;p26">
              <a:extLst>
                <a:ext uri="{FF2B5EF4-FFF2-40B4-BE49-F238E27FC236}">
                  <a16:creationId xmlns:a16="http://schemas.microsoft.com/office/drawing/2014/main" id="{D4C1F9A6-C4DD-EA97-AA7B-EA1D0CCE1161}"/>
                </a:ext>
              </a:extLst>
            </p:cNvPr>
            <p:cNvSpPr txBox="1"/>
            <p:nvPr/>
          </p:nvSpPr>
          <p:spPr>
            <a:xfrm>
              <a:off x="187351" y="3573518"/>
              <a:ext cx="164792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400" b="1" dirty="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PET-CT</a:t>
              </a:r>
              <a:endParaRPr dirty="0"/>
            </a:p>
          </p:txBody>
        </p:sp>
        <p:pic>
          <p:nvPicPr>
            <p:cNvPr id="6" name="Google Shape;875;p26" descr="Immagine che contiene sedendo, tavolo, facciata, bianco&#10;&#10;Descrizione generata automaticamente">
              <a:extLst>
                <a:ext uri="{FF2B5EF4-FFF2-40B4-BE49-F238E27FC236}">
                  <a16:creationId xmlns:a16="http://schemas.microsoft.com/office/drawing/2014/main" id="{D58F5825-7895-8651-9DFE-1AF9F3B5E16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511" y="3243001"/>
              <a:ext cx="3772092" cy="19111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oogle Shape;881;p26">
            <a:extLst>
              <a:ext uri="{FF2B5EF4-FFF2-40B4-BE49-F238E27FC236}">
                <a16:creationId xmlns:a16="http://schemas.microsoft.com/office/drawing/2014/main" id="{31B93467-49A6-7225-28D1-BD3904065017}"/>
              </a:ext>
            </a:extLst>
          </p:cNvPr>
          <p:cNvGrpSpPr/>
          <p:nvPr/>
        </p:nvGrpSpPr>
        <p:grpSpPr>
          <a:xfrm>
            <a:off x="2966505" y="1922326"/>
            <a:ext cx="6291878" cy="1999406"/>
            <a:chOff x="3590072" y="1408981"/>
            <a:chExt cx="5431665" cy="1726050"/>
          </a:xfrm>
        </p:grpSpPr>
        <p:grpSp>
          <p:nvGrpSpPr>
            <p:cNvPr id="9" name="Google Shape;882;p26">
              <a:extLst>
                <a:ext uri="{FF2B5EF4-FFF2-40B4-BE49-F238E27FC236}">
                  <a16:creationId xmlns:a16="http://schemas.microsoft.com/office/drawing/2014/main" id="{20F210E6-C8A7-24AF-2294-372EF0DA6183}"/>
                </a:ext>
              </a:extLst>
            </p:cNvPr>
            <p:cNvGrpSpPr/>
            <p:nvPr/>
          </p:nvGrpSpPr>
          <p:grpSpPr>
            <a:xfrm>
              <a:off x="3590072" y="1408981"/>
              <a:ext cx="3323686" cy="1726050"/>
              <a:chOff x="3890820" y="1496907"/>
              <a:chExt cx="3323686" cy="1726050"/>
            </a:xfrm>
          </p:grpSpPr>
          <p:pic>
            <p:nvPicPr>
              <p:cNvPr id="22" name="Google Shape;884;p26" descr="L IMAGING MULTIMODALE: PROTOCOLLO D ESAME PER LO STUDIO DEI GLIOMI ...">
                <a:extLst>
                  <a:ext uri="{FF2B5EF4-FFF2-40B4-BE49-F238E27FC236}">
                    <a16:creationId xmlns:a16="http://schemas.microsoft.com/office/drawing/2014/main" id="{D2CF04C8-A3AA-454A-81C6-E8F9D747C25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29775" t="70878" r="54347" b="356"/>
              <a:stretch/>
            </p:blipFill>
            <p:spPr>
              <a:xfrm>
                <a:off x="5918731" y="1518765"/>
                <a:ext cx="1295775" cy="1704192"/>
              </a:xfrm>
              <a:prstGeom prst="rect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9" name="Google Shape;887;p26" descr="L IMAGING MULTIMODALE: PROTOCOLLO D ESAME PER LO STUDIO DEI GLIOMI ...">
                <a:extLst>
                  <a:ext uri="{FF2B5EF4-FFF2-40B4-BE49-F238E27FC236}">
                    <a16:creationId xmlns:a16="http://schemas.microsoft.com/office/drawing/2014/main" id="{E1B78258-DCFC-F17D-44F3-A532BE0CB43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1505" t="70878" r="82617" b="356"/>
              <a:stretch/>
            </p:blipFill>
            <p:spPr>
              <a:xfrm>
                <a:off x="3890820" y="1496907"/>
                <a:ext cx="1295774" cy="1704192"/>
              </a:xfrm>
              <a:prstGeom prst="rect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0" name="Google Shape;888;p26">
                <a:extLst>
                  <a:ext uri="{FF2B5EF4-FFF2-40B4-BE49-F238E27FC236}">
                    <a16:creationId xmlns:a16="http://schemas.microsoft.com/office/drawing/2014/main" id="{224E3190-2734-F3EB-E684-7E90D1538103}"/>
                  </a:ext>
                </a:extLst>
              </p:cNvPr>
              <p:cNvSpPr/>
              <p:nvPr/>
            </p:nvSpPr>
            <p:spPr>
              <a:xfrm>
                <a:off x="5314249" y="2025837"/>
                <a:ext cx="49244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3600" b="1" dirty="0">
                    <a:solidFill>
                      <a:schemeClr val="lt1"/>
                    </a:solidFill>
                    <a:latin typeface="Rockwell"/>
                    <a:ea typeface="Rockwell"/>
                    <a:cs typeface="Rockwell"/>
                    <a:sym typeface="Rockwell"/>
                  </a:rPr>
                  <a:t>+</a:t>
                </a:r>
                <a:endParaRPr sz="3600" b="1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</p:grpSp>
        <p:pic>
          <p:nvPicPr>
            <p:cNvPr id="17" name="Google Shape;890;p26" descr="L IMAGING MULTIMODALE: PROTOCOLLO D ESAME PER LO STUDIO DEI GLIOMI ...">
              <a:extLst>
                <a:ext uri="{FF2B5EF4-FFF2-40B4-BE49-F238E27FC236}">
                  <a16:creationId xmlns:a16="http://schemas.microsoft.com/office/drawing/2014/main" id="{37822F81-2127-AEB7-4E4D-DF64DF5B403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8240" t="71602" r="24901" b="547"/>
            <a:stretch/>
          </p:blipFill>
          <p:spPr>
            <a:xfrm>
              <a:off x="7645894" y="1485132"/>
              <a:ext cx="1375843" cy="1649898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9" name="Google Shape;888;p26">
            <a:extLst>
              <a:ext uri="{FF2B5EF4-FFF2-40B4-BE49-F238E27FC236}">
                <a16:creationId xmlns:a16="http://schemas.microsoft.com/office/drawing/2014/main" id="{9850F89D-9383-AF1F-4195-616D222C89A1}"/>
              </a:ext>
            </a:extLst>
          </p:cNvPr>
          <p:cNvSpPr/>
          <p:nvPr/>
        </p:nvSpPr>
        <p:spPr>
          <a:xfrm>
            <a:off x="6965868" y="2535023"/>
            <a:ext cx="5704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=</a:t>
            </a:r>
            <a:endParaRPr sz="3600" b="1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" name="Google Shape;709;p21">
            <a:extLst>
              <a:ext uri="{FF2B5EF4-FFF2-40B4-BE49-F238E27FC236}">
                <a16:creationId xmlns:a16="http://schemas.microsoft.com/office/drawing/2014/main" id="{A0F51520-F554-C883-7700-18934E723351}"/>
              </a:ext>
            </a:extLst>
          </p:cNvPr>
          <p:cNvSpPr/>
          <p:nvPr/>
        </p:nvSpPr>
        <p:spPr>
          <a:xfrm>
            <a:off x="2" y="1135958"/>
            <a:ext cx="121919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Morphology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+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Biochemistry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=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Localization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of the </a:t>
            </a: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disease</a:t>
            </a:r>
            <a:endParaRPr sz="2400" dirty="0">
              <a:solidFill>
                <a:schemeClr val="tx1"/>
              </a:solidFill>
              <a:latin typeface="Baguet Script" panose="00000500000000000000" pitchFamily="2" charset="0"/>
              <a:ea typeface="Rockwell"/>
              <a:cs typeface="Rockwell"/>
              <a:sym typeface="Rockwell"/>
            </a:endParaRPr>
          </a:p>
        </p:txBody>
      </p:sp>
      <p:grpSp>
        <p:nvGrpSpPr>
          <p:cNvPr id="31" name="Google Shape;869;p26">
            <a:extLst>
              <a:ext uri="{FF2B5EF4-FFF2-40B4-BE49-F238E27FC236}">
                <a16:creationId xmlns:a16="http://schemas.microsoft.com/office/drawing/2014/main" id="{06573F1B-CC3B-3A1D-DCF7-0A59385839B0}"/>
              </a:ext>
            </a:extLst>
          </p:cNvPr>
          <p:cNvGrpSpPr/>
          <p:nvPr/>
        </p:nvGrpSpPr>
        <p:grpSpPr>
          <a:xfrm>
            <a:off x="4575363" y="4022101"/>
            <a:ext cx="3041272" cy="1882523"/>
            <a:chOff x="3234519" y="3136555"/>
            <a:chExt cx="3041272" cy="1882523"/>
          </a:xfrm>
        </p:grpSpPr>
        <p:pic>
          <p:nvPicPr>
            <p:cNvPr id="33" name="Google Shape;870;p26">
              <a:extLst>
                <a:ext uri="{FF2B5EF4-FFF2-40B4-BE49-F238E27FC236}">
                  <a16:creationId xmlns:a16="http://schemas.microsoft.com/office/drawing/2014/main" id="{B01BE67F-BA59-39E6-CD9E-DD0C340D398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6530"/>
            <a:stretch/>
          </p:blipFill>
          <p:spPr>
            <a:xfrm>
              <a:off x="3234519" y="3136555"/>
              <a:ext cx="2892314" cy="1857681"/>
            </a:xfrm>
            <a:prstGeom prst="rect">
              <a:avLst/>
            </a:prstGeom>
            <a:noFill/>
            <a:ln>
              <a:noFill/>
            </a:ln>
            <a:effectLst>
              <a:outerShdw blurRad="139700" dist="50800" dir="5400000" algn="ctr" rotWithShape="0">
                <a:srgbClr val="000000">
                  <a:alpha val="60000"/>
                </a:srgbClr>
              </a:outerShdw>
            </a:effectLst>
          </p:spPr>
        </p:pic>
        <p:sp>
          <p:nvSpPr>
            <p:cNvPr id="34" name="Google Shape;871;p26">
              <a:extLst>
                <a:ext uri="{FF2B5EF4-FFF2-40B4-BE49-F238E27FC236}">
                  <a16:creationId xmlns:a16="http://schemas.microsoft.com/office/drawing/2014/main" id="{779041F7-1CE1-32C8-F2FF-8D6FC0BCA574}"/>
                </a:ext>
              </a:extLst>
            </p:cNvPr>
            <p:cNvSpPr txBox="1"/>
            <p:nvPr/>
          </p:nvSpPr>
          <p:spPr>
            <a:xfrm>
              <a:off x="4391413" y="4557413"/>
              <a:ext cx="18843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400" b="1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SPECT-CT</a:t>
              </a:r>
              <a:endParaRPr dirty="0"/>
            </a:p>
          </p:txBody>
        </p:sp>
      </p:grpSp>
      <p:grpSp>
        <p:nvGrpSpPr>
          <p:cNvPr id="35" name="Google Shape;876;p26">
            <a:extLst>
              <a:ext uri="{FF2B5EF4-FFF2-40B4-BE49-F238E27FC236}">
                <a16:creationId xmlns:a16="http://schemas.microsoft.com/office/drawing/2014/main" id="{BA8AB0BB-8ADA-E299-1BB3-9AFB49314EB6}"/>
              </a:ext>
            </a:extLst>
          </p:cNvPr>
          <p:cNvGrpSpPr/>
          <p:nvPr/>
        </p:nvGrpSpPr>
        <p:grpSpPr>
          <a:xfrm>
            <a:off x="8857895" y="4014392"/>
            <a:ext cx="2671904" cy="1885003"/>
            <a:chOff x="6332561" y="3109233"/>
            <a:chExt cx="2671904" cy="1885003"/>
          </a:xfrm>
        </p:grpSpPr>
        <p:pic>
          <p:nvPicPr>
            <p:cNvPr id="37" name="Google Shape;878;p26" descr="GE Signa PET/MR Improves Image Quality With Time-of-Flight ...">
              <a:extLst>
                <a:ext uri="{FF2B5EF4-FFF2-40B4-BE49-F238E27FC236}">
                  <a16:creationId xmlns:a16="http://schemas.microsoft.com/office/drawing/2014/main" id="{3CEDB889-D001-5190-EF44-5564A401C27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4229" t="-1470"/>
            <a:stretch/>
          </p:blipFill>
          <p:spPr>
            <a:xfrm>
              <a:off x="6332561" y="3109233"/>
              <a:ext cx="2671904" cy="1883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879;p26">
              <a:extLst>
                <a:ext uri="{FF2B5EF4-FFF2-40B4-BE49-F238E27FC236}">
                  <a16:creationId xmlns:a16="http://schemas.microsoft.com/office/drawing/2014/main" id="{E76BAA57-225C-5EBF-C530-FFC70ABC3E94}"/>
                </a:ext>
              </a:extLst>
            </p:cNvPr>
            <p:cNvSpPr txBox="1"/>
            <p:nvPr/>
          </p:nvSpPr>
          <p:spPr>
            <a:xfrm>
              <a:off x="6332561" y="4532571"/>
              <a:ext cx="17566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400" b="1" dirty="0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PET-MRI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33967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CF8316C-1C5B-BBCC-B884-6413DB34252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Google Shape;125;p3">
            <a:extLst>
              <a:ext uri="{FF2B5EF4-FFF2-40B4-BE49-F238E27FC236}">
                <a16:creationId xmlns:a16="http://schemas.microsoft.com/office/drawing/2014/main" id="{7E4270A0-8492-4B74-F3FA-76BCD139EE03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Why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6" name="Picture 8" descr="Man Many Sticky Notes Stock Vector (Royalty Free) 1436789594 | Shutterstock">
            <a:extLst>
              <a:ext uri="{FF2B5EF4-FFF2-40B4-BE49-F238E27FC236}">
                <a16:creationId xmlns:a16="http://schemas.microsoft.com/office/drawing/2014/main" id="{B18C2B99-1F01-EE2E-D75C-E74FDEA58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9"/>
          <a:stretch/>
        </p:blipFill>
        <p:spPr bwMode="auto">
          <a:xfrm>
            <a:off x="6627225" y="1570202"/>
            <a:ext cx="4233592" cy="371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IT Hyderabad announces MSc Programme in Medical Physics">
            <a:extLst>
              <a:ext uri="{FF2B5EF4-FFF2-40B4-BE49-F238E27FC236}">
                <a16:creationId xmlns:a16="http://schemas.microsoft.com/office/drawing/2014/main" id="{2FFC3487-264E-C8B5-58B5-E58CB6B6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13" y="2244952"/>
            <a:ext cx="3799659" cy="236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2949CD-0C7A-8694-E94C-A6B1417CCD1A}"/>
              </a:ext>
            </a:extLst>
          </p:cNvPr>
          <p:cNvSpPr txBox="1"/>
          <p:nvPr/>
        </p:nvSpPr>
        <p:spPr>
          <a:xfrm>
            <a:off x="3605348" y="5653345"/>
            <a:ext cx="4981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Baguet Script" panose="00000500000000000000" pitchFamily="2" charset="0"/>
              </a:rPr>
              <a:t>Please ask questions!</a:t>
            </a:r>
          </a:p>
        </p:txBody>
      </p:sp>
    </p:spTree>
    <p:extLst>
      <p:ext uri="{BB962C8B-B14F-4D97-AF65-F5344CB8AC3E}">
        <p14:creationId xmlns:p14="http://schemas.microsoft.com/office/powerpoint/2010/main" val="1273129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therapy with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radiopharmceuticals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work?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B8371E80-E6E3-58A3-797F-0A502ED6203A}"/>
              </a:ext>
            </a:extLst>
          </p:cNvPr>
          <p:cNvSpPr/>
          <p:nvPr/>
        </p:nvSpPr>
        <p:spPr>
          <a:xfrm>
            <a:off x="1" y="1871127"/>
            <a:ext cx="12191998" cy="4101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9" name="Google Shape;709;p21">
            <a:extLst>
              <a:ext uri="{FF2B5EF4-FFF2-40B4-BE49-F238E27FC236}">
                <a16:creationId xmlns:a16="http://schemas.microsoft.com/office/drawing/2014/main" id="{05B5BA9C-C8D0-DC1C-56C8-ABC030179C5A}"/>
              </a:ext>
            </a:extLst>
          </p:cNvPr>
          <p:cNvSpPr/>
          <p:nvPr/>
        </p:nvSpPr>
        <p:spPr>
          <a:xfrm>
            <a:off x="0" y="6007682"/>
            <a:ext cx="1219199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Useful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decay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radiation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for </a:t>
            </a: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theraphy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: alpha (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α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)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Rockwell"/>
              </a:rPr>
              <a:t>, beta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(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β</a:t>
            </a:r>
            <a:r>
              <a:rPr lang="it-IT" sz="2000" baseline="30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-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) and </a:t>
            </a: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Auger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 e</a:t>
            </a:r>
            <a:r>
              <a:rPr lang="it-IT" sz="2000" baseline="30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-</a:t>
            </a:r>
            <a:endParaRPr sz="2000" dirty="0">
              <a:solidFill>
                <a:schemeClr val="tx1"/>
              </a:solidFill>
              <a:latin typeface="Baguet Script" panose="00000500000000000000" pitchFamily="2" charset="0"/>
              <a:ea typeface="Rockwell"/>
              <a:cs typeface="Rockwell"/>
              <a:sym typeface="Rockwell"/>
            </a:endParaRPr>
          </a:p>
        </p:txBody>
      </p:sp>
      <p:pic>
        <p:nvPicPr>
          <p:cNvPr id="190" name="Google Shape;710;p21" descr="Yellow radiation sign on black background flat Vector Image">
            <a:extLst>
              <a:ext uri="{FF2B5EF4-FFF2-40B4-BE49-F238E27FC236}">
                <a16:creationId xmlns:a16="http://schemas.microsoft.com/office/drawing/2014/main" id="{C49BE55D-F5B0-9AC9-6024-AE21556101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74" r="14840" b="15151"/>
          <a:stretch/>
        </p:blipFill>
        <p:spPr>
          <a:xfrm>
            <a:off x="76210" y="5056464"/>
            <a:ext cx="906481" cy="8306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896;p27">
            <a:extLst>
              <a:ext uri="{FF2B5EF4-FFF2-40B4-BE49-F238E27FC236}">
                <a16:creationId xmlns:a16="http://schemas.microsoft.com/office/drawing/2014/main" id="{D0D6AC26-DC37-7938-C2E6-42220837C2DB}"/>
              </a:ext>
            </a:extLst>
          </p:cNvPr>
          <p:cNvGrpSpPr/>
          <p:nvPr/>
        </p:nvGrpSpPr>
        <p:grpSpPr>
          <a:xfrm>
            <a:off x="4388437" y="2302537"/>
            <a:ext cx="3753617" cy="3238388"/>
            <a:chOff x="212744" y="1154823"/>
            <a:chExt cx="2576143" cy="2173031"/>
          </a:xfrm>
        </p:grpSpPr>
        <p:pic>
          <p:nvPicPr>
            <p:cNvPr id="5" name="Google Shape;897;p27" descr="Des tumeurs combattues naturellement par le corps ?">
              <a:extLst>
                <a:ext uri="{FF2B5EF4-FFF2-40B4-BE49-F238E27FC236}">
                  <a16:creationId xmlns:a16="http://schemas.microsoft.com/office/drawing/2014/main" id="{2A0E68B1-9B2F-C644-89C6-EBAC88B4FF6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3928" y="1154823"/>
              <a:ext cx="2098647" cy="209864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898;p27">
              <a:extLst>
                <a:ext uri="{FF2B5EF4-FFF2-40B4-BE49-F238E27FC236}">
                  <a16:creationId xmlns:a16="http://schemas.microsoft.com/office/drawing/2014/main" id="{F1CF907C-E76F-A956-99D6-BCC19A31475C}"/>
                </a:ext>
              </a:extLst>
            </p:cNvPr>
            <p:cNvGrpSpPr/>
            <p:nvPr/>
          </p:nvGrpSpPr>
          <p:grpSpPr>
            <a:xfrm>
              <a:off x="212744" y="1557164"/>
              <a:ext cx="2576143" cy="1770690"/>
              <a:chOff x="177552" y="1164755"/>
              <a:chExt cx="5400600" cy="3744416"/>
            </a:xfrm>
          </p:grpSpPr>
          <p:sp>
            <p:nvSpPr>
              <p:cNvPr id="7" name="Google Shape;899;p27">
                <a:extLst>
                  <a:ext uri="{FF2B5EF4-FFF2-40B4-BE49-F238E27FC236}">
                    <a16:creationId xmlns:a16="http://schemas.microsoft.com/office/drawing/2014/main" id="{C15F1DC5-9E9E-1BDA-0167-D5B6CFE4D005}"/>
                  </a:ext>
                </a:extLst>
              </p:cNvPr>
              <p:cNvSpPr/>
              <p:nvPr/>
            </p:nvSpPr>
            <p:spPr>
              <a:xfrm>
                <a:off x="3201887" y="4261098"/>
                <a:ext cx="720081" cy="648073"/>
              </a:xfrm>
              <a:prstGeom prst="star7">
                <a:avLst>
                  <a:gd name="adj" fmla="val 15965"/>
                  <a:gd name="hf" fmla="val 102572"/>
                  <a:gd name="vf" fmla="val 105210"/>
                </a:avLst>
              </a:prstGeom>
              <a:solidFill>
                <a:srgbClr val="FF0000"/>
              </a:solidFill>
              <a:ln w="9525" cap="flat" cmpd="sng">
                <a:solidFill>
                  <a:srgbClr val="318D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0000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  <p:cxnSp>
            <p:nvCxnSpPr>
              <p:cNvPr id="8" name="Google Shape;900;p27">
                <a:extLst>
                  <a:ext uri="{FF2B5EF4-FFF2-40B4-BE49-F238E27FC236}">
                    <a16:creationId xmlns:a16="http://schemas.microsoft.com/office/drawing/2014/main" id="{B01C93C3-E358-39BA-3871-83DEE0B21DB2}"/>
                  </a:ext>
                </a:extLst>
              </p:cNvPr>
              <p:cNvCxnSpPr/>
              <p:nvPr/>
            </p:nvCxnSpPr>
            <p:spPr>
              <a:xfrm>
                <a:off x="465584" y="1524795"/>
                <a:ext cx="2160240" cy="648072"/>
              </a:xfrm>
              <a:prstGeom prst="straightConnector1">
                <a:avLst/>
              </a:prstGeom>
              <a:noFill/>
              <a:ln w="158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9" name="Google Shape;901;p27">
                <a:extLst>
                  <a:ext uri="{FF2B5EF4-FFF2-40B4-BE49-F238E27FC236}">
                    <a16:creationId xmlns:a16="http://schemas.microsoft.com/office/drawing/2014/main" id="{FB423349-13F6-E0AD-C891-A2F4CA315D76}"/>
                  </a:ext>
                </a:extLst>
              </p:cNvPr>
              <p:cNvCxnSpPr/>
              <p:nvPr/>
            </p:nvCxnSpPr>
            <p:spPr>
              <a:xfrm rot="10800000" flipH="1">
                <a:off x="753616" y="1884835"/>
                <a:ext cx="3600400" cy="1944216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10" name="Google Shape;902;p27">
                <a:extLst>
                  <a:ext uri="{FF2B5EF4-FFF2-40B4-BE49-F238E27FC236}">
                    <a16:creationId xmlns:a16="http://schemas.microsoft.com/office/drawing/2014/main" id="{57CD5335-ECB6-111F-04DC-7086B0ADD9D4}"/>
                  </a:ext>
                </a:extLst>
              </p:cNvPr>
              <p:cNvSpPr/>
              <p:nvPr/>
            </p:nvSpPr>
            <p:spPr>
              <a:xfrm rot="-2376975">
                <a:off x="366220" y="3394816"/>
                <a:ext cx="756084" cy="864096"/>
              </a:xfrm>
              <a:prstGeom prst="star7">
                <a:avLst>
                  <a:gd name="adj" fmla="val 15965"/>
                  <a:gd name="hf" fmla="val 102572"/>
                  <a:gd name="vf" fmla="val 105210"/>
                </a:avLst>
              </a:prstGeom>
              <a:solidFill>
                <a:srgbClr val="FF0000"/>
              </a:solidFill>
              <a:ln w="9525" cap="flat" cmpd="sng">
                <a:solidFill>
                  <a:srgbClr val="318D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  <p:sp>
            <p:nvSpPr>
              <p:cNvPr id="11" name="Google Shape;903;p27">
                <a:extLst>
                  <a:ext uri="{FF2B5EF4-FFF2-40B4-BE49-F238E27FC236}">
                    <a16:creationId xmlns:a16="http://schemas.microsoft.com/office/drawing/2014/main" id="{D406017D-DA06-6ED1-6C8D-C0FA04AFBD90}"/>
                  </a:ext>
                </a:extLst>
              </p:cNvPr>
              <p:cNvSpPr/>
              <p:nvPr/>
            </p:nvSpPr>
            <p:spPr>
              <a:xfrm>
                <a:off x="4930080" y="2244875"/>
                <a:ext cx="648072" cy="576064"/>
              </a:xfrm>
              <a:prstGeom prst="star7">
                <a:avLst>
                  <a:gd name="adj" fmla="val 15965"/>
                  <a:gd name="hf" fmla="val 102572"/>
                  <a:gd name="vf" fmla="val 105210"/>
                </a:avLst>
              </a:prstGeom>
              <a:solidFill>
                <a:srgbClr val="FF0000"/>
              </a:solidFill>
              <a:ln w="9525" cap="flat" cmpd="sng">
                <a:solidFill>
                  <a:srgbClr val="318D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0000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  <p:cxnSp>
            <p:nvCxnSpPr>
              <p:cNvPr id="12" name="Google Shape;904;p27">
                <a:extLst>
                  <a:ext uri="{FF2B5EF4-FFF2-40B4-BE49-F238E27FC236}">
                    <a16:creationId xmlns:a16="http://schemas.microsoft.com/office/drawing/2014/main" id="{28518DA7-B4C5-76A7-6488-A00F83760451}"/>
                  </a:ext>
                </a:extLst>
              </p:cNvPr>
              <p:cNvCxnSpPr/>
              <p:nvPr/>
            </p:nvCxnSpPr>
            <p:spPr>
              <a:xfrm rot="10800000" flipH="1">
                <a:off x="609600" y="1380779"/>
                <a:ext cx="1008112" cy="144016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3" name="Google Shape;905;p27">
                <a:extLst>
                  <a:ext uri="{FF2B5EF4-FFF2-40B4-BE49-F238E27FC236}">
                    <a16:creationId xmlns:a16="http://schemas.microsoft.com/office/drawing/2014/main" id="{02822580-AC18-44F7-2BC8-8394813AC3F6}"/>
                  </a:ext>
                </a:extLst>
              </p:cNvPr>
              <p:cNvSpPr/>
              <p:nvPr/>
            </p:nvSpPr>
            <p:spPr>
              <a:xfrm>
                <a:off x="249560" y="1164755"/>
                <a:ext cx="668026" cy="648072"/>
              </a:xfrm>
              <a:prstGeom prst="star7">
                <a:avLst>
                  <a:gd name="adj" fmla="val 15965"/>
                  <a:gd name="hf" fmla="val 102572"/>
                  <a:gd name="vf" fmla="val 105210"/>
                </a:avLst>
              </a:prstGeom>
              <a:solidFill>
                <a:srgbClr val="FF0000"/>
              </a:solidFill>
              <a:ln w="9525" cap="flat" cmpd="sng">
                <a:solidFill>
                  <a:srgbClr val="318D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0000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  <p:cxnSp>
            <p:nvCxnSpPr>
              <p:cNvPr id="14" name="Google Shape;906;p27">
                <a:extLst>
                  <a:ext uri="{FF2B5EF4-FFF2-40B4-BE49-F238E27FC236}">
                    <a16:creationId xmlns:a16="http://schemas.microsoft.com/office/drawing/2014/main" id="{583A5E24-4E3A-9187-E42F-4872A9557AA8}"/>
                  </a:ext>
                </a:extLst>
              </p:cNvPr>
              <p:cNvCxnSpPr/>
              <p:nvPr/>
            </p:nvCxnSpPr>
            <p:spPr>
              <a:xfrm flipH="1">
                <a:off x="4354016" y="1956843"/>
                <a:ext cx="504056" cy="648072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" name="Google Shape;907;p27">
                <a:extLst>
                  <a:ext uri="{FF2B5EF4-FFF2-40B4-BE49-F238E27FC236}">
                    <a16:creationId xmlns:a16="http://schemas.microsoft.com/office/drawing/2014/main" id="{A3DD4B4C-277E-B9AB-A6DB-579D1F4D064B}"/>
                  </a:ext>
                </a:extLst>
              </p:cNvPr>
              <p:cNvSpPr/>
              <p:nvPr/>
            </p:nvSpPr>
            <p:spPr>
              <a:xfrm>
                <a:off x="4570040" y="1596803"/>
                <a:ext cx="594066" cy="576064"/>
              </a:xfrm>
              <a:prstGeom prst="star7">
                <a:avLst>
                  <a:gd name="adj" fmla="val 15965"/>
                  <a:gd name="hf" fmla="val 102572"/>
                  <a:gd name="vf" fmla="val 105210"/>
                </a:avLst>
              </a:prstGeom>
              <a:solidFill>
                <a:srgbClr val="FF0000"/>
              </a:solidFill>
              <a:ln w="9525" cap="flat" cmpd="sng">
                <a:solidFill>
                  <a:srgbClr val="318D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  <p:cxnSp>
            <p:nvCxnSpPr>
              <p:cNvPr id="16" name="Google Shape;908;p27">
                <a:extLst>
                  <a:ext uri="{FF2B5EF4-FFF2-40B4-BE49-F238E27FC236}">
                    <a16:creationId xmlns:a16="http://schemas.microsoft.com/office/drawing/2014/main" id="{18AC82D0-AC3C-D66D-D846-2824735F8D28}"/>
                  </a:ext>
                </a:extLst>
              </p:cNvPr>
              <p:cNvCxnSpPr>
                <a:stCxn id="10" idx="1"/>
              </p:cNvCxnSpPr>
              <p:nvPr/>
            </p:nvCxnSpPr>
            <p:spPr>
              <a:xfrm rot="10800000" flipH="1">
                <a:off x="1114331" y="3540965"/>
                <a:ext cx="1223400" cy="14010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" name="Google Shape;909;p27">
                <a:extLst>
                  <a:ext uri="{FF2B5EF4-FFF2-40B4-BE49-F238E27FC236}">
                    <a16:creationId xmlns:a16="http://schemas.microsoft.com/office/drawing/2014/main" id="{AC1156F0-29B4-4510-3385-7A4769576527}"/>
                  </a:ext>
                </a:extLst>
              </p:cNvPr>
              <p:cNvCxnSpPr>
                <a:stCxn id="10" idx="1"/>
              </p:cNvCxnSpPr>
              <p:nvPr/>
            </p:nvCxnSpPr>
            <p:spPr>
              <a:xfrm rot="10800000" flipH="1">
                <a:off x="1114331" y="1896665"/>
                <a:ext cx="2379300" cy="178440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18" name="Google Shape;910;p27">
                <a:extLst>
                  <a:ext uri="{FF2B5EF4-FFF2-40B4-BE49-F238E27FC236}">
                    <a16:creationId xmlns:a16="http://schemas.microsoft.com/office/drawing/2014/main" id="{81F30DDB-9FC6-CEF8-098E-A1B8ABE4698E}"/>
                  </a:ext>
                </a:extLst>
              </p:cNvPr>
              <p:cNvCxnSpPr>
                <a:stCxn id="10" idx="1"/>
              </p:cNvCxnSpPr>
              <p:nvPr/>
            </p:nvCxnSpPr>
            <p:spPr>
              <a:xfrm rot="10800000" flipH="1">
                <a:off x="1114331" y="3036965"/>
                <a:ext cx="1871400" cy="64410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7" name="Google Shape;911;p27">
                <a:extLst>
                  <a:ext uri="{FF2B5EF4-FFF2-40B4-BE49-F238E27FC236}">
                    <a16:creationId xmlns:a16="http://schemas.microsoft.com/office/drawing/2014/main" id="{87F144DA-5F2C-3B89-9C5F-B8BEE811C50E}"/>
                  </a:ext>
                </a:extLst>
              </p:cNvPr>
              <p:cNvCxnSpPr>
                <a:stCxn id="7" idx="6"/>
              </p:cNvCxnSpPr>
              <p:nvPr/>
            </p:nvCxnSpPr>
            <p:spPr>
              <a:xfrm rot="10800000">
                <a:off x="3201928" y="3109098"/>
                <a:ext cx="360000" cy="115200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8" name="Google Shape;912;p27">
                <a:extLst>
                  <a:ext uri="{FF2B5EF4-FFF2-40B4-BE49-F238E27FC236}">
                    <a16:creationId xmlns:a16="http://schemas.microsoft.com/office/drawing/2014/main" id="{6C963B7F-4203-8E33-06E4-17D84C1BD2DC}"/>
                  </a:ext>
                </a:extLst>
              </p:cNvPr>
              <p:cNvCxnSpPr/>
              <p:nvPr/>
            </p:nvCxnSpPr>
            <p:spPr>
              <a:xfrm flipH="1">
                <a:off x="3705946" y="2615346"/>
                <a:ext cx="1080119" cy="493624"/>
              </a:xfrm>
              <a:prstGeom prst="straightConnector1">
                <a:avLst/>
              </a:prstGeom>
              <a:noFill/>
              <a:ln w="158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" name="Google Shape;913;p27">
                <a:extLst>
                  <a:ext uri="{FF2B5EF4-FFF2-40B4-BE49-F238E27FC236}">
                    <a16:creationId xmlns:a16="http://schemas.microsoft.com/office/drawing/2014/main" id="{DE537A36-0040-69CD-4BAC-1E498E5F04DC}"/>
                  </a:ext>
                </a:extLst>
              </p:cNvPr>
              <p:cNvCxnSpPr>
                <a:stCxn id="15" idx="5"/>
              </p:cNvCxnSpPr>
              <p:nvPr/>
            </p:nvCxnSpPr>
            <p:spPr>
              <a:xfrm rot="10800000">
                <a:off x="2625771" y="1380900"/>
                <a:ext cx="2003100" cy="33000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30" name="Google Shape;914;p27">
                <a:extLst>
                  <a:ext uri="{FF2B5EF4-FFF2-40B4-BE49-F238E27FC236}">
                    <a16:creationId xmlns:a16="http://schemas.microsoft.com/office/drawing/2014/main" id="{CE44F1FA-19A9-BAD5-5310-A2C25FA75DAE}"/>
                  </a:ext>
                </a:extLst>
              </p:cNvPr>
              <p:cNvCxnSpPr>
                <a:stCxn id="10" idx="1"/>
              </p:cNvCxnSpPr>
              <p:nvPr/>
            </p:nvCxnSpPr>
            <p:spPr>
              <a:xfrm>
                <a:off x="1114331" y="3681065"/>
                <a:ext cx="1151400" cy="36390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FDF12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1" name="Google Shape;915;p27">
                <a:extLst>
                  <a:ext uri="{FF2B5EF4-FFF2-40B4-BE49-F238E27FC236}">
                    <a16:creationId xmlns:a16="http://schemas.microsoft.com/office/drawing/2014/main" id="{3D1C8151-7D49-FB5A-3F39-8DA8765468FC}"/>
                  </a:ext>
                </a:extLst>
              </p:cNvPr>
              <p:cNvSpPr/>
              <p:nvPr/>
            </p:nvSpPr>
            <p:spPr>
              <a:xfrm>
                <a:off x="5218112" y="2532907"/>
                <a:ext cx="72008" cy="72008"/>
              </a:xfrm>
              <a:prstGeom prst="ellipse">
                <a:avLst/>
              </a:prstGeom>
              <a:solidFill>
                <a:srgbClr val="FDFF5D"/>
              </a:solidFill>
              <a:ln w="9525" cap="flat" cmpd="sng">
                <a:solidFill>
                  <a:srgbClr val="FFFF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  <p:sp>
            <p:nvSpPr>
              <p:cNvPr id="33" name="Google Shape;916;p27">
                <a:extLst>
                  <a:ext uri="{FF2B5EF4-FFF2-40B4-BE49-F238E27FC236}">
                    <a16:creationId xmlns:a16="http://schemas.microsoft.com/office/drawing/2014/main" id="{57580D44-1195-4061-399D-B71104C82F2B}"/>
                  </a:ext>
                </a:extLst>
              </p:cNvPr>
              <p:cNvSpPr/>
              <p:nvPr/>
            </p:nvSpPr>
            <p:spPr>
              <a:xfrm>
                <a:off x="4786064" y="1884835"/>
                <a:ext cx="72008" cy="72008"/>
              </a:xfrm>
              <a:prstGeom prst="ellipse">
                <a:avLst/>
              </a:prstGeom>
              <a:solidFill>
                <a:srgbClr val="FDFF5D"/>
              </a:solidFill>
              <a:ln w="9525" cap="flat" cmpd="sng">
                <a:solidFill>
                  <a:srgbClr val="FFFF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  <p:sp>
            <p:nvSpPr>
              <p:cNvPr id="34" name="Google Shape;917;p27">
                <a:extLst>
                  <a:ext uri="{FF2B5EF4-FFF2-40B4-BE49-F238E27FC236}">
                    <a16:creationId xmlns:a16="http://schemas.microsoft.com/office/drawing/2014/main" id="{EAD65A38-32B8-E728-B475-BA8AC677E6A4}"/>
                  </a:ext>
                </a:extLst>
              </p:cNvPr>
              <p:cNvSpPr/>
              <p:nvPr/>
            </p:nvSpPr>
            <p:spPr>
              <a:xfrm>
                <a:off x="753616" y="3829051"/>
                <a:ext cx="72008" cy="72008"/>
              </a:xfrm>
              <a:prstGeom prst="ellipse">
                <a:avLst/>
              </a:prstGeom>
              <a:solidFill>
                <a:srgbClr val="FDFF5D"/>
              </a:solidFill>
              <a:ln w="9525" cap="flat" cmpd="sng">
                <a:solidFill>
                  <a:srgbClr val="FFFF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  <p:sp>
            <p:nvSpPr>
              <p:cNvPr id="35" name="Google Shape;918;p27">
                <a:extLst>
                  <a:ext uri="{FF2B5EF4-FFF2-40B4-BE49-F238E27FC236}">
                    <a16:creationId xmlns:a16="http://schemas.microsoft.com/office/drawing/2014/main" id="{9872892D-9D62-281E-2D5B-D5AA74CEF5A0}"/>
                  </a:ext>
                </a:extLst>
              </p:cNvPr>
              <p:cNvSpPr/>
              <p:nvPr/>
            </p:nvSpPr>
            <p:spPr>
              <a:xfrm>
                <a:off x="537592" y="1452787"/>
                <a:ext cx="72008" cy="72008"/>
              </a:xfrm>
              <a:prstGeom prst="ellipse">
                <a:avLst/>
              </a:prstGeom>
              <a:solidFill>
                <a:srgbClr val="FDFF5D"/>
              </a:solidFill>
              <a:ln w="9525" cap="flat" cmpd="sng">
                <a:solidFill>
                  <a:srgbClr val="FFFF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  <p:sp>
            <p:nvSpPr>
              <p:cNvPr id="36" name="Google Shape;919;p27">
                <a:extLst>
                  <a:ext uri="{FF2B5EF4-FFF2-40B4-BE49-F238E27FC236}">
                    <a16:creationId xmlns:a16="http://schemas.microsoft.com/office/drawing/2014/main" id="{A268FE78-56D3-9FA0-70AE-12D1C8537A76}"/>
                  </a:ext>
                </a:extLst>
              </p:cNvPr>
              <p:cNvSpPr/>
              <p:nvPr/>
            </p:nvSpPr>
            <p:spPr>
              <a:xfrm>
                <a:off x="3489920" y="4549131"/>
                <a:ext cx="72008" cy="72008"/>
              </a:xfrm>
              <a:prstGeom prst="ellipse">
                <a:avLst/>
              </a:prstGeom>
              <a:solidFill>
                <a:srgbClr val="FDFF5D"/>
              </a:solidFill>
              <a:ln w="9525" cap="flat" cmpd="sng">
                <a:solidFill>
                  <a:srgbClr val="FFFF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Sorts Mill Goudy"/>
                  <a:ea typeface="Sorts Mill Goudy"/>
                  <a:cs typeface="Sorts Mill Goudy"/>
                  <a:sym typeface="Sorts Mill Goud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428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therapy with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radiopharmceuticals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work?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B8371E80-E6E3-58A3-797F-0A502ED6203A}"/>
              </a:ext>
            </a:extLst>
          </p:cNvPr>
          <p:cNvSpPr/>
          <p:nvPr/>
        </p:nvSpPr>
        <p:spPr>
          <a:xfrm>
            <a:off x="1" y="1871127"/>
            <a:ext cx="12191998" cy="41012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9" name="Google Shape;709;p21">
            <a:extLst>
              <a:ext uri="{FF2B5EF4-FFF2-40B4-BE49-F238E27FC236}">
                <a16:creationId xmlns:a16="http://schemas.microsoft.com/office/drawing/2014/main" id="{05B5BA9C-C8D0-DC1C-56C8-ABC030179C5A}"/>
              </a:ext>
            </a:extLst>
          </p:cNvPr>
          <p:cNvSpPr/>
          <p:nvPr/>
        </p:nvSpPr>
        <p:spPr>
          <a:xfrm>
            <a:off x="0" y="6007682"/>
            <a:ext cx="1219199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Useful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decay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radiation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for </a:t>
            </a: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theraphy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: alpha (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α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)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Rockwell"/>
              </a:rPr>
              <a:t>, beta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(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β</a:t>
            </a:r>
            <a:r>
              <a:rPr lang="it-IT" sz="2000" baseline="30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-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) and </a:t>
            </a:r>
            <a:r>
              <a:rPr lang="it-IT" sz="2000" dirty="0" err="1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Auger</a:t>
            </a:r>
            <a:r>
              <a:rPr lang="it-IT" sz="2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 e</a:t>
            </a:r>
            <a:r>
              <a:rPr lang="it-IT" sz="2000" baseline="30000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-</a:t>
            </a:r>
            <a:endParaRPr sz="2000" dirty="0">
              <a:solidFill>
                <a:schemeClr val="tx1"/>
              </a:solidFill>
              <a:latin typeface="Baguet Script" panose="00000500000000000000" pitchFamily="2" charset="0"/>
              <a:ea typeface="Rockwell"/>
              <a:cs typeface="Rockwell"/>
              <a:sym typeface="Rockwell"/>
            </a:endParaRPr>
          </a:p>
        </p:txBody>
      </p:sp>
      <p:pic>
        <p:nvPicPr>
          <p:cNvPr id="190" name="Google Shape;710;p21" descr="Yellow radiation sign on black background flat Vector Image">
            <a:extLst>
              <a:ext uri="{FF2B5EF4-FFF2-40B4-BE49-F238E27FC236}">
                <a16:creationId xmlns:a16="http://schemas.microsoft.com/office/drawing/2014/main" id="{C49BE55D-F5B0-9AC9-6024-AE21556101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74" r="14840" b="15151"/>
          <a:stretch/>
        </p:blipFill>
        <p:spPr>
          <a:xfrm>
            <a:off x="76210" y="5056464"/>
            <a:ext cx="906481" cy="8306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926;p28">
            <a:extLst>
              <a:ext uri="{FF2B5EF4-FFF2-40B4-BE49-F238E27FC236}">
                <a16:creationId xmlns:a16="http://schemas.microsoft.com/office/drawing/2014/main" id="{883D7AE8-3F3C-E515-BD7E-D177CAB4E175}"/>
              </a:ext>
            </a:extLst>
          </p:cNvPr>
          <p:cNvGrpSpPr/>
          <p:nvPr/>
        </p:nvGrpSpPr>
        <p:grpSpPr>
          <a:xfrm>
            <a:off x="2347274" y="2043422"/>
            <a:ext cx="6819780" cy="3756618"/>
            <a:chOff x="91739" y="696035"/>
            <a:chExt cx="7602079" cy="4411324"/>
          </a:xfrm>
        </p:grpSpPr>
        <p:pic>
          <p:nvPicPr>
            <p:cNvPr id="19" name="Google Shape;927;p28" descr="Cancers | Free Full-Text | Necessities in the Processing of DNA ...">
              <a:extLst>
                <a:ext uri="{FF2B5EF4-FFF2-40B4-BE49-F238E27FC236}">
                  <a16:creationId xmlns:a16="http://schemas.microsoft.com/office/drawing/2014/main" id="{7D3B8BFD-496C-91E6-901A-D889D8C6ADD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4235"/>
            <a:stretch/>
          </p:blipFill>
          <p:spPr>
            <a:xfrm>
              <a:off x="1450181" y="696035"/>
              <a:ext cx="6243637" cy="4411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928;p28">
              <a:extLst>
                <a:ext uri="{FF2B5EF4-FFF2-40B4-BE49-F238E27FC236}">
                  <a16:creationId xmlns:a16="http://schemas.microsoft.com/office/drawing/2014/main" id="{3E98AE9D-8F31-B4EC-CE64-593276C46A71}"/>
                </a:ext>
              </a:extLst>
            </p:cNvPr>
            <p:cNvSpPr txBox="1"/>
            <p:nvPr/>
          </p:nvSpPr>
          <p:spPr>
            <a:xfrm>
              <a:off x="157730" y="1080301"/>
              <a:ext cx="2717834" cy="120032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200" b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Elettroni </a:t>
              </a:r>
              <a:r>
                <a:rPr lang="it-IT" sz="3600" b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(</a:t>
              </a:r>
              <a:r>
                <a:rPr lang="it-IT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β</a:t>
              </a:r>
              <a:r>
                <a:rPr lang="it-IT" sz="3600" baseline="30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lang="it-IT" sz="3600" b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)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1" name="Google Shape;929;p28">
              <a:extLst>
                <a:ext uri="{FF2B5EF4-FFF2-40B4-BE49-F238E27FC236}">
                  <a16:creationId xmlns:a16="http://schemas.microsoft.com/office/drawing/2014/main" id="{FCAEA9DD-4475-7C3C-9401-18612FCF1612}"/>
                </a:ext>
              </a:extLst>
            </p:cNvPr>
            <p:cNvSpPr txBox="1"/>
            <p:nvPr/>
          </p:nvSpPr>
          <p:spPr>
            <a:xfrm>
              <a:off x="91739" y="3480370"/>
              <a:ext cx="1722956" cy="58477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200" b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Alfa (α)</a:t>
              </a:r>
              <a:endParaRPr/>
            </a:p>
          </p:txBody>
        </p:sp>
        <p:sp>
          <p:nvSpPr>
            <p:cNvPr id="22" name="Google Shape;930;p28">
              <a:extLst>
                <a:ext uri="{FF2B5EF4-FFF2-40B4-BE49-F238E27FC236}">
                  <a16:creationId xmlns:a16="http://schemas.microsoft.com/office/drawing/2014/main" id="{1CED7366-9DA0-A6C9-A1AF-4029B0F93B62}"/>
                </a:ext>
              </a:extLst>
            </p:cNvPr>
            <p:cNvSpPr/>
            <p:nvPr/>
          </p:nvSpPr>
          <p:spPr>
            <a:xfrm>
              <a:off x="4818655" y="1578623"/>
              <a:ext cx="1524034" cy="41395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253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55620583-332E-1428-33D8-0C1520AC5FC3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Google Shape;260;p10" descr="Freccia: leggera curva con riempimento a tinta unita">
            <a:extLst>
              <a:ext uri="{FF2B5EF4-FFF2-40B4-BE49-F238E27FC236}">
                <a16:creationId xmlns:a16="http://schemas.microsoft.com/office/drawing/2014/main" id="{F15B19D9-F075-2EDE-F54E-90F24358E0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357294" y="253865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D5760D-E86D-A02F-2D65-6CE8B20FF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" t="2498" r="-1" b="2096"/>
          <a:stretch/>
        </p:blipFill>
        <p:spPr>
          <a:xfrm>
            <a:off x="6231194" y="1275734"/>
            <a:ext cx="5960806" cy="4355625"/>
          </a:xfrm>
          <a:prstGeom prst="rect">
            <a:avLst/>
          </a:prstGeom>
          <a:ln>
            <a:noFill/>
          </a:ln>
        </p:spPr>
      </p:pic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radiopharmaceuticals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646E7B-7202-64B4-E2CF-24C0B7869F84}"/>
              </a:ext>
            </a:extLst>
          </p:cNvPr>
          <p:cNvSpPr txBox="1"/>
          <p:nvPr/>
        </p:nvSpPr>
        <p:spPr>
          <a:xfrm>
            <a:off x="1209181" y="5562402"/>
            <a:ext cx="305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Baguet Script" panose="00000500000000000000" pitchFamily="2" charset="0"/>
              </a:rPr>
              <a:t>therapy</a:t>
            </a:r>
          </a:p>
        </p:txBody>
      </p:sp>
      <p:grpSp>
        <p:nvGrpSpPr>
          <p:cNvPr id="5" name="Google Shape;199;p6">
            <a:extLst>
              <a:ext uri="{FF2B5EF4-FFF2-40B4-BE49-F238E27FC236}">
                <a16:creationId xmlns:a16="http://schemas.microsoft.com/office/drawing/2014/main" id="{083DBD44-297D-5F15-B579-DE90375FDA30}"/>
              </a:ext>
            </a:extLst>
          </p:cNvPr>
          <p:cNvGrpSpPr/>
          <p:nvPr/>
        </p:nvGrpSpPr>
        <p:grpSpPr>
          <a:xfrm>
            <a:off x="235671" y="2227846"/>
            <a:ext cx="5074992" cy="3220847"/>
            <a:chOff x="7338157" y="3461030"/>
            <a:chExt cx="5398184" cy="3190728"/>
          </a:xfrm>
        </p:grpSpPr>
        <p:pic>
          <p:nvPicPr>
            <p:cNvPr id="11" name="Google Shape;200;p6" descr="nrclinonc.2011.160-f2.jpg">
              <a:extLst>
                <a:ext uri="{FF2B5EF4-FFF2-40B4-BE49-F238E27FC236}">
                  <a16:creationId xmlns:a16="http://schemas.microsoft.com/office/drawing/2014/main" id="{829B568A-5716-66CD-ED70-2C4EB7B8981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7531" b="10882"/>
            <a:stretch/>
          </p:blipFill>
          <p:spPr>
            <a:xfrm>
              <a:off x="7558752" y="3912230"/>
              <a:ext cx="4956991" cy="2667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201;p6">
              <a:extLst>
                <a:ext uri="{FF2B5EF4-FFF2-40B4-BE49-F238E27FC236}">
                  <a16:creationId xmlns:a16="http://schemas.microsoft.com/office/drawing/2014/main" id="{A8325B5C-E7F6-8353-5FE3-7B2E09D1CCC1}"/>
                </a:ext>
              </a:extLst>
            </p:cNvPr>
            <p:cNvSpPr/>
            <p:nvPr/>
          </p:nvSpPr>
          <p:spPr>
            <a:xfrm>
              <a:off x="7338157" y="3461030"/>
              <a:ext cx="5398183" cy="3190728"/>
            </a:xfrm>
            <a:prstGeom prst="roundRect">
              <a:avLst>
                <a:gd name="adj" fmla="val 8598"/>
              </a:avLst>
            </a:pr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02;p6">
              <a:extLst>
                <a:ext uri="{FF2B5EF4-FFF2-40B4-BE49-F238E27FC236}">
                  <a16:creationId xmlns:a16="http://schemas.microsoft.com/office/drawing/2014/main" id="{6E54FA29-5D80-9996-CC21-AD87960A91AA}"/>
                </a:ext>
              </a:extLst>
            </p:cNvPr>
            <p:cNvSpPr txBox="1"/>
            <p:nvPr/>
          </p:nvSpPr>
          <p:spPr>
            <a:xfrm>
              <a:off x="7338157" y="3573676"/>
              <a:ext cx="539818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 dirty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THERAPY</a:t>
              </a:r>
              <a:endParaRPr sz="16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567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55620583-332E-1428-33D8-0C1520AC5FC3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Google Shape;260;p10" descr="Freccia: leggera curva con riempimento a tinta unita">
            <a:extLst>
              <a:ext uri="{FF2B5EF4-FFF2-40B4-BE49-F238E27FC236}">
                <a16:creationId xmlns:a16="http://schemas.microsoft.com/office/drawing/2014/main" id="{F15B19D9-F075-2EDE-F54E-90F24358E0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357294" y="253865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D5760D-E86D-A02F-2D65-6CE8B20FF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" t="2498" r="-1" b="2096"/>
          <a:stretch/>
        </p:blipFill>
        <p:spPr>
          <a:xfrm>
            <a:off x="6231194" y="1275734"/>
            <a:ext cx="5960806" cy="4355625"/>
          </a:xfrm>
          <a:prstGeom prst="rect">
            <a:avLst/>
          </a:prstGeom>
          <a:ln>
            <a:noFill/>
          </a:ln>
        </p:spPr>
      </p:pic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radiopharmaceuticals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646E7B-7202-64B4-E2CF-24C0B7869F84}"/>
              </a:ext>
            </a:extLst>
          </p:cNvPr>
          <p:cNvSpPr txBox="1"/>
          <p:nvPr/>
        </p:nvSpPr>
        <p:spPr>
          <a:xfrm>
            <a:off x="1640284" y="5126133"/>
            <a:ext cx="3056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Baguet Script" panose="00000500000000000000" pitchFamily="2" charset="0"/>
              </a:rPr>
              <a:t>Selection of patients!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DBDB89D-7232-A6D0-4469-596138CB79BA}"/>
              </a:ext>
            </a:extLst>
          </p:cNvPr>
          <p:cNvGrpSpPr/>
          <p:nvPr/>
        </p:nvGrpSpPr>
        <p:grpSpPr>
          <a:xfrm>
            <a:off x="978355" y="1762704"/>
            <a:ext cx="4019107" cy="3497454"/>
            <a:chOff x="1300716" y="1747285"/>
            <a:chExt cx="4019107" cy="3497454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06323768-19F9-4B22-F0EA-7E7C5C325598}"/>
                </a:ext>
              </a:extLst>
            </p:cNvPr>
            <p:cNvSpPr/>
            <p:nvPr/>
          </p:nvSpPr>
          <p:spPr>
            <a:xfrm>
              <a:off x="1300716" y="1747285"/>
              <a:ext cx="4019107" cy="3497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oogle Shape;206;p6" descr="Biodex Theranostics Solutions - | Biodex">
              <a:extLst>
                <a:ext uri="{FF2B5EF4-FFF2-40B4-BE49-F238E27FC236}">
                  <a16:creationId xmlns:a16="http://schemas.microsoft.com/office/drawing/2014/main" id="{DF6013C9-E0EE-D4F6-619E-56962E9CFC6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80563" y="1994246"/>
              <a:ext cx="3220874" cy="286950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87521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2E1C1DE7-ED4D-0458-0950-18F5252FA70D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9D5760D-E86D-A02F-2D65-6CE8B20FF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" t="2498" r="-1" b="2096"/>
          <a:stretch/>
        </p:blipFill>
        <p:spPr>
          <a:xfrm>
            <a:off x="6231194" y="1275734"/>
            <a:ext cx="5960806" cy="4355625"/>
          </a:xfrm>
          <a:prstGeom prst="rect">
            <a:avLst/>
          </a:prstGeom>
          <a:ln>
            <a:noFill/>
          </a:ln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F779677C-549B-4FE9-F02A-2BD6A7437D2E}"/>
              </a:ext>
            </a:extLst>
          </p:cNvPr>
          <p:cNvGrpSpPr/>
          <p:nvPr/>
        </p:nvGrpSpPr>
        <p:grpSpPr>
          <a:xfrm>
            <a:off x="787447" y="2036219"/>
            <a:ext cx="4572000" cy="2834653"/>
            <a:chOff x="52929" y="4859844"/>
            <a:chExt cx="4572000" cy="2834653"/>
          </a:xfrm>
        </p:grpSpPr>
        <p:sp>
          <p:nvSpPr>
            <p:cNvPr id="27" name="Fumetto: rettangolo 26">
              <a:extLst>
                <a:ext uri="{FF2B5EF4-FFF2-40B4-BE49-F238E27FC236}">
                  <a16:creationId xmlns:a16="http://schemas.microsoft.com/office/drawing/2014/main" id="{5E3B5335-3B8E-2938-0AFA-33C929BAC789}"/>
                </a:ext>
              </a:extLst>
            </p:cNvPr>
            <p:cNvSpPr/>
            <p:nvPr/>
          </p:nvSpPr>
          <p:spPr>
            <a:xfrm rot="10800000">
              <a:off x="52929" y="4859844"/>
              <a:ext cx="4572000" cy="2834653"/>
            </a:xfrm>
            <a:prstGeom prst="wedgeRectCallout">
              <a:avLst>
                <a:gd name="adj1" fmla="val -69206"/>
                <a:gd name="adj2" fmla="val 8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8B2E136-579E-4680-A8B6-F7807A749EFA}"/>
                </a:ext>
              </a:extLst>
            </p:cNvPr>
            <p:cNvSpPr txBox="1"/>
            <p:nvPr/>
          </p:nvSpPr>
          <p:spPr>
            <a:xfrm>
              <a:off x="345502" y="5061453"/>
              <a:ext cx="3986852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4000">
                  <a:latin typeface="Baguet Script" panose="00000500000000000000" pitchFamily="2" charset="0"/>
                </a:defRPr>
              </a:lvl1pPr>
            </a:lstStyle>
            <a:p>
              <a:r>
                <a:rPr lang="en-GB" sz="2800" dirty="0"/>
                <a:t>It’s very important to have a </a:t>
              </a:r>
              <a:r>
                <a:rPr lang="en-GB" sz="3600" b="1" u="sng" dirty="0"/>
                <a:t>variety</a:t>
              </a:r>
              <a:r>
                <a:rPr lang="en-GB" sz="2800" dirty="0"/>
                <a:t> of medical radionuclides</a:t>
              </a:r>
            </a:p>
          </p:txBody>
        </p:sp>
      </p:grp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radiopharmaceuticals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382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8E0A3DC7-FC5E-26A6-0A13-A7EF832A1FB0}"/>
              </a:ext>
            </a:extLst>
          </p:cNvPr>
          <p:cNvSpPr/>
          <p:nvPr/>
        </p:nvSpPr>
        <p:spPr>
          <a:xfrm>
            <a:off x="2" y="1239140"/>
            <a:ext cx="12191998" cy="20680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oogle Shape;993;p30" descr="Tecnezio-99m - Wikipedia">
            <a:extLst>
              <a:ext uri="{FF2B5EF4-FFF2-40B4-BE49-F238E27FC236}">
                <a16:creationId xmlns:a16="http://schemas.microsoft.com/office/drawing/2014/main" id="{C5AFE6AE-2B0F-06B5-ECF6-EC9D7A2688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2433" y="3893272"/>
            <a:ext cx="1690994" cy="212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02;p30">
            <a:extLst>
              <a:ext uri="{FF2B5EF4-FFF2-40B4-BE49-F238E27FC236}">
                <a16:creationId xmlns:a16="http://schemas.microsoft.com/office/drawing/2014/main" id="{3AA2CB7E-0244-C26D-5DF3-416AB45C86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760" t="23476" r="12905" b="25698"/>
          <a:stretch/>
        </p:blipFill>
        <p:spPr>
          <a:xfrm>
            <a:off x="1547642" y="3633954"/>
            <a:ext cx="4969535" cy="2583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1D03E0E5-BBA4-ADC9-21F0-1E5180A6DD25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Google Shape;125;p3">
            <a:extLst>
              <a:ext uri="{FF2B5EF4-FFF2-40B4-BE49-F238E27FC236}">
                <a16:creationId xmlns:a16="http://schemas.microsoft.com/office/drawing/2014/main" id="{67AC7F38-DD4E-5263-2967-C152E905CEDC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production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3DB3E08A-871E-892F-0B9E-DD2F00A82ACF}"/>
              </a:ext>
            </a:extLst>
          </p:cNvPr>
          <p:cNvGrpSpPr/>
          <p:nvPr/>
        </p:nvGrpSpPr>
        <p:grpSpPr>
          <a:xfrm>
            <a:off x="318144" y="1346833"/>
            <a:ext cx="11685826" cy="1865293"/>
            <a:chOff x="318144" y="1346833"/>
            <a:chExt cx="11685826" cy="1865293"/>
          </a:xfrm>
        </p:grpSpPr>
        <p:grpSp>
          <p:nvGrpSpPr>
            <p:cNvPr id="6" name="Google Shape;994;p30">
              <a:extLst>
                <a:ext uri="{FF2B5EF4-FFF2-40B4-BE49-F238E27FC236}">
                  <a16:creationId xmlns:a16="http://schemas.microsoft.com/office/drawing/2014/main" id="{B27D4D8C-42DA-B9A3-614D-E98F97E1BF7D}"/>
                </a:ext>
              </a:extLst>
            </p:cNvPr>
            <p:cNvGrpSpPr/>
            <p:nvPr/>
          </p:nvGrpSpPr>
          <p:grpSpPr>
            <a:xfrm>
              <a:off x="318144" y="1346833"/>
              <a:ext cx="6310959" cy="1865293"/>
              <a:chOff x="4211711" y="254806"/>
              <a:chExt cx="6310959" cy="1865293"/>
            </a:xfrm>
          </p:grpSpPr>
          <p:sp>
            <p:nvSpPr>
              <p:cNvPr id="7" name="Google Shape;995;p30">
                <a:extLst>
                  <a:ext uri="{FF2B5EF4-FFF2-40B4-BE49-F238E27FC236}">
                    <a16:creationId xmlns:a16="http://schemas.microsoft.com/office/drawing/2014/main" id="{953F6F7C-25C3-3CFE-9580-6AAACDEEC423}"/>
                  </a:ext>
                </a:extLst>
              </p:cNvPr>
              <p:cNvSpPr txBox="1"/>
              <p:nvPr/>
            </p:nvSpPr>
            <p:spPr>
              <a:xfrm>
                <a:off x="4211711" y="586888"/>
                <a:ext cx="2536015" cy="11387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spAutoFit/>
              </a:bodyPr>
              <a:lstStyle/>
              <a:p>
                <a:pPr marL="0" marR="0" lvl="0" indent="0" algn="ctr" rtl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2D050"/>
                  </a:buClr>
                  <a:buSzPts val="4000"/>
                  <a:buFont typeface="Calibri"/>
                  <a:buNone/>
                </a:pPr>
                <a:r>
                  <a:rPr lang="it-IT" sz="4000" dirty="0">
                    <a:solidFill>
                      <a:srgbClr val="92D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Production </a:t>
                </a:r>
                <a:r>
                  <a:rPr lang="it-IT" sz="4000" dirty="0" err="1">
                    <a:solidFill>
                      <a:srgbClr val="92D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routes</a:t>
                </a:r>
                <a:endParaRPr dirty="0"/>
              </a:p>
            </p:txBody>
          </p:sp>
          <p:sp>
            <p:nvSpPr>
              <p:cNvPr id="8" name="Google Shape;996;p30">
                <a:extLst>
                  <a:ext uri="{FF2B5EF4-FFF2-40B4-BE49-F238E27FC236}">
                    <a16:creationId xmlns:a16="http://schemas.microsoft.com/office/drawing/2014/main" id="{A5831D7B-BF0B-4459-F1D3-986415561B98}"/>
                  </a:ext>
                </a:extLst>
              </p:cNvPr>
              <p:cNvSpPr/>
              <p:nvPr/>
            </p:nvSpPr>
            <p:spPr>
              <a:xfrm>
                <a:off x="7688825" y="254806"/>
                <a:ext cx="1813061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4000" dirty="0">
                    <a:solidFill>
                      <a:srgbClr val="FFC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Direct:</a:t>
                </a:r>
                <a:endParaRPr dirty="0"/>
              </a:p>
            </p:txBody>
          </p:sp>
          <p:sp>
            <p:nvSpPr>
              <p:cNvPr id="9" name="Google Shape;997;p30">
                <a:extLst>
                  <a:ext uri="{FF2B5EF4-FFF2-40B4-BE49-F238E27FC236}">
                    <a16:creationId xmlns:a16="http://schemas.microsoft.com/office/drawing/2014/main" id="{3E0BD6B7-4086-5988-F2DD-A1EF52411559}"/>
                  </a:ext>
                </a:extLst>
              </p:cNvPr>
              <p:cNvSpPr/>
              <p:nvPr/>
            </p:nvSpPr>
            <p:spPr>
              <a:xfrm>
                <a:off x="7688826" y="1412253"/>
                <a:ext cx="2833844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4000" dirty="0">
                    <a:solidFill>
                      <a:srgbClr val="D1B2E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Generator:</a:t>
                </a:r>
                <a:endParaRPr dirty="0">
                  <a:solidFill>
                    <a:srgbClr val="D1B2E8"/>
                  </a:solidFill>
                </a:endParaRPr>
              </a:p>
            </p:txBody>
          </p:sp>
        </p:grpSp>
        <p:sp>
          <p:nvSpPr>
            <p:cNvPr id="12" name="Google Shape;1000;p30">
              <a:extLst>
                <a:ext uri="{FF2B5EF4-FFF2-40B4-BE49-F238E27FC236}">
                  <a16:creationId xmlns:a16="http://schemas.microsoft.com/office/drawing/2014/main" id="{1C78AC07-914F-DEB6-6C6B-39E4CD939E9E}"/>
                </a:ext>
              </a:extLst>
            </p:cNvPr>
            <p:cNvSpPr/>
            <p:nvPr/>
          </p:nvSpPr>
          <p:spPr>
            <a:xfrm>
              <a:off x="6325982" y="2634131"/>
              <a:ext cx="567798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rgbClr val="D1B2E8"/>
                  </a:solidFill>
                  <a:latin typeface="Rockwell"/>
                  <a:ea typeface="Rockwell"/>
                  <a:cs typeface="Rockwell"/>
                  <a:sym typeface="Rockwell"/>
                </a:rPr>
                <a:t>For </a:t>
              </a:r>
              <a:r>
                <a:rPr lang="it-IT" sz="2800" dirty="0" err="1">
                  <a:solidFill>
                    <a:srgbClr val="D1B2E8"/>
                  </a:solidFill>
                  <a:latin typeface="Rockwell"/>
                  <a:ea typeface="Rockwell"/>
                  <a:cs typeface="Rockwell"/>
                  <a:sym typeface="Rockwell"/>
                </a:rPr>
                <a:t>example</a:t>
              </a:r>
              <a:r>
                <a:rPr lang="it-IT" sz="2800" dirty="0">
                  <a:solidFill>
                    <a:srgbClr val="D1B2E8"/>
                  </a:solidFill>
                  <a:latin typeface="Rockwell"/>
                  <a:ea typeface="Rockwell"/>
                  <a:cs typeface="Rockwell"/>
                  <a:sym typeface="Rockwell"/>
                </a:rPr>
                <a:t>  </a:t>
              </a:r>
              <a:r>
                <a:rPr lang="it-IT" sz="2800" b="1" baseline="30000" dirty="0">
                  <a:solidFill>
                    <a:srgbClr val="D1B2E8"/>
                  </a:solidFill>
                  <a:latin typeface="Rockwell"/>
                  <a:ea typeface="Rockwell"/>
                  <a:cs typeface="Rockwell"/>
                  <a:sym typeface="Rockwell"/>
                </a:rPr>
                <a:t>99</a:t>
              </a:r>
              <a:r>
                <a:rPr lang="it-IT" sz="2800" b="1" dirty="0">
                  <a:solidFill>
                    <a:srgbClr val="D1B2E8"/>
                  </a:solidFill>
                  <a:latin typeface="Rockwell"/>
                  <a:ea typeface="Rockwell"/>
                  <a:cs typeface="Rockwell"/>
                  <a:sym typeface="Rockwell"/>
                </a:rPr>
                <a:t>Mo/</a:t>
              </a:r>
              <a:r>
                <a:rPr lang="it-IT" sz="2800" b="1" baseline="30000" dirty="0">
                  <a:solidFill>
                    <a:srgbClr val="D1B2E8"/>
                  </a:solidFill>
                  <a:latin typeface="Rockwell"/>
                  <a:ea typeface="Rockwell"/>
                  <a:cs typeface="Rockwell"/>
                  <a:sym typeface="Rockwell"/>
                </a:rPr>
                <a:t>99m</a:t>
              </a:r>
              <a:r>
                <a:rPr lang="it-IT" sz="2800" b="1" dirty="0">
                  <a:solidFill>
                    <a:srgbClr val="D1B2E8"/>
                  </a:solidFill>
                  <a:latin typeface="Rockwell"/>
                  <a:ea typeface="Rockwell"/>
                  <a:cs typeface="Rockwell"/>
                  <a:sym typeface="Rockwell"/>
                </a:rPr>
                <a:t>Tc</a:t>
              </a:r>
              <a:r>
                <a:rPr lang="it-IT" sz="2800" dirty="0">
                  <a:solidFill>
                    <a:srgbClr val="D1B2E8"/>
                  </a:solidFill>
                  <a:latin typeface="Rockwell"/>
                  <a:ea typeface="Rockwell"/>
                  <a:cs typeface="Rockwell"/>
                  <a:sym typeface="Rockwell"/>
                </a:rPr>
                <a:t>, …</a:t>
              </a:r>
              <a:endParaRPr dirty="0">
                <a:solidFill>
                  <a:srgbClr val="D1B2E8"/>
                </a:solidFill>
              </a:endParaRPr>
            </a:p>
          </p:txBody>
        </p:sp>
        <p:sp>
          <p:nvSpPr>
            <p:cNvPr id="13" name="Google Shape;1001;p30">
              <a:extLst>
                <a:ext uri="{FF2B5EF4-FFF2-40B4-BE49-F238E27FC236}">
                  <a16:creationId xmlns:a16="http://schemas.microsoft.com/office/drawing/2014/main" id="{9B7EBB1F-96F8-752D-4238-0127EBA7CC21}"/>
                </a:ext>
              </a:extLst>
            </p:cNvPr>
            <p:cNvSpPr/>
            <p:nvPr/>
          </p:nvSpPr>
          <p:spPr>
            <a:xfrm>
              <a:off x="5393770" y="1480823"/>
              <a:ext cx="517843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For </a:t>
              </a:r>
              <a:r>
                <a:rPr lang="it-IT" sz="2800" dirty="0" err="1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example</a:t>
              </a:r>
              <a:r>
                <a:rPr lang="it-IT" sz="2800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 </a:t>
              </a:r>
              <a:r>
                <a:rPr lang="it-IT" sz="2800" b="1" baseline="30000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18</a:t>
              </a:r>
              <a:r>
                <a:rPr lang="it-IT" sz="2800" b="1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F</a:t>
              </a:r>
              <a:r>
                <a:rPr lang="it-IT" sz="2800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, </a:t>
              </a:r>
              <a:r>
                <a:rPr lang="it-IT" sz="2800" b="1" baseline="30000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11</a:t>
              </a:r>
              <a:r>
                <a:rPr lang="it-IT" sz="2800" b="1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C</a:t>
              </a:r>
              <a:r>
                <a:rPr lang="it-IT" sz="2800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 , </a:t>
              </a:r>
              <a:r>
                <a:rPr lang="it-IT" sz="2800" b="1" baseline="30000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131</a:t>
              </a:r>
              <a:r>
                <a:rPr lang="it-IT" sz="2800" b="1" dirty="0">
                  <a:solidFill>
                    <a:srgbClr val="FFC000"/>
                  </a:solidFill>
                  <a:latin typeface="Rockwell"/>
                  <a:ea typeface="Rockwell"/>
                  <a:cs typeface="Rockwell"/>
                  <a:sym typeface="Rockwell"/>
                </a:rPr>
                <a:t>I, …</a:t>
              </a:r>
              <a:endParaRPr dirty="0"/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7FA35335-68A0-4E6B-4385-822199DDBFE8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2854159" y="1852473"/>
              <a:ext cx="782601" cy="395809"/>
            </a:xfrm>
            <a:prstGeom prst="straightConnector1">
              <a:avLst/>
            </a:prstGeom>
            <a:ln w="444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D9F47730-D781-B5DC-A2C8-6E2CED0BEF3B}"/>
                </a:ext>
              </a:extLst>
            </p:cNvPr>
            <p:cNvCxnSpPr>
              <a:cxnSpLocks/>
            </p:cNvCxnSpPr>
            <p:nvPr/>
          </p:nvCxnSpPr>
          <p:spPr>
            <a:xfrm>
              <a:off x="2861435" y="2248281"/>
              <a:ext cx="775325" cy="476245"/>
            </a:xfrm>
            <a:prstGeom prst="straightConnector1">
              <a:avLst/>
            </a:prstGeom>
            <a:ln w="444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3780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1D03E0E5-BBA4-ADC9-21F0-1E5180A6DD25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Google Shape;125;p3">
            <a:extLst>
              <a:ext uri="{FF2B5EF4-FFF2-40B4-BE49-F238E27FC236}">
                <a16:creationId xmlns:a16="http://schemas.microsoft.com/office/drawing/2014/main" id="{67AC7F38-DD4E-5263-2967-C152E905CEDC}"/>
              </a:ext>
            </a:extLst>
          </p:cNvPr>
          <p:cNvSpPr txBox="1"/>
          <p:nvPr/>
        </p:nvSpPr>
        <p:spPr>
          <a:xfrm>
            <a:off x="0" y="-46225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production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08;p31">
            <a:extLst>
              <a:ext uri="{FF2B5EF4-FFF2-40B4-BE49-F238E27FC236}">
                <a16:creationId xmlns:a16="http://schemas.microsoft.com/office/drawing/2014/main" id="{8EEFAD91-3DBC-EE78-3714-84BBCA5C69F7}"/>
              </a:ext>
            </a:extLst>
          </p:cNvPr>
          <p:cNvSpPr txBox="1"/>
          <p:nvPr/>
        </p:nvSpPr>
        <p:spPr>
          <a:xfrm>
            <a:off x="691800" y="1436070"/>
            <a:ext cx="4944534" cy="302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271463" marR="0" lvl="0" indent="-27146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it-IT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Nuclear</a:t>
            </a:r>
            <a:r>
              <a:rPr lang="it-IT" sz="2800" b="1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reactors</a:t>
            </a:r>
            <a:endParaRPr dirty="0">
              <a:solidFill>
                <a:schemeClr val="tx1"/>
              </a:solidFill>
              <a:latin typeface="Baguet Script" panose="00000500000000000000" pitchFamily="2" charset="0"/>
            </a:endParaRPr>
          </a:p>
          <a:p>
            <a:pPr marL="271463" marR="0" lvl="0" indent="-9366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dirty="0">
              <a:solidFill>
                <a:schemeClr val="tx1"/>
              </a:solidFill>
              <a:latin typeface="Baguet Script" panose="00000500000000000000" pitchFamily="2" charset="0"/>
              <a:ea typeface="Calibri"/>
              <a:cs typeface="Calibri"/>
              <a:sym typeface="Calibri"/>
            </a:endParaRPr>
          </a:p>
          <a:p>
            <a:pPr marL="271463" marR="0" lvl="0" indent="-9366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dirty="0">
              <a:solidFill>
                <a:schemeClr val="tx1"/>
              </a:solidFill>
              <a:latin typeface="Baguet Script" panose="00000500000000000000" pitchFamily="2" charset="0"/>
              <a:ea typeface="Calibri"/>
              <a:cs typeface="Calibri"/>
              <a:sym typeface="Calibri"/>
            </a:endParaRPr>
          </a:p>
          <a:p>
            <a:pPr marL="271463" marR="0" lvl="0" indent="-9366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dirty="0">
              <a:solidFill>
                <a:schemeClr val="tx1"/>
              </a:solidFill>
              <a:latin typeface="Baguet Script" panose="00000500000000000000" pitchFamily="2" charset="0"/>
              <a:ea typeface="Calibri"/>
              <a:cs typeface="Calibri"/>
              <a:sym typeface="Calibri"/>
            </a:endParaRPr>
          </a:p>
          <a:p>
            <a:pPr marL="271463" marR="0" lvl="0" indent="-9366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dirty="0">
              <a:solidFill>
                <a:schemeClr val="tx1"/>
              </a:solidFill>
              <a:latin typeface="Baguet Script" panose="00000500000000000000" pitchFamily="2" charset="0"/>
              <a:ea typeface="Calibri"/>
              <a:cs typeface="Calibri"/>
              <a:sym typeface="Calibri"/>
            </a:endParaRPr>
          </a:p>
          <a:p>
            <a:pPr marL="271463" marR="0" lvl="0" indent="-9366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dirty="0">
              <a:solidFill>
                <a:schemeClr val="tx1"/>
              </a:solidFill>
              <a:latin typeface="Baguet Script" panose="00000500000000000000" pitchFamily="2" charset="0"/>
              <a:ea typeface="Calibri"/>
              <a:cs typeface="Calibri"/>
              <a:sym typeface="Calibri"/>
            </a:endParaRPr>
          </a:p>
          <a:p>
            <a:pPr marL="271463" marR="0" lvl="0" indent="-9366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dirty="0">
              <a:solidFill>
                <a:schemeClr val="tx1"/>
              </a:solidFill>
              <a:latin typeface="Baguet Script" panose="00000500000000000000" pitchFamily="2" charset="0"/>
              <a:ea typeface="Calibri"/>
              <a:cs typeface="Calibri"/>
              <a:sym typeface="Calibri"/>
            </a:endParaRPr>
          </a:p>
          <a:p>
            <a:pPr marL="271463" marR="0" lvl="0" indent="-27146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Char char="•"/>
            </a:pPr>
            <a:r>
              <a:rPr lang="it-IT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Particle</a:t>
            </a:r>
            <a:r>
              <a:rPr lang="it-IT" sz="2800" b="1" dirty="0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Baguet Script" panose="00000500000000000000" pitchFamily="2" charset="0"/>
                <a:ea typeface="Calibri"/>
                <a:cs typeface="Calibri"/>
                <a:sym typeface="Calibri"/>
              </a:rPr>
              <a:t>accelerators</a:t>
            </a:r>
            <a:endParaRPr dirty="0">
              <a:solidFill>
                <a:schemeClr val="tx1"/>
              </a:solidFill>
              <a:latin typeface="Baguet Script" panose="00000500000000000000" pitchFamily="2" charset="0"/>
            </a:endParaRPr>
          </a:p>
        </p:txBody>
      </p:sp>
      <p:pic>
        <p:nvPicPr>
          <p:cNvPr id="3" name="Google Shape;1009;p31" descr="I reattori nucleari">
            <a:extLst>
              <a:ext uri="{FF2B5EF4-FFF2-40B4-BE49-F238E27FC236}">
                <a16:creationId xmlns:a16="http://schemas.microsoft.com/office/drawing/2014/main" id="{5E523557-7787-F9DE-B0E6-27F68DBCF2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983" y="1930616"/>
            <a:ext cx="2682284" cy="150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10;p31" descr="Ciclotrone | Istituto Nazionale di Fisica Nucleare">
            <a:extLst>
              <a:ext uri="{FF2B5EF4-FFF2-40B4-BE49-F238E27FC236}">
                <a16:creationId xmlns:a16="http://schemas.microsoft.com/office/drawing/2014/main" id="{BA05BCB3-BBF4-C3B8-EBE3-559C5549EC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983" y="4555646"/>
            <a:ext cx="2682284" cy="1939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3;p31" descr="Ospedale Sacro Cuore Don Calabria a Negrar (VR) - Nuovo Ciclotrone e  reparto produzione Radiofarmaci | Studio Taddei">
            <a:extLst>
              <a:ext uri="{FF2B5EF4-FFF2-40B4-BE49-F238E27FC236}">
                <a16:creationId xmlns:a16="http://schemas.microsoft.com/office/drawing/2014/main" id="{FD320812-0C6B-7864-A76B-797065A522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1831" y="4401303"/>
            <a:ext cx="3275298" cy="224784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014;p31">
            <a:extLst>
              <a:ext uri="{FF2B5EF4-FFF2-40B4-BE49-F238E27FC236}">
                <a16:creationId xmlns:a16="http://schemas.microsoft.com/office/drawing/2014/main" id="{39DE38DB-D1DA-9757-2D68-B64771D44314}"/>
              </a:ext>
            </a:extLst>
          </p:cNvPr>
          <p:cNvSpPr txBox="1"/>
          <p:nvPr/>
        </p:nvSpPr>
        <p:spPr>
          <a:xfrm>
            <a:off x="9248059" y="5511843"/>
            <a:ext cx="285848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Medical</a:t>
            </a:r>
            <a:r>
              <a:rPr lang="it-IT" sz="16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cyclotron</a:t>
            </a:r>
            <a:r>
              <a:rPr lang="it-IT" sz="16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at</a:t>
            </a:r>
            <a:r>
              <a:rPr lang="it-IT" sz="16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 the Sacro Cuore Don Calabria hospital (</a:t>
            </a:r>
            <a:r>
              <a:rPr lang="it-IT" sz="16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Protons</a:t>
            </a:r>
            <a:r>
              <a:rPr lang="it-IT" sz="16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Calibri"/>
                <a:sym typeface="Calibri"/>
              </a:rPr>
              <a:t> 19 MeV)</a:t>
            </a:r>
            <a:endParaRPr sz="1600" dirty="0">
              <a:solidFill>
                <a:schemeClr val="tx1"/>
              </a:solidFill>
              <a:latin typeface="Baguet Script" panose="00000500000000000000" pitchFamily="2" charset="0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508983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1870E661-647C-7B61-EEE4-DC50FB1A4D81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711255" y="978932"/>
            <a:ext cx="10954835" cy="5628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790693" y="-44907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The SPES project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6333" y="1021865"/>
            <a:ext cx="5819353" cy="50056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3"/>
          <p:cNvCxnSpPr/>
          <p:nvPr/>
        </p:nvCxnSpPr>
        <p:spPr>
          <a:xfrm>
            <a:off x="1005645" y="1675749"/>
            <a:ext cx="243083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p3"/>
          <p:cNvCxnSpPr/>
          <p:nvPr/>
        </p:nvCxnSpPr>
        <p:spPr>
          <a:xfrm>
            <a:off x="3436480" y="1675750"/>
            <a:ext cx="1188171" cy="98016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cxnSp>
        <p:nvCxnSpPr>
          <p:cNvPr id="130" name="Google Shape;130;p3"/>
          <p:cNvCxnSpPr/>
          <p:nvPr/>
        </p:nvCxnSpPr>
        <p:spPr>
          <a:xfrm>
            <a:off x="560913" y="4617069"/>
            <a:ext cx="243083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3"/>
          <p:cNvCxnSpPr/>
          <p:nvPr/>
        </p:nvCxnSpPr>
        <p:spPr>
          <a:xfrm>
            <a:off x="2978100" y="4617069"/>
            <a:ext cx="1840489" cy="1121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cxnSp>
        <p:nvCxnSpPr>
          <p:cNvPr id="132" name="Google Shape;132;p3"/>
          <p:cNvCxnSpPr/>
          <p:nvPr/>
        </p:nvCxnSpPr>
        <p:spPr>
          <a:xfrm>
            <a:off x="8250464" y="1675749"/>
            <a:ext cx="243083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" name="Google Shape;133;p3"/>
          <p:cNvCxnSpPr/>
          <p:nvPr/>
        </p:nvCxnSpPr>
        <p:spPr>
          <a:xfrm flipH="1">
            <a:off x="6669729" y="1675749"/>
            <a:ext cx="1580736" cy="87677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cxnSp>
        <p:nvCxnSpPr>
          <p:cNvPr id="134" name="Google Shape;134;p3"/>
          <p:cNvCxnSpPr/>
          <p:nvPr/>
        </p:nvCxnSpPr>
        <p:spPr>
          <a:xfrm>
            <a:off x="8242509" y="5162613"/>
            <a:ext cx="243083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5" name="Google Shape;135;p3"/>
          <p:cNvCxnSpPr/>
          <p:nvPr/>
        </p:nvCxnSpPr>
        <p:spPr>
          <a:xfrm rot="10800000">
            <a:off x="6669729" y="4376923"/>
            <a:ext cx="1580735" cy="78216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36" name="Google Shape;136;p3"/>
          <p:cNvSpPr txBox="1"/>
          <p:nvPr/>
        </p:nvSpPr>
        <p:spPr>
          <a:xfrm>
            <a:off x="711255" y="1280391"/>
            <a:ext cx="280922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SPES-α</a:t>
            </a: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cyclotron and related infrastructure.</a:t>
            </a:r>
            <a:endParaRPr sz="18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7988474" y="1321334"/>
            <a:ext cx="3103386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184D7E"/>
                </a:solidFill>
                <a:latin typeface="Arial"/>
                <a:ea typeface="Arial"/>
                <a:cs typeface="Arial"/>
                <a:sym typeface="Arial"/>
              </a:rPr>
              <a:t>SPES-β</a:t>
            </a: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ISOL facility and the acceleration of neutron-rich unstable nuclei.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202394" y="4236744"/>
            <a:ext cx="3490281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SPES-γ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production of radionuclides for applications.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8056714" y="4798243"/>
            <a:ext cx="29131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SPES-δ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multidisciplinary neutron sources.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id="{FB610100-E863-0577-6BC7-903F6F9D45FE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oogle Shape;171;p5">
            <a:extLst>
              <a:ext uri="{FF2B5EF4-FFF2-40B4-BE49-F238E27FC236}">
                <a16:creationId xmlns:a16="http://schemas.microsoft.com/office/drawing/2014/main" id="{9811299C-E746-3962-B95A-8794D1B7A592}"/>
              </a:ext>
            </a:extLst>
          </p:cNvPr>
          <p:cNvGrpSpPr/>
          <p:nvPr/>
        </p:nvGrpSpPr>
        <p:grpSpPr>
          <a:xfrm>
            <a:off x="9310207" y="1295525"/>
            <a:ext cx="2632063" cy="2219957"/>
            <a:chOff x="3100304" y="1051473"/>
            <a:chExt cx="6277763" cy="5549276"/>
          </a:xfrm>
        </p:grpSpPr>
        <p:pic>
          <p:nvPicPr>
            <p:cNvPr id="7" name="Google Shape;172;p5">
              <a:extLst>
                <a:ext uri="{FF2B5EF4-FFF2-40B4-BE49-F238E27FC236}">
                  <a16:creationId xmlns:a16="http://schemas.microsoft.com/office/drawing/2014/main" id="{13A67C58-DBF9-9976-02FA-8B145081942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73;p5">
              <a:extLst>
                <a:ext uri="{FF2B5EF4-FFF2-40B4-BE49-F238E27FC236}">
                  <a16:creationId xmlns:a16="http://schemas.microsoft.com/office/drawing/2014/main" id="{AAC0DEB5-FD9A-8DF0-1465-08A4EF1FE1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668" t="52087" r="47379" b="-2765"/>
            <a:stretch/>
          </p:blipFill>
          <p:spPr>
            <a:xfrm>
              <a:off x="3581712" y="3889678"/>
              <a:ext cx="2821911" cy="2711071"/>
            </a:xfrm>
            <a:prstGeom prst="rect">
              <a:avLst/>
            </a:prstGeom>
            <a:noFill/>
            <a:ln>
              <a:noFill/>
            </a:ln>
            <a:effectLst>
              <a:softEdge rad="50800"/>
            </a:effectLst>
          </p:spPr>
        </p:pic>
      </p:grpSp>
      <p:sp>
        <p:nvSpPr>
          <p:cNvPr id="9" name="Google Shape;174;p5">
            <a:extLst>
              <a:ext uri="{FF2B5EF4-FFF2-40B4-BE49-F238E27FC236}">
                <a16:creationId xmlns:a16="http://schemas.microsoft.com/office/drawing/2014/main" id="{302DC360-12ED-0BC2-DC96-03ADC23C60FD}"/>
              </a:ext>
            </a:extLst>
          </p:cNvPr>
          <p:cNvSpPr txBox="1"/>
          <p:nvPr/>
        </p:nvSpPr>
        <p:spPr>
          <a:xfrm>
            <a:off x="314479" y="5984820"/>
            <a:ext cx="37803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https://isolpharm.pd.infn.it/web/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75;p5">
            <a:extLst>
              <a:ext uri="{FF2B5EF4-FFF2-40B4-BE49-F238E27FC236}">
                <a16:creationId xmlns:a16="http://schemas.microsoft.com/office/drawing/2014/main" id="{FCD82376-F783-46B0-ED37-895622904F1B}"/>
              </a:ext>
            </a:extLst>
          </p:cNvPr>
          <p:cNvSpPr/>
          <p:nvPr/>
        </p:nvSpPr>
        <p:spPr>
          <a:xfrm>
            <a:off x="4419150" y="6086834"/>
            <a:ext cx="4000200" cy="1622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6;p5">
            <a:extLst>
              <a:ext uri="{FF2B5EF4-FFF2-40B4-BE49-F238E27FC236}">
                <a16:creationId xmlns:a16="http://schemas.microsoft.com/office/drawing/2014/main" id="{3FC402C6-7603-CD88-C752-460A170F0939}"/>
              </a:ext>
            </a:extLst>
          </p:cNvPr>
          <p:cNvSpPr txBox="1"/>
          <p:nvPr/>
        </p:nvSpPr>
        <p:spPr>
          <a:xfrm>
            <a:off x="3545768" y="6040085"/>
            <a:ext cx="58379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77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https://www.lnl.infn.it/en/spes-laramed-range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77;p5" descr="European medical isotope network launched : Regulation &amp; Safety - World  Nuclear News">
            <a:extLst>
              <a:ext uri="{FF2B5EF4-FFF2-40B4-BE49-F238E27FC236}">
                <a16:creationId xmlns:a16="http://schemas.microsoft.com/office/drawing/2014/main" id="{481DF549-F67D-6B7B-BA67-9D29F4E144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516" b="-1"/>
          <a:stretch/>
        </p:blipFill>
        <p:spPr>
          <a:xfrm>
            <a:off x="9687568" y="5591468"/>
            <a:ext cx="1877342" cy="10071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8;p5">
            <a:extLst>
              <a:ext uri="{FF2B5EF4-FFF2-40B4-BE49-F238E27FC236}">
                <a16:creationId xmlns:a16="http://schemas.microsoft.com/office/drawing/2014/main" id="{5E7AE65D-861E-5E1F-A626-27B90229CCAE}"/>
              </a:ext>
            </a:extLst>
          </p:cNvPr>
          <p:cNvSpPr/>
          <p:nvPr/>
        </p:nvSpPr>
        <p:spPr>
          <a:xfrm>
            <a:off x="8881099" y="3867962"/>
            <a:ext cx="349028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SPES-γ 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production of </a:t>
            </a:r>
            <a:r>
              <a:rPr lang="it-IT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it-IT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r>
              <a:rPr lang="it-IT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79;p5">
            <a:extLst>
              <a:ext uri="{FF2B5EF4-FFF2-40B4-BE49-F238E27FC236}">
                <a16:creationId xmlns:a16="http://schemas.microsoft.com/office/drawing/2014/main" id="{05CD4CB7-2981-8C0C-BBBE-16A6D344FE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8044" t="9746"/>
          <a:stretch/>
        </p:blipFill>
        <p:spPr>
          <a:xfrm>
            <a:off x="2870436" y="1580407"/>
            <a:ext cx="3919342" cy="40749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0;p5">
            <a:extLst>
              <a:ext uri="{FF2B5EF4-FFF2-40B4-BE49-F238E27FC236}">
                <a16:creationId xmlns:a16="http://schemas.microsoft.com/office/drawing/2014/main" id="{1930E3DD-5D82-1530-8009-E39A08E6FEA6}"/>
              </a:ext>
            </a:extLst>
          </p:cNvPr>
          <p:cNvSpPr/>
          <p:nvPr/>
        </p:nvSpPr>
        <p:spPr>
          <a:xfrm>
            <a:off x="4714927" y="1000292"/>
            <a:ext cx="4235116" cy="4985586"/>
          </a:xfrm>
          <a:prstGeom prst="rect">
            <a:avLst/>
          </a:prstGeom>
          <a:noFill/>
          <a:ln w="28575" cap="flat" cmpd="sng">
            <a:solidFill>
              <a:srgbClr val="063D5C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81;p5">
            <a:extLst>
              <a:ext uri="{FF2B5EF4-FFF2-40B4-BE49-F238E27FC236}">
                <a16:creationId xmlns:a16="http://schemas.microsoft.com/office/drawing/2014/main" id="{3ECB0330-1CA8-3334-2304-D3E46D71A44D}"/>
              </a:ext>
            </a:extLst>
          </p:cNvPr>
          <p:cNvSpPr/>
          <p:nvPr/>
        </p:nvSpPr>
        <p:spPr>
          <a:xfrm>
            <a:off x="397145" y="1009908"/>
            <a:ext cx="4235116" cy="4985586"/>
          </a:xfrm>
          <a:prstGeom prst="rect">
            <a:avLst/>
          </a:prstGeom>
          <a:noFill/>
          <a:ln w="28575" cap="flat" cmpd="sng">
            <a:solidFill>
              <a:srgbClr val="063D5C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82;p5">
            <a:extLst>
              <a:ext uri="{FF2B5EF4-FFF2-40B4-BE49-F238E27FC236}">
                <a16:creationId xmlns:a16="http://schemas.microsoft.com/office/drawing/2014/main" id="{B03931D8-45C8-80CA-2507-81AB0AEACBC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699" y="2538910"/>
            <a:ext cx="2286183" cy="55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3;p5">
            <a:extLst>
              <a:ext uri="{FF2B5EF4-FFF2-40B4-BE49-F238E27FC236}">
                <a16:creationId xmlns:a16="http://schemas.microsoft.com/office/drawing/2014/main" id="{903B0BD9-7B02-667B-C296-0D986058F7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13881" y="2237471"/>
            <a:ext cx="1154306" cy="115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84;p5">
            <a:extLst>
              <a:ext uri="{FF2B5EF4-FFF2-40B4-BE49-F238E27FC236}">
                <a16:creationId xmlns:a16="http://schemas.microsoft.com/office/drawing/2014/main" id="{DC9D749C-7D9B-57D1-62BD-AAB2E55E12C9}"/>
              </a:ext>
            </a:extLst>
          </p:cNvPr>
          <p:cNvSpPr txBox="1"/>
          <p:nvPr/>
        </p:nvSpPr>
        <p:spPr>
          <a:xfrm>
            <a:off x="397146" y="3570446"/>
            <a:ext cx="247329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ISOL technique</a:t>
            </a:r>
            <a:endParaRPr sz="1800" b="1" i="0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A. Andrighetto</a:t>
            </a:r>
            <a:endParaRPr sz="1800" b="0" i="1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Resp. ISOLPHARM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85;p5">
            <a:extLst>
              <a:ext uri="{FF2B5EF4-FFF2-40B4-BE49-F238E27FC236}">
                <a16:creationId xmlns:a16="http://schemas.microsoft.com/office/drawing/2014/main" id="{3074925B-9364-1084-073A-2539B558586C}"/>
              </a:ext>
            </a:extLst>
          </p:cNvPr>
          <p:cNvSpPr txBox="1"/>
          <p:nvPr/>
        </p:nvSpPr>
        <p:spPr>
          <a:xfrm>
            <a:off x="6541419" y="3570446"/>
            <a:ext cx="247329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Direct activation</a:t>
            </a:r>
            <a:endParaRPr sz="1800" b="1" i="0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J. Esposito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Resp. LARAMED</a:t>
            </a:r>
            <a:endParaRPr sz="1800" b="0" i="0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250D3B76-DA78-A212-E832-A38E7F56B662}"/>
              </a:ext>
            </a:extLst>
          </p:cNvPr>
          <p:cNvSpPr txBox="1"/>
          <p:nvPr/>
        </p:nvSpPr>
        <p:spPr>
          <a:xfrm>
            <a:off x="397145" y="-44907"/>
            <a:ext cx="11348653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dirty="0">
                <a:solidFill>
                  <a:schemeClr val="tx2"/>
                </a:solidFill>
              </a:rPr>
              <a:t>SPES-</a:t>
            </a:r>
            <a:r>
              <a:rPr lang="el-GR" sz="4400" dirty="0">
                <a:solidFill>
                  <a:schemeClr val="tx2"/>
                </a:solidFill>
              </a:rPr>
              <a:t>γ</a:t>
            </a:r>
            <a:endParaRPr sz="4400" b="0" i="0" u="none" strike="noStrike" cap="none" dirty="0">
              <a:solidFill>
                <a:schemeClr val="tx2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37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7040" y="-13924"/>
            <a:ext cx="8883472" cy="765716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Clr>
                <a:srgbClr val="063D5C"/>
              </a:buClr>
              <a:buSzPts val="4400"/>
            </a:pPr>
            <a:r>
              <a:rPr lang="it-IT" dirty="0">
                <a:solidFill>
                  <a:srgbClr val="063D5C"/>
                </a:solidFill>
                <a:latin typeface="Arial"/>
                <a:cs typeface="Arial"/>
                <a:sym typeface="Arial"/>
              </a:rPr>
              <a:t>ISOLPHARM: the Method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AutoShape 2" descr="Tappeto Design moderno SMILE EMOJI 67cm - TONGUE - Catalogo - OLIVO SHOP by  OLIVO GROUP"/>
          <p:cNvSpPr>
            <a:spLocks noChangeAspect="1" noChangeArrowheads="1"/>
          </p:cNvSpPr>
          <p:nvPr/>
        </p:nvSpPr>
        <p:spPr bwMode="auto">
          <a:xfrm>
            <a:off x="184731" y="-96087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5" name="Picture 13" descr="Icon&#10;&#10;Description automatically generated">
            <a:extLst>
              <a:ext uri="{FF2B5EF4-FFF2-40B4-BE49-F238E27FC236}">
                <a16:creationId xmlns:a16="http://schemas.microsoft.com/office/drawing/2014/main" id="{8644518E-4392-4696-AEC2-9A47B74F49B1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344" y="867901"/>
            <a:ext cx="615465" cy="5302102"/>
          </a:xfrm>
          <a:prstGeom prst="rect">
            <a:avLst/>
          </a:prstGeom>
        </p:spPr>
      </p:pic>
      <p:pic>
        <p:nvPicPr>
          <p:cNvPr id="2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039E0EB5-C235-4876-B3C8-A8178414E5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314" y="753630"/>
            <a:ext cx="9760686" cy="5486341"/>
          </a:xfrm>
          <a:prstGeom prst="rect">
            <a:avLst/>
          </a:prstGeom>
        </p:spPr>
      </p:pic>
      <p:sp>
        <p:nvSpPr>
          <p:cNvPr id="25" name="TextBox 25">
            <a:extLst>
              <a:ext uri="{FF2B5EF4-FFF2-40B4-BE49-F238E27FC236}">
                <a16:creationId xmlns:a16="http://schemas.microsoft.com/office/drawing/2014/main" id="{776E2895-3BA2-46E7-9521-DB1D225E0002}"/>
              </a:ext>
            </a:extLst>
          </p:cNvPr>
          <p:cNvSpPr txBox="1"/>
          <p:nvPr/>
        </p:nvSpPr>
        <p:spPr>
          <a:xfrm>
            <a:off x="-8575" y="1178761"/>
            <a:ext cx="2560675" cy="196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u="sng" dirty="0">
                <a:solidFill>
                  <a:schemeClr val="accent1"/>
                </a:solidFill>
                <a:ea typeface="+mn-lt"/>
                <a:cs typeface="+mn-lt"/>
              </a:rPr>
              <a:t>ISOLPHARM</a:t>
            </a:r>
            <a:r>
              <a:rPr lang="en-US" sz="1800" b="1" dirty="0">
                <a:solidFill>
                  <a:schemeClr val="accent1"/>
                </a:solidFill>
                <a:ea typeface="+mn-lt"/>
                <a:cs typeface="+mn-lt"/>
              </a:rPr>
              <a:t> method is capable of selecting and isolating a  </a:t>
            </a:r>
            <a:endParaRPr lang="en-US" sz="1800" dirty="0">
              <a:solidFill>
                <a:schemeClr val="accent1"/>
              </a:solidFill>
              <a:ea typeface="+mn-lt"/>
              <a:cs typeface="+mn-lt"/>
            </a:endParaRPr>
          </a:p>
          <a:p>
            <a:r>
              <a:rPr lang="en-US" sz="1800" b="1" u="sng" dirty="0">
                <a:solidFill>
                  <a:schemeClr val="accent1"/>
                </a:solidFill>
                <a:ea typeface="+mn-lt"/>
                <a:cs typeface="+mn-lt"/>
              </a:rPr>
              <a:t>SINGLE RADIO-ISOTOPE </a:t>
            </a:r>
            <a:endParaRPr lang="en-US" dirty="0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sz="1200" dirty="0">
              <a:cs typeface="Calibri"/>
            </a:endParaRPr>
          </a:p>
        </p:txBody>
      </p:sp>
      <p:sp>
        <p:nvSpPr>
          <p:cNvPr id="26" name="CasellaDiTesto 19">
            <a:extLst>
              <a:ext uri="{FF2B5EF4-FFF2-40B4-BE49-F238E27FC236}">
                <a16:creationId xmlns:a16="http://schemas.microsoft.com/office/drawing/2014/main" id="{5C59EFBC-D1E5-4082-914B-9747B9BA0FC1}"/>
              </a:ext>
            </a:extLst>
          </p:cNvPr>
          <p:cNvSpPr txBox="1"/>
          <p:nvPr/>
        </p:nvSpPr>
        <p:spPr>
          <a:xfrm>
            <a:off x="-8291" y="3022967"/>
            <a:ext cx="2425457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/>
              <a:t>+ </a:t>
            </a:r>
            <a:r>
              <a:rPr lang="en-GB" sz="2000" b="1" dirty="0">
                <a:solidFill>
                  <a:srgbClr val="00B050"/>
                </a:solidFill>
              </a:rPr>
              <a:t>high specific activity</a:t>
            </a:r>
            <a:r>
              <a:rPr lang="en-GB" sz="2000" b="1" dirty="0"/>
              <a:t> </a:t>
            </a:r>
            <a:endParaRPr lang="en-GB" dirty="0">
              <a:cs typeface="Calibri" panose="020F0502020204030204"/>
            </a:endParaRPr>
          </a:p>
          <a:p>
            <a:r>
              <a:rPr lang="en-GB" sz="2000" b="1" dirty="0"/>
              <a:t>+ </a:t>
            </a:r>
            <a:r>
              <a:rPr lang="en-GB" sz="2000" b="1" dirty="0" err="1">
                <a:solidFill>
                  <a:srgbClr val="C00000"/>
                </a:solidFill>
              </a:rPr>
              <a:t>radionuclidic</a:t>
            </a:r>
            <a:r>
              <a:rPr lang="en-GB" sz="2000" b="1" dirty="0">
                <a:solidFill>
                  <a:srgbClr val="C00000"/>
                </a:solidFill>
              </a:rPr>
              <a:t> purity</a:t>
            </a:r>
            <a:endParaRPr lang="en-GB" dirty="0">
              <a:cs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9FCAB53A-F529-4C23-81C1-8AC4F0488D94}"/>
              </a:ext>
            </a:extLst>
          </p:cNvPr>
          <p:cNvSpPr txBox="1"/>
          <p:nvPr/>
        </p:nvSpPr>
        <p:spPr>
          <a:xfrm>
            <a:off x="14476" y="4427845"/>
            <a:ext cx="2379921" cy="13388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ea typeface="+mn-lt"/>
                <a:cs typeface="+mn-lt"/>
              </a:rPr>
              <a:t>The ISOLPHARM Method is an INFN Patent</a:t>
            </a:r>
            <a:endParaRPr lang="en-US" sz="2000" b="1" dirty="0">
              <a:cs typeface="Calibri"/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1580827" y="2568332"/>
            <a:ext cx="542441" cy="340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5" descr="Diagram&#10;&#10;Description automatically generated">
            <a:extLst>
              <a:ext uri="{FF2B5EF4-FFF2-40B4-BE49-F238E27FC236}">
                <a16:creationId xmlns:a16="http://schemas.microsoft.com/office/drawing/2014/main" id="{E21C39FB-F87D-415C-8EAA-3244B0DF7B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040" y="753630"/>
            <a:ext cx="9745952" cy="54434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57" y="154569"/>
            <a:ext cx="2182557" cy="499915"/>
          </a:xfrm>
          <a:prstGeom prst="rect">
            <a:avLst/>
          </a:prstGeom>
        </p:spPr>
      </p:pic>
      <p:pic>
        <p:nvPicPr>
          <p:cNvPr id="12" name="Google Shape;374;p8">
            <a:extLst>
              <a:ext uri="{FF2B5EF4-FFF2-40B4-BE49-F238E27FC236}">
                <a16:creationId xmlns:a16="http://schemas.microsoft.com/office/drawing/2014/main" id="{32BF0F24-1618-76CB-1983-9196E87AD9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80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5322D97-2DA8-5D3A-678C-02253F63D9C0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in medicine.. a long love story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2" descr="ruther">
            <a:extLst>
              <a:ext uri="{FF2B5EF4-FFF2-40B4-BE49-F238E27FC236}">
                <a16:creationId xmlns:a16="http://schemas.microsoft.com/office/drawing/2014/main" id="{C3F06C2C-4B05-4A92-AC22-C29444570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23" y="1920293"/>
            <a:ext cx="2273552" cy="171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rontgen">
            <a:extLst>
              <a:ext uri="{FF2B5EF4-FFF2-40B4-BE49-F238E27FC236}">
                <a16:creationId xmlns:a16="http://schemas.microsoft.com/office/drawing/2014/main" id="{1C405EEE-FDEF-4BE0-BAD6-8DDC77F0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7" y="1618588"/>
            <a:ext cx="168318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ecquerel">
            <a:extLst>
              <a:ext uri="{FF2B5EF4-FFF2-40B4-BE49-F238E27FC236}">
                <a16:creationId xmlns:a16="http://schemas.microsoft.com/office/drawing/2014/main" id="{58FE126A-9277-40DC-B401-7FBBF29E4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07" y="1942579"/>
            <a:ext cx="1367385" cy="175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EA3BA267-28E6-4DB8-9853-4594FCF8C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8" y="3590263"/>
            <a:ext cx="18364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1895 </a:t>
            </a:r>
            <a:r>
              <a:rPr lang="it-IT" alt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Röntgen</a:t>
            </a:r>
            <a:endParaRPr lang="it-IT" alt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X –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4147FEB5-4CB5-450E-8AE1-A65D9103A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256" y="3612734"/>
            <a:ext cx="2561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1896 Becquerel</a:t>
            </a:r>
          </a:p>
          <a:p>
            <a:pPr algn="ctr">
              <a:spcBef>
                <a:spcPct val="50000"/>
              </a:spcBef>
            </a:pP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Radioactivity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15FBB8D7-6DCF-4040-99BE-5770B37B7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757" y="3579162"/>
            <a:ext cx="27452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1897 Rutherford</a:t>
            </a:r>
          </a:p>
          <a:p>
            <a:pPr algn="ctr">
              <a:spcBef>
                <a:spcPct val="50000"/>
              </a:spcBef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α and </a:t>
            </a:r>
            <a:r>
              <a:rPr lang="el-GR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5" descr="radium">
            <a:extLst>
              <a:ext uri="{FF2B5EF4-FFF2-40B4-BE49-F238E27FC236}">
                <a16:creationId xmlns:a16="http://schemas.microsoft.com/office/drawing/2014/main" id="{B14BD5E1-0868-4315-9540-DE9C2E9A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31" y="1394629"/>
            <a:ext cx="1936571" cy="23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DCDB7761-FBD4-4D21-A660-3D6877747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7073" y="3765608"/>
            <a:ext cx="2500313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1900-1908 </a:t>
            </a:r>
          </a:p>
          <a:p>
            <a:pPr algn="ctr">
              <a:spcBef>
                <a:spcPts val="600"/>
              </a:spcBef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M.me Curie</a:t>
            </a:r>
          </a:p>
          <a:p>
            <a:pPr algn="ctr">
              <a:spcBef>
                <a:spcPts val="600"/>
              </a:spcBef>
            </a:pP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and Po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it-IT" altLang="it-IT" sz="1600" b="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both more radioactive than uranium)</a:t>
            </a:r>
            <a:endParaRPr lang="it-IT" altLang="it-IT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03077" y="5674211"/>
            <a:ext cx="11985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Marie </a:t>
            </a:r>
            <a:r>
              <a:rPr lang="en-US" b="1" dirty="0" err="1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Skłodowska</a:t>
            </a:r>
            <a:r>
              <a:rPr lang="en-US" b="1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was born </a:t>
            </a:r>
            <a:r>
              <a:rPr lang="en-US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Warsaw, Poland</a:t>
            </a:r>
            <a:r>
              <a:rPr lang="en-US" b="1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a family of teachers who believed strongly in education</a:t>
            </a:r>
            <a:r>
              <a:rPr lang="en-US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She moved to Paris to continue her studies and there met </a:t>
            </a:r>
            <a:r>
              <a:rPr lang="en-US" i="1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Pierre Curie</a:t>
            </a:r>
            <a:r>
              <a:rPr lang="en-US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who </a:t>
            </a:r>
            <a:r>
              <a:rPr lang="en-US" i="1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became both her husband and colleague</a:t>
            </a:r>
            <a:r>
              <a:rPr lang="en-US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field of radioactivity. The couple later shared the 1903 Nobel Prize in Physics. Marie was widowed in 1906, but continued the couple's work and went on to </a:t>
            </a:r>
            <a:r>
              <a:rPr lang="en-US" b="1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 the first person ever to be awarded two Nobel Prizes</a:t>
            </a:r>
            <a:r>
              <a:rPr lang="en-US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During World War I, Curie organized mobile X-ray teams. </a:t>
            </a:r>
            <a:r>
              <a:rPr lang="en-US" b="1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Curies' daughter, Irene, was also jointly awarded the Nobel Prize in Chemistry alongside her husband, Frederic Joliot</a:t>
            </a:r>
            <a:r>
              <a:rPr lang="en-US" dirty="0">
                <a:solidFill>
                  <a:srgbClr val="2E2A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4005" y="2226061"/>
            <a:ext cx="1980905" cy="25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3;p5">
            <a:extLst>
              <a:ext uri="{FF2B5EF4-FFF2-40B4-BE49-F238E27FC236}">
                <a16:creationId xmlns:a16="http://schemas.microsoft.com/office/drawing/2014/main" id="{7A34AFB3-8BBF-FF0F-8CBE-7A8AC4F572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221;p10">
            <a:extLst>
              <a:ext uri="{FF2B5EF4-FFF2-40B4-BE49-F238E27FC236}">
                <a16:creationId xmlns:a16="http://schemas.microsoft.com/office/drawing/2014/main" id="{D9CFEB44-85D2-60D1-4146-1D041C12BC34}"/>
              </a:ext>
            </a:extLst>
          </p:cNvPr>
          <p:cNvGrpSpPr/>
          <p:nvPr/>
        </p:nvGrpSpPr>
        <p:grpSpPr>
          <a:xfrm>
            <a:off x="379744" y="1097770"/>
            <a:ext cx="11432503" cy="4501999"/>
            <a:chOff x="81710" y="1321259"/>
            <a:chExt cx="11902658" cy="4633116"/>
          </a:xfrm>
        </p:grpSpPr>
        <p:sp>
          <p:nvSpPr>
            <p:cNvPr id="8" name="Google Shape;222;p10">
              <a:extLst>
                <a:ext uri="{FF2B5EF4-FFF2-40B4-BE49-F238E27FC236}">
                  <a16:creationId xmlns:a16="http://schemas.microsoft.com/office/drawing/2014/main" id="{1EEDE172-E9A1-0BA5-0939-E711B55834D6}"/>
                </a:ext>
              </a:extLst>
            </p:cNvPr>
            <p:cNvSpPr/>
            <p:nvPr/>
          </p:nvSpPr>
          <p:spPr>
            <a:xfrm>
              <a:off x="8710003" y="1418136"/>
              <a:ext cx="1500446" cy="2733222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23;p10">
              <a:extLst>
                <a:ext uri="{FF2B5EF4-FFF2-40B4-BE49-F238E27FC236}">
                  <a16:creationId xmlns:a16="http://schemas.microsoft.com/office/drawing/2014/main" id="{231E6515-7845-DDBE-A1DD-DB75AB99CDD9}"/>
                </a:ext>
              </a:extLst>
            </p:cNvPr>
            <p:cNvSpPr/>
            <p:nvPr/>
          </p:nvSpPr>
          <p:spPr>
            <a:xfrm>
              <a:off x="6624284" y="1378613"/>
              <a:ext cx="2047804" cy="4424791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92D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24;p10">
              <a:extLst>
                <a:ext uri="{FF2B5EF4-FFF2-40B4-BE49-F238E27FC236}">
                  <a16:creationId xmlns:a16="http://schemas.microsoft.com/office/drawing/2014/main" id="{6B61B6F3-B8C4-B60C-CAD5-BA2B5B0831CE}"/>
                </a:ext>
              </a:extLst>
            </p:cNvPr>
            <p:cNvSpPr/>
            <p:nvPr/>
          </p:nvSpPr>
          <p:spPr>
            <a:xfrm>
              <a:off x="81710" y="2389719"/>
              <a:ext cx="1155069" cy="1700925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F796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225;p10" descr="StepTwo_Dissolution.gif">
              <a:extLst>
                <a:ext uri="{FF2B5EF4-FFF2-40B4-BE49-F238E27FC236}">
                  <a16:creationId xmlns:a16="http://schemas.microsoft.com/office/drawing/2014/main" id="{42745190-579B-CC50-BCCE-5BDF43679EA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8148"/>
            <a:stretch/>
          </p:blipFill>
          <p:spPr>
            <a:xfrm>
              <a:off x="6760641" y="2209552"/>
              <a:ext cx="1712176" cy="1605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26;p10">
              <a:extLst>
                <a:ext uri="{FF2B5EF4-FFF2-40B4-BE49-F238E27FC236}">
                  <a16:creationId xmlns:a16="http://schemas.microsoft.com/office/drawing/2014/main" id="{4AEFC09E-563F-FBED-BAFA-5FDE97F0A97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4055" t="21361" r="79410" b="47844"/>
            <a:stretch/>
          </p:blipFill>
          <p:spPr>
            <a:xfrm>
              <a:off x="150160" y="2814023"/>
              <a:ext cx="632630" cy="841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27;p10">
              <a:extLst>
                <a:ext uri="{FF2B5EF4-FFF2-40B4-BE49-F238E27FC236}">
                  <a16:creationId xmlns:a16="http://schemas.microsoft.com/office/drawing/2014/main" id="{59A5ED48-1918-ACDD-7AF7-8827052A693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3501" t="25035" r="24601" b="21936"/>
            <a:stretch/>
          </p:blipFill>
          <p:spPr>
            <a:xfrm>
              <a:off x="1516892" y="2224856"/>
              <a:ext cx="2629229" cy="1809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28;p10">
              <a:extLst>
                <a:ext uri="{FF2B5EF4-FFF2-40B4-BE49-F238E27FC236}">
                  <a16:creationId xmlns:a16="http://schemas.microsoft.com/office/drawing/2014/main" id="{9D41021A-18BD-E14E-D280-955E94D5DD8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58082" b="44490"/>
            <a:stretch/>
          </p:blipFill>
          <p:spPr>
            <a:xfrm>
              <a:off x="3033981" y="2505463"/>
              <a:ext cx="3504990" cy="1517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29;p10">
              <a:extLst>
                <a:ext uri="{FF2B5EF4-FFF2-40B4-BE49-F238E27FC236}">
                  <a16:creationId xmlns:a16="http://schemas.microsoft.com/office/drawing/2014/main" id="{237B7337-AC84-4C0B-68F5-F8A1B5C895C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2151" t="27833" r="72225" b="50370"/>
            <a:stretch/>
          </p:blipFill>
          <p:spPr>
            <a:xfrm>
              <a:off x="814891" y="2928762"/>
              <a:ext cx="470263" cy="595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30;p10">
              <a:extLst>
                <a:ext uri="{FF2B5EF4-FFF2-40B4-BE49-F238E27FC236}">
                  <a16:creationId xmlns:a16="http://schemas.microsoft.com/office/drawing/2014/main" id="{A1249091-6428-F38E-54DB-FB30FF7AE8A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2230" r="35494" b="23146"/>
            <a:stretch/>
          </p:blipFill>
          <p:spPr>
            <a:xfrm>
              <a:off x="6706749" y="3686473"/>
              <a:ext cx="1787862" cy="2016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31;p10">
              <a:extLst>
                <a:ext uri="{FF2B5EF4-FFF2-40B4-BE49-F238E27FC236}">
                  <a16:creationId xmlns:a16="http://schemas.microsoft.com/office/drawing/2014/main" id="{A5F6C51C-3887-51AA-7999-F4906042063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64503" r="16201"/>
            <a:stretch/>
          </p:blipFill>
          <p:spPr>
            <a:xfrm>
              <a:off x="8567982" y="2384762"/>
              <a:ext cx="1613197" cy="2733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32;p10">
              <a:extLst>
                <a:ext uri="{FF2B5EF4-FFF2-40B4-BE49-F238E27FC236}">
                  <a16:creationId xmlns:a16="http://schemas.microsoft.com/office/drawing/2014/main" id="{FAB2D205-A39D-8EAE-5095-E2CB3387E72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83798" t="18861"/>
            <a:stretch/>
          </p:blipFill>
          <p:spPr>
            <a:xfrm>
              <a:off x="10462194" y="2192787"/>
              <a:ext cx="1354751" cy="1750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33;p10">
              <a:extLst>
                <a:ext uri="{FF2B5EF4-FFF2-40B4-BE49-F238E27FC236}">
                  <a16:creationId xmlns:a16="http://schemas.microsoft.com/office/drawing/2014/main" id="{D67D65C7-4C93-2936-ECF7-32A1531C704C}"/>
                </a:ext>
              </a:extLst>
            </p:cNvPr>
            <p:cNvSpPr txBox="1"/>
            <p:nvPr/>
          </p:nvSpPr>
          <p:spPr>
            <a:xfrm>
              <a:off x="1431691" y="1555575"/>
              <a:ext cx="4993321" cy="475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it-IT" sz="24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Cyclotron Radioisotope production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34;p10">
              <a:extLst>
                <a:ext uri="{FF2B5EF4-FFF2-40B4-BE49-F238E27FC236}">
                  <a16:creationId xmlns:a16="http://schemas.microsoft.com/office/drawing/2014/main" id="{5AD7E4F2-1CA4-6B8D-4399-297234488BDB}"/>
                </a:ext>
              </a:extLst>
            </p:cNvPr>
            <p:cNvSpPr txBox="1"/>
            <p:nvPr/>
          </p:nvSpPr>
          <p:spPr>
            <a:xfrm>
              <a:off x="90914" y="2456121"/>
              <a:ext cx="1167900" cy="475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t-IT" sz="24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Target</a:t>
              </a:r>
              <a:endParaRPr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" name="Google Shape;235;p10">
              <a:extLst>
                <a:ext uri="{FF2B5EF4-FFF2-40B4-BE49-F238E27FC236}">
                  <a16:creationId xmlns:a16="http://schemas.microsoft.com/office/drawing/2014/main" id="{B271D7D5-42BC-64A9-B22E-558F385B5EAA}"/>
                </a:ext>
              </a:extLst>
            </p:cNvPr>
            <p:cNvSpPr txBox="1"/>
            <p:nvPr/>
          </p:nvSpPr>
          <p:spPr>
            <a:xfrm>
              <a:off x="3137816" y="2944828"/>
              <a:ext cx="1282500" cy="36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Irradiation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" name="Google Shape;236;p10">
              <a:extLst>
                <a:ext uri="{FF2B5EF4-FFF2-40B4-BE49-F238E27FC236}">
                  <a16:creationId xmlns:a16="http://schemas.microsoft.com/office/drawing/2014/main" id="{EC0AE4A1-F215-AED9-212A-4F9CAF98DB5E}"/>
                </a:ext>
              </a:extLst>
            </p:cNvPr>
            <p:cNvSpPr txBox="1"/>
            <p:nvPr/>
          </p:nvSpPr>
          <p:spPr>
            <a:xfrm>
              <a:off x="4300404" y="2555073"/>
              <a:ext cx="2124608" cy="538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Radioisotope of interest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Contaminants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3" name="Google Shape;237;p10">
              <a:extLst>
                <a:ext uri="{FF2B5EF4-FFF2-40B4-BE49-F238E27FC236}">
                  <a16:creationId xmlns:a16="http://schemas.microsoft.com/office/drawing/2014/main" id="{88E59FE5-B4D5-BB7B-4124-0A4B466E1C9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33824" t="70673" r="61787" b="22667"/>
            <a:stretch/>
          </p:blipFill>
          <p:spPr>
            <a:xfrm>
              <a:off x="5820932" y="2807273"/>
              <a:ext cx="623038" cy="252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38;p10">
              <a:extLst>
                <a:ext uri="{FF2B5EF4-FFF2-40B4-BE49-F238E27FC236}">
                  <a16:creationId xmlns:a16="http://schemas.microsoft.com/office/drawing/2014/main" id="{5EDB9422-A545-ABA4-888A-96C491A1D6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39341" t="64739" r="58725" b="27839"/>
            <a:stretch/>
          </p:blipFill>
          <p:spPr>
            <a:xfrm>
              <a:off x="6189713" y="2580194"/>
              <a:ext cx="275164" cy="2721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239;p10">
              <a:extLst>
                <a:ext uri="{FF2B5EF4-FFF2-40B4-BE49-F238E27FC236}">
                  <a16:creationId xmlns:a16="http://schemas.microsoft.com/office/drawing/2014/main" id="{829C0BAD-CCE7-F263-98D9-A64FF8DC5F03}"/>
                </a:ext>
              </a:extLst>
            </p:cNvPr>
            <p:cNvSpPr txBox="1"/>
            <p:nvPr/>
          </p:nvSpPr>
          <p:spPr>
            <a:xfrm>
              <a:off x="7188147" y="3915558"/>
              <a:ext cx="1256700" cy="307800"/>
            </a:xfrm>
            <a:prstGeom prst="rect">
              <a:avLst/>
            </a:prstGeom>
            <a:solidFill>
              <a:srgbClr val="FFD9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Dissolution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" name="Google Shape;240;p10">
              <a:extLst>
                <a:ext uri="{FF2B5EF4-FFF2-40B4-BE49-F238E27FC236}">
                  <a16:creationId xmlns:a16="http://schemas.microsoft.com/office/drawing/2014/main" id="{F975FBAB-3801-9A46-29D8-5BB5915F3FD2}"/>
                </a:ext>
              </a:extLst>
            </p:cNvPr>
            <p:cNvSpPr txBox="1"/>
            <p:nvPr/>
          </p:nvSpPr>
          <p:spPr>
            <a:xfrm>
              <a:off x="7170187" y="4462624"/>
              <a:ext cx="1337700" cy="523200"/>
            </a:xfrm>
            <a:prstGeom prst="rect">
              <a:avLst/>
            </a:prstGeom>
            <a:solidFill>
              <a:srgbClr val="98F2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Extraction/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separation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" name="Google Shape;241;p10">
              <a:extLst>
                <a:ext uri="{FF2B5EF4-FFF2-40B4-BE49-F238E27FC236}">
                  <a16:creationId xmlns:a16="http://schemas.microsoft.com/office/drawing/2014/main" id="{CAE6333C-31E9-E61E-420A-893CD469A5EA}"/>
                </a:ext>
              </a:extLst>
            </p:cNvPr>
            <p:cNvSpPr txBox="1"/>
            <p:nvPr/>
          </p:nvSpPr>
          <p:spPr>
            <a:xfrm>
              <a:off x="7121074" y="5118456"/>
              <a:ext cx="1337700" cy="523200"/>
            </a:xfrm>
            <a:prstGeom prst="rect">
              <a:avLst/>
            </a:prstGeom>
            <a:solidFill>
              <a:srgbClr val="96BB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Purification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" name="Google Shape;242;p10">
              <a:extLst>
                <a:ext uri="{FF2B5EF4-FFF2-40B4-BE49-F238E27FC236}">
                  <a16:creationId xmlns:a16="http://schemas.microsoft.com/office/drawing/2014/main" id="{81AC4C76-E13C-363D-E410-285DAEC22B43}"/>
                </a:ext>
              </a:extLst>
            </p:cNvPr>
            <p:cNvSpPr txBox="1"/>
            <p:nvPr/>
          </p:nvSpPr>
          <p:spPr>
            <a:xfrm>
              <a:off x="6544562" y="1514308"/>
              <a:ext cx="2207247" cy="855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it-IT" sz="24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Radiochemical processing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43;p10">
              <a:extLst>
                <a:ext uri="{FF2B5EF4-FFF2-40B4-BE49-F238E27FC236}">
                  <a16:creationId xmlns:a16="http://schemas.microsoft.com/office/drawing/2014/main" id="{91C6F15A-A315-8472-16D2-86C408BF9190}"/>
                </a:ext>
              </a:extLst>
            </p:cNvPr>
            <p:cNvSpPr txBox="1"/>
            <p:nvPr/>
          </p:nvSpPr>
          <p:spPr>
            <a:xfrm>
              <a:off x="8684221" y="1469919"/>
              <a:ext cx="15081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it-IT" sz="2400" b="1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Quality controls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44;p10">
              <a:extLst>
                <a:ext uri="{FF2B5EF4-FFF2-40B4-BE49-F238E27FC236}">
                  <a16:creationId xmlns:a16="http://schemas.microsoft.com/office/drawing/2014/main" id="{EBB3D198-28F9-6C31-8651-2150E854E292}"/>
                </a:ext>
              </a:extLst>
            </p:cNvPr>
            <p:cNvSpPr txBox="1"/>
            <p:nvPr/>
          </p:nvSpPr>
          <p:spPr>
            <a:xfrm>
              <a:off x="8744216" y="2490059"/>
              <a:ext cx="1374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Pure radioisotope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" name="Google Shape;245;p10">
              <a:extLst>
                <a:ext uri="{FF2B5EF4-FFF2-40B4-BE49-F238E27FC236}">
                  <a16:creationId xmlns:a16="http://schemas.microsoft.com/office/drawing/2014/main" id="{C755D046-A672-6AEC-1C63-03508261D0FE}"/>
                </a:ext>
              </a:extLst>
            </p:cNvPr>
            <p:cNvSpPr txBox="1"/>
            <p:nvPr/>
          </p:nvSpPr>
          <p:spPr>
            <a:xfrm>
              <a:off x="10248363" y="2979287"/>
              <a:ext cx="1736005" cy="9502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it-IT" sz="1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Radio-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it-IT" sz="1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pharmaceutical</a:t>
              </a:r>
              <a:r>
                <a:rPr lang="it-IT" sz="1800" b="0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it-IT" sz="1800" b="0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preparation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46;p10">
              <a:extLst>
                <a:ext uri="{FF2B5EF4-FFF2-40B4-BE49-F238E27FC236}">
                  <a16:creationId xmlns:a16="http://schemas.microsoft.com/office/drawing/2014/main" id="{FA36EB1E-0440-6521-890B-3384F57A175B}"/>
                </a:ext>
              </a:extLst>
            </p:cNvPr>
            <p:cNvSpPr txBox="1"/>
            <p:nvPr/>
          </p:nvSpPr>
          <p:spPr>
            <a:xfrm>
              <a:off x="10407962" y="1864801"/>
              <a:ext cx="1508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it-IT" sz="24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Labelling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47;p10">
              <a:extLst>
                <a:ext uri="{FF2B5EF4-FFF2-40B4-BE49-F238E27FC236}">
                  <a16:creationId xmlns:a16="http://schemas.microsoft.com/office/drawing/2014/main" id="{E3837DD9-DBB5-D834-CE3B-6452345F6C3B}"/>
                </a:ext>
              </a:extLst>
            </p:cNvPr>
            <p:cNvSpPr/>
            <p:nvPr/>
          </p:nvSpPr>
          <p:spPr>
            <a:xfrm>
              <a:off x="10260586" y="1841336"/>
              <a:ext cx="1723782" cy="2061278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267AB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" name="Google Shape;248;p10">
              <a:extLst>
                <a:ext uri="{FF2B5EF4-FFF2-40B4-BE49-F238E27FC236}">
                  <a16:creationId xmlns:a16="http://schemas.microsoft.com/office/drawing/2014/main" id="{A798405C-39D0-DCF9-3D11-2F5AA23BC2D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767" t="2289" r="1609" b="3539"/>
            <a:stretch/>
          </p:blipFill>
          <p:spPr>
            <a:xfrm>
              <a:off x="3465665" y="4683359"/>
              <a:ext cx="2099750" cy="11413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249;p10">
              <a:extLst>
                <a:ext uri="{FF2B5EF4-FFF2-40B4-BE49-F238E27FC236}">
                  <a16:creationId xmlns:a16="http://schemas.microsoft.com/office/drawing/2014/main" id="{B0445A53-42A4-E92B-F229-E75D3F4C2DE0}"/>
                </a:ext>
              </a:extLst>
            </p:cNvPr>
            <p:cNvSpPr/>
            <p:nvPr/>
          </p:nvSpPr>
          <p:spPr>
            <a:xfrm>
              <a:off x="3286541" y="4311920"/>
              <a:ext cx="2506765" cy="1553164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0;p10">
              <a:extLst>
                <a:ext uri="{FF2B5EF4-FFF2-40B4-BE49-F238E27FC236}">
                  <a16:creationId xmlns:a16="http://schemas.microsoft.com/office/drawing/2014/main" id="{B0AF3E44-7FDC-06D3-043C-B285B2A98230}"/>
                </a:ext>
              </a:extLst>
            </p:cNvPr>
            <p:cNvSpPr/>
            <p:nvPr/>
          </p:nvSpPr>
          <p:spPr>
            <a:xfrm>
              <a:off x="3273264" y="4289300"/>
              <a:ext cx="2506765" cy="3800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Nuclear</a:t>
              </a:r>
              <a:r>
                <a:rPr lang="it-IT" sz="1800" b="1" i="0" u="none" strike="noStrike" cap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it-IT" sz="1800" b="1" i="0" u="none" strike="noStrike" cap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physics</a:t>
              </a:r>
              <a:endParaRPr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" name="Google Shape;251;p10">
              <a:extLst>
                <a:ext uri="{FF2B5EF4-FFF2-40B4-BE49-F238E27FC236}">
                  <a16:creationId xmlns:a16="http://schemas.microsoft.com/office/drawing/2014/main" id="{B7E01C82-9D2E-E106-84C4-77C61F5B8CAE}"/>
                </a:ext>
              </a:extLst>
            </p:cNvPr>
            <p:cNvSpPr/>
            <p:nvPr/>
          </p:nvSpPr>
          <p:spPr>
            <a:xfrm>
              <a:off x="1271951" y="1321259"/>
              <a:ext cx="5306654" cy="4633116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" name="Google Shape;252;p10" descr="A picture containing different, many, clock&#10;&#10;Description automatically generated">
              <a:extLst>
                <a:ext uri="{FF2B5EF4-FFF2-40B4-BE49-F238E27FC236}">
                  <a16:creationId xmlns:a16="http://schemas.microsoft.com/office/drawing/2014/main" id="{FD87393A-1A13-7231-FA1C-BD8F3C91B15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702" t="41826" r="93352" b="37143"/>
            <a:stretch/>
          </p:blipFill>
          <p:spPr>
            <a:xfrm>
              <a:off x="278384" y="2881821"/>
              <a:ext cx="504406" cy="924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53;p10" descr="A picture containing different, many, clock&#10;&#10;Description automatically generated">
              <a:extLst>
                <a:ext uri="{FF2B5EF4-FFF2-40B4-BE49-F238E27FC236}">
                  <a16:creationId xmlns:a16="http://schemas.microsoft.com/office/drawing/2014/main" id="{6F203F9E-C68A-4BF4-3A66-F5C2EE68EF3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702" t="41826" r="93352" b="37143"/>
            <a:stretch/>
          </p:blipFill>
          <p:spPr>
            <a:xfrm>
              <a:off x="4269225" y="3171422"/>
              <a:ext cx="562079" cy="9940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254;p10">
              <a:extLst>
                <a:ext uri="{FF2B5EF4-FFF2-40B4-BE49-F238E27FC236}">
                  <a16:creationId xmlns:a16="http://schemas.microsoft.com/office/drawing/2014/main" id="{8AF83D4B-8694-E902-789C-83E95FA87BF4}"/>
                </a:ext>
              </a:extLst>
            </p:cNvPr>
            <p:cNvSpPr txBox="1"/>
            <p:nvPr/>
          </p:nvSpPr>
          <p:spPr>
            <a:xfrm>
              <a:off x="3722137" y="3838362"/>
              <a:ext cx="195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Target activation</a:t>
              </a:r>
              <a:endPara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41" name="Google Shape;256;p10">
            <a:extLst>
              <a:ext uri="{FF2B5EF4-FFF2-40B4-BE49-F238E27FC236}">
                <a16:creationId xmlns:a16="http://schemas.microsoft.com/office/drawing/2014/main" id="{D38C7492-061D-CECF-2CAA-A892FE8D38C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2786" y="4166481"/>
            <a:ext cx="2723853" cy="217309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glow rad="101600">
              <a:srgbClr val="FFDC5D">
                <a:alpha val="85000"/>
              </a:srgbClr>
            </a:glow>
          </a:effectLst>
        </p:spPr>
      </p:pic>
      <p:sp>
        <p:nvSpPr>
          <p:cNvPr id="45" name="Google Shape;125;p3">
            <a:extLst>
              <a:ext uri="{FF2B5EF4-FFF2-40B4-BE49-F238E27FC236}">
                <a16:creationId xmlns:a16="http://schemas.microsoft.com/office/drawing/2014/main" id="{4E348CDE-D3F7-04F1-B52A-5C4900CB9963}"/>
              </a:ext>
            </a:extLst>
          </p:cNvPr>
          <p:cNvSpPr txBox="1"/>
          <p:nvPr/>
        </p:nvSpPr>
        <p:spPr>
          <a:xfrm>
            <a:off x="949468" y="-23503"/>
            <a:ext cx="10261617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LARAMED: Production steps</a:t>
            </a:r>
            <a:endParaRPr sz="4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374;p8">
            <a:extLst>
              <a:ext uri="{FF2B5EF4-FFF2-40B4-BE49-F238E27FC236}">
                <a16:creationId xmlns:a16="http://schemas.microsoft.com/office/drawing/2014/main" id="{AA08538A-0B24-A362-02AB-588996D602F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4A55F5B5-AEEB-DFD4-412A-2FC5E561EC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944" t="3715" r="32818"/>
          <a:stretch/>
        </p:blipFill>
        <p:spPr>
          <a:xfrm>
            <a:off x="2534940" y="4334179"/>
            <a:ext cx="780194" cy="90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125;p3">
            <a:extLst>
              <a:ext uri="{FF2B5EF4-FFF2-40B4-BE49-F238E27FC236}">
                <a16:creationId xmlns:a16="http://schemas.microsoft.com/office/drawing/2014/main" id="{4E348CDE-D3F7-04F1-B52A-5C4900CB9963}"/>
              </a:ext>
            </a:extLst>
          </p:cNvPr>
          <p:cNvSpPr txBox="1"/>
          <p:nvPr/>
        </p:nvSpPr>
        <p:spPr>
          <a:xfrm>
            <a:off x="934465" y="-44907"/>
            <a:ext cx="10157907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LARAMED facility</a:t>
            </a:r>
            <a:endParaRPr sz="4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270;p11">
            <a:extLst>
              <a:ext uri="{FF2B5EF4-FFF2-40B4-BE49-F238E27FC236}">
                <a16:creationId xmlns:a16="http://schemas.microsoft.com/office/drawing/2014/main" id="{B99DA55E-B463-F92A-832D-2B6FD193DDD3}"/>
              </a:ext>
            </a:extLst>
          </p:cNvPr>
          <p:cNvSpPr/>
          <p:nvPr/>
        </p:nvSpPr>
        <p:spPr>
          <a:xfrm>
            <a:off x="8420781" y="748213"/>
            <a:ext cx="2688680" cy="1581087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271;p11" descr="A picture containing indoor&#10;&#10;Description automatically generated">
            <a:extLst>
              <a:ext uri="{FF2B5EF4-FFF2-40B4-BE49-F238E27FC236}">
                <a16:creationId xmlns:a16="http://schemas.microsoft.com/office/drawing/2014/main" id="{A9D7FEA2-335E-B94B-E741-C3A5FE2401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810" y="748213"/>
            <a:ext cx="2664000" cy="77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72;p11" descr="A picture containing indoor, wall, ceiling, floor&#10;&#10;Description automatically generated">
            <a:extLst>
              <a:ext uri="{FF2B5EF4-FFF2-40B4-BE49-F238E27FC236}">
                <a16:creationId xmlns:a16="http://schemas.microsoft.com/office/drawing/2014/main" id="{0FB2BF47-E404-C35A-9127-FF9A48CE3F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2810" y="1540301"/>
            <a:ext cx="2664000" cy="77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78;p11">
            <a:extLst>
              <a:ext uri="{FF2B5EF4-FFF2-40B4-BE49-F238E27FC236}">
                <a16:creationId xmlns:a16="http://schemas.microsoft.com/office/drawing/2014/main" id="{888CC636-C3F5-47FB-4E49-0563761583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02534" y="566005"/>
            <a:ext cx="3057418" cy="363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79;p11">
            <a:extLst>
              <a:ext uri="{FF2B5EF4-FFF2-40B4-BE49-F238E27FC236}">
                <a16:creationId xmlns:a16="http://schemas.microsoft.com/office/drawing/2014/main" id="{1F443C12-70A4-FC0D-D4BD-DFDDEE06FD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582"/>
          <a:stretch/>
        </p:blipFill>
        <p:spPr>
          <a:xfrm>
            <a:off x="4719614" y="1224513"/>
            <a:ext cx="3637016" cy="326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80;p11">
            <a:extLst>
              <a:ext uri="{FF2B5EF4-FFF2-40B4-BE49-F238E27FC236}">
                <a16:creationId xmlns:a16="http://schemas.microsoft.com/office/drawing/2014/main" id="{396C5976-9AA2-3DF6-14C6-7C4C6A813D8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9639" t="1" r="21826" b="22226"/>
          <a:stretch/>
        </p:blipFill>
        <p:spPr>
          <a:xfrm>
            <a:off x="335754" y="4209372"/>
            <a:ext cx="2962276" cy="193675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9" name="Google Shape;281;p11">
            <a:extLst>
              <a:ext uri="{FF2B5EF4-FFF2-40B4-BE49-F238E27FC236}">
                <a16:creationId xmlns:a16="http://schemas.microsoft.com/office/drawing/2014/main" id="{5CC6DA73-C443-B062-2A70-53931C024AE9}"/>
              </a:ext>
            </a:extLst>
          </p:cNvPr>
          <p:cNvCxnSpPr/>
          <p:nvPr/>
        </p:nvCxnSpPr>
        <p:spPr>
          <a:xfrm rot="10800000" flipH="1">
            <a:off x="335754" y="2588155"/>
            <a:ext cx="1589318" cy="16212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" name="Google Shape;282;p11">
            <a:extLst>
              <a:ext uri="{FF2B5EF4-FFF2-40B4-BE49-F238E27FC236}">
                <a16:creationId xmlns:a16="http://schemas.microsoft.com/office/drawing/2014/main" id="{BBCEA784-E22E-3F9C-5C43-73A2C95EF093}"/>
              </a:ext>
            </a:extLst>
          </p:cNvPr>
          <p:cNvCxnSpPr/>
          <p:nvPr/>
        </p:nvCxnSpPr>
        <p:spPr>
          <a:xfrm rot="10800000">
            <a:off x="2195994" y="2600977"/>
            <a:ext cx="1102037" cy="160839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283;p11">
            <a:extLst>
              <a:ext uri="{FF2B5EF4-FFF2-40B4-BE49-F238E27FC236}">
                <a16:creationId xmlns:a16="http://schemas.microsoft.com/office/drawing/2014/main" id="{1424C3C3-09F7-51B4-2B28-C8EB70F342CB}"/>
              </a:ext>
            </a:extLst>
          </p:cNvPr>
          <p:cNvSpPr/>
          <p:nvPr/>
        </p:nvSpPr>
        <p:spPr>
          <a:xfrm>
            <a:off x="1279847" y="1101075"/>
            <a:ext cx="484312" cy="814811"/>
          </a:xfrm>
          <a:prstGeom prst="rect">
            <a:avLst/>
          </a:prstGeom>
          <a:noFill/>
          <a:ln w="1905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284;p11">
            <a:extLst>
              <a:ext uri="{FF2B5EF4-FFF2-40B4-BE49-F238E27FC236}">
                <a16:creationId xmlns:a16="http://schemas.microsoft.com/office/drawing/2014/main" id="{BF6111F7-CED1-5C9E-A5E3-C202AED73FE5}"/>
              </a:ext>
            </a:extLst>
          </p:cNvPr>
          <p:cNvSpPr/>
          <p:nvPr/>
        </p:nvSpPr>
        <p:spPr>
          <a:xfrm>
            <a:off x="5052948" y="2792640"/>
            <a:ext cx="641791" cy="1304886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" name="Google Shape;285;p11">
            <a:extLst>
              <a:ext uri="{FF2B5EF4-FFF2-40B4-BE49-F238E27FC236}">
                <a16:creationId xmlns:a16="http://schemas.microsoft.com/office/drawing/2014/main" id="{5888C191-D41F-7432-281B-38B8F8D61554}"/>
              </a:ext>
            </a:extLst>
          </p:cNvPr>
          <p:cNvCxnSpPr>
            <a:stCxn id="64" idx="1"/>
            <a:endCxn id="52" idx="3"/>
          </p:cNvCxnSpPr>
          <p:nvPr/>
        </p:nvCxnSpPr>
        <p:spPr>
          <a:xfrm rot="10800000">
            <a:off x="5694860" y="3445199"/>
            <a:ext cx="2730600" cy="9411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4" name="Google Shape;287;p11">
            <a:extLst>
              <a:ext uri="{FF2B5EF4-FFF2-40B4-BE49-F238E27FC236}">
                <a16:creationId xmlns:a16="http://schemas.microsoft.com/office/drawing/2014/main" id="{DEEE971A-CCF8-D8BE-31B1-F396EF2285EA}"/>
              </a:ext>
            </a:extLst>
          </p:cNvPr>
          <p:cNvGrpSpPr/>
          <p:nvPr/>
        </p:nvGrpSpPr>
        <p:grpSpPr>
          <a:xfrm>
            <a:off x="8416340" y="2520657"/>
            <a:ext cx="2705152" cy="3730677"/>
            <a:chOff x="9053930" y="2447895"/>
            <a:chExt cx="2705152" cy="3730677"/>
          </a:xfrm>
        </p:grpSpPr>
        <p:grpSp>
          <p:nvGrpSpPr>
            <p:cNvPr id="55" name="Google Shape;288;p11">
              <a:extLst>
                <a:ext uri="{FF2B5EF4-FFF2-40B4-BE49-F238E27FC236}">
                  <a16:creationId xmlns:a16="http://schemas.microsoft.com/office/drawing/2014/main" id="{5270558B-A4DA-BB45-B3D6-F38F617E5594}"/>
                </a:ext>
              </a:extLst>
            </p:cNvPr>
            <p:cNvGrpSpPr/>
            <p:nvPr/>
          </p:nvGrpSpPr>
          <p:grpSpPr>
            <a:xfrm>
              <a:off x="9053930" y="2447895"/>
              <a:ext cx="2705152" cy="3730677"/>
              <a:chOff x="9220517" y="2896147"/>
              <a:chExt cx="2936838" cy="3931111"/>
            </a:xfrm>
          </p:grpSpPr>
          <p:pic>
            <p:nvPicPr>
              <p:cNvPr id="57" name="Google Shape;289;p11">
                <a:extLst>
                  <a:ext uri="{FF2B5EF4-FFF2-40B4-BE49-F238E27FC236}">
                    <a16:creationId xmlns:a16="http://schemas.microsoft.com/office/drawing/2014/main" id="{E9054A2F-FD56-6A68-34A9-057AF9C33E4E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5400000">
                <a:off x="10455683" y="5116037"/>
                <a:ext cx="1936326" cy="14670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Google Shape;290;p11">
                <a:extLst>
                  <a:ext uri="{FF2B5EF4-FFF2-40B4-BE49-F238E27FC236}">
                    <a16:creationId xmlns:a16="http://schemas.microsoft.com/office/drawing/2014/main" id="{EFC0C10F-BA08-720D-70D6-E01DB1B6374D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-295" t="29276" b="20605"/>
              <a:stretch/>
            </p:blipFill>
            <p:spPr>
              <a:xfrm rot="5400000">
                <a:off x="8988337" y="5125094"/>
                <a:ext cx="1942676" cy="144255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9" name="Google Shape;291;p11">
                <a:extLst>
                  <a:ext uri="{FF2B5EF4-FFF2-40B4-BE49-F238E27FC236}">
                    <a16:creationId xmlns:a16="http://schemas.microsoft.com/office/drawing/2014/main" id="{C31F9579-76BD-BBB7-9487-7B0909525C9F}"/>
                  </a:ext>
                </a:extLst>
              </p:cNvPr>
              <p:cNvGrpSpPr/>
              <p:nvPr/>
            </p:nvGrpSpPr>
            <p:grpSpPr>
              <a:xfrm>
                <a:off x="9220517" y="2896147"/>
                <a:ext cx="2931740" cy="3921562"/>
                <a:chOff x="8953025" y="4711771"/>
                <a:chExt cx="3068465" cy="4083313"/>
              </a:xfrm>
            </p:grpSpPr>
            <p:grpSp>
              <p:nvGrpSpPr>
                <p:cNvPr id="61" name="Google Shape;292;p11">
                  <a:extLst>
                    <a:ext uri="{FF2B5EF4-FFF2-40B4-BE49-F238E27FC236}">
                      <a16:creationId xmlns:a16="http://schemas.microsoft.com/office/drawing/2014/main" id="{2FBD9F35-97E3-4D42-9789-DA63B8972132}"/>
                    </a:ext>
                  </a:extLst>
                </p:cNvPr>
                <p:cNvGrpSpPr/>
                <p:nvPr/>
              </p:nvGrpSpPr>
              <p:grpSpPr>
                <a:xfrm>
                  <a:off x="10481572" y="4711771"/>
                  <a:ext cx="1539918" cy="2057178"/>
                  <a:chOff x="3670237" y="1142635"/>
                  <a:chExt cx="3775177" cy="5043265"/>
                </a:xfrm>
              </p:grpSpPr>
              <p:pic>
                <p:nvPicPr>
                  <p:cNvPr id="65" name="Google Shape;293;p11">
                    <a:extLst>
                      <a:ext uri="{FF2B5EF4-FFF2-40B4-BE49-F238E27FC236}">
                        <a16:creationId xmlns:a16="http://schemas.microsoft.com/office/drawing/2014/main" id="{3B45FBDA-DEA2-070E-4886-9DDA64DA0451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/>
                  <a:stretch/>
                </p:blipFill>
                <p:spPr>
                  <a:xfrm>
                    <a:off x="3681227" y="1168641"/>
                    <a:ext cx="3764187" cy="50172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66" name="Google Shape;294;p11">
                    <a:extLst>
                      <a:ext uri="{FF2B5EF4-FFF2-40B4-BE49-F238E27FC236}">
                        <a16:creationId xmlns:a16="http://schemas.microsoft.com/office/drawing/2014/main" id="{0821369D-6994-0017-E497-F001782FC74D}"/>
                      </a:ext>
                    </a:extLst>
                  </p:cNvPr>
                  <p:cNvSpPr txBox="1"/>
                  <p:nvPr/>
                </p:nvSpPr>
                <p:spPr>
                  <a:xfrm>
                    <a:off x="3670237" y="1142635"/>
                    <a:ext cx="3742373" cy="67907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lang="it-IT" sz="12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Pass box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62" name="Google Shape;295;p11">
                  <a:extLst>
                    <a:ext uri="{FF2B5EF4-FFF2-40B4-BE49-F238E27FC236}">
                      <a16:creationId xmlns:a16="http://schemas.microsoft.com/office/drawing/2014/main" id="{1DD8B38F-472E-8A6B-279F-7B99950E2D8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8955034" y="4722380"/>
                  <a:ext cx="1526538" cy="20465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3" name="Google Shape;296;p11">
                  <a:extLst>
                    <a:ext uri="{FF2B5EF4-FFF2-40B4-BE49-F238E27FC236}">
                      <a16:creationId xmlns:a16="http://schemas.microsoft.com/office/drawing/2014/main" id="{30E3E4BB-D13E-9A7A-F0E5-D07CEDAD4F10}"/>
                    </a:ext>
                  </a:extLst>
                </p:cNvPr>
                <p:cNvSpPr txBox="1"/>
                <p:nvPr/>
              </p:nvSpPr>
              <p:spPr>
                <a:xfrm>
                  <a:off x="8953025" y="6491950"/>
                  <a:ext cx="1502641" cy="288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it-IT" sz="12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Central corridor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286;p11">
                  <a:extLst>
                    <a:ext uri="{FF2B5EF4-FFF2-40B4-BE49-F238E27FC236}">
                      <a16:creationId xmlns:a16="http://schemas.microsoft.com/office/drawing/2014/main" id="{6DD3E8CC-924C-3CCD-DF88-3E41653FB3E9}"/>
                    </a:ext>
                  </a:extLst>
                </p:cNvPr>
                <p:cNvSpPr/>
                <p:nvPr/>
              </p:nvSpPr>
              <p:spPr>
                <a:xfrm>
                  <a:off x="8963388" y="4722379"/>
                  <a:ext cx="3055084" cy="4072705"/>
                </a:xfrm>
                <a:prstGeom prst="rect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0" name="Google Shape;297;p11">
                <a:extLst>
                  <a:ext uri="{FF2B5EF4-FFF2-40B4-BE49-F238E27FC236}">
                    <a16:creationId xmlns:a16="http://schemas.microsoft.com/office/drawing/2014/main" id="{261B051C-BA43-E40B-164A-A97748E09A0B}"/>
                  </a:ext>
                </a:extLst>
              </p:cNvPr>
              <p:cNvSpPr txBox="1"/>
              <p:nvPr/>
            </p:nvSpPr>
            <p:spPr>
              <a:xfrm>
                <a:off x="9447209" y="6535377"/>
                <a:ext cx="1208994" cy="2918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it-IT" sz="12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Hot Cell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" name="Google Shape;298;p11">
              <a:extLst>
                <a:ext uri="{FF2B5EF4-FFF2-40B4-BE49-F238E27FC236}">
                  <a16:creationId xmlns:a16="http://schemas.microsoft.com/office/drawing/2014/main" id="{9EBAF40C-A26B-6232-919B-A417CF9C6ECC}"/>
                </a:ext>
              </a:extLst>
            </p:cNvPr>
            <p:cNvSpPr txBox="1"/>
            <p:nvPr/>
          </p:nvSpPr>
          <p:spPr>
            <a:xfrm>
              <a:off x="9074841" y="4122727"/>
              <a:ext cx="2664858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RILAB Radiochemistry labs 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67" name="Google Shape;299;p11">
            <a:extLst>
              <a:ext uri="{FF2B5EF4-FFF2-40B4-BE49-F238E27FC236}">
                <a16:creationId xmlns:a16="http://schemas.microsoft.com/office/drawing/2014/main" id="{CA6F315B-60AD-D521-1DFC-2D6C44838160}"/>
              </a:ext>
            </a:extLst>
          </p:cNvPr>
          <p:cNvCxnSpPr>
            <a:stCxn id="68" idx="0"/>
          </p:cNvCxnSpPr>
          <p:nvPr/>
        </p:nvCxnSpPr>
        <p:spPr>
          <a:xfrm rot="10800000">
            <a:off x="1734319" y="1861472"/>
            <a:ext cx="3380700" cy="2689200"/>
          </a:xfrm>
          <a:prstGeom prst="straightConnector1">
            <a:avLst/>
          </a:prstGeom>
          <a:noFill/>
          <a:ln w="9525" cap="flat" cmpd="sng">
            <a:solidFill>
              <a:srgbClr val="9B320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8" name="Google Shape;300;p11">
            <a:extLst>
              <a:ext uri="{FF2B5EF4-FFF2-40B4-BE49-F238E27FC236}">
                <a16:creationId xmlns:a16="http://schemas.microsoft.com/office/drawing/2014/main" id="{B9D980CC-1326-273D-A9EF-2F0C62A207C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b="994"/>
          <a:stretch/>
        </p:blipFill>
        <p:spPr>
          <a:xfrm>
            <a:off x="3468539" y="4550672"/>
            <a:ext cx="3292960" cy="1595456"/>
          </a:xfrm>
          <a:prstGeom prst="rect">
            <a:avLst/>
          </a:prstGeom>
          <a:noFill/>
          <a:ln w="22225" cap="flat" cmpd="sng">
            <a:solidFill>
              <a:srgbClr val="9B320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" name="Google Shape;301;p11">
            <a:extLst>
              <a:ext uri="{FF2B5EF4-FFF2-40B4-BE49-F238E27FC236}">
                <a16:creationId xmlns:a16="http://schemas.microsoft.com/office/drawing/2014/main" id="{3C005ABC-1A0A-BEA0-AAC3-B2E8E2CAFBBE}"/>
              </a:ext>
            </a:extLst>
          </p:cNvPr>
          <p:cNvSpPr txBox="1"/>
          <p:nvPr/>
        </p:nvSpPr>
        <p:spPr>
          <a:xfrm>
            <a:off x="3436146" y="5892527"/>
            <a:ext cx="9248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Bunker A9c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302;p11">
            <a:extLst>
              <a:ext uri="{FF2B5EF4-FFF2-40B4-BE49-F238E27FC236}">
                <a16:creationId xmlns:a16="http://schemas.microsoft.com/office/drawing/2014/main" id="{1EBC76BF-9A26-5F78-EA3A-87BCB7DCC67A}"/>
              </a:ext>
            </a:extLst>
          </p:cNvPr>
          <p:cNvSpPr txBox="1"/>
          <p:nvPr/>
        </p:nvSpPr>
        <p:spPr>
          <a:xfrm>
            <a:off x="291023" y="5901572"/>
            <a:ext cx="8018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Cyclotron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303;p11">
            <a:extLst>
              <a:ext uri="{FF2B5EF4-FFF2-40B4-BE49-F238E27FC236}">
                <a16:creationId xmlns:a16="http://schemas.microsoft.com/office/drawing/2014/main" id="{ECB0FD63-40D9-7455-4477-76BD189C44C7}"/>
              </a:ext>
            </a:extLst>
          </p:cNvPr>
          <p:cNvSpPr/>
          <p:nvPr/>
        </p:nvSpPr>
        <p:spPr>
          <a:xfrm rot="5400000">
            <a:off x="6729464" y="1221196"/>
            <a:ext cx="360932" cy="1368152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" name="Google Shape;304;p11">
            <a:extLst>
              <a:ext uri="{FF2B5EF4-FFF2-40B4-BE49-F238E27FC236}">
                <a16:creationId xmlns:a16="http://schemas.microsoft.com/office/drawing/2014/main" id="{D1F293E1-381A-0D22-2D40-A0BCE72E117E}"/>
              </a:ext>
            </a:extLst>
          </p:cNvPr>
          <p:cNvCxnSpPr>
            <a:stCxn id="42" idx="1"/>
            <a:endCxn id="71" idx="3"/>
          </p:cNvCxnSpPr>
          <p:nvPr/>
        </p:nvCxnSpPr>
        <p:spPr>
          <a:xfrm flipH="1">
            <a:off x="6909981" y="1538757"/>
            <a:ext cx="1510800" cy="5469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" name="Google Shape;305;p11">
            <a:extLst>
              <a:ext uri="{FF2B5EF4-FFF2-40B4-BE49-F238E27FC236}">
                <a16:creationId xmlns:a16="http://schemas.microsoft.com/office/drawing/2014/main" id="{21457605-9A67-9D35-8696-B7E29A2F0B93}"/>
              </a:ext>
            </a:extLst>
          </p:cNvPr>
          <p:cNvSpPr txBox="1"/>
          <p:nvPr/>
        </p:nvSpPr>
        <p:spPr>
          <a:xfrm>
            <a:off x="8428372" y="1369902"/>
            <a:ext cx="266400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RILAB chemistry / targetry labs </a:t>
            </a: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" name="Google Shape;183;p5">
            <a:extLst>
              <a:ext uri="{FF2B5EF4-FFF2-40B4-BE49-F238E27FC236}">
                <a16:creationId xmlns:a16="http://schemas.microsoft.com/office/drawing/2014/main" id="{68B5EDDC-B106-A2BD-5101-1C2796BC948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374;p8">
            <a:extLst>
              <a:ext uri="{FF2B5EF4-FFF2-40B4-BE49-F238E27FC236}">
                <a16:creationId xmlns:a16="http://schemas.microsoft.com/office/drawing/2014/main" id="{75D896C7-C654-BF81-A5C1-ABEB78DA982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61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3;p5">
            <a:extLst>
              <a:ext uri="{FF2B5EF4-FFF2-40B4-BE49-F238E27FC236}">
                <a16:creationId xmlns:a16="http://schemas.microsoft.com/office/drawing/2014/main" id="{711685B8-1F65-4F44-DC44-EE2F420B68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5;p3">
            <a:extLst>
              <a:ext uri="{FF2B5EF4-FFF2-40B4-BE49-F238E27FC236}">
                <a16:creationId xmlns:a16="http://schemas.microsoft.com/office/drawing/2014/main" id="{0C72E924-93AF-2596-4118-43AF45D389AB}"/>
              </a:ext>
            </a:extLst>
          </p:cNvPr>
          <p:cNvSpPr txBox="1"/>
          <p:nvPr/>
        </p:nvSpPr>
        <p:spPr>
          <a:xfrm>
            <a:off x="790693" y="-44907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LARAMED projects &amp; network</a:t>
            </a:r>
            <a:endParaRPr sz="4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320;p12">
            <a:extLst>
              <a:ext uri="{FF2B5EF4-FFF2-40B4-BE49-F238E27FC236}">
                <a16:creationId xmlns:a16="http://schemas.microsoft.com/office/drawing/2014/main" id="{A13BD571-C357-6DB7-0C1F-8623D37DEF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4361"/>
          <a:stretch/>
        </p:blipFill>
        <p:spPr>
          <a:xfrm>
            <a:off x="9328974" y="971522"/>
            <a:ext cx="2089506" cy="1007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321;p12">
            <a:extLst>
              <a:ext uri="{FF2B5EF4-FFF2-40B4-BE49-F238E27FC236}">
                <a16:creationId xmlns:a16="http://schemas.microsoft.com/office/drawing/2014/main" id="{DDE74F03-1AB6-EC91-CA6F-3B9DFCBD3E5D}"/>
              </a:ext>
            </a:extLst>
          </p:cNvPr>
          <p:cNvGrpSpPr/>
          <p:nvPr/>
        </p:nvGrpSpPr>
        <p:grpSpPr>
          <a:xfrm>
            <a:off x="6895135" y="1019763"/>
            <a:ext cx="1425603" cy="1385054"/>
            <a:chOff x="8805917" y="2516135"/>
            <a:chExt cx="1138594" cy="1144881"/>
          </a:xfrm>
        </p:grpSpPr>
        <p:pic>
          <p:nvPicPr>
            <p:cNvPr id="10" name="Google Shape;322;p12" descr="379 2 Puzzle Pieces Illustrations &amp; Clip Art - iStock">
              <a:extLst>
                <a:ext uri="{FF2B5EF4-FFF2-40B4-BE49-F238E27FC236}">
                  <a16:creationId xmlns:a16="http://schemas.microsoft.com/office/drawing/2014/main" id="{4E0E0C63-3E77-778F-3095-B1070B78610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9196" t="8971" r="8910" b="8683"/>
            <a:stretch/>
          </p:blipFill>
          <p:spPr>
            <a:xfrm>
              <a:off x="8805917" y="2516135"/>
              <a:ext cx="1138594" cy="1144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23;p12">
              <a:extLst>
                <a:ext uri="{FF2B5EF4-FFF2-40B4-BE49-F238E27FC236}">
                  <a16:creationId xmlns:a16="http://schemas.microsoft.com/office/drawing/2014/main" id="{CD6EDAF7-82CD-CB31-248E-BE18CECAABA4}"/>
                </a:ext>
              </a:extLst>
            </p:cNvPr>
            <p:cNvSpPr txBox="1"/>
            <p:nvPr/>
          </p:nvSpPr>
          <p:spPr>
            <a:xfrm rot="-2921445">
              <a:off x="8864782" y="3096989"/>
              <a:ext cx="64503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64</a:t>
              </a:r>
              <a:r>
                <a:rPr lang="it-IT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24;p12">
              <a:extLst>
                <a:ext uri="{FF2B5EF4-FFF2-40B4-BE49-F238E27FC236}">
                  <a16:creationId xmlns:a16="http://schemas.microsoft.com/office/drawing/2014/main" id="{691B910A-D8A7-E481-1BBD-8CDD01889CC6}"/>
                </a:ext>
              </a:extLst>
            </p:cNvPr>
            <p:cNvSpPr txBox="1"/>
            <p:nvPr/>
          </p:nvSpPr>
          <p:spPr>
            <a:xfrm rot="2456841">
              <a:off x="9227363" y="2723367"/>
              <a:ext cx="64503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67</a:t>
              </a:r>
              <a:r>
                <a:rPr lang="it-IT" sz="16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325;p12">
            <a:extLst>
              <a:ext uri="{FF2B5EF4-FFF2-40B4-BE49-F238E27FC236}">
                <a16:creationId xmlns:a16="http://schemas.microsoft.com/office/drawing/2014/main" id="{45DD99C1-EFB2-36F7-718A-7A7A173DBE18}"/>
              </a:ext>
            </a:extLst>
          </p:cNvPr>
          <p:cNvGrpSpPr/>
          <p:nvPr/>
        </p:nvGrpSpPr>
        <p:grpSpPr>
          <a:xfrm>
            <a:off x="5359286" y="916201"/>
            <a:ext cx="1318396" cy="1429293"/>
            <a:chOff x="7902191" y="1091454"/>
            <a:chExt cx="1318396" cy="1429293"/>
          </a:xfrm>
        </p:grpSpPr>
        <p:pic>
          <p:nvPicPr>
            <p:cNvPr id="14" name="Google Shape;326;p12" descr="Pezzo singolo puzzle rosso Foto Stock, Pezzo singolo puzzle rosso Immagini  | Depositphotos">
              <a:extLst>
                <a:ext uri="{FF2B5EF4-FFF2-40B4-BE49-F238E27FC236}">
                  <a16:creationId xmlns:a16="http://schemas.microsoft.com/office/drawing/2014/main" id="{7ADB69ED-3FB2-17E5-400B-35DF3B1DA78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9501" t="8990" r="9846"/>
            <a:stretch/>
          </p:blipFill>
          <p:spPr>
            <a:xfrm>
              <a:off x="7902191" y="1091454"/>
              <a:ext cx="1318396" cy="14292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327;p12">
              <a:extLst>
                <a:ext uri="{FF2B5EF4-FFF2-40B4-BE49-F238E27FC236}">
                  <a16:creationId xmlns:a16="http://schemas.microsoft.com/office/drawing/2014/main" id="{1F150C79-39AB-236C-794A-370802BE7294}"/>
                </a:ext>
              </a:extLst>
            </p:cNvPr>
            <p:cNvSpPr txBox="1"/>
            <p:nvPr/>
          </p:nvSpPr>
          <p:spPr>
            <a:xfrm rot="-1181093">
              <a:off x="8096408" y="1471698"/>
              <a:ext cx="94127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1" i="0" u="none" strike="noStrike" cap="none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99m</a:t>
              </a:r>
              <a:r>
                <a:rPr lang="it-IT" sz="2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Tc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328;p12">
            <a:extLst>
              <a:ext uri="{FF2B5EF4-FFF2-40B4-BE49-F238E27FC236}">
                <a16:creationId xmlns:a16="http://schemas.microsoft.com/office/drawing/2014/main" id="{408823BA-A564-81BC-1D05-060DF7FF0B78}"/>
              </a:ext>
            </a:extLst>
          </p:cNvPr>
          <p:cNvGrpSpPr/>
          <p:nvPr/>
        </p:nvGrpSpPr>
        <p:grpSpPr>
          <a:xfrm rot="-337879">
            <a:off x="5833934" y="2679405"/>
            <a:ext cx="2785442" cy="1206650"/>
            <a:chOff x="7961762" y="4738958"/>
            <a:chExt cx="2785442" cy="1206650"/>
          </a:xfrm>
        </p:grpSpPr>
        <p:pic>
          <p:nvPicPr>
            <p:cNvPr id="17" name="Google Shape;329;p12" descr="Puzzle contorno">
              <a:extLst>
                <a:ext uri="{FF2B5EF4-FFF2-40B4-BE49-F238E27FC236}">
                  <a16:creationId xmlns:a16="http://schemas.microsoft.com/office/drawing/2014/main" id="{03F39900-67F6-D5AF-B014-B7643116CF2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535769">
              <a:off x="9359374" y="4968764"/>
              <a:ext cx="886352" cy="8863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30;p12" descr="3 Pezzi Puzzle Design - Immagini vettoriali stock e altre immagini di Tre  oggetti - Tre oggetti, Tessera di puzzle, Connessione - iStock">
              <a:extLst>
                <a:ext uri="{FF2B5EF4-FFF2-40B4-BE49-F238E27FC236}">
                  <a16:creationId xmlns:a16="http://schemas.microsoft.com/office/drawing/2014/main" id="{01657E44-0199-2BDF-52A9-4C9F92E4EA6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2586" t="9069" r="2600" b="10157"/>
            <a:stretch/>
          </p:blipFill>
          <p:spPr>
            <a:xfrm>
              <a:off x="7961762" y="4738958"/>
              <a:ext cx="2774898" cy="120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31;p12">
              <a:extLst>
                <a:ext uri="{FF2B5EF4-FFF2-40B4-BE49-F238E27FC236}">
                  <a16:creationId xmlns:a16="http://schemas.microsoft.com/office/drawing/2014/main" id="{242D8630-4EC2-F6C7-097E-CCEB511B5CAF}"/>
                </a:ext>
              </a:extLst>
            </p:cNvPr>
            <p:cNvSpPr txBox="1"/>
            <p:nvPr/>
          </p:nvSpPr>
          <p:spPr>
            <a:xfrm>
              <a:off x="8946052" y="5098675"/>
              <a:ext cx="787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t-IT" sz="2400" b="1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47</a:t>
              </a:r>
              <a:r>
                <a:rPr lang="it-IT" sz="2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32;p12">
              <a:extLst>
                <a:ext uri="{FF2B5EF4-FFF2-40B4-BE49-F238E27FC236}">
                  <a16:creationId xmlns:a16="http://schemas.microsoft.com/office/drawing/2014/main" id="{F6AF05F1-B107-6B38-3C8F-5F7008134705}"/>
                </a:ext>
              </a:extLst>
            </p:cNvPr>
            <p:cNvSpPr txBox="1"/>
            <p:nvPr/>
          </p:nvSpPr>
          <p:spPr>
            <a:xfrm>
              <a:off x="8114285" y="5157409"/>
              <a:ext cx="78769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43</a:t>
              </a:r>
              <a:r>
                <a:rPr lang="it-IT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33;p12">
              <a:extLst>
                <a:ext uri="{FF2B5EF4-FFF2-40B4-BE49-F238E27FC236}">
                  <a16:creationId xmlns:a16="http://schemas.microsoft.com/office/drawing/2014/main" id="{0CBC99A6-105A-ABF7-DA06-FA05C428089C}"/>
                </a:ext>
              </a:extLst>
            </p:cNvPr>
            <p:cNvSpPr txBox="1"/>
            <p:nvPr/>
          </p:nvSpPr>
          <p:spPr>
            <a:xfrm>
              <a:off x="9734017" y="5175639"/>
              <a:ext cx="101318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44m</a:t>
              </a:r>
              <a:r>
                <a:rPr lang="it-IT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" name="Google Shape;334;p12">
            <a:extLst>
              <a:ext uri="{FF2B5EF4-FFF2-40B4-BE49-F238E27FC236}">
                <a16:creationId xmlns:a16="http://schemas.microsoft.com/office/drawing/2014/main" id="{B5D476DA-44F2-9EC4-9A8C-AD20F75A714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54073" y="2368641"/>
            <a:ext cx="3420345" cy="38120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335;p12">
            <a:extLst>
              <a:ext uri="{FF2B5EF4-FFF2-40B4-BE49-F238E27FC236}">
                <a16:creationId xmlns:a16="http://schemas.microsoft.com/office/drawing/2014/main" id="{F9B89F87-AE37-9DCF-CDDF-A8ECA8FF1598}"/>
              </a:ext>
            </a:extLst>
          </p:cNvPr>
          <p:cNvGrpSpPr/>
          <p:nvPr/>
        </p:nvGrpSpPr>
        <p:grpSpPr>
          <a:xfrm rot="-1971539">
            <a:off x="5496954" y="4470584"/>
            <a:ext cx="1602454" cy="1615118"/>
            <a:chOff x="10249280" y="3496274"/>
            <a:chExt cx="1410612" cy="1364935"/>
          </a:xfrm>
        </p:grpSpPr>
        <p:pic>
          <p:nvPicPr>
            <p:cNvPr id="24" name="Google Shape;336;p12" descr="4 Pezzi Puzzle Design - Immagini vettoriali stock e altre immagini di  Tessera di puzzle - Tessera di puzzle, Quattro oggetti, Puzzle - iStock">
              <a:extLst>
                <a:ext uri="{FF2B5EF4-FFF2-40B4-BE49-F238E27FC236}">
                  <a16:creationId xmlns:a16="http://schemas.microsoft.com/office/drawing/2014/main" id="{B3FCBB9B-62CB-8DB6-A930-AF55B47B9A0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4193" t="6280" r="5483" b="6425"/>
            <a:stretch/>
          </p:blipFill>
          <p:spPr>
            <a:xfrm>
              <a:off x="10349984" y="3555467"/>
              <a:ext cx="1250835" cy="12117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37;p12">
              <a:extLst>
                <a:ext uri="{FF2B5EF4-FFF2-40B4-BE49-F238E27FC236}">
                  <a16:creationId xmlns:a16="http://schemas.microsoft.com/office/drawing/2014/main" id="{49DAB630-4C66-0BC4-F0FC-667CDBC2722B}"/>
                </a:ext>
              </a:extLst>
            </p:cNvPr>
            <p:cNvSpPr txBox="1"/>
            <p:nvPr/>
          </p:nvSpPr>
          <p:spPr>
            <a:xfrm rot="2025518">
              <a:off x="10281876" y="4349384"/>
              <a:ext cx="727735" cy="338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1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155</a:t>
              </a:r>
              <a:r>
                <a:rPr lang="it-IT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38;p12">
              <a:extLst>
                <a:ext uri="{FF2B5EF4-FFF2-40B4-BE49-F238E27FC236}">
                  <a16:creationId xmlns:a16="http://schemas.microsoft.com/office/drawing/2014/main" id="{BA523217-2A9C-17D1-4CF9-2822AE5FBB02}"/>
                </a:ext>
              </a:extLst>
            </p:cNvPr>
            <p:cNvSpPr txBox="1"/>
            <p:nvPr/>
          </p:nvSpPr>
          <p:spPr>
            <a:xfrm rot="2305736">
              <a:off x="10968950" y="4291095"/>
              <a:ext cx="671889" cy="295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161</a:t>
              </a:r>
              <a:r>
                <a:rPr lang="it-IT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39;p12">
              <a:extLst>
                <a:ext uri="{FF2B5EF4-FFF2-40B4-BE49-F238E27FC236}">
                  <a16:creationId xmlns:a16="http://schemas.microsoft.com/office/drawing/2014/main" id="{362C725F-C847-B9D5-9FB2-7FA91FECC847}"/>
                </a:ext>
              </a:extLst>
            </p:cNvPr>
            <p:cNvSpPr txBox="1"/>
            <p:nvPr/>
          </p:nvSpPr>
          <p:spPr>
            <a:xfrm rot="2140085">
              <a:off x="10301100" y="3763412"/>
              <a:ext cx="645034" cy="286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152</a:t>
              </a:r>
              <a:r>
                <a:rPr lang="it-IT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40;p12">
              <a:extLst>
                <a:ext uri="{FF2B5EF4-FFF2-40B4-BE49-F238E27FC236}">
                  <a16:creationId xmlns:a16="http://schemas.microsoft.com/office/drawing/2014/main" id="{CB123282-CE9D-9ED4-43D9-C203E4B1C7BA}"/>
                </a:ext>
              </a:extLst>
            </p:cNvPr>
            <p:cNvSpPr txBox="1"/>
            <p:nvPr/>
          </p:nvSpPr>
          <p:spPr>
            <a:xfrm rot="2084016">
              <a:off x="10937738" y="3661357"/>
              <a:ext cx="671889" cy="295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149</a:t>
              </a:r>
              <a:r>
                <a:rPr lang="it-IT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341;p12">
            <a:extLst>
              <a:ext uri="{FF2B5EF4-FFF2-40B4-BE49-F238E27FC236}">
                <a16:creationId xmlns:a16="http://schemas.microsoft.com/office/drawing/2014/main" id="{1C71CA47-8CD0-DE58-B24F-0F34A2CCC60C}"/>
              </a:ext>
            </a:extLst>
          </p:cNvPr>
          <p:cNvGrpSpPr/>
          <p:nvPr/>
        </p:nvGrpSpPr>
        <p:grpSpPr>
          <a:xfrm>
            <a:off x="7297083" y="3900357"/>
            <a:ext cx="1521151" cy="1518533"/>
            <a:chOff x="7283143" y="3795439"/>
            <a:chExt cx="1521151" cy="1518533"/>
          </a:xfrm>
        </p:grpSpPr>
        <p:pic>
          <p:nvPicPr>
            <p:cNvPr id="30" name="Google Shape;342;p12" descr="Un Rosso Puzzle Pezzo Di Carta - Fotografie stock e altre immagini di  Bianco - iStock">
              <a:extLst>
                <a:ext uri="{FF2B5EF4-FFF2-40B4-BE49-F238E27FC236}">
                  <a16:creationId xmlns:a16="http://schemas.microsoft.com/office/drawing/2014/main" id="{86EE5914-5431-ECBD-EE84-D733F52A6938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4248" t="-937"/>
            <a:stretch/>
          </p:blipFill>
          <p:spPr>
            <a:xfrm rot="8025386">
              <a:off x="7527570" y="3995910"/>
              <a:ext cx="1032297" cy="1117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343;p12">
              <a:extLst>
                <a:ext uri="{FF2B5EF4-FFF2-40B4-BE49-F238E27FC236}">
                  <a16:creationId xmlns:a16="http://schemas.microsoft.com/office/drawing/2014/main" id="{3A5516F8-CCEA-C296-A00C-5491904CF68E}"/>
                </a:ext>
              </a:extLst>
            </p:cNvPr>
            <p:cNvSpPr txBox="1"/>
            <p:nvPr/>
          </p:nvSpPr>
          <p:spPr>
            <a:xfrm>
              <a:off x="7507733" y="4347377"/>
              <a:ext cx="9893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1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52</a:t>
              </a:r>
              <a:r>
                <a:rPr lang="it-IT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" name="Google Shape;349;p12">
            <a:extLst>
              <a:ext uri="{FF2B5EF4-FFF2-40B4-BE49-F238E27FC236}">
                <a16:creationId xmlns:a16="http://schemas.microsoft.com/office/drawing/2014/main" id="{EAD95C02-9323-4895-BDA5-B1A7554F762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522726" y="1116582"/>
            <a:ext cx="6742895" cy="496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74;p8">
            <a:extLst>
              <a:ext uri="{FF2B5EF4-FFF2-40B4-BE49-F238E27FC236}">
                <a16:creationId xmlns:a16="http://schemas.microsoft.com/office/drawing/2014/main" id="{CB7A8CF0-78D8-D42D-1D56-276D4458A2C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81EA3E4D-B37D-1717-3831-9D97283F73B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934" r="48688"/>
          <a:stretch/>
        </p:blipFill>
        <p:spPr>
          <a:xfrm>
            <a:off x="11686320" y="3861639"/>
            <a:ext cx="505679" cy="73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77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3;p5">
            <a:extLst>
              <a:ext uri="{FF2B5EF4-FFF2-40B4-BE49-F238E27FC236}">
                <a16:creationId xmlns:a16="http://schemas.microsoft.com/office/drawing/2014/main" id="{D52785CC-777F-A0A2-5A6D-1511B095C2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4;p8">
            <a:extLst>
              <a:ext uri="{FF2B5EF4-FFF2-40B4-BE49-F238E27FC236}">
                <a16:creationId xmlns:a16="http://schemas.microsoft.com/office/drawing/2014/main" id="{C3B361BA-FD19-6142-C009-E8765E6B1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354;p8">
            <a:extLst>
              <a:ext uri="{FF2B5EF4-FFF2-40B4-BE49-F238E27FC236}">
                <a16:creationId xmlns:a16="http://schemas.microsoft.com/office/drawing/2014/main" id="{96C254C0-79FA-A18C-C9BA-BA29AF13E7D7}"/>
              </a:ext>
            </a:extLst>
          </p:cNvPr>
          <p:cNvGrpSpPr/>
          <p:nvPr/>
        </p:nvGrpSpPr>
        <p:grpSpPr>
          <a:xfrm>
            <a:off x="1654896" y="1801150"/>
            <a:ext cx="8417101" cy="4875581"/>
            <a:chOff x="978630" y="1157227"/>
            <a:chExt cx="9367182" cy="5557979"/>
          </a:xfrm>
        </p:grpSpPr>
        <p:grpSp>
          <p:nvGrpSpPr>
            <p:cNvPr id="9" name="Google Shape;355;p8">
              <a:extLst>
                <a:ext uri="{FF2B5EF4-FFF2-40B4-BE49-F238E27FC236}">
                  <a16:creationId xmlns:a16="http://schemas.microsoft.com/office/drawing/2014/main" id="{F8716E7C-38FF-5B91-0225-0183B16E0743}"/>
                </a:ext>
              </a:extLst>
            </p:cNvPr>
            <p:cNvGrpSpPr/>
            <p:nvPr/>
          </p:nvGrpSpPr>
          <p:grpSpPr>
            <a:xfrm>
              <a:off x="2663403" y="1157227"/>
              <a:ext cx="6040796" cy="4730247"/>
              <a:chOff x="631403" y="-42722"/>
              <a:chExt cx="6040796" cy="4730247"/>
            </a:xfrm>
          </p:grpSpPr>
          <p:sp>
            <p:nvSpPr>
              <p:cNvPr id="15" name="Google Shape;356;p8">
                <a:extLst>
                  <a:ext uri="{FF2B5EF4-FFF2-40B4-BE49-F238E27FC236}">
                    <a16:creationId xmlns:a16="http://schemas.microsoft.com/office/drawing/2014/main" id="{52FA7185-020A-5645-530C-DCA9C7C2606D}"/>
                  </a:ext>
                </a:extLst>
              </p:cNvPr>
              <p:cNvSpPr/>
              <p:nvPr/>
            </p:nvSpPr>
            <p:spPr>
              <a:xfrm>
                <a:off x="1286678" y="-42722"/>
                <a:ext cx="4730247" cy="473024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8572" y="6717"/>
                    </a:moveTo>
                    <a:lnTo>
                      <a:pt x="78572" y="6717"/>
                    </a:lnTo>
                    <a:cubicBezTo>
                      <a:pt x="102867" y="15159"/>
                      <a:pt x="118384" y="38922"/>
                      <a:pt x="116321" y="64525"/>
                    </a:cubicBezTo>
                    <a:cubicBezTo>
                      <a:pt x="114258" y="90128"/>
                      <a:pt x="95135" y="111107"/>
                      <a:pt x="69801" y="115563"/>
                    </a:cubicBezTo>
                    <a:cubicBezTo>
                      <a:pt x="44467" y="120018"/>
                      <a:pt x="19316" y="106825"/>
                      <a:pt x="8616" y="83466"/>
                    </a:cubicBezTo>
                    <a:cubicBezTo>
                      <a:pt x="-2083" y="60108"/>
                      <a:pt x="4369" y="32482"/>
                      <a:pt x="24313" y="16259"/>
                    </a:cubicBezTo>
                    <a:lnTo>
                      <a:pt x="22327" y="13320"/>
                    </a:lnTo>
                    <a:lnTo>
                      <a:pt x="30241" y="15971"/>
                    </a:lnTo>
                    <a:lnTo>
                      <a:pt x="30005" y="24680"/>
                    </a:lnTo>
                    <a:lnTo>
                      <a:pt x="28019" y="21742"/>
                    </a:lnTo>
                    <a:lnTo>
                      <a:pt x="28019" y="21742"/>
                    </a:lnTo>
                    <a:cubicBezTo>
                      <a:pt x="10549" y="36204"/>
                      <a:pt x="5074" y="60569"/>
                      <a:pt x="14690" y="81059"/>
                    </a:cubicBezTo>
                    <a:cubicBezTo>
                      <a:pt x="24306" y="101548"/>
                      <a:pt x="46595" y="113010"/>
                      <a:pt x="68953" y="108961"/>
                    </a:cubicBezTo>
                    <a:cubicBezTo>
                      <a:pt x="91310" y="104913"/>
                      <a:pt x="108114" y="86372"/>
                      <a:pt x="109860" y="63825"/>
                    </a:cubicBezTo>
                    <a:cubicBezTo>
                      <a:pt x="111607" y="41278"/>
                      <a:pt x="97858" y="20394"/>
                      <a:pt x="76388" y="12983"/>
                    </a:cubicBezTo>
                    <a:close/>
                  </a:path>
                </a:pathLst>
              </a:custGeom>
              <a:solidFill>
                <a:srgbClr val="CCD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57;p8">
                <a:extLst>
                  <a:ext uri="{FF2B5EF4-FFF2-40B4-BE49-F238E27FC236}">
                    <a16:creationId xmlns:a16="http://schemas.microsoft.com/office/drawing/2014/main" id="{814020A6-1DDB-F6D5-71A7-790FEF6A13BC}"/>
                  </a:ext>
                </a:extLst>
              </p:cNvPr>
              <p:cNvSpPr/>
              <p:nvPr/>
            </p:nvSpPr>
            <p:spPr>
              <a:xfrm>
                <a:off x="2549842" y="211904"/>
                <a:ext cx="2203919" cy="650751"/>
              </a:xfrm>
              <a:prstGeom prst="roundRect">
                <a:avLst>
                  <a:gd name="adj" fmla="val 16667"/>
                </a:avLst>
              </a:prstGeom>
              <a:solidFill>
                <a:srgbClr val="FF6699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58;p8">
                <a:extLst>
                  <a:ext uri="{FF2B5EF4-FFF2-40B4-BE49-F238E27FC236}">
                    <a16:creationId xmlns:a16="http://schemas.microsoft.com/office/drawing/2014/main" id="{060CA9A6-0328-729A-B6D3-8807A3E31792}"/>
                  </a:ext>
                </a:extLst>
              </p:cNvPr>
              <p:cNvSpPr txBox="1"/>
              <p:nvPr/>
            </p:nvSpPr>
            <p:spPr>
              <a:xfrm>
                <a:off x="2581609" y="243671"/>
                <a:ext cx="2140385" cy="587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Target manufacturing</a:t>
                </a:r>
                <a:endParaRPr/>
              </a:p>
            </p:txBody>
          </p:sp>
          <p:sp>
            <p:nvSpPr>
              <p:cNvPr id="18" name="Google Shape;359;p8">
                <a:extLst>
                  <a:ext uri="{FF2B5EF4-FFF2-40B4-BE49-F238E27FC236}">
                    <a16:creationId xmlns:a16="http://schemas.microsoft.com/office/drawing/2014/main" id="{979C5BCD-98B7-5239-0E3F-3E1199A0BD04}"/>
                  </a:ext>
                </a:extLst>
              </p:cNvPr>
              <p:cNvSpPr/>
              <p:nvPr/>
            </p:nvSpPr>
            <p:spPr>
              <a:xfrm>
                <a:off x="4468280" y="1587619"/>
                <a:ext cx="2203919" cy="638233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60;p8">
                <a:extLst>
                  <a:ext uri="{FF2B5EF4-FFF2-40B4-BE49-F238E27FC236}">
                    <a16:creationId xmlns:a16="http://schemas.microsoft.com/office/drawing/2014/main" id="{FD0DBD85-67AC-BF6E-0B4C-E33C60C39009}"/>
                  </a:ext>
                </a:extLst>
              </p:cNvPr>
              <p:cNvSpPr txBox="1"/>
              <p:nvPr/>
            </p:nvSpPr>
            <p:spPr>
              <a:xfrm>
                <a:off x="4499436" y="1618775"/>
                <a:ext cx="2141607" cy="5759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Cyclotron irradiation</a:t>
                </a:r>
                <a:endParaRPr/>
              </a:p>
            </p:txBody>
          </p:sp>
          <p:sp>
            <p:nvSpPr>
              <p:cNvPr id="20" name="Google Shape;361;p8">
                <a:extLst>
                  <a:ext uri="{FF2B5EF4-FFF2-40B4-BE49-F238E27FC236}">
                    <a16:creationId xmlns:a16="http://schemas.microsoft.com/office/drawing/2014/main" id="{E28FD130-F236-74B1-A0BA-5B62256FCF40}"/>
                  </a:ext>
                </a:extLst>
              </p:cNvPr>
              <p:cNvSpPr/>
              <p:nvPr/>
            </p:nvSpPr>
            <p:spPr>
              <a:xfrm>
                <a:off x="3735502" y="3822986"/>
                <a:ext cx="2203919" cy="678002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62;p8">
                <a:extLst>
                  <a:ext uri="{FF2B5EF4-FFF2-40B4-BE49-F238E27FC236}">
                    <a16:creationId xmlns:a16="http://schemas.microsoft.com/office/drawing/2014/main" id="{2DF5B6D7-B467-E50D-192D-3537E81BA785}"/>
                  </a:ext>
                </a:extLst>
              </p:cNvPr>
              <p:cNvSpPr txBox="1"/>
              <p:nvPr/>
            </p:nvSpPr>
            <p:spPr>
              <a:xfrm>
                <a:off x="3768599" y="3856083"/>
                <a:ext cx="2137725" cy="6118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Radiochemistry processing</a:t>
                </a:r>
                <a:endParaRPr/>
              </a:p>
            </p:txBody>
          </p:sp>
          <p:sp>
            <p:nvSpPr>
              <p:cNvPr id="22" name="Google Shape;363;p8">
                <a:extLst>
                  <a:ext uri="{FF2B5EF4-FFF2-40B4-BE49-F238E27FC236}">
                    <a16:creationId xmlns:a16="http://schemas.microsoft.com/office/drawing/2014/main" id="{8D3D0C86-CDB9-9F88-EE5E-E5A12691DDE3}"/>
                  </a:ext>
                </a:extLst>
              </p:cNvPr>
              <p:cNvSpPr/>
              <p:nvPr/>
            </p:nvSpPr>
            <p:spPr>
              <a:xfrm>
                <a:off x="1364181" y="3806880"/>
                <a:ext cx="2203919" cy="710213"/>
              </a:xfrm>
              <a:prstGeom prst="roundRect">
                <a:avLst>
                  <a:gd name="adj" fmla="val 16667"/>
                </a:avLst>
              </a:prstGeom>
              <a:solidFill>
                <a:srgbClr val="179CD8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64;p8">
                <a:extLst>
                  <a:ext uri="{FF2B5EF4-FFF2-40B4-BE49-F238E27FC236}">
                    <a16:creationId xmlns:a16="http://schemas.microsoft.com/office/drawing/2014/main" id="{A40F4699-39B4-1DB8-908D-97602F99A7E2}"/>
                  </a:ext>
                </a:extLst>
              </p:cNvPr>
              <p:cNvSpPr txBox="1"/>
              <p:nvPr/>
            </p:nvSpPr>
            <p:spPr>
              <a:xfrm>
                <a:off x="1398850" y="3841550"/>
                <a:ext cx="2202348" cy="6842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600" b="0" i="0" u="none" strike="noStrike" cap="none" dirty="0" err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Radiopharmaceuticals</a:t>
                </a:r>
                <a:r>
                  <a:rPr lang="it-IT" sz="16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, QC &amp; imaging</a:t>
                </a:r>
                <a:endParaRPr sz="1200" dirty="0"/>
              </a:p>
            </p:txBody>
          </p:sp>
          <p:sp>
            <p:nvSpPr>
              <p:cNvPr id="24" name="Google Shape;365;p8">
                <a:extLst>
                  <a:ext uri="{FF2B5EF4-FFF2-40B4-BE49-F238E27FC236}">
                    <a16:creationId xmlns:a16="http://schemas.microsoft.com/office/drawing/2014/main" id="{52092857-09D6-B3AE-7411-F28046C88999}"/>
                  </a:ext>
                </a:extLst>
              </p:cNvPr>
              <p:cNvSpPr/>
              <p:nvPr/>
            </p:nvSpPr>
            <p:spPr>
              <a:xfrm>
                <a:off x="631403" y="1587619"/>
                <a:ext cx="2203919" cy="638233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66;p8">
                <a:extLst>
                  <a:ext uri="{FF2B5EF4-FFF2-40B4-BE49-F238E27FC236}">
                    <a16:creationId xmlns:a16="http://schemas.microsoft.com/office/drawing/2014/main" id="{ED51FC22-B25C-27C5-9A2F-2D12930EC670}"/>
                  </a:ext>
                </a:extLst>
              </p:cNvPr>
              <p:cNvSpPr txBox="1"/>
              <p:nvPr/>
            </p:nvSpPr>
            <p:spPr>
              <a:xfrm>
                <a:off x="662559" y="1618775"/>
                <a:ext cx="2141607" cy="5759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4750" tIns="64750" rIns="64750" bIns="647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700" b="0" i="0" u="none" strike="noStrike" cap="none" baseline="30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r>
                  <a:rPr lang="it-IT" sz="1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Mo recovery</a:t>
                </a:r>
                <a:endParaRPr/>
              </a:p>
            </p:txBody>
          </p:sp>
        </p:grpSp>
        <p:pic>
          <p:nvPicPr>
            <p:cNvPr id="10" name="Google Shape;367;p8">
              <a:extLst>
                <a:ext uri="{FF2B5EF4-FFF2-40B4-BE49-F238E27FC236}">
                  <a16:creationId xmlns:a16="http://schemas.microsoft.com/office/drawing/2014/main" id="{1E0F5B4B-D83D-103A-536D-A20493D798C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" b="2894"/>
            <a:stretch/>
          </p:blipFill>
          <p:spPr>
            <a:xfrm>
              <a:off x="978630" y="2500568"/>
              <a:ext cx="1665558" cy="1644077"/>
            </a:xfrm>
            <a:prstGeom prst="rect">
              <a:avLst/>
            </a:prstGeom>
            <a:solidFill>
              <a:schemeClr val="accent2"/>
            </a:solidFill>
            <a:ln w="38100" cap="sq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11" name="Google Shape;368;p8">
              <a:extLst>
                <a:ext uri="{FF2B5EF4-FFF2-40B4-BE49-F238E27FC236}">
                  <a16:creationId xmlns:a16="http://schemas.microsoft.com/office/drawing/2014/main" id="{AE66C398-40F3-465F-AA2A-46FFA07C722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2710" b="5099"/>
            <a:stretch/>
          </p:blipFill>
          <p:spPr>
            <a:xfrm>
              <a:off x="8723416" y="2176616"/>
              <a:ext cx="1622396" cy="1896308"/>
            </a:xfrm>
            <a:prstGeom prst="rect">
              <a:avLst/>
            </a:prstGeom>
            <a:noFill/>
            <a:ln w="38100" cap="sq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12" name="Google Shape;369;p8">
              <a:extLst>
                <a:ext uri="{FF2B5EF4-FFF2-40B4-BE49-F238E27FC236}">
                  <a16:creationId xmlns:a16="http://schemas.microsoft.com/office/drawing/2014/main" id="{FCB7ED09-4B25-A31E-F093-0A6EC5C73EE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2701"/>
            <a:stretch/>
          </p:blipFill>
          <p:spPr>
            <a:xfrm>
              <a:off x="7907643" y="4684140"/>
              <a:ext cx="1654390" cy="1967400"/>
            </a:xfrm>
            <a:prstGeom prst="rect">
              <a:avLst/>
            </a:prstGeom>
            <a:noFill/>
            <a:ln w="38100" cap="sq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13" name="Google Shape;370;p8">
              <a:extLst>
                <a:ext uri="{FF2B5EF4-FFF2-40B4-BE49-F238E27FC236}">
                  <a16:creationId xmlns:a16="http://schemas.microsoft.com/office/drawing/2014/main" id="{CD5075A1-B06C-E574-D67B-05801B78B73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00730" y="5135032"/>
              <a:ext cx="2465071" cy="1580174"/>
            </a:xfrm>
            <a:prstGeom prst="rect">
              <a:avLst/>
            </a:prstGeom>
            <a:noFill/>
            <a:ln w="38100" cap="sq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sp>
          <p:nvSpPr>
            <p:cNvPr id="14" name="Google Shape;371;p8">
              <a:extLst>
                <a:ext uri="{FF2B5EF4-FFF2-40B4-BE49-F238E27FC236}">
                  <a16:creationId xmlns:a16="http://schemas.microsoft.com/office/drawing/2014/main" id="{D544D0C8-4DA2-3981-625E-1D67B0B7CBD6}"/>
                </a:ext>
              </a:extLst>
            </p:cNvPr>
            <p:cNvSpPr txBox="1"/>
            <p:nvPr/>
          </p:nvSpPr>
          <p:spPr>
            <a:xfrm>
              <a:off x="4463724" y="2735576"/>
              <a:ext cx="2424546" cy="1999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APOTEMA </a:t>
              </a:r>
              <a:endParaRPr sz="12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TECHN-OSP</a:t>
              </a:r>
              <a:endParaRPr sz="12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Direct production </a:t>
              </a:r>
              <a:r>
                <a:rPr lang="it-IT" sz="16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exploiting</a:t>
              </a:r>
              <a:r>
                <a:rPr lang="it-IT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the</a:t>
              </a:r>
              <a:endParaRPr sz="12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0" i="0" u="none" strike="noStrike" cap="none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r>
                <a:rPr lang="it-IT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Mo(p,2n)</a:t>
              </a:r>
              <a:r>
                <a:rPr lang="it-IT" sz="1600" b="0" i="0" u="none" strike="noStrike" cap="none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99m</a:t>
              </a:r>
              <a:r>
                <a:rPr lang="it-IT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Tc </a:t>
              </a:r>
              <a:endParaRPr sz="12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reaction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373;p8">
            <a:extLst>
              <a:ext uri="{FF2B5EF4-FFF2-40B4-BE49-F238E27FC236}">
                <a16:creationId xmlns:a16="http://schemas.microsoft.com/office/drawing/2014/main" id="{FD181362-F14C-C0C6-8B4B-BA627724B110}"/>
              </a:ext>
            </a:extLst>
          </p:cNvPr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baseline="30000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99m</a:t>
            </a: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Tc </a:t>
            </a:r>
            <a:r>
              <a:rPr lang="it-IT" sz="4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direct</a:t>
            </a: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production </a:t>
            </a:r>
            <a:r>
              <a:rPr lang="it-IT" sz="4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cycle</a:t>
            </a:r>
            <a:endParaRPr sz="4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375;p8">
            <a:extLst>
              <a:ext uri="{FF2B5EF4-FFF2-40B4-BE49-F238E27FC236}">
                <a16:creationId xmlns:a16="http://schemas.microsoft.com/office/drawing/2014/main" id="{08EBBB06-D8F8-C6A8-01FE-C7B7188F54D2}"/>
              </a:ext>
            </a:extLst>
          </p:cNvPr>
          <p:cNvGrpSpPr/>
          <p:nvPr/>
        </p:nvGrpSpPr>
        <p:grpSpPr>
          <a:xfrm>
            <a:off x="10011929" y="4988036"/>
            <a:ext cx="1829533" cy="1641504"/>
            <a:chOff x="10511239" y="4595212"/>
            <a:chExt cx="1829533" cy="1641504"/>
          </a:xfrm>
        </p:grpSpPr>
        <p:pic>
          <p:nvPicPr>
            <p:cNvPr id="28" name="Google Shape;376;p8">
              <a:extLst>
                <a:ext uri="{FF2B5EF4-FFF2-40B4-BE49-F238E27FC236}">
                  <a16:creationId xmlns:a16="http://schemas.microsoft.com/office/drawing/2014/main" id="{A75B2E67-EC54-B32A-A289-C1F807C391F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984408" y="4595212"/>
              <a:ext cx="883197" cy="1094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377;p8">
              <a:extLst>
                <a:ext uri="{FF2B5EF4-FFF2-40B4-BE49-F238E27FC236}">
                  <a16:creationId xmlns:a16="http://schemas.microsoft.com/office/drawing/2014/main" id="{4EC1D336-2D57-286D-4B07-F56A74522036}"/>
                </a:ext>
              </a:extLst>
            </p:cNvPr>
            <p:cNvSpPr txBox="1"/>
            <p:nvPr/>
          </p:nvSpPr>
          <p:spPr>
            <a:xfrm>
              <a:off x="10511239" y="5713496"/>
              <a:ext cx="18295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CRP on </a:t>
              </a:r>
              <a:r>
                <a:rPr lang="it-IT" sz="1400" b="0" i="0" u="none" strike="noStrike" cap="none" baseline="3000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99</a:t>
              </a:r>
              <a:r>
                <a:rPr lang="it-IT" sz="1400" b="0" i="0" u="none" strike="noStrike" cap="none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Mo/</a:t>
              </a:r>
              <a:r>
                <a:rPr lang="it-IT" sz="1400" b="0" i="0" u="none" strike="noStrike" cap="none" baseline="3000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99m</a:t>
              </a:r>
              <a:r>
                <a:rPr lang="it-IT" sz="1400" b="0" i="0" u="none" strike="noStrike" cap="none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Tc suppy (2011/2015)</a:t>
              </a:r>
              <a:endParaRPr sz="1400" b="0" i="0" u="none" strike="noStrike" cap="none">
                <a:solidFill>
                  <a:srgbClr val="2C6CB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78;p8">
            <a:extLst>
              <a:ext uri="{FF2B5EF4-FFF2-40B4-BE49-F238E27FC236}">
                <a16:creationId xmlns:a16="http://schemas.microsoft.com/office/drawing/2014/main" id="{AD2E2B7D-EB24-E799-FD2D-E53CBBB8E4AC}"/>
              </a:ext>
            </a:extLst>
          </p:cNvPr>
          <p:cNvSpPr/>
          <p:nvPr/>
        </p:nvSpPr>
        <p:spPr>
          <a:xfrm>
            <a:off x="557575" y="1624217"/>
            <a:ext cx="384737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t-IT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Closed</a:t>
            </a:r>
            <a:r>
              <a:rPr lang="it-IT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-loop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lang="it-IT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developed</a:t>
            </a:r>
            <a:r>
              <a:rPr lang="it-IT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LNL: recovery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costly</a:t>
            </a:r>
            <a:r>
              <a:rPr lang="it-IT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target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material</a:t>
            </a:r>
            <a:r>
              <a:rPr lang="it-IT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Google Shape;379;p8">
            <a:extLst>
              <a:ext uri="{FF2B5EF4-FFF2-40B4-BE49-F238E27FC236}">
                <a16:creationId xmlns:a16="http://schemas.microsoft.com/office/drawing/2014/main" id="{876587F8-5C37-4DFD-7E01-400DC90DB4F7}"/>
              </a:ext>
            </a:extLst>
          </p:cNvPr>
          <p:cNvGrpSpPr/>
          <p:nvPr/>
        </p:nvGrpSpPr>
        <p:grpSpPr>
          <a:xfrm>
            <a:off x="1162867" y="59977"/>
            <a:ext cx="1318396" cy="1429293"/>
            <a:chOff x="7902191" y="1091454"/>
            <a:chExt cx="1318396" cy="1429293"/>
          </a:xfrm>
        </p:grpSpPr>
        <p:pic>
          <p:nvPicPr>
            <p:cNvPr id="32" name="Google Shape;380;p8" descr="Pezzo singolo puzzle rosso Foto Stock, Pezzo singolo puzzle rosso Immagini  | Depositphotos">
              <a:extLst>
                <a:ext uri="{FF2B5EF4-FFF2-40B4-BE49-F238E27FC236}">
                  <a16:creationId xmlns:a16="http://schemas.microsoft.com/office/drawing/2014/main" id="{CC3F7CCE-C24E-6105-9FBB-74195F670374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9501" t="8990" r="9846"/>
            <a:stretch/>
          </p:blipFill>
          <p:spPr>
            <a:xfrm>
              <a:off x="7902191" y="1091454"/>
              <a:ext cx="1318396" cy="14292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381;p8">
              <a:extLst>
                <a:ext uri="{FF2B5EF4-FFF2-40B4-BE49-F238E27FC236}">
                  <a16:creationId xmlns:a16="http://schemas.microsoft.com/office/drawing/2014/main" id="{BBA906F9-1C25-08AF-B47C-7518287AF138}"/>
                </a:ext>
              </a:extLst>
            </p:cNvPr>
            <p:cNvSpPr txBox="1"/>
            <p:nvPr/>
          </p:nvSpPr>
          <p:spPr>
            <a:xfrm rot="-1181093">
              <a:off x="8147586" y="1434896"/>
              <a:ext cx="8405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99m</a:t>
              </a:r>
              <a:r>
                <a:rPr lang="it-IT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" name="Google Shape;389;p8">
            <a:extLst>
              <a:ext uri="{FF2B5EF4-FFF2-40B4-BE49-F238E27FC236}">
                <a16:creationId xmlns:a16="http://schemas.microsoft.com/office/drawing/2014/main" id="{083679DB-67C4-CA38-3572-2CAF6638DFE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00106" y="994042"/>
            <a:ext cx="1151438" cy="1020153"/>
          </a:xfrm>
          <a:prstGeom prst="rect">
            <a:avLst/>
          </a:prstGeom>
          <a:noFill/>
          <a:ln w="38100" cap="sq" cmpd="sng">
            <a:solidFill>
              <a:srgbClr val="FF66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grpSp>
        <p:nvGrpSpPr>
          <p:cNvPr id="35" name="Google Shape;390;p8">
            <a:extLst>
              <a:ext uri="{FF2B5EF4-FFF2-40B4-BE49-F238E27FC236}">
                <a16:creationId xmlns:a16="http://schemas.microsoft.com/office/drawing/2014/main" id="{1D3372B5-1F1B-A395-558A-F57DCE90942A}"/>
              </a:ext>
            </a:extLst>
          </p:cNvPr>
          <p:cNvGrpSpPr/>
          <p:nvPr/>
        </p:nvGrpSpPr>
        <p:grpSpPr>
          <a:xfrm>
            <a:off x="7932962" y="1626383"/>
            <a:ext cx="2644792" cy="640255"/>
            <a:chOff x="7287000" y="997725"/>
            <a:chExt cx="2644792" cy="640255"/>
          </a:xfrm>
        </p:grpSpPr>
        <p:sp>
          <p:nvSpPr>
            <p:cNvPr id="36" name="Google Shape;391;p8">
              <a:extLst>
                <a:ext uri="{FF2B5EF4-FFF2-40B4-BE49-F238E27FC236}">
                  <a16:creationId xmlns:a16="http://schemas.microsoft.com/office/drawing/2014/main" id="{FAE31B77-F51E-9E15-9804-0AA9B3C6E9E4}"/>
                </a:ext>
              </a:extLst>
            </p:cNvPr>
            <p:cNvSpPr/>
            <p:nvPr/>
          </p:nvSpPr>
          <p:spPr>
            <a:xfrm>
              <a:off x="7287000" y="997725"/>
              <a:ext cx="2644792" cy="618856"/>
            </a:xfrm>
            <a:prstGeom prst="verticalScroll">
              <a:avLst>
                <a:gd name="adj" fmla="val 12500"/>
              </a:avLst>
            </a:prstGeom>
            <a:solidFill>
              <a:srgbClr val="D8D8D8"/>
            </a:solidFill>
            <a:ln w="2540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-IT"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Google Shape;392;p8">
              <a:extLst>
                <a:ext uri="{FF2B5EF4-FFF2-40B4-BE49-F238E27FC236}">
                  <a16:creationId xmlns:a16="http://schemas.microsoft.com/office/drawing/2014/main" id="{75963218-1E79-7799-244D-7FBB489E0D2C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455300" y="1113021"/>
              <a:ext cx="234827" cy="380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393;p8">
              <a:extLst>
                <a:ext uri="{FF2B5EF4-FFF2-40B4-BE49-F238E27FC236}">
                  <a16:creationId xmlns:a16="http://schemas.microsoft.com/office/drawing/2014/main" id="{DFA9AF64-0476-0AE5-D969-9D6386E4FB9B}"/>
                </a:ext>
              </a:extLst>
            </p:cNvPr>
            <p:cNvSpPr txBox="1"/>
            <p:nvPr/>
          </p:nvSpPr>
          <p:spPr>
            <a:xfrm>
              <a:off x="7611044" y="1053245"/>
              <a:ext cx="2312425" cy="5847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International Patent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n° WO2019053570</a:t>
              </a:r>
              <a:endParaRPr sz="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9" name="Google Shape;394;p8">
            <a:extLst>
              <a:ext uri="{FF2B5EF4-FFF2-40B4-BE49-F238E27FC236}">
                <a16:creationId xmlns:a16="http://schemas.microsoft.com/office/drawing/2014/main" id="{07F2EC21-60A6-381B-C18B-5392BFA928F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12686" y="1114932"/>
            <a:ext cx="968437" cy="899263"/>
          </a:xfrm>
          <a:prstGeom prst="rect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78992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03;p29">
            <a:extLst>
              <a:ext uri="{FF2B5EF4-FFF2-40B4-BE49-F238E27FC236}">
                <a16:creationId xmlns:a16="http://schemas.microsoft.com/office/drawing/2014/main" id="{3E074BB6-1AFA-ADC4-4F29-6627FDA7499E}"/>
              </a:ext>
            </a:extLst>
          </p:cNvPr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baseline="30000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52</a:t>
            </a: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Mn and the METRICS project</a:t>
            </a:r>
            <a:endParaRPr sz="4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04;p29">
            <a:extLst>
              <a:ext uri="{FF2B5EF4-FFF2-40B4-BE49-F238E27FC236}">
                <a16:creationId xmlns:a16="http://schemas.microsoft.com/office/drawing/2014/main" id="{80F0E884-245B-3C04-1E30-F794B1B557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013" y="3453612"/>
            <a:ext cx="6273223" cy="58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2400" baseline="30000" dirty="0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52</a:t>
            </a:r>
            <a:r>
              <a:rPr lang="it-IT" sz="2400" dirty="0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Cr target manufacturing </a:t>
            </a:r>
            <a:r>
              <a:rPr lang="it-IT" sz="2400" dirty="0" err="1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lang="it-IT" sz="2400" dirty="0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 by SPS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405;p29">
            <a:extLst>
              <a:ext uri="{FF2B5EF4-FFF2-40B4-BE49-F238E27FC236}">
                <a16:creationId xmlns:a16="http://schemas.microsoft.com/office/drawing/2014/main" id="{91BD3426-DEB1-7511-099D-88D2BAFD8A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43" y="4027159"/>
            <a:ext cx="6071923" cy="28359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07;p29">
            <a:extLst>
              <a:ext uri="{FF2B5EF4-FFF2-40B4-BE49-F238E27FC236}">
                <a16:creationId xmlns:a16="http://schemas.microsoft.com/office/drawing/2014/main" id="{02190817-C36D-1D12-250C-CE671F2C88C0}"/>
              </a:ext>
            </a:extLst>
          </p:cNvPr>
          <p:cNvSpPr txBox="1"/>
          <p:nvPr/>
        </p:nvSpPr>
        <p:spPr>
          <a:xfrm>
            <a:off x="6316608" y="3393729"/>
            <a:ext cx="5871379" cy="73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Development of </a:t>
            </a:r>
            <a:r>
              <a:rPr lang="it-IT" sz="2400" b="0" i="0" u="none" strike="noStrike" cap="none" baseline="30000" dirty="0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52/51</a:t>
            </a:r>
            <a:r>
              <a:rPr lang="it-IT" sz="2400" b="0" i="0" u="none" strike="noStrike" cap="none" dirty="0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Mn/Cr </a:t>
            </a:r>
            <a:r>
              <a:rPr lang="it-IT" sz="2400" b="0" i="0" u="none" strike="noStrike" cap="none" dirty="0" err="1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efficient</a:t>
            </a:r>
            <a:r>
              <a:rPr lang="it-IT" sz="2400" b="0" i="0" u="none" strike="noStrike" cap="none" dirty="0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02B4B"/>
                </a:solidFill>
                <a:latin typeface="Arial"/>
                <a:ea typeface="Arial"/>
                <a:cs typeface="Arial"/>
                <a:sym typeface="Arial"/>
              </a:rPr>
              <a:t>separation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408;p29">
            <a:extLst>
              <a:ext uri="{FF2B5EF4-FFF2-40B4-BE49-F238E27FC236}">
                <a16:creationId xmlns:a16="http://schemas.microsoft.com/office/drawing/2014/main" id="{274799A7-BC1E-64D7-E590-BD713AE00F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789" r="52888"/>
          <a:stretch/>
        </p:blipFill>
        <p:spPr>
          <a:xfrm>
            <a:off x="6635367" y="4254785"/>
            <a:ext cx="5369664" cy="2808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413;p29">
            <a:extLst>
              <a:ext uri="{FF2B5EF4-FFF2-40B4-BE49-F238E27FC236}">
                <a16:creationId xmlns:a16="http://schemas.microsoft.com/office/drawing/2014/main" id="{4C767AF5-3AA5-0EA1-151E-1120BF35BC7A}"/>
              </a:ext>
            </a:extLst>
          </p:cNvPr>
          <p:cNvGrpSpPr/>
          <p:nvPr/>
        </p:nvGrpSpPr>
        <p:grpSpPr>
          <a:xfrm>
            <a:off x="10568140" y="1198735"/>
            <a:ext cx="1521151" cy="1518533"/>
            <a:chOff x="7283143" y="3795439"/>
            <a:chExt cx="1521151" cy="1518533"/>
          </a:xfrm>
        </p:grpSpPr>
        <p:pic>
          <p:nvPicPr>
            <p:cNvPr id="14" name="Google Shape;414;p29" descr="Un Rosso Puzzle Pezzo Di Carta - Fotografie stock e altre immagini di  Bianco - iStock">
              <a:extLst>
                <a:ext uri="{FF2B5EF4-FFF2-40B4-BE49-F238E27FC236}">
                  <a16:creationId xmlns:a16="http://schemas.microsoft.com/office/drawing/2014/main" id="{C5B7A317-85B0-FDE5-D68F-C4FA172E5EF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248" t="-937"/>
            <a:stretch/>
          </p:blipFill>
          <p:spPr>
            <a:xfrm rot="8025386">
              <a:off x="7527570" y="3995910"/>
              <a:ext cx="1032297" cy="1117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415;p29">
              <a:extLst>
                <a:ext uri="{FF2B5EF4-FFF2-40B4-BE49-F238E27FC236}">
                  <a16:creationId xmlns:a16="http://schemas.microsoft.com/office/drawing/2014/main" id="{62EAD88A-B35A-54DD-0687-DE963ACA6EC1}"/>
                </a:ext>
              </a:extLst>
            </p:cNvPr>
            <p:cNvSpPr txBox="1"/>
            <p:nvPr/>
          </p:nvSpPr>
          <p:spPr>
            <a:xfrm>
              <a:off x="7507733" y="4347377"/>
              <a:ext cx="9893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1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52</a:t>
              </a:r>
              <a:r>
                <a:rPr lang="it-IT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" name="Google Shape;416;p29">
            <a:extLst>
              <a:ext uri="{FF2B5EF4-FFF2-40B4-BE49-F238E27FC236}">
                <a16:creationId xmlns:a16="http://schemas.microsoft.com/office/drawing/2014/main" id="{6D5F2822-A500-2E70-8F82-0289F88000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2555" y="981858"/>
            <a:ext cx="3999009" cy="195228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Google Shape;418;p29">
            <a:extLst>
              <a:ext uri="{FF2B5EF4-FFF2-40B4-BE49-F238E27FC236}">
                <a16:creationId xmlns:a16="http://schemas.microsoft.com/office/drawing/2014/main" id="{A4EB472B-BC1D-CE58-E952-F7C42C5AA932}"/>
              </a:ext>
            </a:extLst>
          </p:cNvPr>
          <p:cNvGraphicFramePr/>
          <p:nvPr/>
        </p:nvGraphicFramePr>
        <p:xfrm>
          <a:off x="4988190" y="1124264"/>
          <a:ext cx="5579950" cy="1579650"/>
        </p:xfrm>
        <a:graphic>
          <a:graphicData uri="http://schemas.openxmlformats.org/drawingml/2006/table">
            <a:tbl>
              <a:tblPr firstRow="1" bandRow="1">
                <a:noFill/>
                <a:tableStyleId>{F73E83F8-70FC-4127-9EEC-E6CC3F170E8E}</a:tableStyleId>
              </a:tblPr>
              <a:tblGrid>
                <a:gridCol w="112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</a:t>
                      </a: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Mn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it-IT" sz="200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β+</a:t>
                      </a: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it-IT" sz="200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(avg)</a:t>
                      </a: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it-IT" sz="200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250 keV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PET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Mn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it-IT" sz="200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β+</a:t>
                      </a: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it-IT" sz="200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(avg)</a:t>
                      </a: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it-IT" sz="200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960 keV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Mn</a:t>
                      </a:r>
                      <a:r>
                        <a:rPr lang="it-IT" sz="2000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2+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Paramgnetic properties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MRI contrast agent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Google Shape;374;p8">
            <a:extLst>
              <a:ext uri="{FF2B5EF4-FFF2-40B4-BE49-F238E27FC236}">
                <a16:creationId xmlns:a16="http://schemas.microsoft.com/office/drawing/2014/main" id="{C666D816-2E9A-1936-6688-035ED8119BA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3;p5">
            <a:extLst>
              <a:ext uri="{FF2B5EF4-FFF2-40B4-BE49-F238E27FC236}">
                <a16:creationId xmlns:a16="http://schemas.microsoft.com/office/drawing/2014/main" id="{84AA5202-4505-9372-84C1-FD0B6AB520B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530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3;p5">
            <a:extLst>
              <a:ext uri="{FF2B5EF4-FFF2-40B4-BE49-F238E27FC236}">
                <a16:creationId xmlns:a16="http://schemas.microsoft.com/office/drawing/2014/main" id="{1461F47C-DB33-AF63-2067-B1A0DAEE5D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4;p8">
            <a:extLst>
              <a:ext uri="{FF2B5EF4-FFF2-40B4-BE49-F238E27FC236}">
                <a16:creationId xmlns:a16="http://schemas.microsoft.com/office/drawing/2014/main" id="{4B854A2E-B8B5-3363-6030-7BEB92179E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27;p30">
            <a:extLst>
              <a:ext uri="{FF2B5EF4-FFF2-40B4-BE49-F238E27FC236}">
                <a16:creationId xmlns:a16="http://schemas.microsoft.com/office/drawing/2014/main" id="{09A5383F-8D1E-16AD-4A0E-492E7BCAAE65}"/>
              </a:ext>
            </a:extLst>
          </p:cNvPr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baseline="30000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Cu </a:t>
            </a:r>
            <a:r>
              <a:rPr lang="it-IT" sz="4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theranostic</a:t>
            </a: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agent</a:t>
            </a:r>
            <a:endParaRPr sz="4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428;p30">
            <a:extLst>
              <a:ext uri="{FF2B5EF4-FFF2-40B4-BE49-F238E27FC236}">
                <a16:creationId xmlns:a16="http://schemas.microsoft.com/office/drawing/2014/main" id="{8F602A35-9B06-5F5F-5BF9-C061B993EDD4}"/>
              </a:ext>
            </a:extLst>
          </p:cNvPr>
          <p:cNvGrpSpPr/>
          <p:nvPr/>
        </p:nvGrpSpPr>
        <p:grpSpPr>
          <a:xfrm>
            <a:off x="41331" y="4867881"/>
            <a:ext cx="1573242" cy="1358644"/>
            <a:chOff x="10513516" y="4684682"/>
            <a:chExt cx="1829533" cy="1525341"/>
          </a:xfrm>
        </p:grpSpPr>
        <p:pic>
          <p:nvPicPr>
            <p:cNvPr id="14" name="Google Shape;429;p30">
              <a:extLst>
                <a:ext uri="{FF2B5EF4-FFF2-40B4-BE49-F238E27FC236}">
                  <a16:creationId xmlns:a16="http://schemas.microsoft.com/office/drawing/2014/main" id="{EF5F4AFB-4BA4-61F6-D578-97018E4FB27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019621" y="4684682"/>
              <a:ext cx="738436" cy="9149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430;p30">
              <a:extLst>
                <a:ext uri="{FF2B5EF4-FFF2-40B4-BE49-F238E27FC236}">
                  <a16:creationId xmlns:a16="http://schemas.microsoft.com/office/drawing/2014/main" id="{69F8B727-9489-A1BD-60BF-BEC2DD4883AC}"/>
                </a:ext>
              </a:extLst>
            </p:cNvPr>
            <p:cNvSpPr txBox="1"/>
            <p:nvPr/>
          </p:nvSpPr>
          <p:spPr>
            <a:xfrm>
              <a:off x="10513516" y="5622652"/>
              <a:ext cx="1829533" cy="587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CRP on </a:t>
              </a:r>
              <a:r>
                <a:rPr lang="it-IT" sz="1400" b="0" i="0" u="none" strike="noStrike" cap="none" baseline="30000" dirty="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67</a:t>
              </a:r>
              <a:r>
                <a:rPr lang="it-IT" sz="1400" b="0" i="0" u="none" strike="noStrike" cap="none" dirty="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Cu, </a:t>
              </a:r>
              <a:r>
                <a:rPr lang="it-IT" sz="1400" b="0" i="0" u="none" strike="noStrike" cap="none" baseline="30000" dirty="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47</a:t>
              </a:r>
              <a:r>
                <a:rPr lang="it-IT" sz="1400" b="0" i="0" u="none" strike="noStrike" cap="none" dirty="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Sc, </a:t>
              </a:r>
              <a:r>
                <a:rPr lang="it-IT" sz="1400" b="0" i="0" u="none" strike="noStrike" cap="none" baseline="30000" dirty="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186</a:t>
              </a:r>
              <a:r>
                <a:rPr lang="it-IT" sz="1400" b="0" i="0" u="none" strike="noStrike" cap="none" dirty="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Re (2016/2020)</a:t>
              </a:r>
              <a:endParaRPr sz="1400" b="0" i="0" u="none" strike="noStrike" cap="none" dirty="0">
                <a:solidFill>
                  <a:srgbClr val="2C6CB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321;p12">
            <a:extLst>
              <a:ext uri="{FF2B5EF4-FFF2-40B4-BE49-F238E27FC236}">
                <a16:creationId xmlns:a16="http://schemas.microsoft.com/office/drawing/2014/main" id="{6FD72ADE-86F0-4068-0B09-D05A8C2B8B72}"/>
              </a:ext>
            </a:extLst>
          </p:cNvPr>
          <p:cNvGrpSpPr/>
          <p:nvPr/>
        </p:nvGrpSpPr>
        <p:grpSpPr>
          <a:xfrm>
            <a:off x="188970" y="1361078"/>
            <a:ext cx="1573242" cy="1616037"/>
            <a:chOff x="8805917" y="2516135"/>
            <a:chExt cx="1138594" cy="1144881"/>
          </a:xfrm>
        </p:grpSpPr>
        <p:pic>
          <p:nvPicPr>
            <p:cNvPr id="17" name="Google Shape;322;p12" descr="379 2 Puzzle Pieces Illustrations &amp; Clip Art - iStock">
              <a:extLst>
                <a:ext uri="{FF2B5EF4-FFF2-40B4-BE49-F238E27FC236}">
                  <a16:creationId xmlns:a16="http://schemas.microsoft.com/office/drawing/2014/main" id="{4207393F-169E-85C5-8F42-0AC360CEEDB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9196" t="8971" r="8910" b="8683"/>
            <a:stretch/>
          </p:blipFill>
          <p:spPr>
            <a:xfrm>
              <a:off x="8805917" y="2516135"/>
              <a:ext cx="1138594" cy="1144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23;p12">
              <a:extLst>
                <a:ext uri="{FF2B5EF4-FFF2-40B4-BE49-F238E27FC236}">
                  <a16:creationId xmlns:a16="http://schemas.microsoft.com/office/drawing/2014/main" id="{318F1ACA-7178-AC05-75CC-D3FFC3D92B19}"/>
                </a:ext>
              </a:extLst>
            </p:cNvPr>
            <p:cNvSpPr txBox="1"/>
            <p:nvPr/>
          </p:nvSpPr>
          <p:spPr>
            <a:xfrm rot="-2921445">
              <a:off x="8864782" y="3096989"/>
              <a:ext cx="64503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64</a:t>
              </a:r>
              <a:r>
                <a:rPr lang="it-IT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24;p12">
              <a:extLst>
                <a:ext uri="{FF2B5EF4-FFF2-40B4-BE49-F238E27FC236}">
                  <a16:creationId xmlns:a16="http://schemas.microsoft.com/office/drawing/2014/main" id="{EF72B8A5-9006-E706-FC7C-178079D8DA4E}"/>
                </a:ext>
              </a:extLst>
            </p:cNvPr>
            <p:cNvSpPr txBox="1"/>
            <p:nvPr/>
          </p:nvSpPr>
          <p:spPr>
            <a:xfrm rot="2456841">
              <a:off x="9227363" y="2723367"/>
              <a:ext cx="64503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67</a:t>
              </a:r>
              <a:r>
                <a:rPr lang="it-IT" sz="16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431;p30">
            <a:extLst>
              <a:ext uri="{FF2B5EF4-FFF2-40B4-BE49-F238E27FC236}">
                <a16:creationId xmlns:a16="http://schemas.microsoft.com/office/drawing/2014/main" id="{93DD476B-7A25-CD15-90BF-CBDE60FCC727}"/>
              </a:ext>
            </a:extLst>
          </p:cNvPr>
          <p:cNvGrpSpPr/>
          <p:nvPr/>
        </p:nvGrpSpPr>
        <p:grpSpPr>
          <a:xfrm>
            <a:off x="6246855" y="1654025"/>
            <a:ext cx="3943966" cy="4548520"/>
            <a:chOff x="7564259" y="1437079"/>
            <a:chExt cx="4198248" cy="4841780"/>
          </a:xfrm>
        </p:grpSpPr>
        <p:grpSp>
          <p:nvGrpSpPr>
            <p:cNvPr id="23" name="Google Shape;432;p30">
              <a:extLst>
                <a:ext uri="{FF2B5EF4-FFF2-40B4-BE49-F238E27FC236}">
                  <a16:creationId xmlns:a16="http://schemas.microsoft.com/office/drawing/2014/main" id="{74172748-B33C-9161-C836-FCFAD12F7A69}"/>
                </a:ext>
              </a:extLst>
            </p:cNvPr>
            <p:cNvGrpSpPr/>
            <p:nvPr/>
          </p:nvGrpSpPr>
          <p:grpSpPr>
            <a:xfrm>
              <a:off x="7564259" y="1437079"/>
              <a:ext cx="4198248" cy="4841780"/>
              <a:chOff x="7902652" y="1978184"/>
              <a:chExt cx="4198248" cy="4841780"/>
            </a:xfrm>
          </p:grpSpPr>
          <p:grpSp>
            <p:nvGrpSpPr>
              <p:cNvPr id="29" name="Google Shape;433;p30">
                <a:extLst>
                  <a:ext uri="{FF2B5EF4-FFF2-40B4-BE49-F238E27FC236}">
                    <a16:creationId xmlns:a16="http://schemas.microsoft.com/office/drawing/2014/main" id="{0630C188-FD12-D4E3-E17F-58D9FF528B9B}"/>
                  </a:ext>
                </a:extLst>
              </p:cNvPr>
              <p:cNvGrpSpPr/>
              <p:nvPr/>
            </p:nvGrpSpPr>
            <p:grpSpPr>
              <a:xfrm>
                <a:off x="7902652" y="1978184"/>
                <a:ext cx="4198248" cy="4841780"/>
                <a:chOff x="7902652" y="1978184"/>
                <a:chExt cx="4198248" cy="4841780"/>
              </a:xfrm>
            </p:grpSpPr>
            <p:sp>
              <p:nvSpPr>
                <p:cNvPr id="31" name="Google Shape;434;p30">
                  <a:extLst>
                    <a:ext uri="{FF2B5EF4-FFF2-40B4-BE49-F238E27FC236}">
                      <a16:creationId xmlns:a16="http://schemas.microsoft.com/office/drawing/2014/main" id="{6CF94602-A9C1-CF58-2E9C-88E60EC6EFA1}"/>
                    </a:ext>
                  </a:extLst>
                </p:cNvPr>
                <p:cNvSpPr/>
                <p:nvPr/>
              </p:nvSpPr>
              <p:spPr>
                <a:xfrm>
                  <a:off x="8275035" y="2085145"/>
                  <a:ext cx="1334649" cy="4335436"/>
                </a:xfrm>
                <a:prstGeom prst="rect">
                  <a:avLst/>
                </a:prstGeom>
                <a:solidFill>
                  <a:srgbClr val="FF0000">
                    <a:alpha val="51372"/>
                  </a:srgbClr>
                </a:solidFill>
                <a:ln w="25400" cap="flat" cmpd="sng">
                  <a:solidFill>
                    <a:srgbClr val="31538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435;p30">
                  <a:extLst>
                    <a:ext uri="{FF2B5EF4-FFF2-40B4-BE49-F238E27FC236}">
                      <a16:creationId xmlns:a16="http://schemas.microsoft.com/office/drawing/2014/main" id="{E540B8C9-7811-094B-2466-CEFB0E0CCF07}"/>
                    </a:ext>
                  </a:extLst>
                </p:cNvPr>
                <p:cNvGrpSpPr/>
                <p:nvPr/>
              </p:nvGrpSpPr>
              <p:grpSpPr>
                <a:xfrm>
                  <a:off x="7902652" y="1978184"/>
                  <a:ext cx="4195753" cy="2417575"/>
                  <a:chOff x="-103935" y="1294905"/>
                  <a:chExt cx="8733886" cy="5087119"/>
                </a:xfrm>
              </p:grpSpPr>
              <p:pic>
                <p:nvPicPr>
                  <p:cNvPr id="36" name="Google Shape;436;p30" descr="ChartObject 68Zn(p,2p)67Cu  Recommended cross sections">
                    <a:extLst>
                      <a:ext uri="{FF2B5EF4-FFF2-40B4-BE49-F238E27FC236}">
                        <a16:creationId xmlns:a16="http://schemas.microsoft.com/office/drawing/2014/main" id="{52A88B90-DFFA-F4E2-A919-2633073B51AB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-103935" y="1294905"/>
                    <a:ext cx="8733886" cy="508711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7" name="Google Shape;437;p30">
                    <a:extLst>
                      <a:ext uri="{FF2B5EF4-FFF2-40B4-BE49-F238E27FC236}">
                        <a16:creationId xmlns:a16="http://schemas.microsoft.com/office/drawing/2014/main" id="{96640230-D757-C7F8-4EA2-C802B5D08D48}"/>
                      </a:ext>
                    </a:extLst>
                  </p:cNvPr>
                  <p:cNvSpPr/>
                  <p:nvPr/>
                </p:nvSpPr>
                <p:spPr>
                  <a:xfrm>
                    <a:off x="221167" y="2659139"/>
                    <a:ext cx="450051" cy="360039"/>
                  </a:xfrm>
                  <a:prstGeom prst="rect">
                    <a:avLst/>
                  </a:prstGeom>
                  <a:noFill/>
                  <a:ln w="25400" cap="flat" cmpd="sng">
                    <a:solidFill>
                      <a:srgbClr val="31538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33" name="Google Shape;438;p30" descr="ChartObject 68Zn(p,x)64Cu  Recommended cross sections">
                  <a:extLst>
                    <a:ext uri="{FF2B5EF4-FFF2-40B4-BE49-F238E27FC236}">
                      <a16:creationId xmlns:a16="http://schemas.microsoft.com/office/drawing/2014/main" id="{47008C12-F91F-F3D4-2842-7FF1B416DCB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7902653" y="4380206"/>
                  <a:ext cx="4198247" cy="243975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4" name="Google Shape;439;p30">
                  <a:extLst>
                    <a:ext uri="{FF2B5EF4-FFF2-40B4-BE49-F238E27FC236}">
                      <a16:creationId xmlns:a16="http://schemas.microsoft.com/office/drawing/2014/main" id="{CB0DDD3D-03BA-F435-53BA-8D89422F28BE}"/>
                    </a:ext>
                  </a:extLst>
                </p:cNvPr>
                <p:cNvSpPr/>
                <p:nvPr/>
              </p:nvSpPr>
              <p:spPr>
                <a:xfrm>
                  <a:off x="8069126" y="4876291"/>
                  <a:ext cx="216204" cy="171103"/>
                </a:xfrm>
                <a:prstGeom prst="rect">
                  <a:avLst/>
                </a:prstGeom>
                <a:noFill/>
                <a:ln w="25400" cap="flat" cmpd="sng">
                  <a:solidFill>
                    <a:srgbClr val="31538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440;p30">
                  <a:extLst>
                    <a:ext uri="{FF2B5EF4-FFF2-40B4-BE49-F238E27FC236}">
                      <a16:creationId xmlns:a16="http://schemas.microsoft.com/office/drawing/2014/main" id="{6843F62D-971D-95DB-1852-CCC8AB9AE718}"/>
                    </a:ext>
                  </a:extLst>
                </p:cNvPr>
                <p:cNvSpPr/>
                <p:nvPr/>
              </p:nvSpPr>
              <p:spPr>
                <a:xfrm>
                  <a:off x="9609685" y="2085145"/>
                  <a:ext cx="1269521" cy="4335436"/>
                </a:xfrm>
                <a:prstGeom prst="rect">
                  <a:avLst/>
                </a:prstGeom>
                <a:solidFill>
                  <a:srgbClr val="FFC000">
                    <a:alpha val="23529"/>
                  </a:srgbClr>
                </a:solidFill>
                <a:ln w="25400" cap="flat" cmpd="sng">
                  <a:solidFill>
                    <a:srgbClr val="31538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" name="Google Shape;441;p30">
                <a:extLst>
                  <a:ext uri="{FF2B5EF4-FFF2-40B4-BE49-F238E27FC236}">
                    <a16:creationId xmlns:a16="http://schemas.microsoft.com/office/drawing/2014/main" id="{A8FAB71A-3D9B-9B69-BADA-BC60DBF50987}"/>
                  </a:ext>
                </a:extLst>
              </p:cNvPr>
              <p:cNvSpPr/>
              <p:nvPr/>
            </p:nvSpPr>
            <p:spPr>
              <a:xfrm>
                <a:off x="8098147" y="2130292"/>
                <a:ext cx="1447303" cy="3603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it-IT" sz="1200" b="1" i="0" u="none" strike="noStrike" cap="none" baseline="30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68</a:t>
                </a:r>
                <a:r>
                  <a:rPr lang="it-IT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Zn(p,2p)</a:t>
                </a:r>
                <a:r>
                  <a:rPr lang="it-IT" sz="1600" b="1" i="0" u="none" strike="noStrike" cap="none" baseline="30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67</a:t>
                </a:r>
                <a:r>
                  <a:rPr lang="it-IT" sz="1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Cu</a:t>
                </a:r>
                <a:endParaRPr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Google Shape;442;p30">
              <a:extLst>
                <a:ext uri="{FF2B5EF4-FFF2-40B4-BE49-F238E27FC236}">
                  <a16:creationId xmlns:a16="http://schemas.microsoft.com/office/drawing/2014/main" id="{CEA8E615-48D6-031E-2BA6-0D09EF096E67}"/>
                </a:ext>
              </a:extLst>
            </p:cNvPr>
            <p:cNvSpPr/>
            <p:nvPr/>
          </p:nvSpPr>
          <p:spPr>
            <a:xfrm>
              <a:off x="9308999" y="4006624"/>
              <a:ext cx="805963" cy="319194"/>
            </a:xfrm>
            <a:prstGeom prst="rect">
              <a:avLst/>
            </a:prstGeom>
            <a:solidFill>
              <a:srgbClr val="FFF0C2"/>
            </a:solidFill>
            <a:ln w="25400" cap="flat" cmpd="sng">
              <a:solidFill>
                <a:srgbClr val="FFF0C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43;p30">
              <a:extLst>
                <a:ext uri="{FF2B5EF4-FFF2-40B4-BE49-F238E27FC236}">
                  <a16:creationId xmlns:a16="http://schemas.microsoft.com/office/drawing/2014/main" id="{2A2E7F29-5BF7-660B-3CEE-93B5C18DDD8A}"/>
                </a:ext>
              </a:extLst>
            </p:cNvPr>
            <p:cNvSpPr/>
            <p:nvPr/>
          </p:nvSpPr>
          <p:spPr>
            <a:xfrm>
              <a:off x="7658106" y="3873704"/>
              <a:ext cx="1511093" cy="360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1200" b="1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68</a:t>
              </a:r>
              <a:r>
                <a:rPr lang="it-IT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Zn(p,x)</a:t>
              </a:r>
              <a:r>
                <a:rPr lang="it-IT" sz="1600" b="1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64</a:t>
              </a:r>
              <a:r>
                <a:rPr lang="it-IT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44;p30">
              <a:extLst>
                <a:ext uri="{FF2B5EF4-FFF2-40B4-BE49-F238E27FC236}">
                  <a16:creationId xmlns:a16="http://schemas.microsoft.com/office/drawing/2014/main" id="{9DD7CC2E-AE99-8870-7E62-0AEEEC2E30A6}"/>
                </a:ext>
              </a:extLst>
            </p:cNvPr>
            <p:cNvSpPr/>
            <p:nvPr/>
          </p:nvSpPr>
          <p:spPr>
            <a:xfrm>
              <a:off x="7675619" y="2021692"/>
              <a:ext cx="500857" cy="3276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45;p30">
              <a:extLst>
                <a:ext uri="{FF2B5EF4-FFF2-40B4-BE49-F238E27FC236}">
                  <a16:creationId xmlns:a16="http://schemas.microsoft.com/office/drawing/2014/main" id="{93D57019-3987-4E74-88D1-B8F8859E0EC0}"/>
                </a:ext>
              </a:extLst>
            </p:cNvPr>
            <p:cNvSpPr/>
            <p:nvPr/>
          </p:nvSpPr>
          <p:spPr>
            <a:xfrm>
              <a:off x="7607925" y="4285193"/>
              <a:ext cx="495581" cy="3276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46;p30">
              <a:extLst>
                <a:ext uri="{FF2B5EF4-FFF2-40B4-BE49-F238E27FC236}">
                  <a16:creationId xmlns:a16="http://schemas.microsoft.com/office/drawing/2014/main" id="{949F1B5F-B19C-0960-CB72-D28966480605}"/>
                </a:ext>
              </a:extLst>
            </p:cNvPr>
            <p:cNvSpPr/>
            <p:nvPr/>
          </p:nvSpPr>
          <p:spPr>
            <a:xfrm>
              <a:off x="7657509" y="5250729"/>
              <a:ext cx="495581" cy="3276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453;p30">
            <a:extLst>
              <a:ext uri="{FF2B5EF4-FFF2-40B4-BE49-F238E27FC236}">
                <a16:creationId xmlns:a16="http://schemas.microsoft.com/office/drawing/2014/main" id="{2E9EA27F-167B-BEED-6B43-63C71772B759}"/>
              </a:ext>
            </a:extLst>
          </p:cNvPr>
          <p:cNvSpPr txBox="1"/>
          <p:nvPr/>
        </p:nvSpPr>
        <p:spPr>
          <a:xfrm>
            <a:off x="5949917" y="1169741"/>
            <a:ext cx="4629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targets for </a:t>
            </a:r>
            <a:r>
              <a:rPr lang="it-IT" sz="18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 production: </a:t>
            </a:r>
            <a:r>
              <a:rPr lang="it-IT" sz="18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r>
            <a:r>
              <a:rPr lang="it-IT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Zn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CB125D77-C9F8-1AEB-E704-1048545A597E}"/>
              </a:ext>
            </a:extLst>
          </p:cNvPr>
          <p:cNvGrpSpPr/>
          <p:nvPr/>
        </p:nvGrpSpPr>
        <p:grpSpPr>
          <a:xfrm>
            <a:off x="5726723" y="1004475"/>
            <a:ext cx="5994355" cy="5346052"/>
            <a:chOff x="5726723" y="1004475"/>
            <a:chExt cx="5994355" cy="5346052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A94B2025-4AFA-6977-B6E3-1C9C8011ECA8}"/>
                </a:ext>
              </a:extLst>
            </p:cNvPr>
            <p:cNvGrpSpPr/>
            <p:nvPr/>
          </p:nvGrpSpPr>
          <p:grpSpPr>
            <a:xfrm>
              <a:off x="5726723" y="1004475"/>
              <a:ext cx="5994355" cy="5346052"/>
              <a:chOff x="5887819" y="1054748"/>
              <a:chExt cx="5994355" cy="5346052"/>
            </a:xfrm>
          </p:grpSpPr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057BA04E-D596-299E-73F0-895C69DD5906}"/>
                  </a:ext>
                </a:extLst>
              </p:cNvPr>
              <p:cNvSpPr/>
              <p:nvPr/>
            </p:nvSpPr>
            <p:spPr>
              <a:xfrm>
                <a:off x="5887819" y="1054748"/>
                <a:ext cx="4925493" cy="5346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9" name="Google Shape;457;p30">
                <a:extLst>
                  <a:ext uri="{FF2B5EF4-FFF2-40B4-BE49-F238E27FC236}">
                    <a16:creationId xmlns:a16="http://schemas.microsoft.com/office/drawing/2014/main" id="{64064F7D-2D14-6DD9-E4EC-3886C4911A0E}"/>
                  </a:ext>
                </a:extLst>
              </p:cNvPr>
              <p:cNvGrpSpPr/>
              <p:nvPr/>
            </p:nvGrpSpPr>
            <p:grpSpPr>
              <a:xfrm>
                <a:off x="6596682" y="2090489"/>
                <a:ext cx="5285492" cy="2485363"/>
                <a:chOff x="2719884" y="3900322"/>
                <a:chExt cx="4863681" cy="2197019"/>
              </a:xfrm>
            </p:grpSpPr>
            <p:sp>
              <p:nvSpPr>
                <p:cNvPr id="40" name="Google Shape;458;p30">
                  <a:extLst>
                    <a:ext uri="{FF2B5EF4-FFF2-40B4-BE49-F238E27FC236}">
                      <a16:creationId xmlns:a16="http://schemas.microsoft.com/office/drawing/2014/main" id="{236E5E61-06D3-F8B3-8B66-D7F71C6B5864}"/>
                    </a:ext>
                  </a:extLst>
                </p:cNvPr>
                <p:cNvSpPr txBox="1"/>
                <p:nvPr/>
              </p:nvSpPr>
              <p:spPr>
                <a:xfrm>
                  <a:off x="6071830" y="5634859"/>
                  <a:ext cx="1511735" cy="4624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it-IT" sz="1400" b="1" i="0" u="none" strike="noStrike" cap="none">
                      <a:solidFill>
                        <a:srgbClr val="063D5C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COME project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it-IT" sz="1400" b="1" i="0" u="none" strike="noStrike" cap="none">
                      <a:solidFill>
                        <a:srgbClr val="063D5C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INFN-CSN3 2016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41" name="Google Shape;459;p30">
                  <a:extLst>
                    <a:ext uri="{FF2B5EF4-FFF2-40B4-BE49-F238E27FC236}">
                      <a16:creationId xmlns:a16="http://schemas.microsoft.com/office/drawing/2014/main" id="{5FE6803A-3744-635F-A6FC-FCE8D6CF427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2719884" y="3900322"/>
                  <a:ext cx="4686522" cy="19844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5" name="Google Shape;551;p33" descr="Electrochemistry and corrosion induced by irradiation - Arronax Nantes">
              <a:extLst>
                <a:ext uri="{FF2B5EF4-FFF2-40B4-BE49-F238E27FC236}">
                  <a16:creationId xmlns:a16="http://schemas.microsoft.com/office/drawing/2014/main" id="{0828741B-A003-25FD-8FF6-19354E00844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432208" y="4586230"/>
              <a:ext cx="1096347" cy="711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F464C70D-D522-C982-5EA1-B405BCCE6FC0}"/>
              </a:ext>
            </a:extLst>
          </p:cNvPr>
          <p:cNvSpPr txBox="1"/>
          <p:nvPr/>
        </p:nvSpPr>
        <p:spPr>
          <a:xfrm>
            <a:off x="2130066" y="1420005"/>
            <a:ext cx="3784904" cy="1508105"/>
          </a:xfrm>
          <a:prstGeom prst="rect">
            <a:avLst/>
          </a:prstGeom>
          <a:noFill/>
          <a:ln w="28575">
            <a:solidFill>
              <a:srgbClr val="00B5E4"/>
            </a:solidFill>
          </a:ln>
        </p:spPr>
        <p:txBody>
          <a:bodyPr wrap="square">
            <a:spAutoFit/>
          </a:bodyPr>
          <a:lstStyle/>
          <a:p>
            <a:r>
              <a:rPr lang="it-IT" sz="3600" b="1" baseline="30000" dirty="0">
                <a:solidFill>
                  <a:srgbClr val="063D5C"/>
                </a:solidFill>
                <a:highlight>
                  <a:srgbClr val="00B5E4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67</a:t>
            </a:r>
            <a:r>
              <a:rPr lang="it-IT" sz="3200" b="1" i="0" u="none" strike="noStrike" cap="none" dirty="0">
                <a:solidFill>
                  <a:srgbClr val="063D5C"/>
                </a:solidFill>
                <a:highlight>
                  <a:srgbClr val="00B5E4"/>
                </a:highlight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Cu</a:t>
            </a:r>
            <a:r>
              <a:rPr lang="it-IT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: 2.58 d </a:t>
            </a:r>
          </a:p>
          <a:p>
            <a:r>
              <a:rPr lang="it-IT" sz="2000" b="0" i="0" u="none" strike="noStrike" cap="none" dirty="0" err="1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Mean</a:t>
            </a:r>
            <a:r>
              <a:rPr lang="it-IT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el-GR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β</a:t>
            </a:r>
            <a:r>
              <a:rPr lang="it-IT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- energy: 141 </a:t>
            </a:r>
            <a:r>
              <a:rPr lang="it-IT" sz="2000" b="0" i="0" u="none" strike="noStrike" cap="none" dirty="0" err="1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keV</a:t>
            </a:r>
            <a:r>
              <a:rPr lang="it-IT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(100%) </a:t>
            </a:r>
          </a:p>
          <a:p>
            <a:r>
              <a:rPr lang="it-IT" sz="2000" b="0" i="0" u="none" strike="noStrike" cap="none" dirty="0" err="1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Main</a:t>
            </a:r>
            <a:r>
              <a:rPr lang="it-IT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el-GR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γ</a:t>
            </a:r>
            <a:r>
              <a:rPr lang="it-IT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-ray 184 </a:t>
            </a:r>
            <a:r>
              <a:rPr lang="it-IT" sz="2000" b="0" i="0" u="none" strike="noStrike" cap="none" dirty="0" err="1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keV</a:t>
            </a:r>
            <a:r>
              <a:rPr lang="it-IT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(48.7%) </a:t>
            </a:r>
          </a:p>
          <a:p>
            <a:r>
              <a:rPr lang="it-IT" sz="20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SPECT</a:t>
            </a:r>
            <a:r>
              <a:rPr lang="it-IT" sz="1800" b="0" i="0" u="none" strike="noStrike" cap="none" dirty="0">
                <a:solidFill>
                  <a:srgbClr val="063D5C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</a:t>
            </a:r>
            <a:endParaRPr lang="en-GB" sz="1800" dirty="0">
              <a:solidFill>
                <a:srgbClr val="063D5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ACCE270C-CD95-C6FB-6621-EA54FB15C63B}"/>
              </a:ext>
            </a:extLst>
          </p:cNvPr>
          <p:cNvSpPr txBox="1"/>
          <p:nvPr/>
        </p:nvSpPr>
        <p:spPr>
          <a:xfrm>
            <a:off x="2119516" y="3244700"/>
            <a:ext cx="3800538" cy="1508105"/>
          </a:xfrm>
          <a:prstGeom prst="rect">
            <a:avLst/>
          </a:prstGeom>
          <a:noFill/>
          <a:ln w="28575">
            <a:solidFill>
              <a:srgbClr val="CAD3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600" b="1" i="0" u="none" strike="noStrike" kern="0" cap="none" spc="0" normalizeH="0" baseline="30000" noProof="0" dirty="0">
                <a:ln>
                  <a:noFill/>
                </a:ln>
                <a:solidFill>
                  <a:srgbClr val="063D5C"/>
                </a:solidFill>
                <a:effectLst/>
                <a:highlight>
                  <a:srgbClr val="CAD300"/>
                </a:highlight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64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highlight>
                  <a:srgbClr val="CAD300"/>
                </a:highlight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Cu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: 12.7 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Mean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β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- energy: 191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keV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(38.5%)</a:t>
            </a:r>
          </a:p>
          <a:p>
            <a:pPr>
              <a:defRPr/>
            </a:pP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Mean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β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+ energy: 278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keV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(17.49%) </a:t>
            </a:r>
          </a:p>
          <a:p>
            <a:pPr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PET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99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83;p5">
            <a:extLst>
              <a:ext uri="{FF2B5EF4-FFF2-40B4-BE49-F238E27FC236}">
                <a16:creationId xmlns:a16="http://schemas.microsoft.com/office/drawing/2014/main" id="{D873A258-95A3-1B93-D903-0D6E54DFB7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1"/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baseline="30000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Cu cross </a:t>
            </a:r>
            <a:r>
              <a:rPr lang="it-IT" sz="4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section</a:t>
            </a:r>
            <a:r>
              <a:rPr lang="it-IT" sz="4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measurements</a:t>
            </a:r>
            <a:endParaRPr sz="4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8" name="Google Shape;478;p31"/>
          <p:cNvGrpSpPr/>
          <p:nvPr/>
        </p:nvGrpSpPr>
        <p:grpSpPr>
          <a:xfrm>
            <a:off x="222912" y="1300461"/>
            <a:ext cx="5976064" cy="2703573"/>
            <a:chOff x="176074" y="976507"/>
            <a:chExt cx="6626607" cy="3046639"/>
          </a:xfrm>
        </p:grpSpPr>
        <p:sp>
          <p:nvSpPr>
            <p:cNvPr id="479" name="Google Shape;479;p31"/>
            <p:cNvSpPr/>
            <p:nvPr/>
          </p:nvSpPr>
          <p:spPr>
            <a:xfrm>
              <a:off x="176074" y="976507"/>
              <a:ext cx="6432435" cy="3046639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5875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1"/>
            <p:cNvSpPr txBox="1"/>
            <p:nvPr/>
          </p:nvSpPr>
          <p:spPr>
            <a:xfrm>
              <a:off x="236211" y="997768"/>
              <a:ext cx="6566470" cy="381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Scheme of a typical stacked-foils target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31"/>
          <p:cNvGrpSpPr/>
          <p:nvPr/>
        </p:nvGrpSpPr>
        <p:grpSpPr>
          <a:xfrm>
            <a:off x="6339004" y="1362980"/>
            <a:ext cx="1995768" cy="2736656"/>
            <a:chOff x="6732440" y="859886"/>
            <a:chExt cx="2162233" cy="3182552"/>
          </a:xfrm>
        </p:grpSpPr>
        <p:sp>
          <p:nvSpPr>
            <p:cNvPr id="482" name="Google Shape;482;p31"/>
            <p:cNvSpPr/>
            <p:nvPr/>
          </p:nvSpPr>
          <p:spPr>
            <a:xfrm rot="5400000">
              <a:off x="6247165" y="1394930"/>
              <a:ext cx="3138490" cy="2156526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3" name="Google Shape;483;p31"/>
            <p:cNvGrpSpPr/>
            <p:nvPr/>
          </p:nvGrpSpPr>
          <p:grpSpPr>
            <a:xfrm>
              <a:off x="6732440" y="859886"/>
              <a:ext cx="2162231" cy="3129210"/>
              <a:chOff x="8460853" y="625262"/>
              <a:chExt cx="3572002" cy="4832794"/>
            </a:xfrm>
          </p:grpSpPr>
          <p:pic>
            <p:nvPicPr>
              <p:cNvPr id="484" name="Google Shape;484;p31" descr="Immagine che contiene testo, persona, interni&#10;&#10;Descrizione generata automaticament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849574" y="1638282"/>
                <a:ext cx="2864829" cy="38197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5" name="Google Shape;485;p31"/>
              <p:cNvSpPr txBox="1"/>
              <p:nvPr/>
            </p:nvSpPr>
            <p:spPr>
              <a:xfrm>
                <a:off x="8460853" y="625262"/>
                <a:ext cx="3572002" cy="10560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Stacked-foils target assembly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6" name="Google Shape;486;p31"/>
          <p:cNvSpPr/>
          <p:nvPr/>
        </p:nvSpPr>
        <p:spPr>
          <a:xfrm>
            <a:off x="5968501" y="2722813"/>
            <a:ext cx="297937" cy="25861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7" name="Google Shape;487;p31"/>
          <p:cNvGrpSpPr/>
          <p:nvPr/>
        </p:nvGrpSpPr>
        <p:grpSpPr>
          <a:xfrm>
            <a:off x="2354128" y="4197179"/>
            <a:ext cx="2243341" cy="2522314"/>
            <a:chOff x="2212726" y="3754120"/>
            <a:chExt cx="2243341" cy="2522314"/>
          </a:xfrm>
        </p:grpSpPr>
        <p:grpSp>
          <p:nvGrpSpPr>
            <p:cNvPr id="488" name="Google Shape;488;p31"/>
            <p:cNvGrpSpPr/>
            <p:nvPr/>
          </p:nvGrpSpPr>
          <p:grpSpPr>
            <a:xfrm>
              <a:off x="2212726" y="3754120"/>
              <a:ext cx="1990502" cy="2522314"/>
              <a:chOff x="6197603" y="3664770"/>
              <a:chExt cx="1990502" cy="2522314"/>
            </a:xfrm>
          </p:grpSpPr>
          <p:sp>
            <p:nvSpPr>
              <p:cNvPr id="489" name="Google Shape;489;p31"/>
              <p:cNvSpPr/>
              <p:nvPr/>
            </p:nvSpPr>
            <p:spPr>
              <a:xfrm>
                <a:off x="6197603" y="3689936"/>
                <a:ext cx="1990502" cy="2497148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25400" cap="flat" cmpd="sng">
                <a:solidFill>
                  <a:srgbClr val="3153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90" name="Google Shape;490;p31" descr="Immagine che contiene persona, interni&#10;&#10;Descrizione generata automaticamente"/>
              <p:cNvPicPr preferRelativeResize="0"/>
              <p:nvPr/>
            </p:nvPicPr>
            <p:blipFill rotWithShape="1">
              <a:blip r:embed="rId5">
                <a:alphaModFix/>
              </a:blip>
              <a:srcRect l="-1" r="3408" b="4029"/>
              <a:stretch/>
            </p:blipFill>
            <p:spPr>
              <a:xfrm>
                <a:off x="6388568" y="3988242"/>
                <a:ext cx="1603722" cy="21221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91" name="Google Shape;491;p31"/>
              <p:cNvSpPr txBox="1"/>
              <p:nvPr/>
            </p:nvSpPr>
            <p:spPr>
              <a:xfrm>
                <a:off x="6379011" y="3664770"/>
                <a:ext cx="160372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γ-spectrometry</a:t>
                </a: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2" name="Google Shape;492;p31"/>
            <p:cNvSpPr/>
            <p:nvPr/>
          </p:nvSpPr>
          <p:spPr>
            <a:xfrm rot="10800000">
              <a:off x="4158130" y="4745420"/>
              <a:ext cx="297937" cy="25861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3" name="Google Shape;493;p31"/>
          <p:cNvPicPr preferRelativeResize="0"/>
          <p:nvPr/>
        </p:nvPicPr>
        <p:blipFill rotWithShape="1">
          <a:blip r:embed="rId6">
            <a:alphaModFix/>
          </a:blip>
          <a:srcRect r="6422"/>
          <a:stretch/>
        </p:blipFill>
        <p:spPr>
          <a:xfrm>
            <a:off x="314457" y="2013418"/>
            <a:ext cx="5530225" cy="100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7">
            <a:alphaModFix/>
          </a:blip>
          <a:srcRect t="40638" b="38573"/>
          <a:stretch/>
        </p:blipFill>
        <p:spPr>
          <a:xfrm>
            <a:off x="447635" y="2976612"/>
            <a:ext cx="5380399" cy="90158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1"/>
          <p:cNvSpPr txBox="1"/>
          <p:nvPr/>
        </p:nvSpPr>
        <p:spPr>
          <a:xfrm>
            <a:off x="277145" y="1651487"/>
            <a:ext cx="574672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Enriched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r>
              <a:rPr lang="it-IT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Zn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targets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produced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LNL by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lamination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6" name="Google Shape;496;p31"/>
          <p:cNvCxnSpPr/>
          <p:nvPr/>
        </p:nvCxnSpPr>
        <p:spPr>
          <a:xfrm flipH="1">
            <a:off x="539445" y="2015746"/>
            <a:ext cx="705498" cy="30162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7" name="Google Shape;497;p31"/>
          <p:cNvCxnSpPr/>
          <p:nvPr/>
        </p:nvCxnSpPr>
        <p:spPr>
          <a:xfrm>
            <a:off x="1242936" y="2015746"/>
            <a:ext cx="1367991" cy="29386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8" name="Google Shape;498;p31"/>
          <p:cNvCxnSpPr/>
          <p:nvPr/>
        </p:nvCxnSpPr>
        <p:spPr>
          <a:xfrm>
            <a:off x="1232873" y="2016960"/>
            <a:ext cx="2140908" cy="141091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9" name="Google Shape;499;p31"/>
          <p:cNvCxnSpPr/>
          <p:nvPr/>
        </p:nvCxnSpPr>
        <p:spPr>
          <a:xfrm flipH="1">
            <a:off x="835370" y="2015746"/>
            <a:ext cx="407566" cy="128482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500" name="Google Shape;500;p31"/>
          <p:cNvGrpSpPr/>
          <p:nvPr/>
        </p:nvGrpSpPr>
        <p:grpSpPr>
          <a:xfrm>
            <a:off x="8280281" y="1392881"/>
            <a:ext cx="3400078" cy="2236688"/>
            <a:chOff x="8138879" y="949822"/>
            <a:chExt cx="3400078" cy="2236688"/>
          </a:xfrm>
        </p:grpSpPr>
        <p:sp>
          <p:nvSpPr>
            <p:cNvPr id="501" name="Google Shape;501;p31"/>
            <p:cNvSpPr/>
            <p:nvPr/>
          </p:nvSpPr>
          <p:spPr>
            <a:xfrm>
              <a:off x="8465776" y="949822"/>
              <a:ext cx="3052455" cy="2236688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2" name="Google Shape;502;p31" descr="Immagine che contiene testo, cielo notturno&#10;&#10;Descrizione generata automaticament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65363" y="1331256"/>
              <a:ext cx="2053279" cy="1679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 txBox="1"/>
            <p:nvPr/>
          </p:nvSpPr>
          <p:spPr>
            <a:xfrm>
              <a:off x="8486502" y="969485"/>
              <a:ext cx="30524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Beam setting with alumina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8138879" y="2248551"/>
              <a:ext cx="297937" cy="25861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5" name="Google Shape;505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039934" y="2484146"/>
              <a:ext cx="927265" cy="4514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6" name="Google Shape;506;p31"/>
          <p:cNvGrpSpPr/>
          <p:nvPr/>
        </p:nvGrpSpPr>
        <p:grpSpPr>
          <a:xfrm>
            <a:off x="8627904" y="3600502"/>
            <a:ext cx="3052455" cy="3012450"/>
            <a:chOff x="8486502" y="3157441"/>
            <a:chExt cx="3052455" cy="3012450"/>
          </a:xfrm>
        </p:grpSpPr>
        <p:grpSp>
          <p:nvGrpSpPr>
            <p:cNvPr id="507" name="Google Shape;507;p31"/>
            <p:cNvGrpSpPr/>
            <p:nvPr/>
          </p:nvGrpSpPr>
          <p:grpSpPr>
            <a:xfrm>
              <a:off x="8486502" y="3392489"/>
              <a:ext cx="3052455" cy="2777402"/>
              <a:chOff x="8012904" y="1039082"/>
              <a:chExt cx="3052455" cy="2777402"/>
            </a:xfrm>
          </p:grpSpPr>
          <p:sp>
            <p:nvSpPr>
              <p:cNvPr id="508" name="Google Shape;508;p31"/>
              <p:cNvSpPr/>
              <p:nvPr/>
            </p:nvSpPr>
            <p:spPr>
              <a:xfrm>
                <a:off x="8012904" y="1039082"/>
                <a:ext cx="3052455" cy="2777402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25400" cap="flat" cmpd="sng">
                <a:solidFill>
                  <a:srgbClr val="3153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1"/>
              <p:cNvSpPr txBox="1"/>
              <p:nvPr/>
            </p:nvSpPr>
            <p:spPr>
              <a:xfrm>
                <a:off x="8414304" y="1065673"/>
                <a:ext cx="215859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Irradiation runs on the AX3 beam-line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10" name="Google Shape;510;p3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737802" y="4044212"/>
              <a:ext cx="2536491" cy="1978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31"/>
            <p:cNvSpPr/>
            <p:nvPr/>
          </p:nvSpPr>
          <p:spPr>
            <a:xfrm rot="5400000">
              <a:off x="9843033" y="3177101"/>
              <a:ext cx="297937" cy="25861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31"/>
          <p:cNvGrpSpPr/>
          <p:nvPr/>
        </p:nvGrpSpPr>
        <p:grpSpPr>
          <a:xfrm>
            <a:off x="6707835" y="4180892"/>
            <a:ext cx="1955560" cy="2477942"/>
            <a:chOff x="6566433" y="3737833"/>
            <a:chExt cx="1955560" cy="2477942"/>
          </a:xfrm>
        </p:grpSpPr>
        <p:grpSp>
          <p:nvGrpSpPr>
            <p:cNvPr id="513" name="Google Shape;513;p31"/>
            <p:cNvGrpSpPr/>
            <p:nvPr/>
          </p:nvGrpSpPr>
          <p:grpSpPr>
            <a:xfrm>
              <a:off x="6566433" y="3737833"/>
              <a:ext cx="1887196" cy="2477942"/>
              <a:chOff x="6393279" y="3707576"/>
              <a:chExt cx="1887196" cy="2510543"/>
            </a:xfrm>
          </p:grpSpPr>
          <p:sp>
            <p:nvSpPr>
              <p:cNvPr id="514" name="Google Shape;514;p31"/>
              <p:cNvSpPr/>
              <p:nvPr/>
            </p:nvSpPr>
            <p:spPr>
              <a:xfrm>
                <a:off x="6446616" y="3720971"/>
                <a:ext cx="1780523" cy="2497148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25400" cap="flat" cmpd="sng">
                <a:solidFill>
                  <a:srgbClr val="3153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5" name="Google Shape;515;p31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6626581" y="4266087"/>
                <a:ext cx="1408404" cy="18831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6" name="Google Shape;516;p31"/>
              <p:cNvSpPr txBox="1"/>
              <p:nvPr/>
            </p:nvSpPr>
            <p:spPr>
              <a:xfrm>
                <a:off x="6393279" y="3707576"/>
                <a:ext cx="1887196" cy="34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Target disassembly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7" name="Google Shape;517;p31"/>
            <p:cNvSpPr/>
            <p:nvPr/>
          </p:nvSpPr>
          <p:spPr>
            <a:xfrm rot="10800000">
              <a:off x="8224056" y="4752334"/>
              <a:ext cx="297937" cy="25861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31"/>
          <p:cNvGrpSpPr/>
          <p:nvPr/>
        </p:nvGrpSpPr>
        <p:grpSpPr>
          <a:xfrm>
            <a:off x="4638532" y="4183523"/>
            <a:ext cx="2223804" cy="2485899"/>
            <a:chOff x="4497130" y="3740464"/>
            <a:chExt cx="2223804" cy="2485899"/>
          </a:xfrm>
        </p:grpSpPr>
        <p:grpSp>
          <p:nvGrpSpPr>
            <p:cNvPr id="519" name="Google Shape;519;p31"/>
            <p:cNvGrpSpPr/>
            <p:nvPr/>
          </p:nvGrpSpPr>
          <p:grpSpPr>
            <a:xfrm>
              <a:off x="4497130" y="3740464"/>
              <a:ext cx="1990502" cy="2485899"/>
              <a:chOff x="6197603" y="3664770"/>
              <a:chExt cx="1990502" cy="2485899"/>
            </a:xfrm>
          </p:grpSpPr>
          <p:sp>
            <p:nvSpPr>
              <p:cNvPr id="520" name="Google Shape;520;p31"/>
              <p:cNvSpPr/>
              <p:nvPr/>
            </p:nvSpPr>
            <p:spPr>
              <a:xfrm>
                <a:off x="6197603" y="3689936"/>
                <a:ext cx="1990502" cy="2460733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25400" cap="flat" cmpd="sng">
                <a:solidFill>
                  <a:srgbClr val="3153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1"/>
              <p:cNvSpPr txBox="1"/>
              <p:nvPr/>
            </p:nvSpPr>
            <p:spPr>
              <a:xfrm>
                <a:off x="6379011" y="3664770"/>
                <a:ext cx="160372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Radiochemistry</a:t>
                </a: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22" name="Google Shape;522;p31"/>
            <p:cNvPicPr preferRelativeResize="0"/>
            <p:nvPr/>
          </p:nvPicPr>
          <p:blipFill rotWithShape="1">
            <a:blip r:embed="rId12">
              <a:alphaModFix/>
            </a:blip>
            <a:srcRect l="18583" t="1460" r="19497"/>
            <a:stretch/>
          </p:blipFill>
          <p:spPr>
            <a:xfrm>
              <a:off x="4566361" y="4189598"/>
              <a:ext cx="1803299" cy="17924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31"/>
            <p:cNvSpPr/>
            <p:nvPr/>
          </p:nvSpPr>
          <p:spPr>
            <a:xfrm rot="10800000">
              <a:off x="6422997" y="4747652"/>
              <a:ext cx="297937" cy="25861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4" name="Google Shape;524;p31"/>
          <p:cNvGrpSpPr/>
          <p:nvPr/>
        </p:nvGrpSpPr>
        <p:grpSpPr>
          <a:xfrm>
            <a:off x="277417" y="4191565"/>
            <a:ext cx="2106438" cy="2485899"/>
            <a:chOff x="136015" y="3748506"/>
            <a:chExt cx="2106438" cy="2485899"/>
          </a:xfrm>
        </p:grpSpPr>
        <p:grpSp>
          <p:nvGrpSpPr>
            <p:cNvPr id="525" name="Google Shape;525;p31"/>
            <p:cNvGrpSpPr/>
            <p:nvPr/>
          </p:nvGrpSpPr>
          <p:grpSpPr>
            <a:xfrm>
              <a:off x="136015" y="3748506"/>
              <a:ext cx="1990502" cy="2485899"/>
              <a:chOff x="6197603" y="3664770"/>
              <a:chExt cx="1990502" cy="2485899"/>
            </a:xfrm>
          </p:grpSpPr>
          <p:sp>
            <p:nvSpPr>
              <p:cNvPr id="526" name="Google Shape;526;p31"/>
              <p:cNvSpPr/>
              <p:nvPr/>
            </p:nvSpPr>
            <p:spPr>
              <a:xfrm>
                <a:off x="6197603" y="3689936"/>
                <a:ext cx="1990502" cy="2460733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25400" cap="flat" cmpd="sng">
                <a:solidFill>
                  <a:srgbClr val="3153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1"/>
              <p:cNvSpPr txBox="1"/>
              <p:nvPr/>
            </p:nvSpPr>
            <p:spPr>
              <a:xfrm>
                <a:off x="6379011" y="3664770"/>
                <a:ext cx="160372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Data analysis</a:t>
                </a: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28" name="Google Shape;528;p31" descr="Immagine che contiene testo, interni, portatile, computer&#10;&#10;Descrizione generata automaticamente"/>
            <p:cNvPicPr preferRelativeResize="0"/>
            <p:nvPr/>
          </p:nvPicPr>
          <p:blipFill rotWithShape="1">
            <a:blip r:embed="rId13">
              <a:alphaModFix/>
            </a:blip>
            <a:srcRect l="10552" t="8897" r="6008" b="8436"/>
            <a:stretch/>
          </p:blipFill>
          <p:spPr>
            <a:xfrm>
              <a:off x="371352" y="4112226"/>
              <a:ext cx="1519828" cy="2005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31"/>
            <p:cNvPicPr preferRelativeResize="0"/>
            <p:nvPr/>
          </p:nvPicPr>
          <p:blipFill rotWithShape="1">
            <a:blip r:embed="rId14">
              <a:alphaModFix/>
            </a:blip>
            <a:srcRect t="22361" b="8442"/>
            <a:stretch/>
          </p:blipFill>
          <p:spPr>
            <a:xfrm rot="-487199">
              <a:off x="685518" y="4856796"/>
              <a:ext cx="976195" cy="675485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endPos="0" dist="50800" dir="5400000" sy="-100000" algn="bl" rotWithShape="0"/>
            </a:effectLst>
          </p:spPr>
        </p:pic>
        <p:sp>
          <p:nvSpPr>
            <p:cNvPr id="530" name="Google Shape;530;p31"/>
            <p:cNvSpPr/>
            <p:nvPr/>
          </p:nvSpPr>
          <p:spPr>
            <a:xfrm rot="10800000">
              <a:off x="1944516" y="4737756"/>
              <a:ext cx="297937" cy="25861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Google Shape;374;p8">
            <a:extLst>
              <a:ext uri="{FF2B5EF4-FFF2-40B4-BE49-F238E27FC236}">
                <a16:creationId xmlns:a16="http://schemas.microsoft.com/office/drawing/2014/main" id="{4054AAE8-9AE9-69D6-CA33-BF91ED384E7E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3;p5">
            <a:extLst>
              <a:ext uri="{FF2B5EF4-FFF2-40B4-BE49-F238E27FC236}">
                <a16:creationId xmlns:a16="http://schemas.microsoft.com/office/drawing/2014/main" id="{C24579B9-017C-3268-616C-17AF6C114B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4;p8">
            <a:extLst>
              <a:ext uri="{FF2B5EF4-FFF2-40B4-BE49-F238E27FC236}">
                <a16:creationId xmlns:a16="http://schemas.microsoft.com/office/drawing/2014/main" id="{5320FA70-842B-EFE6-1DDE-C01898BAB2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5447B80D-08AB-D94E-3930-12C02592F556}"/>
              </a:ext>
            </a:extLst>
          </p:cNvPr>
          <p:cNvSpPr txBox="1">
            <a:spLocks/>
          </p:cNvSpPr>
          <p:nvPr/>
        </p:nvSpPr>
        <p:spPr>
          <a:xfrm>
            <a:off x="-362138" y="-990"/>
            <a:ext cx="12192000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>
                <a:solidFill>
                  <a:srgbClr val="063D5C"/>
                </a:solidFill>
                <a:latin typeface="Arial"/>
                <a:cs typeface="Arial"/>
              </a:rPr>
              <a:t>γ-</a:t>
            </a:r>
            <a:r>
              <a:rPr lang="en-US" dirty="0">
                <a:solidFill>
                  <a:srgbClr val="063D5C"/>
                </a:solidFill>
                <a:latin typeface="Arial"/>
                <a:cs typeface="Arial"/>
              </a:rPr>
              <a:t>spectrometry @ Arronax facility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290718-9281-6B01-C92B-2D5C9B5E43D5}"/>
              </a:ext>
            </a:extLst>
          </p:cNvPr>
          <p:cNvSpPr txBox="1"/>
          <p:nvPr/>
        </p:nvSpPr>
        <p:spPr>
          <a:xfrm>
            <a:off x="112948" y="6332033"/>
            <a:ext cx="3225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radiochemical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endParaRPr lang="it-IT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3EFF56-2A6D-10DC-B30D-1A567B11950C}"/>
              </a:ext>
            </a:extLst>
          </p:cNvPr>
          <p:cNvSpPr txBox="1"/>
          <p:nvPr/>
        </p:nvSpPr>
        <p:spPr>
          <a:xfrm>
            <a:off x="3491906" y="6332033"/>
            <a:ext cx="3225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radiochemical</a:t>
            </a:r>
            <a:r>
              <a:rPr lang="it-IT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endParaRPr lang="it-IT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B9D7BBA-A8F2-1900-ED0A-F5153E6FD0C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5"/>
          <a:stretch/>
        </p:blipFill>
        <p:spPr bwMode="auto">
          <a:xfrm>
            <a:off x="108149" y="1177483"/>
            <a:ext cx="1810070" cy="2886075"/>
          </a:xfrm>
          <a:prstGeom prst="rect">
            <a:avLst/>
          </a:prstGeom>
          <a:noFill/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8C0C88C-EF3B-4C68-D55D-E4B405493CEA}"/>
              </a:ext>
            </a:extLst>
          </p:cNvPr>
          <p:cNvCxnSpPr>
            <a:cxnSpLocks/>
          </p:cNvCxnSpPr>
          <p:nvPr/>
        </p:nvCxnSpPr>
        <p:spPr>
          <a:xfrm flipH="1">
            <a:off x="1206449" y="2349759"/>
            <a:ext cx="825762" cy="720553"/>
          </a:xfrm>
          <a:prstGeom prst="straightConnector1">
            <a:avLst/>
          </a:prstGeom>
          <a:ln w="28575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A23414F6-64BF-B93B-BCCE-5E9103503AD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0"/>
          <a:stretch/>
        </p:blipFill>
        <p:spPr bwMode="auto">
          <a:xfrm>
            <a:off x="112948" y="4618234"/>
            <a:ext cx="3266000" cy="1726006"/>
          </a:xfrm>
          <a:prstGeom prst="rect">
            <a:avLst/>
          </a:prstGeom>
          <a:noFill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A684600-FD21-BF9B-455B-B5CAC1A59A3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4"/>
          <a:stretch/>
        </p:blipFill>
        <p:spPr bwMode="auto">
          <a:xfrm>
            <a:off x="3451418" y="1163895"/>
            <a:ext cx="3266000" cy="5175508"/>
          </a:xfrm>
          <a:prstGeom prst="rect">
            <a:avLst/>
          </a:prstGeom>
          <a:noFill/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30C6B92-A598-0545-E78C-E5F36C5A45B7}"/>
              </a:ext>
            </a:extLst>
          </p:cNvPr>
          <p:cNvSpPr txBox="1"/>
          <p:nvPr/>
        </p:nvSpPr>
        <p:spPr>
          <a:xfrm>
            <a:off x="5361117" y="4703135"/>
            <a:ext cx="12524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xCu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-xx-0cm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407E7B-45FC-E37A-487F-F2B6D025AADF}"/>
              </a:ext>
            </a:extLst>
          </p:cNvPr>
          <p:cNvSpPr txBox="1"/>
          <p:nvPr/>
        </p:nvSpPr>
        <p:spPr>
          <a:xfrm>
            <a:off x="5328665" y="1251026"/>
            <a:ext cx="12848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xGa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-xx-0cm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E902299-4346-D57C-B7BF-284D3796C892}"/>
              </a:ext>
            </a:extLst>
          </p:cNvPr>
          <p:cNvSpPr txBox="1"/>
          <p:nvPr/>
        </p:nvSpPr>
        <p:spPr>
          <a:xfrm>
            <a:off x="5361117" y="2977080"/>
            <a:ext cx="12848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xZn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-xx-0cm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A45D279-394E-3A33-5B12-4B138DDDAED8}"/>
              </a:ext>
            </a:extLst>
          </p:cNvPr>
          <p:cNvSpPr/>
          <p:nvPr/>
        </p:nvSpPr>
        <p:spPr>
          <a:xfrm>
            <a:off x="4691568" y="1268342"/>
            <a:ext cx="637097" cy="20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BC7E4B8-1391-A49B-1C00-06E3F657D471}"/>
              </a:ext>
            </a:extLst>
          </p:cNvPr>
          <p:cNvSpPr/>
          <p:nvPr/>
        </p:nvSpPr>
        <p:spPr>
          <a:xfrm>
            <a:off x="4795456" y="3032303"/>
            <a:ext cx="637097" cy="20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5EA74F5-2FC7-F123-95CD-B58BFF50DBF6}"/>
              </a:ext>
            </a:extLst>
          </p:cNvPr>
          <p:cNvSpPr/>
          <p:nvPr/>
        </p:nvSpPr>
        <p:spPr>
          <a:xfrm>
            <a:off x="4785138" y="4758389"/>
            <a:ext cx="637097" cy="20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2BF0D4B-84E6-98FE-4E57-C186B397EB69}"/>
              </a:ext>
            </a:extLst>
          </p:cNvPr>
          <p:cNvSpPr/>
          <p:nvPr/>
        </p:nvSpPr>
        <p:spPr>
          <a:xfrm>
            <a:off x="1456480" y="4708572"/>
            <a:ext cx="693711" cy="21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F486BA6-D726-9395-7494-FA8D1E3D50E2}"/>
              </a:ext>
            </a:extLst>
          </p:cNvPr>
          <p:cNvSpPr txBox="1"/>
          <p:nvPr/>
        </p:nvSpPr>
        <p:spPr>
          <a:xfrm>
            <a:off x="1816089" y="4708572"/>
            <a:ext cx="14514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MIX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-xx-19cm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3063FE11-36F6-1769-20A5-A563A35709A9}"/>
                  </a:ext>
                </a:extLst>
              </p:cNvPr>
              <p:cNvSpPr txBox="1"/>
              <p:nvPr/>
            </p:nvSpPr>
            <p:spPr>
              <a:xfrm>
                <a:off x="6776591" y="1616301"/>
                <a:ext cx="5284684" cy="67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𝐴𝑐𝑡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𝐸𝑂𝐼𝐵</m:t>
                          </m:r>
                        </m:sub>
                      </m:sSub>
                      <m:r>
                        <a:rPr lang="it-IT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it-IT" sz="1600" i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</m:sSup>
                      <m:r>
                        <a:rPr lang="it-IT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𝑖𝑟𝑟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>
                                    <m:sSubPr>
                                      <m:ctrlPr>
                                        <a:rPr lang="it-IT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𝑖𝑟𝑟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ctrlPr>
                            <a:rPr lang="it-IT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it-IT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>
                                    <m:sSubPr>
                                      <m:ctrlPr>
                                        <a:rPr lang="it-IT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3063FE11-36F6-1769-20A5-A563A3570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591" y="1616301"/>
                <a:ext cx="5284684" cy="6700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magine 22">
            <a:extLst>
              <a:ext uri="{FF2B5EF4-FFF2-40B4-BE49-F238E27FC236}">
                <a16:creationId xmlns:a16="http://schemas.microsoft.com/office/drawing/2014/main" id="{1B094AA1-EFA2-8FDA-D73A-D815367E258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5" t="44620"/>
          <a:stretch/>
        </p:blipFill>
        <p:spPr bwMode="auto">
          <a:xfrm>
            <a:off x="2032211" y="1196337"/>
            <a:ext cx="1306249" cy="1153422"/>
          </a:xfrm>
          <a:prstGeom prst="rect">
            <a:avLst/>
          </a:prstGeom>
          <a:noFill/>
          <a:ln w="25400">
            <a:solidFill>
              <a:srgbClr val="2F528F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1970F77-FBD5-AAF1-D345-03B97F3F61AD}"/>
              </a:ext>
            </a:extLst>
          </p:cNvPr>
          <p:cNvSpPr txBox="1"/>
          <p:nvPr/>
        </p:nvSpPr>
        <p:spPr>
          <a:xfrm>
            <a:off x="6891976" y="2697590"/>
            <a:ext cx="929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</a:t>
            </a:r>
          </a:p>
          <a:p>
            <a:pPr algn="ctr"/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endParaRPr lang="it-I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3048352-E0C5-ACAA-9A44-E121864C1C33}"/>
              </a:ext>
            </a:extLst>
          </p:cNvPr>
          <p:cNvSpPr txBox="1"/>
          <p:nvPr/>
        </p:nvSpPr>
        <p:spPr>
          <a:xfrm>
            <a:off x="7682143" y="2678563"/>
            <a:ext cx="17772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Correction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time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end of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irradiation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start of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HPGe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F59FE97-2279-F01E-876F-742EC97BFC3C}"/>
              </a:ext>
            </a:extLst>
          </p:cNvPr>
          <p:cNvSpPr txBox="1"/>
          <p:nvPr/>
        </p:nvSpPr>
        <p:spPr>
          <a:xfrm>
            <a:off x="9220168" y="2715311"/>
            <a:ext cx="1777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Correction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irradiation</a:t>
            </a:r>
            <a:endParaRPr lang="it-I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D96B6D2-EDAB-B18A-6685-E5D4B683FD7B}"/>
              </a:ext>
            </a:extLst>
          </p:cNvPr>
          <p:cNvSpPr txBox="1"/>
          <p:nvPr/>
        </p:nvSpPr>
        <p:spPr>
          <a:xfrm>
            <a:off x="10437443" y="3285563"/>
            <a:ext cx="1777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Correction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HPGe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D5458C08-01DB-10D7-ECD1-CB1D7681F51F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356975" y="2337624"/>
            <a:ext cx="974554" cy="3599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4CBC5D44-6FD0-EF58-6DAE-C49DBE1C5F40}"/>
              </a:ext>
            </a:extLst>
          </p:cNvPr>
          <p:cNvCxnSpPr>
            <a:cxnSpLocks/>
          </p:cNvCxnSpPr>
          <p:nvPr/>
        </p:nvCxnSpPr>
        <p:spPr>
          <a:xfrm flipV="1">
            <a:off x="8880098" y="2117971"/>
            <a:ext cx="417922" cy="560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AEF81638-3229-9361-B51C-D11EF6093B6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10108807" y="2281734"/>
            <a:ext cx="140781" cy="4335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1334631-7B63-F0EF-35CF-01E6B9CBC90D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11326082" y="2204231"/>
            <a:ext cx="97189" cy="1081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20065C9-BF9D-33E3-1152-802AC0CB95DD}"/>
                  </a:ext>
                </a:extLst>
              </p:cNvPr>
              <p:cNvSpPr txBox="1"/>
              <p:nvPr/>
            </p:nvSpPr>
            <p:spPr>
              <a:xfrm>
                <a:off x="6796587" y="4240110"/>
                <a:ext cx="5293179" cy="20992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𝑛𝑢𝑚𝑏𝑒𝑟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𝑐𝑜𝑢𝑛𝑡𝑠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𝑟𝑒𝑔𝑖𝑠𝑡𝑒𝑟𝑒𝑑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𝑏𝑦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𝑑𝑒𝑡𝑒𝑐𝑡𝑜𝑟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𝑎𝑡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𝑒𝑛𝑒𝑟𝑔𝑦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e>
                              <m:r>
                                <a:rPr lang="it-IT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it-IT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𝑑𝑒𝑡𝑒𝑐𝑡𝑜𝑟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𝑒𝑓𝑓𝑖𝑐𝑖𝑒𝑛𝑐𝑦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𝑎𝑡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𝑡h𝑒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𝑒𝑛𝑒𝑟𝑔𝑦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𝐵𝑟𝑎𝑛𝑐h𝑖𝑛𝑔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𝑅𝑎𝑡𝑖𝑜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𝑙𝑖𝑣𝑒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𝑡𝑖𝑚𝑒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𝑑𝑒𝑐𝑎𝑦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𝑐𝑜𝑛𝑠𝑡𝑎𝑛𝑡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𝐸𝑂𝐵</m:t>
                                  </m:r>
                                </m:sub>
                              </m:s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𝑡𝑖𝑚𝑒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𝑒𝑛𝑑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𝑖𝑟𝑟𝑎𝑑𝑖𝑎𝑡𝑖𝑜𝑛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𝑚𝑒𝑎𝑠</m:t>
                                  </m:r>
                                </m:sub>
                              </m:s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𝑠𝑡𝑎𝑟𝑡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𝑚𝑒𝑎𝑠𝑢𝑟𝑒𝑚𝑒𝑛𝑡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𝑤𝑖𝑡h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𝐻𝑃𝐺𝑒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𝑚𝑒𝑎𝑠</m:t>
                                  </m:r>
                                </m:sub>
                              </m:s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𝐸𝑂𝐵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𝑖𝑟𝑟</m:t>
                                  </m:r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𝑟𝑎𝑑𝑖𝑎𝑡𝑖𝑜𝑛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𝑑𝑢𝑟𝑎𝑡𝑖𝑜𝑛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20065C9-BF9D-33E3-1152-802AC0CB9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587" y="4240110"/>
                <a:ext cx="5293179" cy="20992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tangolo 32">
            <a:extLst>
              <a:ext uri="{FF2B5EF4-FFF2-40B4-BE49-F238E27FC236}">
                <a16:creationId xmlns:a16="http://schemas.microsoft.com/office/drawing/2014/main" id="{BF6EFBC8-E68D-AF69-07BD-7B1AFCB5AA56}"/>
              </a:ext>
            </a:extLst>
          </p:cNvPr>
          <p:cNvSpPr/>
          <p:nvPr/>
        </p:nvSpPr>
        <p:spPr>
          <a:xfrm>
            <a:off x="6765318" y="1163895"/>
            <a:ext cx="5370119" cy="51755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382D46C-3235-E4BB-32A2-F538D8EC1E5D}"/>
              </a:ext>
            </a:extLst>
          </p:cNvPr>
          <p:cNvSpPr txBox="1"/>
          <p:nvPr/>
        </p:nvSpPr>
        <p:spPr>
          <a:xfrm>
            <a:off x="6402780" y="1144613"/>
            <a:ext cx="61132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</a:t>
            </a:r>
            <a:r>
              <a:rPr lang="it-IT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End of </a:t>
            </a:r>
            <a:r>
              <a:rPr lang="it-IT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Instantaneous</a:t>
            </a:r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Bombardment</a:t>
            </a:r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(EOIB)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FCE14FA-5C91-D7DB-EB76-44A672896FF6}"/>
              </a:ext>
            </a:extLst>
          </p:cNvPr>
          <p:cNvSpPr txBox="1"/>
          <p:nvPr/>
        </p:nvSpPr>
        <p:spPr>
          <a:xfrm>
            <a:off x="96859" y="4024035"/>
            <a:ext cx="1810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HPGe detector</a:t>
            </a:r>
          </a:p>
        </p:txBody>
      </p:sp>
    </p:spTree>
    <p:extLst>
      <p:ext uri="{BB962C8B-B14F-4D97-AF65-F5344CB8AC3E}">
        <p14:creationId xmlns:p14="http://schemas.microsoft.com/office/powerpoint/2010/main" val="2115695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3;p5">
            <a:extLst>
              <a:ext uri="{FF2B5EF4-FFF2-40B4-BE49-F238E27FC236}">
                <a16:creationId xmlns:a16="http://schemas.microsoft.com/office/drawing/2014/main" id="{C24579B9-017C-3268-616C-17AF6C114B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77;p31">
            <a:extLst>
              <a:ext uri="{FF2B5EF4-FFF2-40B4-BE49-F238E27FC236}">
                <a16:creationId xmlns:a16="http://schemas.microsoft.com/office/drawing/2014/main" id="{06C127B9-B02A-E03D-F4A3-ABDE0A3003D2}"/>
              </a:ext>
            </a:extLst>
          </p:cNvPr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4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74;p8">
            <a:extLst>
              <a:ext uri="{FF2B5EF4-FFF2-40B4-BE49-F238E27FC236}">
                <a16:creationId xmlns:a16="http://schemas.microsoft.com/office/drawing/2014/main" id="{5320FA70-842B-EFE6-1DDE-C01898BAB2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A839C89-E83A-6921-F4CE-F7A863E2F231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/>
        </p:blipFill>
        <p:spPr bwMode="auto">
          <a:xfrm>
            <a:off x="429107" y="1136888"/>
            <a:ext cx="5328000" cy="27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D3B05A8-2310-B739-C4ED-6430F843A52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"/>
          <a:stretch/>
        </p:blipFill>
        <p:spPr bwMode="auto">
          <a:xfrm>
            <a:off x="419482" y="3995718"/>
            <a:ext cx="5328000" cy="27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B05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7BAA56-6763-A961-0EA7-ABA10ACB9CDA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0"/>
          <a:stretch/>
        </p:blipFill>
        <p:spPr bwMode="auto">
          <a:xfrm>
            <a:off x="6511893" y="1136888"/>
            <a:ext cx="5328000" cy="27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7AFBB2E-C861-EC59-C46C-8365A6BA9C2B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"/>
          <a:stretch/>
        </p:blipFill>
        <p:spPr bwMode="auto">
          <a:xfrm>
            <a:off x="6511895" y="3995718"/>
            <a:ext cx="5346700" cy="27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0964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3;p5">
            <a:extLst>
              <a:ext uri="{FF2B5EF4-FFF2-40B4-BE49-F238E27FC236}">
                <a16:creationId xmlns:a16="http://schemas.microsoft.com/office/drawing/2014/main" id="{1461F47C-DB33-AF63-2067-B1A0DAEE5D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4;p8">
            <a:extLst>
              <a:ext uri="{FF2B5EF4-FFF2-40B4-BE49-F238E27FC236}">
                <a16:creationId xmlns:a16="http://schemas.microsoft.com/office/drawing/2014/main" id="{4B854A2E-B8B5-3363-6030-7BEB92179E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27;p30">
            <a:extLst>
              <a:ext uri="{FF2B5EF4-FFF2-40B4-BE49-F238E27FC236}">
                <a16:creationId xmlns:a16="http://schemas.microsoft.com/office/drawing/2014/main" id="{09A5383F-8D1E-16AD-4A0E-492E7BCAAE65}"/>
              </a:ext>
            </a:extLst>
          </p:cNvPr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baseline="3000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it-IT" sz="44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Cu as theranostic agent</a:t>
            </a:r>
            <a:endParaRPr sz="4400" b="0" i="0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562;p34">
            <a:extLst>
              <a:ext uri="{FF2B5EF4-FFF2-40B4-BE49-F238E27FC236}">
                <a16:creationId xmlns:a16="http://schemas.microsoft.com/office/drawing/2014/main" id="{7A2FE36C-7CE4-DA25-A03A-F18BF016203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361" y="1716947"/>
            <a:ext cx="5737639" cy="3553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4" name="Google Shape;563;p34">
            <a:extLst>
              <a:ext uri="{FF2B5EF4-FFF2-40B4-BE49-F238E27FC236}">
                <a16:creationId xmlns:a16="http://schemas.microsoft.com/office/drawing/2014/main" id="{F69474E9-D610-596E-7509-44362450A71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840" b="2499"/>
          <a:stretch/>
        </p:blipFill>
        <p:spPr>
          <a:xfrm>
            <a:off x="6472212" y="1862833"/>
            <a:ext cx="5500232" cy="33080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sp>
        <p:nvSpPr>
          <p:cNvPr id="9" name="Google Shape;552;p33">
            <a:extLst>
              <a:ext uri="{FF2B5EF4-FFF2-40B4-BE49-F238E27FC236}">
                <a16:creationId xmlns:a16="http://schemas.microsoft.com/office/drawing/2014/main" id="{CA6FCFA0-19F2-E52B-A24D-FD0A66F6BFDA}"/>
              </a:ext>
            </a:extLst>
          </p:cNvPr>
          <p:cNvSpPr txBox="1"/>
          <p:nvPr/>
        </p:nvSpPr>
        <p:spPr>
          <a:xfrm>
            <a:off x="222191" y="6504410"/>
            <a:ext cx="7317845" cy="2769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G. Pupillo, L. Mou </a:t>
            </a:r>
            <a:r>
              <a:rPr lang="it-IT" sz="12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2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Production of </a:t>
            </a:r>
            <a:r>
              <a:rPr lang="it-IT" sz="1200" b="0" i="1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it-IT" sz="12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 by </a:t>
            </a:r>
            <a:r>
              <a:rPr lang="it-IT" sz="12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enriched</a:t>
            </a:r>
            <a:r>
              <a:rPr lang="it-IT" sz="12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200" b="0" i="1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r>
              <a:rPr lang="it-IT" sz="12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Zn targets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…, 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Radiochim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Acta 108 (8) 2020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99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Something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know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..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Crowdfunding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68B8943D-9C38-49F3-9057-A19794813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90" y="1210004"/>
            <a:ext cx="7411504" cy="324704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M.me Curie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researcher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Nobel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(1903) and in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Chemistry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(1911) ..</a:t>
            </a:r>
          </a:p>
          <a:p>
            <a:pPr algn="just"/>
            <a:endParaRPr lang="it-IT" altLang="it-IT" sz="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 But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known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medicine.</a:t>
            </a:r>
          </a:p>
          <a:p>
            <a:pPr algn="just"/>
            <a:endParaRPr lang="it-IT" alt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1° world war,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altLang="it-IT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Petites Curie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cars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equipped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systems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make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injured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soldiers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it-IT" altLang="it-IT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Petites Curie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equipped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an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syistem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 dark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endParaRPr lang="it-IT" alt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M.me Curie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money with a «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crowfunding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system and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trained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nurses to drive and use the </a:t>
            </a:r>
            <a:r>
              <a:rPr lang="it-IT" altLang="it-IT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Petites Curie.</a:t>
            </a:r>
            <a:endParaRPr lang="it-IT" alt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2" descr="Marie_Curie_-_Mobile_X-Ray-Unit">
            <a:extLst>
              <a:ext uri="{FF2B5EF4-FFF2-40B4-BE49-F238E27FC236}">
                <a16:creationId xmlns:a16="http://schemas.microsoft.com/office/drawing/2014/main" id="{9EA54275-C6E2-41E5-A415-3D3DE0ABD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4686" r="2305" b="4038"/>
          <a:stretch/>
        </p:blipFill>
        <p:spPr bwMode="auto">
          <a:xfrm>
            <a:off x="8405730" y="1534368"/>
            <a:ext cx="3168024" cy="232543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91366764-A53E-4DB4-ACFC-AA030FEA0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279" y="3859317"/>
            <a:ext cx="3066926" cy="55399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it-IT" altLang="it-IT" sz="1500" b="0" dirty="0">
                <a:latin typeface="Calibri" panose="020F0502020204030204" pitchFamily="34" charset="0"/>
                <a:cs typeface="Calibri" panose="020F0502020204030204" pitchFamily="34" charset="0"/>
              </a:rPr>
              <a:t>M.me Curie </a:t>
            </a:r>
            <a:r>
              <a:rPr lang="it-IT" altLang="it-IT" sz="1500" b="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altLang="it-IT" sz="1500" b="0" dirty="0">
                <a:latin typeface="Calibri" panose="020F0502020204030204" pitchFamily="34" charset="0"/>
                <a:cs typeface="Calibri" panose="020F0502020204030204" pitchFamily="34" charset="0"/>
              </a:rPr>
              <a:t> I World War </a:t>
            </a:r>
            <a:r>
              <a:rPr lang="it-IT" altLang="it-IT" sz="1500" b="0" dirty="0" err="1">
                <a:latin typeface="Calibri" panose="020F0502020204030204" pitchFamily="34" charset="0"/>
                <a:cs typeface="Calibri" panose="020F0502020204030204" pitchFamily="34" charset="0"/>
              </a:rPr>
              <a:t>driving</a:t>
            </a:r>
            <a:r>
              <a:rPr lang="it-IT" altLang="it-IT" sz="1500" b="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altLang="it-IT" sz="1500" b="0" i="1" dirty="0">
                <a:latin typeface="Calibri" panose="020F0502020204030204" pitchFamily="34" charset="0"/>
                <a:cs typeface="Calibri" panose="020F0502020204030204" pitchFamily="34" charset="0"/>
              </a:rPr>
              <a:t>Petit-Curie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00B3665-E844-4AF4-A782-3A55B79C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291" y="4721288"/>
            <a:ext cx="1605046" cy="180342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CF50D26-A498-4B23-90FC-8F16F78CFE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2" t="2457" r="2772" b="4151"/>
          <a:stretch/>
        </p:blipFill>
        <p:spPr>
          <a:xfrm>
            <a:off x="235390" y="4721288"/>
            <a:ext cx="2462446" cy="180342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C4DF41A-E087-40CE-8AE1-B128A7BA4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162" y="4721288"/>
            <a:ext cx="1996408" cy="180342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1E51A13-68B0-4719-A4BC-1AE284AEC259}"/>
              </a:ext>
            </a:extLst>
          </p:cNvPr>
          <p:cNvSpPr txBox="1"/>
          <p:nvPr/>
        </p:nvSpPr>
        <p:spPr>
          <a:xfrm>
            <a:off x="7235305" y="4721288"/>
            <a:ext cx="3221448" cy="1754326"/>
          </a:xfrm>
          <a:custGeom>
            <a:avLst/>
            <a:gdLst>
              <a:gd name="connsiteX0" fmla="*/ 0 w 3221448"/>
              <a:gd name="connsiteY0" fmla="*/ 0 h 1754326"/>
              <a:gd name="connsiteX1" fmla="*/ 3221448 w 3221448"/>
              <a:gd name="connsiteY1" fmla="*/ 0 h 1754326"/>
              <a:gd name="connsiteX2" fmla="*/ 3221448 w 3221448"/>
              <a:gd name="connsiteY2" fmla="*/ 1754326 h 1754326"/>
              <a:gd name="connsiteX3" fmla="*/ 0 w 3221448"/>
              <a:gd name="connsiteY3" fmla="*/ 1754326 h 1754326"/>
              <a:gd name="connsiteX4" fmla="*/ 0 w 3221448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1448" h="1754326" extrusionOk="0">
                <a:moveTo>
                  <a:pt x="0" y="0"/>
                </a:moveTo>
                <a:cubicBezTo>
                  <a:pt x="766147" y="-9397"/>
                  <a:pt x="1761756" y="-51387"/>
                  <a:pt x="3221448" y="0"/>
                </a:cubicBezTo>
                <a:cubicBezTo>
                  <a:pt x="3368533" y="772117"/>
                  <a:pt x="3364709" y="1174229"/>
                  <a:pt x="3221448" y="1754326"/>
                </a:cubicBezTo>
                <a:cubicBezTo>
                  <a:pt x="2853253" y="1644253"/>
                  <a:pt x="1472534" y="1825234"/>
                  <a:pt x="0" y="1754326"/>
                </a:cubicBezTo>
                <a:cubicBezTo>
                  <a:pt x="98628" y="1124201"/>
                  <a:pt x="4127" y="68955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039808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injured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soldiers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exams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war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6" name="Elemento grafico 11" descr="Faccina sorpresa con riempimento a tinta unita">
            <a:extLst>
              <a:ext uri="{FF2B5EF4-FFF2-40B4-BE49-F238E27FC236}">
                <a16:creationId xmlns:a16="http://schemas.microsoft.com/office/drawing/2014/main" id="{6BCC174F-D252-4AD5-80EE-07AB3446E56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78217" y="51856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3;p5">
            <a:extLst>
              <a:ext uri="{FF2B5EF4-FFF2-40B4-BE49-F238E27FC236}">
                <a16:creationId xmlns:a16="http://schemas.microsoft.com/office/drawing/2014/main" id="{1461F47C-DB33-AF63-2067-B1A0DAEE5D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4;p8">
            <a:extLst>
              <a:ext uri="{FF2B5EF4-FFF2-40B4-BE49-F238E27FC236}">
                <a16:creationId xmlns:a16="http://schemas.microsoft.com/office/drawing/2014/main" id="{4B854A2E-B8B5-3363-6030-7BEB92179E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27;p30">
            <a:extLst>
              <a:ext uri="{FF2B5EF4-FFF2-40B4-BE49-F238E27FC236}">
                <a16:creationId xmlns:a16="http://schemas.microsoft.com/office/drawing/2014/main" id="{09A5383F-8D1E-16AD-4A0E-492E7BCAAE65}"/>
              </a:ext>
            </a:extLst>
          </p:cNvPr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baseline="3000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it-IT" sz="44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Cu as theranostic agent</a:t>
            </a:r>
            <a:endParaRPr sz="4400" b="0" i="0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579;p35">
            <a:extLst>
              <a:ext uri="{FF2B5EF4-FFF2-40B4-BE49-F238E27FC236}">
                <a16:creationId xmlns:a16="http://schemas.microsoft.com/office/drawing/2014/main" id="{5032762F-B23E-D1FD-77EB-44FFFAF5A544}"/>
              </a:ext>
            </a:extLst>
          </p:cNvPr>
          <p:cNvSpPr/>
          <p:nvPr/>
        </p:nvSpPr>
        <p:spPr>
          <a:xfrm>
            <a:off x="781566" y="4873119"/>
            <a:ext cx="37420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Cu/</a:t>
            </a:r>
            <a:r>
              <a:rPr lang="it-IT" sz="20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 ratio favourable from </a:t>
            </a:r>
            <a:r>
              <a:rPr lang="it-IT" sz="20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Zn target above 56 MeV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80;p35">
            <a:extLst>
              <a:ext uri="{FF2B5EF4-FFF2-40B4-BE49-F238E27FC236}">
                <a16:creationId xmlns:a16="http://schemas.microsoft.com/office/drawing/2014/main" id="{8BB6BC19-381B-2919-5171-CD6C7688DC74}"/>
              </a:ext>
            </a:extLst>
          </p:cNvPr>
          <p:cNvSpPr/>
          <p:nvPr/>
        </p:nvSpPr>
        <p:spPr>
          <a:xfrm>
            <a:off x="2500215" y="4460983"/>
            <a:ext cx="254069" cy="412136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581;p35">
            <a:extLst>
              <a:ext uri="{FF2B5EF4-FFF2-40B4-BE49-F238E27FC236}">
                <a16:creationId xmlns:a16="http://schemas.microsoft.com/office/drawing/2014/main" id="{F78090DC-D6F3-1194-8D88-5B29D79ECD50}"/>
              </a:ext>
            </a:extLst>
          </p:cNvPr>
          <p:cNvGrpSpPr/>
          <p:nvPr/>
        </p:nvGrpSpPr>
        <p:grpSpPr>
          <a:xfrm>
            <a:off x="229330" y="1404594"/>
            <a:ext cx="5328000" cy="2931497"/>
            <a:chOff x="229330" y="1404594"/>
            <a:chExt cx="5328000" cy="2931497"/>
          </a:xfrm>
        </p:grpSpPr>
        <p:pic>
          <p:nvPicPr>
            <p:cNvPr id="15" name="Google Shape;582;p35">
              <a:extLst>
                <a:ext uri="{FF2B5EF4-FFF2-40B4-BE49-F238E27FC236}">
                  <a16:creationId xmlns:a16="http://schemas.microsoft.com/office/drawing/2014/main" id="{E3DAC41B-18E7-B1D2-61DD-87515039452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2865" b="4435"/>
            <a:stretch/>
          </p:blipFill>
          <p:spPr>
            <a:xfrm>
              <a:off x="229330" y="1404594"/>
              <a:ext cx="5328000" cy="2931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583;p35">
              <a:extLst>
                <a:ext uri="{FF2B5EF4-FFF2-40B4-BE49-F238E27FC236}">
                  <a16:creationId xmlns:a16="http://schemas.microsoft.com/office/drawing/2014/main" id="{9375E170-BC8F-D63A-08D3-60D71848081E}"/>
                </a:ext>
              </a:extLst>
            </p:cNvPr>
            <p:cNvSpPr txBox="1"/>
            <p:nvPr/>
          </p:nvSpPr>
          <p:spPr>
            <a:xfrm rot="-5400000">
              <a:off x="-200916" y="2588984"/>
              <a:ext cx="1168270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a.d.u.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" name="Google Shape;584;p35">
              <a:extLst>
                <a:ext uri="{FF2B5EF4-FFF2-40B4-BE49-F238E27FC236}">
                  <a16:creationId xmlns:a16="http://schemas.microsoft.com/office/drawing/2014/main" id="{6FA2D23D-B407-510E-00E1-B12EF3BEBC42}"/>
                </a:ext>
              </a:extLst>
            </p:cNvPr>
            <p:cNvSpPr txBox="1"/>
            <p:nvPr/>
          </p:nvSpPr>
          <p:spPr>
            <a:xfrm>
              <a:off x="1095857" y="1442857"/>
              <a:ext cx="2610725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Cross section ratio </a:t>
              </a:r>
              <a:r>
                <a:rPr lang="it-IT" sz="1400" b="0" i="0" u="none" strike="noStrike" cap="none" baseline="30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67</a:t>
              </a:r>
              <a:r>
                <a:rPr lang="it-IT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Cu/</a:t>
              </a:r>
              <a:r>
                <a:rPr lang="it-IT" sz="1400" b="0" i="0" u="none" strike="noStrike" cap="none" baseline="30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64</a:t>
              </a:r>
              <a:r>
                <a:rPr lang="it-IT" sz="1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 </a:t>
              </a:r>
              <a:endPara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8" name="Google Shape;585;p35">
            <a:extLst>
              <a:ext uri="{FF2B5EF4-FFF2-40B4-BE49-F238E27FC236}">
                <a16:creationId xmlns:a16="http://schemas.microsoft.com/office/drawing/2014/main" id="{F2B2C14C-D21A-9F1B-E5F6-AD7D31288C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045"/>
          <a:stretch/>
        </p:blipFill>
        <p:spPr>
          <a:xfrm>
            <a:off x="5770872" y="1564091"/>
            <a:ext cx="6187180" cy="26813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586;p35">
            <a:extLst>
              <a:ext uri="{FF2B5EF4-FFF2-40B4-BE49-F238E27FC236}">
                <a16:creationId xmlns:a16="http://schemas.microsoft.com/office/drawing/2014/main" id="{FE4F0DC2-ECA6-4403-72CF-0C5460856241}"/>
              </a:ext>
            </a:extLst>
          </p:cNvPr>
          <p:cNvGrpSpPr/>
          <p:nvPr/>
        </p:nvGrpSpPr>
        <p:grpSpPr>
          <a:xfrm>
            <a:off x="6441478" y="4485959"/>
            <a:ext cx="4845968" cy="1518889"/>
            <a:chOff x="6338195" y="4496340"/>
            <a:chExt cx="4845968" cy="1518889"/>
          </a:xfrm>
        </p:grpSpPr>
        <p:grpSp>
          <p:nvGrpSpPr>
            <p:cNvPr id="20" name="Google Shape;587;p35">
              <a:extLst>
                <a:ext uri="{FF2B5EF4-FFF2-40B4-BE49-F238E27FC236}">
                  <a16:creationId xmlns:a16="http://schemas.microsoft.com/office/drawing/2014/main" id="{B002D52B-A073-41F1-62F8-AE48285F816A}"/>
                </a:ext>
              </a:extLst>
            </p:cNvPr>
            <p:cNvGrpSpPr/>
            <p:nvPr/>
          </p:nvGrpSpPr>
          <p:grpSpPr>
            <a:xfrm>
              <a:off x="7434760" y="5081115"/>
              <a:ext cx="2644792" cy="934114"/>
              <a:chOff x="658593" y="1872418"/>
              <a:chExt cx="2644792" cy="934114"/>
            </a:xfrm>
          </p:grpSpPr>
          <p:sp>
            <p:nvSpPr>
              <p:cNvPr id="23" name="Google Shape;588;p35">
                <a:extLst>
                  <a:ext uri="{FF2B5EF4-FFF2-40B4-BE49-F238E27FC236}">
                    <a16:creationId xmlns:a16="http://schemas.microsoft.com/office/drawing/2014/main" id="{1B9D3DEE-4B6E-61FB-C595-4DA52514F21D}"/>
                  </a:ext>
                </a:extLst>
              </p:cNvPr>
              <p:cNvSpPr/>
              <p:nvPr/>
            </p:nvSpPr>
            <p:spPr>
              <a:xfrm>
                <a:off x="658593" y="1872418"/>
                <a:ext cx="2644792" cy="618856"/>
              </a:xfrm>
              <a:prstGeom prst="verticalScroll">
                <a:avLst>
                  <a:gd name="adj" fmla="val 12500"/>
                </a:avLst>
              </a:prstGeom>
              <a:solidFill>
                <a:srgbClr val="D8D8D8"/>
              </a:solidFill>
              <a:ln w="254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it-IT" sz="11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89;p35">
                <a:extLst>
                  <a:ext uri="{FF2B5EF4-FFF2-40B4-BE49-F238E27FC236}">
                    <a16:creationId xmlns:a16="http://schemas.microsoft.com/office/drawing/2014/main" id="{0294F921-F785-E1CE-CBA3-DB133D2FC265}"/>
                  </a:ext>
                </a:extLst>
              </p:cNvPr>
              <p:cNvSpPr txBox="1"/>
              <p:nvPr/>
            </p:nvSpPr>
            <p:spPr>
              <a:xfrm>
                <a:off x="990960" y="1929369"/>
                <a:ext cx="2312425" cy="8771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FF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International Patent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n° WO 2019/220224 A1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endParaRPr sz="1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it-IT" sz="1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November 2019</a:t>
                </a:r>
                <a:endParaRPr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5" name="Google Shape;590;p35">
                <a:extLst>
                  <a:ext uri="{FF2B5EF4-FFF2-40B4-BE49-F238E27FC236}">
                    <a16:creationId xmlns:a16="http://schemas.microsoft.com/office/drawing/2014/main" id="{26A18B80-CE27-D9DD-C03B-2FC3B3A8738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26893" y="1987714"/>
                <a:ext cx="234827" cy="3802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Google Shape;591;p35">
              <a:extLst>
                <a:ext uri="{FF2B5EF4-FFF2-40B4-BE49-F238E27FC236}">
                  <a16:creationId xmlns:a16="http://schemas.microsoft.com/office/drawing/2014/main" id="{D0414DFB-C675-9177-1045-D884A6D08395}"/>
                </a:ext>
              </a:extLst>
            </p:cNvPr>
            <p:cNvSpPr txBox="1"/>
            <p:nvPr/>
          </p:nvSpPr>
          <p:spPr>
            <a:xfrm>
              <a:off x="6338195" y="4496340"/>
              <a:ext cx="484596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“A method and a target for the production of </a:t>
              </a:r>
              <a:r>
                <a:rPr lang="it-IT" sz="1600" b="1" i="0" u="none" strike="noStrike" cap="none" baseline="30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67</a:t>
              </a:r>
              <a:r>
                <a:rPr lang="it-IT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Cu”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Mou, Pupillo, Martini, Pasquali</a:t>
              </a:r>
              <a:endParaRPr sz="16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2" name="Google Shape;592;p35" descr="L’INFN CAMBIA LOGO">
              <a:extLst>
                <a:ext uri="{FF2B5EF4-FFF2-40B4-BE49-F238E27FC236}">
                  <a16:creationId xmlns:a16="http://schemas.microsoft.com/office/drawing/2014/main" id="{8BE8DA33-26E1-2891-355F-77CF4EA7994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083575" y="5122733"/>
              <a:ext cx="797515" cy="4426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Google Shape;593;p35" descr="Girl Power: Comic Book Style Notebook for Girls : Cute Notebook Factory:  Amazon.it: Libri">
            <a:extLst>
              <a:ext uri="{FF2B5EF4-FFF2-40B4-BE49-F238E27FC236}">
                <a16:creationId xmlns:a16="http://schemas.microsoft.com/office/drawing/2014/main" id="{A53C3C99-5931-941C-D577-DD057C4796B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1025727">
            <a:off x="4857653" y="4558561"/>
            <a:ext cx="1399354" cy="144628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5360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6"/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CUPRUM_TTD (2023-2025)</a:t>
            </a:r>
            <a:endParaRPr sz="4400" b="0" i="0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0" name="Google Shape;89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3074" y="1181729"/>
            <a:ext cx="7725852" cy="4605534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891" name="Google Shape;891;p36" descr="IRCCS Ospedale Sacro Cuore / don Calabria di Negrar - Home | Faceboo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6571" y="1287273"/>
            <a:ext cx="1489211" cy="148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36" descr="Istituto nazionale di fisica nucleare - Wikipedia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b="15622"/>
          <a:stretch/>
        </p:blipFill>
        <p:spPr>
          <a:xfrm>
            <a:off x="1122662" y="159268"/>
            <a:ext cx="1149086" cy="60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36" descr="UNIVERSITÀ DI PAVIA - Campus Orienta Digit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238" y="1336164"/>
            <a:ext cx="2045294" cy="137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049665"/>
            <a:ext cx="2080719" cy="10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36" descr="UniPd Università degli studi di Padova: informazioni utili - UnidTes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782" y="4553206"/>
            <a:ext cx="1995153" cy="90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36" descr="Hospice dell'Istituto Oncologico Veneto (IOV IRCCS)"/>
          <p:cNvPicPr preferRelativeResize="0"/>
          <p:nvPr/>
        </p:nvPicPr>
        <p:blipFill rotWithShape="1">
          <a:blip r:embed="rId9">
            <a:alphaModFix/>
          </a:blip>
          <a:srcRect l="20793" r="20052"/>
          <a:stretch/>
        </p:blipFill>
        <p:spPr>
          <a:xfrm>
            <a:off x="10271076" y="2933567"/>
            <a:ext cx="16002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36" descr="Electrochemistry and corrosion induced by irradiation - Arronax Nante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10526" y="4875610"/>
            <a:ext cx="1405256" cy="91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4;p8">
            <a:extLst>
              <a:ext uri="{FF2B5EF4-FFF2-40B4-BE49-F238E27FC236}">
                <a16:creationId xmlns:a16="http://schemas.microsoft.com/office/drawing/2014/main" id="{BB12F270-BB71-4D48-B457-A88F443AC19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3;p5">
            <a:extLst>
              <a:ext uri="{FF2B5EF4-FFF2-40B4-BE49-F238E27FC236}">
                <a16:creationId xmlns:a16="http://schemas.microsoft.com/office/drawing/2014/main" id="{FE331BD1-0637-57E9-3174-D5DF8F5CF07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"/>
          <p:cNvSpPr txBox="1"/>
          <p:nvPr/>
        </p:nvSpPr>
        <p:spPr>
          <a:xfrm>
            <a:off x="921382" y="-48085"/>
            <a:ext cx="8408641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757"/>
              <a:buFont typeface="Calibri"/>
              <a:buNone/>
            </a:pPr>
            <a:r>
              <a:rPr lang="it-IT" sz="44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STarDiS: </a:t>
            </a:r>
            <a:r>
              <a:rPr lang="it-IT" sz="3500" b="1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it-IT" sz="35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olid </a:t>
            </a:r>
            <a:r>
              <a:rPr lang="it-IT" sz="3500" b="1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Tar</a:t>
            </a:r>
            <a:r>
              <a:rPr lang="it-IT" sz="35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get </a:t>
            </a:r>
            <a:r>
              <a:rPr lang="it-IT" sz="3500" b="1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Di</a:t>
            </a:r>
            <a:r>
              <a:rPr lang="it-IT" sz="35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ssolution </a:t>
            </a:r>
            <a:r>
              <a:rPr lang="it-IT" sz="3500" b="1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it-IT" sz="3500" b="0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ystem</a:t>
            </a:r>
            <a:endParaRPr sz="3500" b="0" i="0" u="none" strike="noStrike" cap="none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4" name="Google Shape;86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902" y="855322"/>
            <a:ext cx="3682980" cy="307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552" y="4073913"/>
            <a:ext cx="4701228" cy="274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8877" y="3624202"/>
            <a:ext cx="6316003" cy="317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4742">
            <a:off x="3695483" y="3043362"/>
            <a:ext cx="1753014" cy="1055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8" name="Google Shape;868;p51"/>
          <p:cNvGrpSpPr/>
          <p:nvPr/>
        </p:nvGrpSpPr>
        <p:grpSpPr>
          <a:xfrm>
            <a:off x="8256890" y="112209"/>
            <a:ext cx="3950655" cy="3286803"/>
            <a:chOff x="8552050" y="451240"/>
            <a:chExt cx="3950655" cy="3286803"/>
          </a:xfrm>
        </p:grpSpPr>
        <p:pic>
          <p:nvPicPr>
            <p:cNvPr id="869" name="Google Shape;869;p51" descr="Immagine che contiene testo, interni, contatore, mescolatrice&#10;&#10;Descrizione generata automaticamente"/>
            <p:cNvPicPr preferRelativeResize="0"/>
            <p:nvPr/>
          </p:nvPicPr>
          <p:blipFill rotWithShape="1">
            <a:blip r:embed="rId7">
              <a:alphaModFix/>
            </a:blip>
            <a:srcRect l="24113" t="5987" r="22006" b="5338"/>
            <a:stretch/>
          </p:blipFill>
          <p:spPr>
            <a:xfrm>
              <a:off x="9625183" y="451240"/>
              <a:ext cx="1444241" cy="3169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70" name="Google Shape;870;p51"/>
            <p:cNvCxnSpPr/>
            <p:nvPr/>
          </p:nvCxnSpPr>
          <p:spPr>
            <a:xfrm rot="10800000" flipH="1">
              <a:off x="9404927" y="1131381"/>
              <a:ext cx="720033" cy="577337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71" name="Google Shape;871;p51"/>
            <p:cNvSpPr txBox="1"/>
            <p:nvPr/>
          </p:nvSpPr>
          <p:spPr>
            <a:xfrm>
              <a:off x="8563787" y="1299206"/>
              <a:ext cx="13684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Module’s motor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72" name="Google Shape;872;p51"/>
            <p:cNvCxnSpPr>
              <a:stCxn id="873" idx="1"/>
            </p:cNvCxnSpPr>
            <p:nvPr/>
          </p:nvCxnSpPr>
          <p:spPr>
            <a:xfrm flipH="1">
              <a:off x="10737834" y="1997431"/>
              <a:ext cx="521700" cy="56700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73" name="Google Shape;873;p51"/>
            <p:cNvSpPr txBox="1"/>
            <p:nvPr/>
          </p:nvSpPr>
          <p:spPr>
            <a:xfrm>
              <a:off x="11259534" y="1812781"/>
              <a:ext cx="644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Vial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74" name="Google Shape;874;p51"/>
            <p:cNvCxnSpPr/>
            <p:nvPr/>
          </p:nvCxnSpPr>
          <p:spPr>
            <a:xfrm rot="10800000" flipH="1">
              <a:off x="9435069" y="2119561"/>
              <a:ext cx="782616" cy="348254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75" name="Google Shape;875;p51"/>
            <p:cNvSpPr txBox="1"/>
            <p:nvPr/>
          </p:nvSpPr>
          <p:spPr>
            <a:xfrm>
              <a:off x="8552050" y="2041319"/>
              <a:ext cx="129582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Mounting rods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76" name="Google Shape;876;p51"/>
            <p:cNvCxnSpPr/>
            <p:nvPr/>
          </p:nvCxnSpPr>
          <p:spPr>
            <a:xfrm flipH="1">
              <a:off x="10714313" y="2687650"/>
              <a:ext cx="545225" cy="104490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77" name="Google Shape;877;p51"/>
            <p:cNvSpPr txBox="1"/>
            <p:nvPr/>
          </p:nvSpPr>
          <p:spPr>
            <a:xfrm>
              <a:off x="11226371" y="2414820"/>
              <a:ext cx="1067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Target holder</a:t>
              </a:r>
              <a:endParaRPr/>
            </a:p>
          </p:txBody>
        </p:sp>
        <p:cxnSp>
          <p:nvCxnSpPr>
            <p:cNvPr id="878" name="Google Shape;878;p51"/>
            <p:cNvCxnSpPr>
              <a:stCxn id="879" idx="1"/>
            </p:cNvCxnSpPr>
            <p:nvPr/>
          </p:nvCxnSpPr>
          <p:spPr>
            <a:xfrm rot="10800000">
              <a:off x="10582271" y="3182678"/>
              <a:ext cx="644100" cy="232200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79" name="Google Shape;879;p51"/>
            <p:cNvSpPr txBox="1"/>
            <p:nvPr/>
          </p:nvSpPr>
          <p:spPr>
            <a:xfrm>
              <a:off x="11226371" y="3091712"/>
              <a:ext cx="127633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Module’s heater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0" name="Google Shape;880;p51"/>
          <p:cNvSpPr txBox="1"/>
          <p:nvPr/>
        </p:nvSpPr>
        <p:spPr>
          <a:xfrm>
            <a:off x="3924570" y="988213"/>
            <a:ext cx="4152309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AIM: 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Development of a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target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dissolution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system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integrable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automatic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commercial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modules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radiopharmaceuticals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synthesis</a:t>
            </a:r>
            <a:endParaRPr sz="1200"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complete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processing,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separation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purification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radiolabelling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within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single cassette-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  <a:endParaRPr sz="1200" dirty="0"/>
          </a:p>
        </p:txBody>
      </p:sp>
      <p:pic>
        <p:nvPicPr>
          <p:cNvPr id="6" name="Google Shape;374;p8">
            <a:extLst>
              <a:ext uri="{FF2B5EF4-FFF2-40B4-BE49-F238E27FC236}">
                <a16:creationId xmlns:a16="http://schemas.microsoft.com/office/drawing/2014/main" id="{CDD218BC-3392-331F-2B6A-B2BA986BB51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3;p5">
            <a:extLst>
              <a:ext uri="{FF2B5EF4-FFF2-40B4-BE49-F238E27FC236}">
                <a16:creationId xmlns:a16="http://schemas.microsoft.com/office/drawing/2014/main" id="{EB86C6B2-FE96-D210-724D-E445ACCDC5F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7"/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baseline="300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47</a:t>
            </a:r>
            <a:r>
              <a:rPr lang="it-IT" sz="4400" b="0" i="0" u="none" strike="noStrike" cap="none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Sc as theranostic agent</a:t>
            </a:r>
            <a:endParaRPr sz="4400" b="0" i="0" u="none" strike="noStrike" cap="none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8" name="Google Shape;608;p37"/>
          <p:cNvGrpSpPr/>
          <p:nvPr/>
        </p:nvGrpSpPr>
        <p:grpSpPr>
          <a:xfrm>
            <a:off x="10107822" y="1395176"/>
            <a:ext cx="1829533" cy="1641504"/>
            <a:chOff x="10511239" y="4595212"/>
            <a:chExt cx="1829533" cy="1641504"/>
          </a:xfrm>
        </p:grpSpPr>
        <p:pic>
          <p:nvPicPr>
            <p:cNvPr id="609" name="Google Shape;609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984408" y="4595212"/>
              <a:ext cx="883197" cy="1094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37"/>
            <p:cNvSpPr txBox="1"/>
            <p:nvPr/>
          </p:nvSpPr>
          <p:spPr>
            <a:xfrm>
              <a:off x="10511239" y="5713496"/>
              <a:ext cx="18295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CRP on </a:t>
              </a:r>
              <a:r>
                <a:rPr lang="it-IT" sz="1400" b="0" i="0" u="none" strike="noStrike" cap="none" baseline="3000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67</a:t>
              </a:r>
              <a:r>
                <a:rPr lang="it-IT" sz="1400" b="0" i="0" u="none" strike="noStrike" cap="none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Cu, </a:t>
              </a:r>
              <a:r>
                <a:rPr lang="it-IT" sz="1400" b="0" i="0" u="none" strike="noStrike" cap="none" baseline="3000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47</a:t>
              </a:r>
              <a:r>
                <a:rPr lang="it-IT" sz="1400" b="0" i="0" u="none" strike="noStrike" cap="none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Sc, </a:t>
              </a:r>
              <a:r>
                <a:rPr lang="it-IT" sz="1400" b="0" i="0" u="none" strike="noStrike" cap="none" baseline="30000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186</a:t>
              </a:r>
              <a:r>
                <a:rPr lang="it-IT" sz="1400" b="0" i="0" u="none" strike="noStrike" cap="none">
                  <a:solidFill>
                    <a:srgbClr val="2C6CBA"/>
                  </a:solidFill>
                  <a:latin typeface="Arial"/>
                  <a:ea typeface="Arial"/>
                  <a:cs typeface="Arial"/>
                  <a:sym typeface="Arial"/>
                </a:rPr>
                <a:t>Re (2016/2020)</a:t>
              </a:r>
              <a:endParaRPr sz="1400" b="0" i="0" u="none" strike="noStrike" cap="none">
                <a:solidFill>
                  <a:srgbClr val="2C6CB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1" name="Google Shape;61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3734" y="3644748"/>
            <a:ext cx="1953802" cy="1027322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7"/>
          <p:cNvSpPr/>
          <p:nvPr/>
        </p:nvSpPr>
        <p:spPr>
          <a:xfrm>
            <a:off x="447366" y="4261199"/>
            <a:ext cx="2688623" cy="1323399"/>
          </a:xfrm>
          <a:custGeom>
            <a:avLst/>
            <a:gdLst/>
            <a:ahLst/>
            <a:cxnLst/>
            <a:rect l="l" t="t" r="r" b="b"/>
            <a:pathLst>
              <a:path w="3024405" h="1200329" extrusionOk="0">
                <a:moveTo>
                  <a:pt x="0" y="0"/>
                </a:moveTo>
                <a:cubicBezTo>
                  <a:pt x="596573" y="63905"/>
                  <a:pt x="2584503" y="-169637"/>
                  <a:pt x="3024405" y="0"/>
                </a:cubicBezTo>
                <a:cubicBezTo>
                  <a:pt x="3021856" y="346432"/>
                  <a:pt x="2987045" y="896092"/>
                  <a:pt x="3024405" y="1200329"/>
                </a:cubicBezTo>
                <a:cubicBezTo>
                  <a:pt x="2360802" y="1315426"/>
                  <a:pt x="1309124" y="1045733"/>
                  <a:pt x="0" y="1200329"/>
                </a:cubicBezTo>
                <a:cubicBezTo>
                  <a:pt x="69971" y="778080"/>
                  <a:pt x="96961" y="309086"/>
                  <a:pt x="0" y="0"/>
                </a:cubicBez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limiting factor for clinical and preclinical studies is the lack of </a:t>
            </a:r>
            <a:r>
              <a:rPr lang="it-IT" sz="20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 availability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Google Shape;613;p37"/>
          <p:cNvPicPr preferRelativeResize="0"/>
          <p:nvPr/>
        </p:nvPicPr>
        <p:blipFill rotWithShape="1">
          <a:blip r:embed="rId5">
            <a:alphaModFix/>
          </a:blip>
          <a:srcRect b="43239"/>
          <a:stretch/>
        </p:blipFill>
        <p:spPr>
          <a:xfrm>
            <a:off x="7553641" y="1389447"/>
            <a:ext cx="2998271" cy="159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7" descr="Freccia: leggera curva con riempimento a tinta uni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5696" y="452737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7"/>
          <p:cNvSpPr txBox="1"/>
          <p:nvPr/>
        </p:nvSpPr>
        <p:spPr>
          <a:xfrm>
            <a:off x="6602454" y="3760386"/>
            <a:ext cx="150805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PASTA project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INFN-CSN5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2017-2018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37"/>
          <p:cNvPicPr preferRelativeResize="0"/>
          <p:nvPr/>
        </p:nvPicPr>
        <p:blipFill rotWithShape="1">
          <a:blip r:embed="rId7">
            <a:alphaModFix/>
          </a:blip>
          <a:srcRect l="7593" r="5793" b="13450"/>
          <a:stretch/>
        </p:blipFill>
        <p:spPr>
          <a:xfrm>
            <a:off x="4566888" y="5248290"/>
            <a:ext cx="1953803" cy="6179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17" name="Google Shape;617;p37"/>
          <p:cNvSpPr txBox="1"/>
          <p:nvPr/>
        </p:nvSpPr>
        <p:spPr>
          <a:xfrm>
            <a:off x="6602454" y="5094538"/>
            <a:ext cx="15165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REMIX </a:t>
            </a:r>
            <a:r>
              <a:rPr lang="it-IT" sz="1600" b="1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INFN-CSN5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2021-2023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8" name="Google Shape;618;p37"/>
          <p:cNvGrpSpPr/>
          <p:nvPr/>
        </p:nvGrpSpPr>
        <p:grpSpPr>
          <a:xfrm rot="-337879">
            <a:off x="8162989" y="3370641"/>
            <a:ext cx="2785442" cy="1206650"/>
            <a:chOff x="7961762" y="4738958"/>
            <a:chExt cx="2785442" cy="1206650"/>
          </a:xfrm>
        </p:grpSpPr>
        <p:pic>
          <p:nvPicPr>
            <p:cNvPr id="619" name="Google Shape;619;p37" descr="Puzzle contorno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535769">
              <a:off x="9359374" y="4968764"/>
              <a:ext cx="886352" cy="8863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" name="Google Shape;620;p37" descr="3 Pezzi Puzzle Design - Immagini vettoriali stock e altre immagini di Tre  oggetti - Tre oggetti, Tessera di puzzle, Connessione - iStock"/>
            <p:cNvPicPr preferRelativeResize="0"/>
            <p:nvPr/>
          </p:nvPicPr>
          <p:blipFill rotWithShape="1">
            <a:blip r:embed="rId9">
              <a:alphaModFix/>
            </a:blip>
            <a:srcRect l="2586" t="9069" r="2600" b="10157"/>
            <a:stretch/>
          </p:blipFill>
          <p:spPr>
            <a:xfrm>
              <a:off x="7961762" y="4738958"/>
              <a:ext cx="2774898" cy="120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1" name="Google Shape;621;p37"/>
            <p:cNvSpPr txBox="1"/>
            <p:nvPr/>
          </p:nvSpPr>
          <p:spPr>
            <a:xfrm>
              <a:off x="8882562" y="5061658"/>
              <a:ext cx="96388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0" u="none" strike="noStrike" cap="none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47</a:t>
              </a:r>
              <a:r>
                <a:rPr lang="it-IT" sz="2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7"/>
            <p:cNvSpPr txBox="1"/>
            <p:nvPr/>
          </p:nvSpPr>
          <p:spPr>
            <a:xfrm>
              <a:off x="8114285" y="5126632"/>
              <a:ext cx="78769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43</a:t>
              </a: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7"/>
            <p:cNvSpPr txBox="1"/>
            <p:nvPr/>
          </p:nvSpPr>
          <p:spPr>
            <a:xfrm>
              <a:off x="9734017" y="5144862"/>
              <a:ext cx="101318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44m</a:t>
              </a: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624;p37"/>
          <p:cNvGrpSpPr/>
          <p:nvPr/>
        </p:nvGrpSpPr>
        <p:grpSpPr>
          <a:xfrm rot="-1971539">
            <a:off x="10058447" y="4497452"/>
            <a:ext cx="1608319" cy="1623195"/>
            <a:chOff x="10249280" y="3489448"/>
            <a:chExt cx="1415774" cy="1371761"/>
          </a:xfrm>
        </p:grpSpPr>
        <p:pic>
          <p:nvPicPr>
            <p:cNvPr id="625" name="Google Shape;625;p37" descr="4 Pezzi Puzzle Design - Immagini vettoriali stock e altre immagini di  Tessera di puzzle - Tessera di puzzle, Quattro oggetti, Puzzle - iStock"/>
            <p:cNvPicPr preferRelativeResize="0"/>
            <p:nvPr/>
          </p:nvPicPr>
          <p:blipFill rotWithShape="1">
            <a:blip r:embed="rId10">
              <a:alphaModFix/>
            </a:blip>
            <a:srcRect l="4193" t="6280" r="5483" b="6425"/>
            <a:stretch/>
          </p:blipFill>
          <p:spPr>
            <a:xfrm>
              <a:off x="10349984" y="3555467"/>
              <a:ext cx="1250835" cy="12117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37"/>
            <p:cNvSpPr txBox="1"/>
            <p:nvPr/>
          </p:nvSpPr>
          <p:spPr>
            <a:xfrm rot="2025518">
              <a:off x="10281876" y="4349384"/>
              <a:ext cx="727735" cy="338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-IT" sz="2000" b="1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155</a:t>
              </a:r>
              <a:r>
                <a:rPr lang="it-IT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7"/>
            <p:cNvSpPr txBox="1"/>
            <p:nvPr/>
          </p:nvSpPr>
          <p:spPr>
            <a:xfrm rot="2305736">
              <a:off x="10968950" y="4282789"/>
              <a:ext cx="671889" cy="312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161</a:t>
              </a: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Tb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7"/>
            <p:cNvSpPr txBox="1"/>
            <p:nvPr/>
          </p:nvSpPr>
          <p:spPr>
            <a:xfrm rot="2140085">
              <a:off x="10301100" y="3750424"/>
              <a:ext cx="645034" cy="312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152</a:t>
              </a: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Tb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7"/>
            <p:cNvSpPr txBox="1"/>
            <p:nvPr/>
          </p:nvSpPr>
          <p:spPr>
            <a:xfrm rot="2084016">
              <a:off x="10937737" y="3653051"/>
              <a:ext cx="671889" cy="312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149</a:t>
              </a: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Tb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636" name="Google Shape;636;p37"/>
          <p:cNvGraphicFramePr/>
          <p:nvPr>
            <p:extLst>
              <p:ext uri="{D42A27DB-BD31-4B8C-83A1-F6EECF244321}">
                <p14:modId xmlns:p14="http://schemas.microsoft.com/office/powerpoint/2010/main" val="3148663260"/>
              </p:ext>
            </p:extLst>
          </p:nvPr>
        </p:nvGraphicFramePr>
        <p:xfrm>
          <a:off x="191837" y="1237174"/>
          <a:ext cx="7248763" cy="1981240"/>
        </p:xfrm>
        <a:graphic>
          <a:graphicData uri="http://schemas.openxmlformats.org/drawingml/2006/table">
            <a:tbl>
              <a:tblPr firstRow="1" bandRow="1">
                <a:noFill/>
                <a:tableStyleId>{33F24F08-EDF9-49E8-A8C7-2EF9078CE341}</a:tableStyleId>
              </a:tblPr>
              <a:tblGrid>
                <a:gridCol w="1194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8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9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2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Sc-47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3.3492 d</a:t>
                      </a:r>
                      <a:endParaRPr sz="20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γ-ray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[keV]</a:t>
                      </a:r>
                      <a:endParaRPr sz="1800" b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γ-ray 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[%]</a:t>
                      </a:r>
                      <a:endParaRPr sz="1800" b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β- energy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[keV]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β- int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[%]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Auger e-[keV]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Auger e-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[%]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β</a:t>
                      </a:r>
                      <a:r>
                        <a:rPr lang="it-IT" sz="1600" u="none" strike="noStrike" cap="none" baseline="30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r>
                        <a:rPr lang="it-IT" sz="1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: 100 % </a:t>
                      </a:r>
                      <a:endParaRPr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159.381  </a:t>
                      </a:r>
                      <a:endParaRPr sz="1400" b="1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68.3</a:t>
                      </a:r>
                      <a:endParaRPr sz="1600" b="1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142.6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1.11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0.42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0.461</a:t>
                      </a:r>
                      <a:endParaRPr sz="160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it-IT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(Ti-47) 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203.9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31.6</a:t>
                      </a:r>
                      <a:endParaRPr sz="160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4.0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0.215</a:t>
                      </a:r>
                      <a:endParaRPr sz="160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154.415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i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0.277</a:t>
                      </a:r>
                      <a:endParaRPr sz="1600" i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37" name="Google Shape;637;p37"/>
          <p:cNvSpPr txBox="1"/>
          <p:nvPr/>
        </p:nvSpPr>
        <p:spPr>
          <a:xfrm>
            <a:off x="1409008" y="899888"/>
            <a:ext cx="17124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SPECT</a:t>
            </a:r>
            <a:endParaRPr sz="2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7"/>
          <p:cNvSpPr/>
          <p:nvPr/>
        </p:nvSpPr>
        <p:spPr>
          <a:xfrm>
            <a:off x="2740343" y="2819931"/>
            <a:ext cx="27837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Mean</a:t>
            </a:r>
            <a:r>
              <a:rPr lang="it-IT" sz="18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β</a:t>
            </a:r>
            <a:r>
              <a:rPr lang="it-IT" sz="1800" b="1" i="0" u="none" strike="noStrike" cap="none" baseline="30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it-IT" sz="18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: 162 </a:t>
            </a:r>
            <a:r>
              <a:rPr lang="it-IT" sz="1800" b="1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keV</a:t>
            </a:r>
            <a:endParaRPr sz="18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7"/>
          <p:cNvSpPr/>
          <p:nvPr/>
        </p:nvSpPr>
        <p:spPr>
          <a:xfrm>
            <a:off x="3135989" y="929651"/>
            <a:ext cx="4373018" cy="2303546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0" name="Google Shape;640;p37"/>
          <p:cNvSpPr txBox="1"/>
          <p:nvPr/>
        </p:nvSpPr>
        <p:spPr>
          <a:xfrm>
            <a:off x="3174736" y="897859"/>
            <a:ext cx="421197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THERAPY</a:t>
            </a:r>
            <a:endParaRPr sz="20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37"/>
          <p:cNvSpPr/>
          <p:nvPr/>
        </p:nvSpPr>
        <p:spPr>
          <a:xfrm>
            <a:off x="1381017" y="933784"/>
            <a:ext cx="1698887" cy="2299413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Google Shape;374;p8">
            <a:extLst>
              <a:ext uri="{FF2B5EF4-FFF2-40B4-BE49-F238E27FC236}">
                <a16:creationId xmlns:a16="http://schemas.microsoft.com/office/drawing/2014/main" id="{67F075B6-A76B-9391-55DB-D722DE73A74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3;p5">
            <a:extLst>
              <a:ext uri="{FF2B5EF4-FFF2-40B4-BE49-F238E27FC236}">
                <a16:creationId xmlns:a16="http://schemas.microsoft.com/office/drawing/2014/main" id="{024A24FE-4883-065A-9F16-5313D32237B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ow To Write A Conclusion | Essay Tiger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485" y="5244447"/>
            <a:ext cx="1600774" cy="8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617;p37"/>
          <p:cNvSpPr txBox="1"/>
          <p:nvPr/>
        </p:nvSpPr>
        <p:spPr>
          <a:xfrm>
            <a:off x="7397344" y="6220330"/>
            <a:ext cx="3202900" cy="584735"/>
          </a:xfrm>
          <a:prstGeom prst="rect">
            <a:avLst/>
          </a:prstGeom>
          <a:solidFill>
            <a:srgbClr val="FAC90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APHRODITE</a:t>
            </a:r>
            <a:r>
              <a:rPr lang="it-IT" sz="16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it-IT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it-IT" sz="1600" b="1" i="0" u="none" strike="noStrike" cap="none" baseline="3000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155</a:t>
            </a:r>
            <a:r>
              <a:rPr lang="it-IT" sz="16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Tb</a:t>
            </a:r>
            <a:endParaRPr sz="1600" b="0" i="0" u="none" strike="noStrike" cap="none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MUR, PRIN PNRR (2024-2025)</a:t>
            </a:r>
            <a:endParaRPr sz="16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8"/>
          <p:cNvGrpSpPr/>
          <p:nvPr/>
        </p:nvGrpSpPr>
        <p:grpSpPr>
          <a:xfrm>
            <a:off x="3037078" y="1112904"/>
            <a:ext cx="6084760" cy="883398"/>
            <a:chOff x="375600" y="5822202"/>
            <a:chExt cx="5355698" cy="883398"/>
          </a:xfrm>
        </p:grpSpPr>
        <p:sp>
          <p:nvSpPr>
            <p:cNvPr id="651" name="Google Shape;651;p38"/>
            <p:cNvSpPr/>
            <p:nvPr/>
          </p:nvSpPr>
          <p:spPr>
            <a:xfrm>
              <a:off x="375600" y="5829300"/>
              <a:ext cx="4934268" cy="876300"/>
            </a:xfrm>
            <a:prstGeom prst="rect">
              <a:avLst/>
            </a:prstGeom>
            <a:solidFill>
              <a:srgbClr val="F4B08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2" name="Google Shape;652;p38" descr="P200#y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9101" y="5875091"/>
              <a:ext cx="714135" cy="784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Google Shape;653;p38"/>
            <p:cNvSpPr txBox="1"/>
            <p:nvPr/>
          </p:nvSpPr>
          <p:spPr>
            <a:xfrm>
              <a:off x="1164812" y="5822202"/>
              <a:ext cx="4566486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WP1. </a:t>
              </a:r>
              <a:r>
                <a:rPr lang="it-IT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Production &amp; target </a:t>
              </a:r>
              <a:r>
                <a:rPr lang="it-IT" sz="18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characterization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Sara Cisternino (INFN-LNL &amp; </a:t>
              </a:r>
              <a:r>
                <a:rPr lang="it-IT" sz="1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UniPD</a:t>
              </a: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38"/>
          <p:cNvGrpSpPr/>
          <p:nvPr/>
        </p:nvGrpSpPr>
        <p:grpSpPr>
          <a:xfrm>
            <a:off x="7125368" y="2208552"/>
            <a:ext cx="4704399" cy="876300"/>
            <a:chOff x="248601" y="4407645"/>
            <a:chExt cx="4704399" cy="876300"/>
          </a:xfrm>
        </p:grpSpPr>
        <p:sp>
          <p:nvSpPr>
            <p:cNvPr id="655" name="Google Shape;655;p38"/>
            <p:cNvSpPr/>
            <p:nvPr/>
          </p:nvSpPr>
          <p:spPr>
            <a:xfrm>
              <a:off x="248601" y="4407645"/>
              <a:ext cx="4603276" cy="876300"/>
            </a:xfrm>
            <a:prstGeom prst="rect">
              <a:avLst/>
            </a:prstGeom>
            <a:solidFill>
              <a:srgbClr val="A8DCEE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8"/>
            <p:cNvSpPr txBox="1"/>
            <p:nvPr/>
          </p:nvSpPr>
          <p:spPr>
            <a:xfrm>
              <a:off x="1057583" y="4485127"/>
              <a:ext cx="389541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WP2. XS </a:t>
              </a:r>
              <a:r>
                <a:rPr lang="it-IT" sz="18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measurements</a:t>
              </a:r>
              <a:r>
                <a:rPr lang="it-IT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800" b="1" i="0" u="none" strike="noStrike" cap="none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49</a:t>
              </a:r>
              <a:r>
                <a:rPr lang="it-IT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Ti,</a:t>
              </a:r>
              <a:r>
                <a:rPr lang="it-IT" sz="1800" b="1" i="0" u="none" strike="noStrike" cap="none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r>
                <a:rPr lang="it-IT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Liliana Mou (INFN-LNL)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7" name="Google Shape;657;p38" descr="P210#y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0200" y="4508473"/>
              <a:ext cx="717383" cy="7072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38"/>
          <p:cNvGrpSpPr/>
          <p:nvPr/>
        </p:nvGrpSpPr>
        <p:grpSpPr>
          <a:xfrm>
            <a:off x="6666722" y="3425160"/>
            <a:ext cx="5506391" cy="876300"/>
            <a:chOff x="340199" y="2740400"/>
            <a:chExt cx="5281365" cy="876300"/>
          </a:xfrm>
        </p:grpSpPr>
        <p:sp>
          <p:nvSpPr>
            <p:cNvPr id="659" name="Google Shape;659;p38"/>
            <p:cNvSpPr/>
            <p:nvPr/>
          </p:nvSpPr>
          <p:spPr>
            <a:xfrm>
              <a:off x="340199" y="2740400"/>
              <a:ext cx="5136199" cy="876300"/>
            </a:xfrm>
            <a:prstGeom prst="rect">
              <a:avLst/>
            </a:prstGeom>
            <a:solidFill>
              <a:srgbClr val="9CC2E5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8"/>
            <p:cNvSpPr txBox="1"/>
            <p:nvPr/>
          </p:nvSpPr>
          <p:spPr>
            <a:xfrm>
              <a:off x="1105966" y="2758160"/>
              <a:ext cx="451559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WP3. XS </a:t>
              </a:r>
              <a:r>
                <a:rPr lang="it-IT" sz="18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measurements</a:t>
              </a:r>
              <a:r>
                <a:rPr lang="it-IT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800" b="1" i="0" u="none" strike="noStrike" cap="none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nat</a:t>
              </a:r>
              <a:r>
                <a:rPr lang="it-IT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Dy,</a:t>
              </a:r>
              <a:r>
                <a:rPr lang="it-IT" sz="1800" b="1" i="0" u="none" strike="noStrike" cap="none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159</a:t>
              </a:r>
              <a:r>
                <a:rPr lang="it-IT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Tb, </a:t>
              </a:r>
              <a:r>
                <a:rPr lang="it-IT" sz="1800" b="1" i="0" u="none" strike="noStrike" cap="none" baseline="30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nat</a:t>
              </a:r>
              <a:r>
                <a:rPr lang="it-IT" sz="18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Eu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Simone Manenti (</a:t>
              </a:r>
              <a:r>
                <a:rPr lang="it-IT" sz="1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UniMI</a:t>
              </a: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&amp; INFN-MI)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1" name="Google Shape;661;p38" descr="P221#y1"/>
            <p:cNvPicPr preferRelativeResize="0"/>
            <p:nvPr/>
          </p:nvPicPr>
          <p:blipFill rotWithShape="1">
            <a:blip r:embed="rId5">
              <a:alphaModFix/>
            </a:blip>
            <a:srcRect l="36530" t="5810" r="46713" b="68358"/>
            <a:stretch/>
          </p:blipFill>
          <p:spPr>
            <a:xfrm>
              <a:off x="419575" y="2817881"/>
              <a:ext cx="729607" cy="7471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25DDEBD4-9B4C-DF26-B785-9FD4D2CBCEF9}"/>
              </a:ext>
            </a:extLst>
          </p:cNvPr>
          <p:cNvGrpSpPr/>
          <p:nvPr/>
        </p:nvGrpSpPr>
        <p:grpSpPr>
          <a:xfrm>
            <a:off x="5875058" y="5104146"/>
            <a:ext cx="6316942" cy="923289"/>
            <a:chOff x="5949280" y="5238042"/>
            <a:chExt cx="6316942" cy="923289"/>
          </a:xfrm>
        </p:grpSpPr>
        <p:sp>
          <p:nvSpPr>
            <p:cNvPr id="663" name="Google Shape;663;p38"/>
            <p:cNvSpPr/>
            <p:nvPr/>
          </p:nvSpPr>
          <p:spPr>
            <a:xfrm>
              <a:off x="5949280" y="5251597"/>
              <a:ext cx="6242720" cy="876300"/>
            </a:xfrm>
            <a:prstGeom prst="rect">
              <a:avLst/>
            </a:prstGeom>
            <a:solidFill>
              <a:srgbClr val="C4E0B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8"/>
            <p:cNvSpPr txBox="1"/>
            <p:nvPr/>
          </p:nvSpPr>
          <p:spPr>
            <a:xfrm>
              <a:off x="7639658" y="5238042"/>
              <a:ext cx="4626564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WP4. </a:t>
              </a:r>
              <a:r>
                <a:rPr lang="it-IT" sz="18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Nuclear</a:t>
              </a:r>
              <a:r>
                <a:rPr lang="it-IT"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8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codes</a:t>
              </a:r>
              <a:r>
                <a:rPr lang="it-IT"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(TALYS, EMPIRE, FLUKA)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Luciano Canton (INFN-Padova)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Andrea Fontana (INFN-Pavia)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5" name="Google Shape;665;p38" descr="P229#y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89807" y="5293317"/>
              <a:ext cx="781051" cy="769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38" descr="P229#y2"/>
            <p:cNvPicPr preferRelativeResize="0"/>
            <p:nvPr/>
          </p:nvPicPr>
          <p:blipFill rotWithShape="1">
            <a:blip r:embed="rId7">
              <a:alphaModFix/>
            </a:blip>
            <a:srcRect t="9873" b="23890"/>
            <a:stretch/>
          </p:blipFill>
          <p:spPr>
            <a:xfrm>
              <a:off x="6818080" y="5287087"/>
              <a:ext cx="781050" cy="7697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7" name="Google Shape;667;p38"/>
          <p:cNvGrpSpPr/>
          <p:nvPr/>
        </p:nvGrpSpPr>
        <p:grpSpPr>
          <a:xfrm>
            <a:off x="120039" y="5337267"/>
            <a:ext cx="5772494" cy="923289"/>
            <a:chOff x="6680201" y="2614073"/>
            <a:chExt cx="5772494" cy="923289"/>
          </a:xfrm>
        </p:grpSpPr>
        <p:sp>
          <p:nvSpPr>
            <p:cNvPr id="668" name="Google Shape;668;p38"/>
            <p:cNvSpPr/>
            <p:nvPr/>
          </p:nvSpPr>
          <p:spPr>
            <a:xfrm>
              <a:off x="6680201" y="2622584"/>
              <a:ext cx="5543649" cy="876300"/>
            </a:xfrm>
            <a:prstGeom prst="rect">
              <a:avLst/>
            </a:prstGeom>
            <a:solidFill>
              <a:srgbClr val="C39FEB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8"/>
            <p:cNvSpPr txBox="1"/>
            <p:nvPr/>
          </p:nvSpPr>
          <p:spPr>
            <a:xfrm>
              <a:off x="8402582" y="2614073"/>
              <a:ext cx="4050113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WP5. </a:t>
              </a:r>
              <a:r>
                <a:rPr lang="it-IT" sz="18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Dosimetric</a:t>
              </a:r>
              <a:r>
                <a:rPr lang="it-IT"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800" b="1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calculations</a:t>
              </a:r>
              <a:r>
                <a:rPr lang="it-IT"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Laura De Nardo (</a:t>
              </a:r>
              <a:r>
                <a:rPr lang="it-IT" sz="1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UniPD</a:t>
              </a: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&amp; INFN-PD)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Laura </a:t>
              </a:r>
              <a:r>
                <a:rPr lang="it-IT" sz="1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Melendez-Alafort</a:t>
              </a:r>
              <a:r>
                <a:rPr lang="it-IT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(IOV)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0" name="Google Shape;670;p38" descr="P237#y2"/>
            <p:cNvPicPr preferRelativeResize="0"/>
            <p:nvPr/>
          </p:nvPicPr>
          <p:blipFill rotWithShape="1">
            <a:blip r:embed="rId8">
              <a:alphaModFix/>
            </a:blip>
            <a:srcRect r="4367"/>
            <a:stretch/>
          </p:blipFill>
          <p:spPr>
            <a:xfrm>
              <a:off x="6751918" y="2701629"/>
              <a:ext cx="751996" cy="75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38" descr="P237#y1"/>
            <p:cNvPicPr preferRelativeResize="0"/>
            <p:nvPr/>
          </p:nvPicPr>
          <p:blipFill rotWithShape="1">
            <a:blip r:embed="rId9">
              <a:alphaModFix/>
            </a:blip>
            <a:srcRect l="-2146" r="14305" b="30682"/>
            <a:stretch/>
          </p:blipFill>
          <p:spPr>
            <a:xfrm>
              <a:off x="7569457" y="2689540"/>
              <a:ext cx="751996" cy="7394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2" name="Google Shape;672;p38"/>
          <p:cNvGrpSpPr/>
          <p:nvPr/>
        </p:nvGrpSpPr>
        <p:grpSpPr>
          <a:xfrm>
            <a:off x="239155" y="3949267"/>
            <a:ext cx="5803156" cy="923289"/>
            <a:chOff x="7506661" y="4036868"/>
            <a:chExt cx="4593959" cy="923289"/>
          </a:xfrm>
        </p:grpSpPr>
        <p:grpSp>
          <p:nvGrpSpPr>
            <p:cNvPr id="673" name="Google Shape;673;p38"/>
            <p:cNvGrpSpPr/>
            <p:nvPr/>
          </p:nvGrpSpPr>
          <p:grpSpPr>
            <a:xfrm>
              <a:off x="7506661" y="4036868"/>
              <a:ext cx="4593959" cy="923289"/>
              <a:chOff x="6680204" y="2620942"/>
              <a:chExt cx="4593959" cy="923289"/>
            </a:xfrm>
          </p:grpSpPr>
          <p:sp>
            <p:nvSpPr>
              <p:cNvPr id="674" name="Google Shape;674;p38"/>
              <p:cNvSpPr/>
              <p:nvPr/>
            </p:nvSpPr>
            <p:spPr>
              <a:xfrm>
                <a:off x="6680204" y="2622584"/>
                <a:ext cx="3506456" cy="876300"/>
              </a:xfrm>
              <a:prstGeom prst="rect">
                <a:avLst/>
              </a:prstGeom>
              <a:solidFill>
                <a:srgbClr val="FF9797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8"/>
              <p:cNvSpPr txBox="1"/>
              <p:nvPr/>
            </p:nvSpPr>
            <p:spPr>
              <a:xfrm>
                <a:off x="7346544" y="2620942"/>
                <a:ext cx="3927619" cy="9232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WP6. </a:t>
                </a:r>
                <a:r>
                  <a:rPr lang="it-IT" sz="1800" b="1" i="0" u="none" strike="noStrike" cap="none" baseline="300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155</a:t>
                </a:r>
                <a:r>
                  <a:rPr lang="it-IT" sz="18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Tb TTY production </a:t>
                </a: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@ SCDC hospital 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Petra Martini (</a:t>
                </a:r>
                <a:r>
                  <a:rPr lang="it-IT" sz="1800" b="0" i="0" u="none" strike="noStrike" cap="none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UniFE</a:t>
                </a:r>
                <a:r>
                  <a:rPr lang="it-IT" sz="18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&amp; INFN-FE)</a:t>
                </a: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76" name="Google Shape;676;p38" descr="P248#y1"/>
            <p:cNvPicPr preferRelativeResize="0"/>
            <p:nvPr/>
          </p:nvPicPr>
          <p:blipFill rotWithShape="1">
            <a:blip r:embed="rId10">
              <a:alphaModFix/>
            </a:blip>
            <a:srcRect b="-6746"/>
            <a:stretch/>
          </p:blipFill>
          <p:spPr>
            <a:xfrm>
              <a:off x="7547824" y="4113797"/>
              <a:ext cx="590839" cy="8064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7" name="Google Shape;677;p38"/>
          <p:cNvGrpSpPr/>
          <p:nvPr/>
        </p:nvGrpSpPr>
        <p:grpSpPr>
          <a:xfrm>
            <a:off x="123438" y="2407396"/>
            <a:ext cx="5286005" cy="876300"/>
            <a:chOff x="7099252" y="5669143"/>
            <a:chExt cx="5286005" cy="876300"/>
          </a:xfrm>
        </p:grpSpPr>
        <p:grpSp>
          <p:nvGrpSpPr>
            <p:cNvPr id="678" name="Google Shape;678;p38"/>
            <p:cNvGrpSpPr/>
            <p:nvPr/>
          </p:nvGrpSpPr>
          <p:grpSpPr>
            <a:xfrm>
              <a:off x="7099252" y="5669143"/>
              <a:ext cx="5286005" cy="876300"/>
              <a:chOff x="6655104" y="2592050"/>
              <a:chExt cx="5286005" cy="876300"/>
            </a:xfrm>
          </p:grpSpPr>
          <p:sp>
            <p:nvSpPr>
              <p:cNvPr id="679" name="Google Shape;679;p38"/>
              <p:cNvSpPr/>
              <p:nvPr/>
            </p:nvSpPr>
            <p:spPr>
              <a:xfrm>
                <a:off x="6655104" y="2592050"/>
                <a:ext cx="5054144" cy="876300"/>
              </a:xfrm>
              <a:prstGeom prst="rect">
                <a:avLst/>
              </a:prstGeom>
              <a:solidFill>
                <a:srgbClr val="FEE599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8"/>
              <p:cNvSpPr txBox="1"/>
              <p:nvPr/>
            </p:nvSpPr>
            <p:spPr>
              <a:xfrm>
                <a:off x="7418009" y="2599609"/>
                <a:ext cx="452310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WP7. Devices for INFN-LNL </a:t>
                </a:r>
                <a:r>
                  <a:rPr lang="it-IT" sz="1800" b="1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beam</a:t>
                </a:r>
                <a:r>
                  <a:rPr lang="it-IT" sz="18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-line </a:t>
                </a:r>
                <a:endParaRPr sz="1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Gabriele Sciacca (INFN-LNL &amp; </a:t>
                </a:r>
                <a:r>
                  <a:rPr lang="it-IT" sz="1800" b="0" i="0" u="none" strike="noStrike" cap="none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UniPD</a:t>
                </a:r>
                <a:r>
                  <a:rPr lang="it-IT" sz="18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)</a:t>
                </a:r>
                <a:endParaRPr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81" name="Google Shape;681;p38" descr="P253#y1"/>
            <p:cNvPicPr preferRelativeResize="0"/>
            <p:nvPr/>
          </p:nvPicPr>
          <p:blipFill rotWithShape="1">
            <a:blip r:embed="rId11">
              <a:alphaModFix/>
            </a:blip>
            <a:srcRect b="25531"/>
            <a:stretch/>
          </p:blipFill>
          <p:spPr>
            <a:xfrm>
              <a:off x="7164890" y="5727949"/>
              <a:ext cx="710655" cy="7796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2" name="Google Shape;682;p38"/>
          <p:cNvPicPr preferRelativeResize="0"/>
          <p:nvPr/>
        </p:nvPicPr>
        <p:blipFill rotWithShape="1">
          <a:blip r:embed="rId12">
            <a:alphaModFix/>
          </a:blip>
          <a:srcRect l="7593" r="5793" b="13450"/>
          <a:stretch/>
        </p:blipFill>
        <p:spPr>
          <a:xfrm>
            <a:off x="4839854" y="52644"/>
            <a:ext cx="2366128" cy="7483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Modello 3D 1" descr="Polipo giocoliere">
                <a:extLst>
                  <a:ext uri="{FF2B5EF4-FFF2-40B4-BE49-F238E27FC236}">
                    <a16:creationId xmlns:a16="http://schemas.microsoft.com/office/drawing/2014/main" id="{D5A97794-5EA3-F1C6-E27D-C4392C4C7F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0509057"/>
                  </p:ext>
                </p:extLst>
              </p:nvPr>
            </p:nvGraphicFramePr>
            <p:xfrm>
              <a:off x="3560587" y="1681171"/>
              <a:ext cx="4138214" cy="4320434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4138214" cy="4320434"/>
                    </a:xfrm>
                    <a:prstGeom prst="rect">
                      <a:avLst/>
                    </a:prstGeom>
                  </am3d:spPr>
                  <am3d:camera>
                    <am3d:pos x="0" y="0" z="793451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6754" d="1000000"/>
                    <am3d:preTrans dx="462737" dy="-16186774" dz="-638596"/>
                    <am3d:scale>
                      <am3d:sx n="1000000" d="1000000"/>
                      <am3d:sy n="1000000" d="1000000"/>
                      <am3d:sz n="1000000" d="1000000"/>
                    </am3d:scale>
                    <am3d:rot ax="2903548" ay="1358671" az="1406301"/>
                    <am3d:postTrans dx="0" dy="0" dz="0"/>
                  </am3d:trans>
                  <am3d:raster rName="Office3DRenderer" rVer="16.0.8326">
                    <am3d:blip r:embed="rId1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17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5305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lo 3D 1" descr="Polipo giocoliere">
                <a:extLst>
                  <a:ext uri="{FF2B5EF4-FFF2-40B4-BE49-F238E27FC236}">
                    <a16:creationId xmlns:a16="http://schemas.microsoft.com/office/drawing/2014/main" id="{D5A97794-5EA3-F1C6-E27D-C4392C4C7F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60587" y="1681171"/>
                <a:ext cx="4138214" cy="4320434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oogle Shape;374;p8">
            <a:extLst>
              <a:ext uri="{FF2B5EF4-FFF2-40B4-BE49-F238E27FC236}">
                <a16:creationId xmlns:a16="http://schemas.microsoft.com/office/drawing/2014/main" id="{6BAA01D8-D6BB-8E76-239D-A7F7061D12B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5">
            <a:extLst>
              <a:ext uri="{FF2B5EF4-FFF2-40B4-BE49-F238E27FC236}">
                <a16:creationId xmlns:a16="http://schemas.microsoft.com/office/drawing/2014/main" id="{51ACB620-CE24-66BD-CB9B-37138DA6FDF3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1331" y="40890"/>
            <a:ext cx="893135" cy="89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173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14" descr="Conclusion Image"/>
          <p:cNvPicPr preferRelativeResize="0"/>
          <p:nvPr/>
        </p:nvPicPr>
        <p:blipFill rotWithShape="1">
          <a:blip r:embed="rId3">
            <a:alphaModFix/>
          </a:blip>
          <a:srcRect t="6802"/>
          <a:stretch/>
        </p:blipFill>
        <p:spPr>
          <a:xfrm>
            <a:off x="-3004" y="12676"/>
            <a:ext cx="5453309" cy="257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4" descr="Lavorare nel 2016: meglio collaborazione o individualità?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0417" y="463086"/>
            <a:ext cx="2830524" cy="1624285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4"/>
          <p:cNvSpPr/>
          <p:nvPr/>
        </p:nvSpPr>
        <p:spPr>
          <a:xfrm>
            <a:off x="-946485" y="2461322"/>
            <a:ext cx="12793579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it-IT" sz="2400" b="1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1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1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2400" b="1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interest</a:t>
            </a: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587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None/>
            </a:pPr>
            <a:endParaRPr sz="2400" b="1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Young team of </a:t>
            </a:r>
            <a:r>
              <a:rPr lang="it-IT" sz="2400" b="1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researchers</a:t>
            </a: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with </a:t>
            </a:r>
            <a:r>
              <a:rPr lang="it-IT" sz="2400" b="1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different</a:t>
            </a: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expertise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targetry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nuclear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, engineering, 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radiochemistry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, etc.)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587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6450" marR="0" lvl="0" indent="-26511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Wide national &amp; international network 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collaborations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 +			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6450" marR="0" lvl="0" indent="-13811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None/>
            </a:pPr>
            <a:endParaRPr sz="2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6450" marR="0" lvl="0" indent="-26511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High </a:t>
            </a:r>
            <a:r>
              <a:rPr lang="it-IT" sz="2400" b="1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potential</a:t>
            </a:r>
            <a:r>
              <a:rPr lang="it-IT" sz="2400" b="1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impact 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exploiting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both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ISOL and DIRECT production @ SPES</a:t>
            </a:r>
          </a:p>
          <a:p>
            <a:pPr marL="806450" marR="0" lvl="0" indent="-26511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endParaRPr lang="it-IT" sz="2400" dirty="0">
              <a:solidFill>
                <a:srgbClr val="063D5C"/>
              </a:solidFill>
            </a:endParaRPr>
          </a:p>
          <a:p>
            <a:pPr marL="806450" marR="0" lvl="0" indent="-26511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Possibility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it-IT" sz="2400" b="1" dirty="0">
                <a:solidFill>
                  <a:srgbClr val="063D5C"/>
                </a:solidFill>
              </a:rPr>
              <a:t>off-line mass-separator 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r>
              <a:rPr lang="it-IT" sz="2400" b="0" i="0" u="none" strike="noStrike" cap="none" dirty="0">
                <a:solidFill>
                  <a:srgbClr val="063D5C"/>
                </a:solidFill>
                <a:latin typeface="Arial"/>
                <a:ea typeface="Arial"/>
                <a:cs typeface="Arial"/>
                <a:sym typeface="Arial"/>
              </a:rPr>
              <a:t> production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3" name="Google Shape;913;p14" descr="European medical isotope network launched : Regulation &amp; Safety - World  Nuclear News"/>
          <p:cNvPicPr preferRelativeResize="0"/>
          <p:nvPr/>
        </p:nvPicPr>
        <p:blipFill rotWithShape="1">
          <a:blip r:embed="rId5">
            <a:alphaModFix/>
          </a:blip>
          <a:srcRect t="4516" b="-1"/>
          <a:stretch/>
        </p:blipFill>
        <p:spPr>
          <a:xfrm>
            <a:off x="9802066" y="4053647"/>
            <a:ext cx="1877342" cy="100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4;p8">
            <a:extLst>
              <a:ext uri="{FF2B5EF4-FFF2-40B4-BE49-F238E27FC236}">
                <a16:creationId xmlns:a16="http://schemas.microsoft.com/office/drawing/2014/main" id="{76C4B977-557B-D82B-C4C5-E9CB14F448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52668" y="19284"/>
            <a:ext cx="1053480" cy="88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US Digital Service to NYC designers: “We need you”">
            <a:extLst>
              <a:ext uri="{FF2B5EF4-FFF2-40B4-BE49-F238E27FC236}">
                <a16:creationId xmlns:a16="http://schemas.microsoft.com/office/drawing/2014/main" id="{DAF729E7-4894-3446-43F3-681C301D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54" y="1369472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bg1"/>
            </a:gs>
            <a:gs pos="58000">
              <a:srgbClr val="172B4D"/>
            </a:gs>
          </a:gsLst>
          <a:lin ang="5400000" scaled="1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8;p4">
            <a:extLst>
              <a:ext uri="{FF2B5EF4-FFF2-40B4-BE49-F238E27FC236}">
                <a16:creationId xmlns:a16="http://schemas.microsoft.com/office/drawing/2014/main" id="{7D17B45D-A23B-0EBC-1937-8D4566BC1C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94" t="3683" b="4805"/>
          <a:stretch/>
        </p:blipFill>
        <p:spPr>
          <a:xfrm>
            <a:off x="0" y="2655305"/>
            <a:ext cx="12192000" cy="3048001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2EA800-836D-55CE-5976-939656F0CDE2}"/>
              </a:ext>
            </a:extLst>
          </p:cNvPr>
          <p:cNvSpPr txBox="1"/>
          <p:nvPr/>
        </p:nvSpPr>
        <p:spPr>
          <a:xfrm>
            <a:off x="1" y="127886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Baguet Script" panose="020B0604020202020204" pitchFamily="2" charset="0"/>
                <a:cs typeface="Dreaming Outloud Script Pro" panose="020B0604020202020204" pitchFamily="66" charset="0"/>
              </a:rPr>
              <a:t>Thanks for the attention!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7BE3929-A69C-E101-F448-111E7931C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711302" cy="61031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118F81-108F-9137-30B7-E313161CDFAA}"/>
              </a:ext>
            </a:extLst>
          </p:cNvPr>
          <p:cNvSpPr txBox="1"/>
          <p:nvPr/>
        </p:nvSpPr>
        <p:spPr>
          <a:xfrm>
            <a:off x="0" y="627227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0" i="0" u="none" strike="noStrike" cap="none" dirty="0">
                <a:solidFill>
                  <a:schemeClr val="tx2"/>
                </a:solidFill>
                <a:latin typeface="Baguet Script" panose="00000500000000000000" pitchFamily="2" charset="0"/>
                <a:ea typeface="Verdana" panose="020B0604030504040204" pitchFamily="34" charset="0"/>
                <a:sym typeface="Arial"/>
              </a:rPr>
              <a:t>gaia.pupillo@lnl.infn.it</a:t>
            </a:r>
            <a:endParaRPr lang="en-GB" sz="1800" dirty="0">
              <a:solidFill>
                <a:schemeClr val="tx2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8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How do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x-rays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work?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D538B00C-E10A-6C23-D194-7A0B4F810E6E}"/>
              </a:ext>
            </a:extLst>
          </p:cNvPr>
          <p:cNvGrpSpPr/>
          <p:nvPr/>
        </p:nvGrpSpPr>
        <p:grpSpPr>
          <a:xfrm>
            <a:off x="1" y="1871127"/>
            <a:ext cx="12191998" cy="4101208"/>
            <a:chOff x="1" y="1871127"/>
            <a:chExt cx="12191998" cy="4101208"/>
          </a:xfrm>
        </p:grpSpPr>
        <p:sp>
          <p:nvSpPr>
            <p:cNvPr id="96" name="Rettangolo 95">
              <a:extLst>
                <a:ext uri="{FF2B5EF4-FFF2-40B4-BE49-F238E27FC236}">
                  <a16:creationId xmlns:a16="http://schemas.microsoft.com/office/drawing/2014/main" id="{B8371E80-E6E3-58A3-797F-0A502ED6203A}"/>
                </a:ext>
              </a:extLst>
            </p:cNvPr>
            <p:cNvSpPr/>
            <p:nvPr/>
          </p:nvSpPr>
          <p:spPr>
            <a:xfrm>
              <a:off x="1" y="1871127"/>
              <a:ext cx="12191998" cy="4101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" name="Google Shape;376;p4">
              <a:extLst>
                <a:ext uri="{FF2B5EF4-FFF2-40B4-BE49-F238E27FC236}">
                  <a16:creationId xmlns:a16="http://schemas.microsoft.com/office/drawing/2014/main" id="{8F46CF6C-673B-09D4-ACE9-93194BEE0F07}"/>
                </a:ext>
              </a:extLst>
            </p:cNvPr>
            <p:cNvGrpSpPr/>
            <p:nvPr/>
          </p:nvGrpSpPr>
          <p:grpSpPr>
            <a:xfrm>
              <a:off x="1964151" y="2338196"/>
              <a:ext cx="8263697" cy="3243107"/>
              <a:chOff x="345265" y="1406379"/>
              <a:chExt cx="8263697" cy="3243107"/>
            </a:xfrm>
          </p:grpSpPr>
          <p:grpSp>
            <p:nvGrpSpPr>
              <p:cNvPr id="5" name="Google Shape;377;p4">
                <a:extLst>
                  <a:ext uri="{FF2B5EF4-FFF2-40B4-BE49-F238E27FC236}">
                    <a16:creationId xmlns:a16="http://schemas.microsoft.com/office/drawing/2014/main" id="{D0D04990-3883-266C-32A0-D6E10C1306F1}"/>
                  </a:ext>
                </a:extLst>
              </p:cNvPr>
              <p:cNvGrpSpPr/>
              <p:nvPr/>
            </p:nvGrpSpPr>
            <p:grpSpPr>
              <a:xfrm>
                <a:off x="978419" y="1406379"/>
                <a:ext cx="7630543" cy="3243107"/>
                <a:chOff x="813743" y="1382481"/>
                <a:chExt cx="7630543" cy="3243107"/>
              </a:xfrm>
            </p:grpSpPr>
            <p:pic>
              <p:nvPicPr>
                <p:cNvPr id="7" name="Google Shape;378;p4" descr="Immagine che contiene mela, frutta, rosso, sedendo&#10;&#10;Descrizione generata automaticamente">
                  <a:extLst>
                    <a:ext uri="{FF2B5EF4-FFF2-40B4-BE49-F238E27FC236}">
                      <a16:creationId xmlns:a16="http://schemas.microsoft.com/office/drawing/2014/main" id="{99EC2795-9E91-8DB9-447C-2954302F296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2140705" y="1398228"/>
                  <a:ext cx="3046893" cy="304689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8" name="Google Shape;379;p4">
                  <a:extLst>
                    <a:ext uri="{FF2B5EF4-FFF2-40B4-BE49-F238E27FC236}">
                      <a16:creationId xmlns:a16="http://schemas.microsoft.com/office/drawing/2014/main" id="{9D4340C5-50EC-3DC9-C7A6-A0AC3BEDACA4}"/>
                    </a:ext>
                  </a:extLst>
                </p:cNvPr>
                <p:cNvGrpSpPr/>
                <p:nvPr/>
              </p:nvGrpSpPr>
              <p:grpSpPr>
                <a:xfrm>
                  <a:off x="813743" y="1382481"/>
                  <a:ext cx="7630543" cy="3243107"/>
                  <a:chOff x="2129082" y="1795389"/>
                  <a:chExt cx="5273975" cy="1919859"/>
                </a:xfrm>
              </p:grpSpPr>
              <p:grpSp>
                <p:nvGrpSpPr>
                  <p:cNvPr id="9" name="Google Shape;380;p4">
                    <a:extLst>
                      <a:ext uri="{FF2B5EF4-FFF2-40B4-BE49-F238E27FC236}">
                        <a16:creationId xmlns:a16="http://schemas.microsoft.com/office/drawing/2014/main" id="{8ABD6EF0-50F3-E61C-94E2-45BDD61ADB4D}"/>
                      </a:ext>
                    </a:extLst>
                  </p:cNvPr>
                  <p:cNvGrpSpPr/>
                  <p:nvPr/>
                </p:nvGrpSpPr>
                <p:grpSpPr>
                  <a:xfrm>
                    <a:off x="2541914" y="2190597"/>
                    <a:ext cx="1293087" cy="1428711"/>
                    <a:chOff x="1344" y="1738"/>
                    <a:chExt cx="1443" cy="1696"/>
                  </a:xfrm>
                </p:grpSpPr>
                <p:sp>
                  <p:nvSpPr>
                    <p:cNvPr id="89" name="Google Shape;381;p4">
                      <a:extLst>
                        <a:ext uri="{FF2B5EF4-FFF2-40B4-BE49-F238E27FC236}">
                          <a16:creationId xmlns:a16="http://schemas.microsoft.com/office/drawing/2014/main" id="{B466E6B4-710A-8FFA-0C33-4B64EC978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" y="2592"/>
                      <a:ext cx="1248" cy="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" h="241" extrusionOk="0">
                          <a:moveTo>
                            <a:pt x="60" y="11"/>
                          </a:moveTo>
                          <a:lnTo>
                            <a:pt x="73" y="21"/>
                          </a:lnTo>
                          <a:lnTo>
                            <a:pt x="86" y="32"/>
                          </a:lnTo>
                          <a:lnTo>
                            <a:pt x="97" y="41"/>
                          </a:lnTo>
                          <a:lnTo>
                            <a:pt x="109" y="50"/>
                          </a:lnTo>
                          <a:lnTo>
                            <a:pt x="120" y="58"/>
                          </a:lnTo>
                          <a:lnTo>
                            <a:pt x="132" y="66"/>
                          </a:lnTo>
                          <a:lnTo>
                            <a:pt x="143" y="73"/>
                          </a:lnTo>
                          <a:lnTo>
                            <a:pt x="155" y="81"/>
                          </a:lnTo>
                          <a:lnTo>
                            <a:pt x="167" y="86"/>
                          </a:lnTo>
                          <a:lnTo>
                            <a:pt x="180" y="92"/>
                          </a:lnTo>
                          <a:lnTo>
                            <a:pt x="192" y="97"/>
                          </a:lnTo>
                          <a:lnTo>
                            <a:pt x="205" y="102"/>
                          </a:lnTo>
                          <a:lnTo>
                            <a:pt x="219" y="106"/>
                          </a:lnTo>
                          <a:lnTo>
                            <a:pt x="233" y="110"/>
                          </a:lnTo>
                          <a:lnTo>
                            <a:pt x="249" y="114"/>
                          </a:lnTo>
                          <a:lnTo>
                            <a:pt x="266" y="117"/>
                          </a:lnTo>
                          <a:lnTo>
                            <a:pt x="280" y="121"/>
                          </a:lnTo>
                          <a:lnTo>
                            <a:pt x="291" y="126"/>
                          </a:lnTo>
                          <a:lnTo>
                            <a:pt x="300" y="134"/>
                          </a:lnTo>
                          <a:lnTo>
                            <a:pt x="309" y="143"/>
                          </a:lnTo>
                          <a:lnTo>
                            <a:pt x="314" y="154"/>
                          </a:lnTo>
                          <a:lnTo>
                            <a:pt x="318" y="165"/>
                          </a:lnTo>
                          <a:lnTo>
                            <a:pt x="318" y="176"/>
                          </a:lnTo>
                          <a:lnTo>
                            <a:pt x="318" y="188"/>
                          </a:lnTo>
                          <a:lnTo>
                            <a:pt x="314" y="199"/>
                          </a:lnTo>
                          <a:lnTo>
                            <a:pt x="310" y="210"/>
                          </a:lnTo>
                          <a:lnTo>
                            <a:pt x="303" y="220"/>
                          </a:lnTo>
                          <a:lnTo>
                            <a:pt x="296" y="228"/>
                          </a:lnTo>
                          <a:lnTo>
                            <a:pt x="285" y="235"/>
                          </a:lnTo>
                          <a:lnTo>
                            <a:pt x="274" y="238"/>
                          </a:lnTo>
                          <a:lnTo>
                            <a:pt x="260" y="241"/>
                          </a:lnTo>
                          <a:lnTo>
                            <a:pt x="246" y="241"/>
                          </a:lnTo>
                          <a:lnTo>
                            <a:pt x="225" y="236"/>
                          </a:lnTo>
                          <a:lnTo>
                            <a:pt x="206" y="230"/>
                          </a:lnTo>
                          <a:lnTo>
                            <a:pt x="189" y="222"/>
                          </a:lnTo>
                          <a:lnTo>
                            <a:pt x="173" y="215"/>
                          </a:lnTo>
                          <a:lnTo>
                            <a:pt x="159" y="205"/>
                          </a:lnTo>
                          <a:lnTo>
                            <a:pt x="144" y="196"/>
                          </a:lnTo>
                          <a:lnTo>
                            <a:pt x="132" y="185"/>
                          </a:lnTo>
                          <a:lnTo>
                            <a:pt x="120" y="174"/>
                          </a:lnTo>
                          <a:lnTo>
                            <a:pt x="106" y="160"/>
                          </a:lnTo>
                          <a:lnTo>
                            <a:pt x="94" y="148"/>
                          </a:lnTo>
                          <a:lnTo>
                            <a:pt x="82" y="136"/>
                          </a:lnTo>
                          <a:lnTo>
                            <a:pt x="70" y="122"/>
                          </a:lnTo>
                          <a:lnTo>
                            <a:pt x="57" y="108"/>
                          </a:lnTo>
                          <a:lnTo>
                            <a:pt x="43" y="94"/>
                          </a:lnTo>
                          <a:lnTo>
                            <a:pt x="29" y="81"/>
                          </a:lnTo>
                          <a:lnTo>
                            <a:pt x="14" y="67"/>
                          </a:lnTo>
                          <a:lnTo>
                            <a:pt x="7" y="60"/>
                          </a:lnTo>
                          <a:lnTo>
                            <a:pt x="3" y="54"/>
                          </a:lnTo>
                          <a:lnTo>
                            <a:pt x="0" y="47"/>
                          </a:lnTo>
                          <a:lnTo>
                            <a:pt x="0" y="41"/>
                          </a:lnTo>
                          <a:lnTo>
                            <a:pt x="0" y="32"/>
                          </a:lnTo>
                          <a:lnTo>
                            <a:pt x="3" y="26"/>
                          </a:lnTo>
                          <a:lnTo>
                            <a:pt x="5" y="20"/>
                          </a:lnTo>
                          <a:lnTo>
                            <a:pt x="9" y="15"/>
                          </a:lnTo>
                          <a:lnTo>
                            <a:pt x="14" y="9"/>
                          </a:lnTo>
                          <a:lnTo>
                            <a:pt x="18" y="5"/>
                          </a:lnTo>
                          <a:lnTo>
                            <a:pt x="25" y="3"/>
                          </a:lnTo>
                          <a:lnTo>
                            <a:pt x="32" y="1"/>
                          </a:lnTo>
                          <a:lnTo>
                            <a:pt x="38" y="0"/>
                          </a:lnTo>
                          <a:lnTo>
                            <a:pt x="46" y="3"/>
                          </a:lnTo>
                          <a:lnTo>
                            <a:pt x="53" y="6"/>
                          </a:lnTo>
                          <a:lnTo>
                            <a:pt x="60" y="11"/>
                          </a:lnTo>
                          <a:lnTo>
                            <a:pt x="60" y="11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" name="Google Shape;382;p4">
                      <a:extLst>
                        <a:ext uri="{FF2B5EF4-FFF2-40B4-BE49-F238E27FC236}">
                          <a16:creationId xmlns:a16="http://schemas.microsoft.com/office/drawing/2014/main" id="{918683B0-4BA9-F8FF-453E-34E4F7E3FE07}"/>
                        </a:ext>
                      </a:extLst>
                    </p:cNvPr>
                    <p:cNvSpPr/>
                    <p:nvPr/>
                  </p:nvSpPr>
                  <p:spPr>
                    <a:xfrm rot="-4640858">
                      <a:off x="1974" y="2346"/>
                      <a:ext cx="47" cy="12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" h="288" extrusionOk="0">
                          <a:moveTo>
                            <a:pt x="72" y="12"/>
                          </a:moveTo>
                          <a:lnTo>
                            <a:pt x="86" y="23"/>
                          </a:lnTo>
                          <a:lnTo>
                            <a:pt x="99" y="34"/>
                          </a:lnTo>
                          <a:lnTo>
                            <a:pt x="114" y="42"/>
                          </a:lnTo>
                          <a:lnTo>
                            <a:pt x="127" y="53"/>
                          </a:lnTo>
                          <a:lnTo>
                            <a:pt x="141" y="62"/>
                          </a:lnTo>
                          <a:lnTo>
                            <a:pt x="153" y="70"/>
                          </a:lnTo>
                          <a:lnTo>
                            <a:pt x="166" y="79"/>
                          </a:lnTo>
                          <a:lnTo>
                            <a:pt x="180" y="88"/>
                          </a:lnTo>
                          <a:lnTo>
                            <a:pt x="191" y="96"/>
                          </a:lnTo>
                          <a:lnTo>
                            <a:pt x="203" y="106"/>
                          </a:lnTo>
                          <a:lnTo>
                            <a:pt x="214" y="116"/>
                          </a:lnTo>
                          <a:lnTo>
                            <a:pt x="225" y="127"/>
                          </a:lnTo>
                          <a:lnTo>
                            <a:pt x="235" y="138"/>
                          </a:lnTo>
                          <a:lnTo>
                            <a:pt x="246" y="151"/>
                          </a:lnTo>
                          <a:lnTo>
                            <a:pt x="256" y="164"/>
                          </a:lnTo>
                          <a:lnTo>
                            <a:pt x="265" y="180"/>
                          </a:lnTo>
                          <a:lnTo>
                            <a:pt x="272" y="196"/>
                          </a:lnTo>
                          <a:lnTo>
                            <a:pt x="274" y="212"/>
                          </a:lnTo>
                          <a:lnTo>
                            <a:pt x="274" y="225"/>
                          </a:lnTo>
                          <a:lnTo>
                            <a:pt x="272" y="239"/>
                          </a:lnTo>
                          <a:lnTo>
                            <a:pt x="265" y="251"/>
                          </a:lnTo>
                          <a:lnTo>
                            <a:pt x="257" y="261"/>
                          </a:lnTo>
                          <a:lnTo>
                            <a:pt x="247" y="271"/>
                          </a:lnTo>
                          <a:lnTo>
                            <a:pt x="237" y="279"/>
                          </a:lnTo>
                          <a:lnTo>
                            <a:pt x="224" y="283"/>
                          </a:lnTo>
                          <a:lnTo>
                            <a:pt x="210" y="287"/>
                          </a:lnTo>
                          <a:lnTo>
                            <a:pt x="197" y="288"/>
                          </a:lnTo>
                          <a:lnTo>
                            <a:pt x="185" y="287"/>
                          </a:lnTo>
                          <a:lnTo>
                            <a:pt x="171" y="282"/>
                          </a:lnTo>
                          <a:lnTo>
                            <a:pt x="159" y="274"/>
                          </a:lnTo>
                          <a:lnTo>
                            <a:pt x="148" y="263"/>
                          </a:lnTo>
                          <a:lnTo>
                            <a:pt x="138" y="251"/>
                          </a:lnTo>
                          <a:lnTo>
                            <a:pt x="131" y="236"/>
                          </a:lnTo>
                          <a:lnTo>
                            <a:pt x="124" y="224"/>
                          </a:lnTo>
                          <a:lnTo>
                            <a:pt x="118" y="211"/>
                          </a:lnTo>
                          <a:lnTo>
                            <a:pt x="112" y="199"/>
                          </a:lnTo>
                          <a:lnTo>
                            <a:pt x="104" y="188"/>
                          </a:lnTo>
                          <a:lnTo>
                            <a:pt x="98" y="177"/>
                          </a:lnTo>
                          <a:lnTo>
                            <a:pt x="92" y="167"/>
                          </a:lnTo>
                          <a:lnTo>
                            <a:pt x="86" y="156"/>
                          </a:lnTo>
                          <a:lnTo>
                            <a:pt x="79" y="145"/>
                          </a:lnTo>
                          <a:lnTo>
                            <a:pt x="71" y="135"/>
                          </a:lnTo>
                          <a:lnTo>
                            <a:pt x="64" y="124"/>
                          </a:lnTo>
                          <a:lnTo>
                            <a:pt x="57" y="114"/>
                          </a:lnTo>
                          <a:lnTo>
                            <a:pt x="47" y="105"/>
                          </a:lnTo>
                          <a:lnTo>
                            <a:pt x="37" y="95"/>
                          </a:lnTo>
                          <a:lnTo>
                            <a:pt x="26" y="84"/>
                          </a:lnTo>
                          <a:lnTo>
                            <a:pt x="16" y="74"/>
                          </a:lnTo>
                          <a:lnTo>
                            <a:pt x="8" y="67"/>
                          </a:lnTo>
                          <a:lnTo>
                            <a:pt x="3" y="58"/>
                          </a:lnTo>
                          <a:lnTo>
                            <a:pt x="0" y="51"/>
                          </a:lnTo>
                          <a:lnTo>
                            <a:pt x="0" y="44"/>
                          </a:lnTo>
                          <a:lnTo>
                            <a:pt x="0" y="35"/>
                          </a:lnTo>
                          <a:lnTo>
                            <a:pt x="3" y="29"/>
                          </a:lnTo>
                          <a:lnTo>
                            <a:pt x="7" y="20"/>
                          </a:lnTo>
                          <a:lnTo>
                            <a:pt x="11" y="16"/>
                          </a:lnTo>
                          <a:lnTo>
                            <a:pt x="18" y="9"/>
                          </a:lnTo>
                          <a:lnTo>
                            <a:pt x="24" y="6"/>
                          </a:lnTo>
                          <a:lnTo>
                            <a:pt x="31" y="2"/>
                          </a:lnTo>
                          <a:lnTo>
                            <a:pt x="40" y="1"/>
                          </a:lnTo>
                          <a:lnTo>
                            <a:pt x="47" y="0"/>
                          </a:lnTo>
                          <a:lnTo>
                            <a:pt x="55" y="2"/>
                          </a:lnTo>
                          <a:lnTo>
                            <a:pt x="64" y="6"/>
                          </a:lnTo>
                          <a:lnTo>
                            <a:pt x="72" y="12"/>
                          </a:lnTo>
                          <a:lnTo>
                            <a:pt x="72" y="12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1" name="Google Shape;383;p4">
                      <a:extLst>
                        <a:ext uri="{FF2B5EF4-FFF2-40B4-BE49-F238E27FC236}">
                          <a16:creationId xmlns:a16="http://schemas.microsoft.com/office/drawing/2014/main" id="{3AE0318B-093A-C707-D343-8E221E69671A}"/>
                        </a:ext>
                      </a:extLst>
                    </p:cNvPr>
                    <p:cNvSpPr/>
                    <p:nvPr/>
                  </p:nvSpPr>
                  <p:spPr>
                    <a:xfrm rot="-6712271" flipH="1">
                      <a:off x="2110" y="1490"/>
                      <a:ext cx="48" cy="1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5" h="323" extrusionOk="0">
                          <a:moveTo>
                            <a:pt x="70" y="42"/>
                          </a:moveTo>
                          <a:lnTo>
                            <a:pt x="65" y="31"/>
                          </a:lnTo>
                          <a:lnTo>
                            <a:pt x="64" y="21"/>
                          </a:lnTo>
                          <a:lnTo>
                            <a:pt x="65" y="14"/>
                          </a:lnTo>
                          <a:lnTo>
                            <a:pt x="69" y="9"/>
                          </a:lnTo>
                          <a:lnTo>
                            <a:pt x="75" y="4"/>
                          </a:lnTo>
                          <a:lnTo>
                            <a:pt x="82" y="2"/>
                          </a:lnTo>
                          <a:lnTo>
                            <a:pt x="92" y="0"/>
                          </a:lnTo>
                          <a:lnTo>
                            <a:pt x="103" y="2"/>
                          </a:lnTo>
                          <a:lnTo>
                            <a:pt x="114" y="3"/>
                          </a:lnTo>
                          <a:lnTo>
                            <a:pt x="124" y="8"/>
                          </a:lnTo>
                          <a:lnTo>
                            <a:pt x="133" y="13"/>
                          </a:lnTo>
                          <a:lnTo>
                            <a:pt x="143" y="19"/>
                          </a:lnTo>
                          <a:lnTo>
                            <a:pt x="151" y="26"/>
                          </a:lnTo>
                          <a:lnTo>
                            <a:pt x="157" y="36"/>
                          </a:lnTo>
                          <a:lnTo>
                            <a:pt x="162" y="46"/>
                          </a:lnTo>
                          <a:lnTo>
                            <a:pt x="163" y="59"/>
                          </a:lnTo>
                          <a:lnTo>
                            <a:pt x="163" y="71"/>
                          </a:lnTo>
                          <a:lnTo>
                            <a:pt x="163" y="85"/>
                          </a:lnTo>
                          <a:lnTo>
                            <a:pt x="163" y="97"/>
                          </a:lnTo>
                          <a:lnTo>
                            <a:pt x="164" y="110"/>
                          </a:lnTo>
                          <a:lnTo>
                            <a:pt x="164" y="124"/>
                          </a:lnTo>
                          <a:lnTo>
                            <a:pt x="165" y="137"/>
                          </a:lnTo>
                          <a:lnTo>
                            <a:pt x="165" y="149"/>
                          </a:lnTo>
                          <a:lnTo>
                            <a:pt x="165" y="163"/>
                          </a:lnTo>
                          <a:lnTo>
                            <a:pt x="165" y="175"/>
                          </a:lnTo>
                          <a:lnTo>
                            <a:pt x="165" y="188"/>
                          </a:lnTo>
                          <a:lnTo>
                            <a:pt x="164" y="201"/>
                          </a:lnTo>
                          <a:lnTo>
                            <a:pt x="163" y="214"/>
                          </a:lnTo>
                          <a:lnTo>
                            <a:pt x="162" y="226"/>
                          </a:lnTo>
                          <a:lnTo>
                            <a:pt x="159" y="238"/>
                          </a:lnTo>
                          <a:lnTo>
                            <a:pt x="157" y="252"/>
                          </a:lnTo>
                          <a:lnTo>
                            <a:pt x="154" y="265"/>
                          </a:lnTo>
                          <a:lnTo>
                            <a:pt x="147" y="281"/>
                          </a:lnTo>
                          <a:lnTo>
                            <a:pt x="138" y="295"/>
                          </a:lnTo>
                          <a:lnTo>
                            <a:pt x="127" y="306"/>
                          </a:lnTo>
                          <a:lnTo>
                            <a:pt x="115" y="314"/>
                          </a:lnTo>
                          <a:lnTo>
                            <a:pt x="102" y="320"/>
                          </a:lnTo>
                          <a:lnTo>
                            <a:pt x="88" y="323"/>
                          </a:lnTo>
                          <a:lnTo>
                            <a:pt x="74" y="323"/>
                          </a:lnTo>
                          <a:lnTo>
                            <a:pt x="60" y="321"/>
                          </a:lnTo>
                          <a:lnTo>
                            <a:pt x="46" y="315"/>
                          </a:lnTo>
                          <a:lnTo>
                            <a:pt x="33" y="309"/>
                          </a:lnTo>
                          <a:lnTo>
                            <a:pt x="22" y="299"/>
                          </a:lnTo>
                          <a:lnTo>
                            <a:pt x="14" y="290"/>
                          </a:lnTo>
                          <a:lnTo>
                            <a:pt x="6" y="276"/>
                          </a:lnTo>
                          <a:lnTo>
                            <a:pt x="2" y="262"/>
                          </a:lnTo>
                          <a:lnTo>
                            <a:pt x="0" y="245"/>
                          </a:lnTo>
                          <a:lnTo>
                            <a:pt x="4" y="227"/>
                          </a:lnTo>
                          <a:lnTo>
                            <a:pt x="5" y="220"/>
                          </a:lnTo>
                          <a:lnTo>
                            <a:pt x="8" y="212"/>
                          </a:lnTo>
                          <a:lnTo>
                            <a:pt x="10" y="204"/>
                          </a:lnTo>
                          <a:lnTo>
                            <a:pt x="14" y="197"/>
                          </a:lnTo>
                          <a:lnTo>
                            <a:pt x="16" y="188"/>
                          </a:lnTo>
                          <a:lnTo>
                            <a:pt x="20" y="182"/>
                          </a:lnTo>
                          <a:lnTo>
                            <a:pt x="24" y="175"/>
                          </a:lnTo>
                          <a:lnTo>
                            <a:pt x="27" y="169"/>
                          </a:lnTo>
                          <a:lnTo>
                            <a:pt x="31" y="160"/>
                          </a:lnTo>
                          <a:lnTo>
                            <a:pt x="35" y="154"/>
                          </a:lnTo>
                          <a:lnTo>
                            <a:pt x="38" y="147"/>
                          </a:lnTo>
                          <a:lnTo>
                            <a:pt x="42" y="141"/>
                          </a:lnTo>
                          <a:lnTo>
                            <a:pt x="44" y="132"/>
                          </a:lnTo>
                          <a:lnTo>
                            <a:pt x="48" y="126"/>
                          </a:lnTo>
                          <a:lnTo>
                            <a:pt x="50" y="119"/>
                          </a:lnTo>
                          <a:lnTo>
                            <a:pt x="54" y="113"/>
                          </a:lnTo>
                          <a:lnTo>
                            <a:pt x="55" y="105"/>
                          </a:lnTo>
                          <a:lnTo>
                            <a:pt x="58" y="98"/>
                          </a:lnTo>
                          <a:lnTo>
                            <a:pt x="58" y="92"/>
                          </a:lnTo>
                          <a:lnTo>
                            <a:pt x="59" y="86"/>
                          </a:lnTo>
                          <a:lnTo>
                            <a:pt x="59" y="77"/>
                          </a:lnTo>
                          <a:lnTo>
                            <a:pt x="60" y="71"/>
                          </a:lnTo>
                          <a:lnTo>
                            <a:pt x="61" y="65"/>
                          </a:lnTo>
                          <a:lnTo>
                            <a:pt x="64" y="59"/>
                          </a:lnTo>
                          <a:lnTo>
                            <a:pt x="64" y="55"/>
                          </a:lnTo>
                          <a:lnTo>
                            <a:pt x="65" y="52"/>
                          </a:lnTo>
                          <a:lnTo>
                            <a:pt x="68" y="47"/>
                          </a:lnTo>
                          <a:lnTo>
                            <a:pt x="70" y="42"/>
                          </a:lnTo>
                          <a:lnTo>
                            <a:pt x="70" y="42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2" name="Google Shape;384;p4">
                      <a:extLst>
                        <a:ext uri="{FF2B5EF4-FFF2-40B4-BE49-F238E27FC236}">
                          <a16:creationId xmlns:a16="http://schemas.microsoft.com/office/drawing/2014/main" id="{EE95B1FC-FF62-B7B3-94C5-6730391385A0}"/>
                        </a:ext>
                      </a:extLst>
                    </p:cNvPr>
                    <p:cNvSpPr/>
                    <p:nvPr/>
                  </p:nvSpPr>
                  <p:spPr>
                    <a:xfrm rot="-7051118" flipH="1">
                      <a:off x="1968" y="1488"/>
                      <a:ext cx="48" cy="10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9" h="238" extrusionOk="0">
                          <a:moveTo>
                            <a:pt x="240" y="63"/>
                          </a:moveTo>
                          <a:lnTo>
                            <a:pt x="232" y="74"/>
                          </a:lnTo>
                          <a:lnTo>
                            <a:pt x="225" y="84"/>
                          </a:lnTo>
                          <a:lnTo>
                            <a:pt x="218" y="95"/>
                          </a:lnTo>
                          <a:lnTo>
                            <a:pt x="211" y="105"/>
                          </a:lnTo>
                          <a:lnTo>
                            <a:pt x="205" y="115"/>
                          </a:lnTo>
                          <a:lnTo>
                            <a:pt x="202" y="124"/>
                          </a:lnTo>
                          <a:lnTo>
                            <a:pt x="194" y="134"/>
                          </a:lnTo>
                          <a:lnTo>
                            <a:pt x="191" y="144"/>
                          </a:lnTo>
                          <a:lnTo>
                            <a:pt x="183" y="152"/>
                          </a:lnTo>
                          <a:lnTo>
                            <a:pt x="179" y="162"/>
                          </a:lnTo>
                          <a:lnTo>
                            <a:pt x="172" y="171"/>
                          </a:lnTo>
                          <a:lnTo>
                            <a:pt x="166" y="180"/>
                          </a:lnTo>
                          <a:lnTo>
                            <a:pt x="159" y="189"/>
                          </a:lnTo>
                          <a:lnTo>
                            <a:pt x="152" y="199"/>
                          </a:lnTo>
                          <a:lnTo>
                            <a:pt x="142" y="207"/>
                          </a:lnTo>
                          <a:lnTo>
                            <a:pt x="133" y="216"/>
                          </a:lnTo>
                          <a:lnTo>
                            <a:pt x="119" y="227"/>
                          </a:lnTo>
                          <a:lnTo>
                            <a:pt x="103" y="234"/>
                          </a:lnTo>
                          <a:lnTo>
                            <a:pt x="88" y="238"/>
                          </a:lnTo>
                          <a:lnTo>
                            <a:pt x="74" y="238"/>
                          </a:lnTo>
                          <a:lnTo>
                            <a:pt x="59" y="235"/>
                          </a:lnTo>
                          <a:lnTo>
                            <a:pt x="45" y="229"/>
                          </a:lnTo>
                          <a:lnTo>
                            <a:pt x="33" y="221"/>
                          </a:lnTo>
                          <a:lnTo>
                            <a:pt x="23" y="212"/>
                          </a:lnTo>
                          <a:lnTo>
                            <a:pt x="14" y="199"/>
                          </a:lnTo>
                          <a:lnTo>
                            <a:pt x="6" y="187"/>
                          </a:lnTo>
                          <a:lnTo>
                            <a:pt x="1" y="173"/>
                          </a:lnTo>
                          <a:lnTo>
                            <a:pt x="0" y="158"/>
                          </a:lnTo>
                          <a:lnTo>
                            <a:pt x="1" y="143"/>
                          </a:lnTo>
                          <a:lnTo>
                            <a:pt x="6" y="128"/>
                          </a:lnTo>
                          <a:lnTo>
                            <a:pt x="14" y="113"/>
                          </a:lnTo>
                          <a:lnTo>
                            <a:pt x="27" y="101"/>
                          </a:lnTo>
                          <a:lnTo>
                            <a:pt x="36" y="93"/>
                          </a:lnTo>
                          <a:lnTo>
                            <a:pt x="45" y="86"/>
                          </a:lnTo>
                          <a:lnTo>
                            <a:pt x="55" y="80"/>
                          </a:lnTo>
                          <a:lnTo>
                            <a:pt x="65" y="75"/>
                          </a:lnTo>
                          <a:lnTo>
                            <a:pt x="75" y="71"/>
                          </a:lnTo>
                          <a:lnTo>
                            <a:pt x="86" y="68"/>
                          </a:lnTo>
                          <a:lnTo>
                            <a:pt x="95" y="63"/>
                          </a:lnTo>
                          <a:lnTo>
                            <a:pt x="106" y="61"/>
                          </a:lnTo>
                          <a:lnTo>
                            <a:pt x="115" y="57"/>
                          </a:lnTo>
                          <a:lnTo>
                            <a:pt x="125" y="52"/>
                          </a:lnTo>
                          <a:lnTo>
                            <a:pt x="135" y="47"/>
                          </a:lnTo>
                          <a:lnTo>
                            <a:pt x="144" y="44"/>
                          </a:lnTo>
                          <a:lnTo>
                            <a:pt x="153" y="36"/>
                          </a:lnTo>
                          <a:lnTo>
                            <a:pt x="163" y="30"/>
                          </a:lnTo>
                          <a:lnTo>
                            <a:pt x="171" y="23"/>
                          </a:lnTo>
                          <a:lnTo>
                            <a:pt x="180" y="14"/>
                          </a:lnTo>
                          <a:lnTo>
                            <a:pt x="186" y="7"/>
                          </a:lnTo>
                          <a:lnTo>
                            <a:pt x="193" y="2"/>
                          </a:lnTo>
                          <a:lnTo>
                            <a:pt x="199" y="0"/>
                          </a:lnTo>
                          <a:lnTo>
                            <a:pt x="208" y="0"/>
                          </a:lnTo>
                          <a:lnTo>
                            <a:pt x="214" y="0"/>
                          </a:lnTo>
                          <a:lnTo>
                            <a:pt x="221" y="1"/>
                          </a:lnTo>
                          <a:lnTo>
                            <a:pt x="227" y="3"/>
                          </a:lnTo>
                          <a:lnTo>
                            <a:pt x="235" y="8"/>
                          </a:lnTo>
                          <a:lnTo>
                            <a:pt x="240" y="13"/>
                          </a:lnTo>
                          <a:lnTo>
                            <a:pt x="243" y="19"/>
                          </a:lnTo>
                          <a:lnTo>
                            <a:pt x="247" y="25"/>
                          </a:lnTo>
                          <a:lnTo>
                            <a:pt x="249" y="33"/>
                          </a:lnTo>
                          <a:lnTo>
                            <a:pt x="249" y="40"/>
                          </a:lnTo>
                          <a:lnTo>
                            <a:pt x="248" y="47"/>
                          </a:lnTo>
                          <a:lnTo>
                            <a:pt x="244" y="56"/>
                          </a:lnTo>
                          <a:lnTo>
                            <a:pt x="240" y="63"/>
                          </a:lnTo>
                          <a:lnTo>
                            <a:pt x="240" y="6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3" name="Google Shape;385;p4">
                      <a:extLst>
                        <a:ext uri="{FF2B5EF4-FFF2-40B4-BE49-F238E27FC236}">
                          <a16:creationId xmlns:a16="http://schemas.microsoft.com/office/drawing/2014/main" id="{B790E1B0-2C78-E0A0-A7CF-AEF2B831D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4" y="2736"/>
                      <a:ext cx="1344" cy="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7" h="215" extrusionOk="0">
                          <a:moveTo>
                            <a:pt x="326" y="123"/>
                          </a:moveTo>
                          <a:lnTo>
                            <a:pt x="310" y="129"/>
                          </a:lnTo>
                          <a:lnTo>
                            <a:pt x="296" y="136"/>
                          </a:lnTo>
                          <a:lnTo>
                            <a:pt x="282" y="142"/>
                          </a:lnTo>
                          <a:lnTo>
                            <a:pt x="270" y="148"/>
                          </a:lnTo>
                          <a:lnTo>
                            <a:pt x="257" y="154"/>
                          </a:lnTo>
                          <a:lnTo>
                            <a:pt x="246" y="160"/>
                          </a:lnTo>
                          <a:lnTo>
                            <a:pt x="232" y="166"/>
                          </a:lnTo>
                          <a:lnTo>
                            <a:pt x="221" y="172"/>
                          </a:lnTo>
                          <a:lnTo>
                            <a:pt x="209" y="178"/>
                          </a:lnTo>
                          <a:lnTo>
                            <a:pt x="197" y="183"/>
                          </a:lnTo>
                          <a:lnTo>
                            <a:pt x="185" y="189"/>
                          </a:lnTo>
                          <a:lnTo>
                            <a:pt x="172" y="194"/>
                          </a:lnTo>
                          <a:lnTo>
                            <a:pt x="158" y="199"/>
                          </a:lnTo>
                          <a:lnTo>
                            <a:pt x="144" y="204"/>
                          </a:lnTo>
                          <a:lnTo>
                            <a:pt x="130" y="209"/>
                          </a:lnTo>
                          <a:lnTo>
                            <a:pt x="114" y="214"/>
                          </a:lnTo>
                          <a:lnTo>
                            <a:pt x="91" y="215"/>
                          </a:lnTo>
                          <a:lnTo>
                            <a:pt x="71" y="214"/>
                          </a:lnTo>
                          <a:lnTo>
                            <a:pt x="54" y="208"/>
                          </a:lnTo>
                          <a:lnTo>
                            <a:pt x="38" y="199"/>
                          </a:lnTo>
                          <a:lnTo>
                            <a:pt x="26" y="187"/>
                          </a:lnTo>
                          <a:lnTo>
                            <a:pt x="15" y="173"/>
                          </a:lnTo>
                          <a:lnTo>
                            <a:pt x="6" y="157"/>
                          </a:lnTo>
                          <a:lnTo>
                            <a:pt x="3" y="142"/>
                          </a:lnTo>
                          <a:lnTo>
                            <a:pt x="0" y="125"/>
                          </a:lnTo>
                          <a:lnTo>
                            <a:pt x="0" y="106"/>
                          </a:lnTo>
                          <a:lnTo>
                            <a:pt x="5" y="89"/>
                          </a:lnTo>
                          <a:lnTo>
                            <a:pt x="11" y="74"/>
                          </a:lnTo>
                          <a:lnTo>
                            <a:pt x="21" y="60"/>
                          </a:lnTo>
                          <a:lnTo>
                            <a:pt x="36" y="49"/>
                          </a:lnTo>
                          <a:lnTo>
                            <a:pt x="53" y="39"/>
                          </a:lnTo>
                          <a:lnTo>
                            <a:pt x="74" y="33"/>
                          </a:lnTo>
                          <a:lnTo>
                            <a:pt x="88" y="29"/>
                          </a:lnTo>
                          <a:lnTo>
                            <a:pt x="103" y="27"/>
                          </a:lnTo>
                          <a:lnTo>
                            <a:pt x="116" y="24"/>
                          </a:lnTo>
                          <a:lnTo>
                            <a:pt x="130" y="24"/>
                          </a:lnTo>
                          <a:lnTo>
                            <a:pt x="142" y="22"/>
                          </a:lnTo>
                          <a:lnTo>
                            <a:pt x="155" y="22"/>
                          </a:lnTo>
                          <a:lnTo>
                            <a:pt x="168" y="22"/>
                          </a:lnTo>
                          <a:lnTo>
                            <a:pt x="180" y="22"/>
                          </a:lnTo>
                          <a:lnTo>
                            <a:pt x="192" y="22"/>
                          </a:lnTo>
                          <a:lnTo>
                            <a:pt x="203" y="21"/>
                          </a:lnTo>
                          <a:lnTo>
                            <a:pt x="215" y="20"/>
                          </a:lnTo>
                          <a:lnTo>
                            <a:pt x="229" y="20"/>
                          </a:lnTo>
                          <a:lnTo>
                            <a:pt x="241" y="16"/>
                          </a:lnTo>
                          <a:lnTo>
                            <a:pt x="253" y="15"/>
                          </a:lnTo>
                          <a:lnTo>
                            <a:pt x="265" y="10"/>
                          </a:lnTo>
                          <a:lnTo>
                            <a:pt x="280" y="6"/>
                          </a:lnTo>
                          <a:lnTo>
                            <a:pt x="293" y="2"/>
                          </a:lnTo>
                          <a:lnTo>
                            <a:pt x="308" y="0"/>
                          </a:lnTo>
                          <a:lnTo>
                            <a:pt x="320" y="2"/>
                          </a:lnTo>
                          <a:lnTo>
                            <a:pt x="331" y="6"/>
                          </a:lnTo>
                          <a:lnTo>
                            <a:pt x="341" y="12"/>
                          </a:lnTo>
                          <a:lnTo>
                            <a:pt x="349" y="21"/>
                          </a:lnTo>
                          <a:lnTo>
                            <a:pt x="357" y="31"/>
                          </a:lnTo>
                          <a:lnTo>
                            <a:pt x="363" y="42"/>
                          </a:lnTo>
                          <a:lnTo>
                            <a:pt x="365" y="53"/>
                          </a:lnTo>
                          <a:lnTo>
                            <a:pt x="367" y="63"/>
                          </a:lnTo>
                          <a:lnTo>
                            <a:pt x="365" y="76"/>
                          </a:lnTo>
                          <a:lnTo>
                            <a:pt x="363" y="87"/>
                          </a:lnTo>
                          <a:lnTo>
                            <a:pt x="357" y="98"/>
                          </a:lnTo>
                          <a:lnTo>
                            <a:pt x="349" y="107"/>
                          </a:lnTo>
                          <a:lnTo>
                            <a:pt x="338" y="116"/>
                          </a:lnTo>
                          <a:lnTo>
                            <a:pt x="326" y="123"/>
                          </a:lnTo>
                          <a:lnTo>
                            <a:pt x="326" y="12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4" name="Google Shape;386;p4">
                      <a:extLst>
                        <a:ext uri="{FF2B5EF4-FFF2-40B4-BE49-F238E27FC236}">
                          <a16:creationId xmlns:a16="http://schemas.microsoft.com/office/drawing/2014/main" id="{E92C4383-063C-874B-707B-8D71C374DDD4}"/>
                        </a:ext>
                      </a:extLst>
                    </p:cNvPr>
                    <p:cNvSpPr/>
                    <p:nvPr/>
                  </p:nvSpPr>
                  <p:spPr>
                    <a:xfrm rot="1188448">
                      <a:off x="1392" y="3168"/>
                      <a:ext cx="1296" cy="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3" h="206" extrusionOk="0">
                          <a:moveTo>
                            <a:pt x="115" y="53"/>
                          </a:moveTo>
                          <a:lnTo>
                            <a:pt x="149" y="94"/>
                          </a:lnTo>
                          <a:lnTo>
                            <a:pt x="149" y="94"/>
                          </a:lnTo>
                          <a:lnTo>
                            <a:pt x="149" y="91"/>
                          </a:lnTo>
                          <a:lnTo>
                            <a:pt x="149" y="88"/>
                          </a:lnTo>
                          <a:lnTo>
                            <a:pt x="147" y="81"/>
                          </a:lnTo>
                          <a:lnTo>
                            <a:pt x="144" y="74"/>
                          </a:lnTo>
                          <a:lnTo>
                            <a:pt x="142" y="66"/>
                          </a:lnTo>
                          <a:lnTo>
                            <a:pt x="140" y="56"/>
                          </a:lnTo>
                          <a:lnTo>
                            <a:pt x="137" y="47"/>
                          </a:lnTo>
                          <a:lnTo>
                            <a:pt x="133" y="37"/>
                          </a:lnTo>
                          <a:lnTo>
                            <a:pt x="131" y="28"/>
                          </a:lnTo>
                          <a:lnTo>
                            <a:pt x="129" y="20"/>
                          </a:lnTo>
                          <a:lnTo>
                            <a:pt x="127" y="13"/>
                          </a:lnTo>
                          <a:lnTo>
                            <a:pt x="125" y="6"/>
                          </a:lnTo>
                          <a:lnTo>
                            <a:pt x="125" y="2"/>
                          </a:lnTo>
                          <a:lnTo>
                            <a:pt x="126" y="0"/>
                          </a:lnTo>
                          <a:lnTo>
                            <a:pt x="129" y="0"/>
                          </a:lnTo>
                          <a:lnTo>
                            <a:pt x="138" y="5"/>
                          </a:lnTo>
                          <a:lnTo>
                            <a:pt x="147" y="8"/>
                          </a:lnTo>
                          <a:lnTo>
                            <a:pt x="157" y="11"/>
                          </a:lnTo>
                          <a:lnTo>
                            <a:pt x="166" y="13"/>
                          </a:lnTo>
                          <a:lnTo>
                            <a:pt x="175" y="14"/>
                          </a:lnTo>
                          <a:lnTo>
                            <a:pt x="185" y="15"/>
                          </a:lnTo>
                          <a:lnTo>
                            <a:pt x="195" y="15"/>
                          </a:lnTo>
                          <a:lnTo>
                            <a:pt x="203" y="15"/>
                          </a:lnTo>
                          <a:lnTo>
                            <a:pt x="213" y="15"/>
                          </a:lnTo>
                          <a:lnTo>
                            <a:pt x="223" y="15"/>
                          </a:lnTo>
                          <a:lnTo>
                            <a:pt x="231" y="15"/>
                          </a:lnTo>
                          <a:lnTo>
                            <a:pt x="242" y="15"/>
                          </a:lnTo>
                          <a:lnTo>
                            <a:pt x="252" y="15"/>
                          </a:lnTo>
                          <a:lnTo>
                            <a:pt x="263" y="18"/>
                          </a:lnTo>
                          <a:lnTo>
                            <a:pt x="274" y="20"/>
                          </a:lnTo>
                          <a:lnTo>
                            <a:pt x="285" y="24"/>
                          </a:lnTo>
                          <a:lnTo>
                            <a:pt x="304" y="31"/>
                          </a:lnTo>
                          <a:lnTo>
                            <a:pt x="322" y="41"/>
                          </a:lnTo>
                          <a:lnTo>
                            <a:pt x="334" y="55"/>
                          </a:lnTo>
                          <a:lnTo>
                            <a:pt x="343" y="70"/>
                          </a:lnTo>
                          <a:lnTo>
                            <a:pt x="350" y="86"/>
                          </a:lnTo>
                          <a:lnTo>
                            <a:pt x="353" y="103"/>
                          </a:lnTo>
                          <a:lnTo>
                            <a:pt x="352" y="120"/>
                          </a:lnTo>
                          <a:lnTo>
                            <a:pt x="350" y="139"/>
                          </a:lnTo>
                          <a:lnTo>
                            <a:pt x="342" y="155"/>
                          </a:lnTo>
                          <a:lnTo>
                            <a:pt x="334" y="170"/>
                          </a:lnTo>
                          <a:lnTo>
                            <a:pt x="323" y="183"/>
                          </a:lnTo>
                          <a:lnTo>
                            <a:pt x="309" y="194"/>
                          </a:lnTo>
                          <a:lnTo>
                            <a:pt x="293" y="202"/>
                          </a:lnTo>
                          <a:lnTo>
                            <a:pt x="275" y="206"/>
                          </a:lnTo>
                          <a:lnTo>
                            <a:pt x="256" y="206"/>
                          </a:lnTo>
                          <a:lnTo>
                            <a:pt x="235" y="202"/>
                          </a:lnTo>
                          <a:lnTo>
                            <a:pt x="220" y="197"/>
                          </a:lnTo>
                          <a:lnTo>
                            <a:pt x="208" y="194"/>
                          </a:lnTo>
                          <a:lnTo>
                            <a:pt x="196" y="189"/>
                          </a:lnTo>
                          <a:lnTo>
                            <a:pt x="185" y="185"/>
                          </a:lnTo>
                          <a:lnTo>
                            <a:pt x="173" y="180"/>
                          </a:lnTo>
                          <a:lnTo>
                            <a:pt x="163" y="175"/>
                          </a:lnTo>
                          <a:lnTo>
                            <a:pt x="152" y="169"/>
                          </a:lnTo>
                          <a:lnTo>
                            <a:pt x="143" y="164"/>
                          </a:lnTo>
                          <a:lnTo>
                            <a:pt x="132" y="158"/>
                          </a:lnTo>
                          <a:lnTo>
                            <a:pt x="122" y="153"/>
                          </a:lnTo>
                          <a:lnTo>
                            <a:pt x="113" y="147"/>
                          </a:lnTo>
                          <a:lnTo>
                            <a:pt x="103" y="141"/>
                          </a:lnTo>
                          <a:lnTo>
                            <a:pt x="92" y="134"/>
                          </a:lnTo>
                          <a:lnTo>
                            <a:pt x="82" y="127"/>
                          </a:lnTo>
                          <a:lnTo>
                            <a:pt x="71" y="120"/>
                          </a:lnTo>
                          <a:lnTo>
                            <a:pt x="59" y="113"/>
                          </a:lnTo>
                          <a:lnTo>
                            <a:pt x="48" y="106"/>
                          </a:lnTo>
                          <a:lnTo>
                            <a:pt x="38" y="98"/>
                          </a:lnTo>
                          <a:lnTo>
                            <a:pt x="31" y="90"/>
                          </a:lnTo>
                          <a:lnTo>
                            <a:pt x="22" y="81"/>
                          </a:lnTo>
                          <a:lnTo>
                            <a:pt x="15" y="72"/>
                          </a:lnTo>
                          <a:lnTo>
                            <a:pt x="10" y="64"/>
                          </a:lnTo>
                          <a:lnTo>
                            <a:pt x="5" y="55"/>
                          </a:lnTo>
                          <a:lnTo>
                            <a:pt x="3" y="47"/>
                          </a:lnTo>
                          <a:lnTo>
                            <a:pt x="0" y="39"/>
                          </a:lnTo>
                          <a:lnTo>
                            <a:pt x="0" y="33"/>
                          </a:lnTo>
                          <a:lnTo>
                            <a:pt x="3" y="26"/>
                          </a:lnTo>
                          <a:lnTo>
                            <a:pt x="5" y="22"/>
                          </a:lnTo>
                          <a:lnTo>
                            <a:pt x="10" y="19"/>
                          </a:lnTo>
                          <a:lnTo>
                            <a:pt x="17" y="17"/>
                          </a:lnTo>
                          <a:lnTo>
                            <a:pt x="27" y="17"/>
                          </a:lnTo>
                          <a:lnTo>
                            <a:pt x="39" y="20"/>
                          </a:lnTo>
                          <a:lnTo>
                            <a:pt x="90" y="33"/>
                          </a:lnTo>
                          <a:lnTo>
                            <a:pt x="93" y="34"/>
                          </a:lnTo>
                          <a:lnTo>
                            <a:pt x="96" y="34"/>
                          </a:lnTo>
                          <a:lnTo>
                            <a:pt x="98" y="35"/>
                          </a:lnTo>
                          <a:lnTo>
                            <a:pt x="101" y="36"/>
                          </a:lnTo>
                          <a:lnTo>
                            <a:pt x="103" y="36"/>
                          </a:lnTo>
                          <a:lnTo>
                            <a:pt x="105" y="37"/>
                          </a:lnTo>
                          <a:lnTo>
                            <a:pt x="107" y="39"/>
                          </a:lnTo>
                          <a:lnTo>
                            <a:pt x="109" y="42"/>
                          </a:lnTo>
                          <a:lnTo>
                            <a:pt x="109" y="44"/>
                          </a:lnTo>
                          <a:lnTo>
                            <a:pt x="110" y="46"/>
                          </a:lnTo>
                          <a:lnTo>
                            <a:pt x="113" y="48"/>
                          </a:lnTo>
                          <a:lnTo>
                            <a:pt x="115" y="53"/>
                          </a:lnTo>
                          <a:lnTo>
                            <a:pt x="115" y="5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5" name="Google Shape;387;p4">
                      <a:extLst>
                        <a:ext uri="{FF2B5EF4-FFF2-40B4-BE49-F238E27FC236}">
                          <a16:creationId xmlns:a16="http://schemas.microsoft.com/office/drawing/2014/main" id="{4B38FDA8-B7FC-D065-7F34-9432AEB6788C}"/>
                        </a:ext>
                      </a:extLst>
                    </p:cNvPr>
                    <p:cNvSpPr/>
                    <p:nvPr/>
                  </p:nvSpPr>
                  <p:spPr>
                    <a:xfrm rot="9940922" flipH="1">
                      <a:off x="1536" y="2352"/>
                      <a:ext cx="1152" cy="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" h="257" extrusionOk="0">
                          <a:moveTo>
                            <a:pt x="309" y="60"/>
                          </a:moveTo>
                          <a:lnTo>
                            <a:pt x="297" y="71"/>
                          </a:lnTo>
                          <a:lnTo>
                            <a:pt x="287" y="81"/>
                          </a:lnTo>
                          <a:lnTo>
                            <a:pt x="277" y="91"/>
                          </a:lnTo>
                          <a:lnTo>
                            <a:pt x="269" y="102"/>
                          </a:lnTo>
                          <a:lnTo>
                            <a:pt x="260" y="111"/>
                          </a:lnTo>
                          <a:lnTo>
                            <a:pt x="252" y="121"/>
                          </a:lnTo>
                          <a:lnTo>
                            <a:pt x="244" y="131"/>
                          </a:lnTo>
                          <a:lnTo>
                            <a:pt x="237" y="141"/>
                          </a:lnTo>
                          <a:lnTo>
                            <a:pt x="229" y="150"/>
                          </a:lnTo>
                          <a:lnTo>
                            <a:pt x="221" y="160"/>
                          </a:lnTo>
                          <a:lnTo>
                            <a:pt x="211" y="169"/>
                          </a:lnTo>
                          <a:lnTo>
                            <a:pt x="203" y="178"/>
                          </a:lnTo>
                          <a:lnTo>
                            <a:pt x="193" y="187"/>
                          </a:lnTo>
                          <a:lnTo>
                            <a:pt x="183" y="196"/>
                          </a:lnTo>
                          <a:lnTo>
                            <a:pt x="171" y="204"/>
                          </a:lnTo>
                          <a:lnTo>
                            <a:pt x="160" y="213"/>
                          </a:lnTo>
                          <a:lnTo>
                            <a:pt x="155" y="215"/>
                          </a:lnTo>
                          <a:lnTo>
                            <a:pt x="150" y="218"/>
                          </a:lnTo>
                          <a:lnTo>
                            <a:pt x="147" y="220"/>
                          </a:lnTo>
                          <a:lnTo>
                            <a:pt x="143" y="222"/>
                          </a:lnTo>
                          <a:lnTo>
                            <a:pt x="138" y="224"/>
                          </a:lnTo>
                          <a:lnTo>
                            <a:pt x="135" y="226"/>
                          </a:lnTo>
                          <a:lnTo>
                            <a:pt x="130" y="227"/>
                          </a:lnTo>
                          <a:lnTo>
                            <a:pt x="126" y="230"/>
                          </a:lnTo>
                          <a:lnTo>
                            <a:pt x="122" y="231"/>
                          </a:lnTo>
                          <a:lnTo>
                            <a:pt x="117" y="232"/>
                          </a:lnTo>
                          <a:lnTo>
                            <a:pt x="114" y="233"/>
                          </a:lnTo>
                          <a:lnTo>
                            <a:pt x="110" y="236"/>
                          </a:lnTo>
                          <a:lnTo>
                            <a:pt x="105" y="238"/>
                          </a:lnTo>
                          <a:lnTo>
                            <a:pt x="102" y="240"/>
                          </a:lnTo>
                          <a:lnTo>
                            <a:pt x="98" y="243"/>
                          </a:lnTo>
                          <a:lnTo>
                            <a:pt x="93" y="246"/>
                          </a:lnTo>
                          <a:lnTo>
                            <a:pt x="81" y="252"/>
                          </a:lnTo>
                          <a:lnTo>
                            <a:pt x="70" y="255"/>
                          </a:lnTo>
                          <a:lnTo>
                            <a:pt x="56" y="257"/>
                          </a:lnTo>
                          <a:lnTo>
                            <a:pt x="47" y="255"/>
                          </a:lnTo>
                          <a:lnTo>
                            <a:pt x="37" y="250"/>
                          </a:lnTo>
                          <a:lnTo>
                            <a:pt x="27" y="246"/>
                          </a:lnTo>
                          <a:lnTo>
                            <a:pt x="19" y="238"/>
                          </a:lnTo>
                          <a:lnTo>
                            <a:pt x="12" y="231"/>
                          </a:lnTo>
                          <a:lnTo>
                            <a:pt x="6" y="221"/>
                          </a:lnTo>
                          <a:lnTo>
                            <a:pt x="3" y="211"/>
                          </a:lnTo>
                          <a:lnTo>
                            <a:pt x="0" y="200"/>
                          </a:lnTo>
                          <a:lnTo>
                            <a:pt x="1" y="189"/>
                          </a:lnTo>
                          <a:lnTo>
                            <a:pt x="4" y="178"/>
                          </a:lnTo>
                          <a:lnTo>
                            <a:pt x="9" y="169"/>
                          </a:lnTo>
                          <a:lnTo>
                            <a:pt x="16" y="158"/>
                          </a:lnTo>
                          <a:lnTo>
                            <a:pt x="27" y="150"/>
                          </a:lnTo>
                          <a:lnTo>
                            <a:pt x="31" y="146"/>
                          </a:lnTo>
                          <a:lnTo>
                            <a:pt x="34" y="143"/>
                          </a:lnTo>
                          <a:lnTo>
                            <a:pt x="38" y="139"/>
                          </a:lnTo>
                          <a:lnTo>
                            <a:pt x="42" y="136"/>
                          </a:lnTo>
                          <a:lnTo>
                            <a:pt x="47" y="130"/>
                          </a:lnTo>
                          <a:lnTo>
                            <a:pt x="53" y="122"/>
                          </a:lnTo>
                          <a:lnTo>
                            <a:pt x="59" y="116"/>
                          </a:lnTo>
                          <a:lnTo>
                            <a:pt x="65" y="109"/>
                          </a:lnTo>
                          <a:lnTo>
                            <a:pt x="67" y="105"/>
                          </a:lnTo>
                          <a:lnTo>
                            <a:pt x="71" y="103"/>
                          </a:lnTo>
                          <a:lnTo>
                            <a:pt x="75" y="99"/>
                          </a:lnTo>
                          <a:lnTo>
                            <a:pt x="80" y="97"/>
                          </a:lnTo>
                          <a:lnTo>
                            <a:pt x="91" y="88"/>
                          </a:lnTo>
                          <a:lnTo>
                            <a:pt x="104" y="82"/>
                          </a:lnTo>
                          <a:lnTo>
                            <a:pt x="115" y="76"/>
                          </a:lnTo>
                          <a:lnTo>
                            <a:pt x="127" y="72"/>
                          </a:lnTo>
                          <a:lnTo>
                            <a:pt x="139" y="67"/>
                          </a:lnTo>
                          <a:lnTo>
                            <a:pt x="150" y="64"/>
                          </a:lnTo>
                          <a:lnTo>
                            <a:pt x="163" y="60"/>
                          </a:lnTo>
                          <a:lnTo>
                            <a:pt x="175" y="56"/>
                          </a:lnTo>
                          <a:lnTo>
                            <a:pt x="186" y="53"/>
                          </a:lnTo>
                          <a:lnTo>
                            <a:pt x="197" y="49"/>
                          </a:lnTo>
                          <a:lnTo>
                            <a:pt x="208" y="44"/>
                          </a:lnTo>
                          <a:lnTo>
                            <a:pt x="220" y="39"/>
                          </a:lnTo>
                          <a:lnTo>
                            <a:pt x="231" y="33"/>
                          </a:lnTo>
                          <a:lnTo>
                            <a:pt x="242" y="27"/>
                          </a:lnTo>
                          <a:lnTo>
                            <a:pt x="254" y="19"/>
                          </a:lnTo>
                          <a:lnTo>
                            <a:pt x="265" y="10"/>
                          </a:lnTo>
                          <a:lnTo>
                            <a:pt x="273" y="5"/>
                          </a:lnTo>
                          <a:lnTo>
                            <a:pt x="279" y="2"/>
                          </a:lnTo>
                          <a:lnTo>
                            <a:pt x="285" y="0"/>
                          </a:lnTo>
                          <a:lnTo>
                            <a:pt x="291" y="0"/>
                          </a:lnTo>
                          <a:lnTo>
                            <a:pt x="296" y="2"/>
                          </a:lnTo>
                          <a:lnTo>
                            <a:pt x="302" y="4"/>
                          </a:lnTo>
                          <a:lnTo>
                            <a:pt x="307" y="8"/>
                          </a:lnTo>
                          <a:lnTo>
                            <a:pt x="312" y="12"/>
                          </a:lnTo>
                          <a:lnTo>
                            <a:pt x="315" y="16"/>
                          </a:lnTo>
                          <a:lnTo>
                            <a:pt x="318" y="22"/>
                          </a:lnTo>
                          <a:lnTo>
                            <a:pt x="319" y="28"/>
                          </a:lnTo>
                          <a:lnTo>
                            <a:pt x="320" y="34"/>
                          </a:lnTo>
                          <a:lnTo>
                            <a:pt x="319" y="41"/>
                          </a:lnTo>
                          <a:lnTo>
                            <a:pt x="318" y="48"/>
                          </a:lnTo>
                          <a:lnTo>
                            <a:pt x="314" y="54"/>
                          </a:lnTo>
                          <a:lnTo>
                            <a:pt x="309" y="60"/>
                          </a:lnTo>
                          <a:lnTo>
                            <a:pt x="309" y="60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0" name="Google Shape;388;p4">
                    <a:extLst>
                      <a:ext uri="{FF2B5EF4-FFF2-40B4-BE49-F238E27FC236}">
                        <a16:creationId xmlns:a16="http://schemas.microsoft.com/office/drawing/2014/main" id="{E31FB931-D67A-8A75-3D3A-9057A358F65B}"/>
                      </a:ext>
                    </a:extLst>
                  </p:cNvPr>
                  <p:cNvSpPr/>
                  <p:nvPr/>
                </p:nvSpPr>
                <p:spPr>
                  <a:xfrm>
                    <a:off x="5303526" y="1795389"/>
                    <a:ext cx="2099531" cy="1919859"/>
                  </a:xfrm>
                  <a:prstGeom prst="parallelogram">
                    <a:avLst>
                      <a:gd name="adj" fmla="val 0"/>
                    </a:avLst>
                  </a:prstGeom>
                  <a:solidFill>
                    <a:srgbClr val="BBE0E3"/>
                  </a:solidFill>
                  <a:ln w="9525" cap="flat" cmpd="sng">
                    <a:solidFill>
                      <a:srgbClr val="A7010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Rockwel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" name="Google Shape;389;p4">
                    <a:extLst>
                      <a:ext uri="{FF2B5EF4-FFF2-40B4-BE49-F238E27FC236}">
                        <a16:creationId xmlns:a16="http://schemas.microsoft.com/office/drawing/2014/main" id="{8FA1FCC0-21D4-864C-EC11-9AA36281C6F2}"/>
                      </a:ext>
                    </a:extLst>
                  </p:cNvPr>
                  <p:cNvGrpSpPr/>
                  <p:nvPr/>
                </p:nvGrpSpPr>
                <p:grpSpPr>
                  <a:xfrm>
                    <a:off x="2129082" y="2618862"/>
                    <a:ext cx="375899" cy="637056"/>
                    <a:chOff x="2772" y="2640"/>
                    <a:chExt cx="251" cy="478"/>
                  </a:xfrm>
                </p:grpSpPr>
                <p:sp>
                  <p:nvSpPr>
                    <p:cNvPr id="59" name="Google Shape;390;p4">
                      <a:extLst>
                        <a:ext uri="{FF2B5EF4-FFF2-40B4-BE49-F238E27FC236}">
                          <a16:creationId xmlns:a16="http://schemas.microsoft.com/office/drawing/2014/main" id="{C81137C4-FD62-1CC2-AB57-ABBAF0BC57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5" y="2953"/>
                      <a:ext cx="72" cy="1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1" h="465" extrusionOk="0">
                          <a:moveTo>
                            <a:pt x="291" y="43"/>
                          </a:moveTo>
                          <a:lnTo>
                            <a:pt x="287" y="66"/>
                          </a:lnTo>
                          <a:lnTo>
                            <a:pt x="282" y="93"/>
                          </a:lnTo>
                          <a:lnTo>
                            <a:pt x="276" y="123"/>
                          </a:lnTo>
                          <a:lnTo>
                            <a:pt x="271" y="156"/>
                          </a:lnTo>
                          <a:lnTo>
                            <a:pt x="263" y="190"/>
                          </a:lnTo>
                          <a:lnTo>
                            <a:pt x="254" y="225"/>
                          </a:lnTo>
                          <a:lnTo>
                            <a:pt x="243" y="260"/>
                          </a:lnTo>
                          <a:lnTo>
                            <a:pt x="232" y="295"/>
                          </a:lnTo>
                          <a:lnTo>
                            <a:pt x="219" y="327"/>
                          </a:lnTo>
                          <a:lnTo>
                            <a:pt x="204" y="359"/>
                          </a:lnTo>
                          <a:lnTo>
                            <a:pt x="188" y="387"/>
                          </a:lnTo>
                          <a:lnTo>
                            <a:pt x="169" y="413"/>
                          </a:lnTo>
                          <a:lnTo>
                            <a:pt x="149" y="432"/>
                          </a:lnTo>
                          <a:lnTo>
                            <a:pt x="126" y="449"/>
                          </a:lnTo>
                          <a:lnTo>
                            <a:pt x="101" y="459"/>
                          </a:lnTo>
                          <a:lnTo>
                            <a:pt x="76" y="465"/>
                          </a:lnTo>
                          <a:lnTo>
                            <a:pt x="60" y="464"/>
                          </a:lnTo>
                          <a:lnTo>
                            <a:pt x="45" y="460"/>
                          </a:lnTo>
                          <a:lnTo>
                            <a:pt x="33" y="454"/>
                          </a:lnTo>
                          <a:lnTo>
                            <a:pt x="23" y="447"/>
                          </a:lnTo>
                          <a:lnTo>
                            <a:pt x="15" y="437"/>
                          </a:lnTo>
                          <a:lnTo>
                            <a:pt x="9" y="427"/>
                          </a:lnTo>
                          <a:lnTo>
                            <a:pt x="4" y="416"/>
                          </a:lnTo>
                          <a:lnTo>
                            <a:pt x="1" y="405"/>
                          </a:lnTo>
                          <a:lnTo>
                            <a:pt x="0" y="393"/>
                          </a:lnTo>
                          <a:lnTo>
                            <a:pt x="2" y="381"/>
                          </a:lnTo>
                          <a:lnTo>
                            <a:pt x="6" y="370"/>
                          </a:lnTo>
                          <a:lnTo>
                            <a:pt x="13" y="359"/>
                          </a:lnTo>
                          <a:lnTo>
                            <a:pt x="22" y="349"/>
                          </a:lnTo>
                          <a:lnTo>
                            <a:pt x="34" y="342"/>
                          </a:lnTo>
                          <a:lnTo>
                            <a:pt x="48" y="336"/>
                          </a:lnTo>
                          <a:lnTo>
                            <a:pt x="65" y="332"/>
                          </a:lnTo>
                          <a:lnTo>
                            <a:pt x="73" y="330"/>
                          </a:lnTo>
                          <a:lnTo>
                            <a:pt x="82" y="326"/>
                          </a:lnTo>
                          <a:lnTo>
                            <a:pt x="89" y="321"/>
                          </a:lnTo>
                          <a:lnTo>
                            <a:pt x="95" y="317"/>
                          </a:lnTo>
                          <a:lnTo>
                            <a:pt x="101" y="311"/>
                          </a:lnTo>
                          <a:lnTo>
                            <a:pt x="106" y="306"/>
                          </a:lnTo>
                          <a:lnTo>
                            <a:pt x="110" y="299"/>
                          </a:lnTo>
                          <a:lnTo>
                            <a:pt x="115" y="293"/>
                          </a:lnTo>
                          <a:lnTo>
                            <a:pt x="117" y="284"/>
                          </a:lnTo>
                          <a:lnTo>
                            <a:pt x="121" y="277"/>
                          </a:lnTo>
                          <a:lnTo>
                            <a:pt x="122" y="269"/>
                          </a:lnTo>
                          <a:lnTo>
                            <a:pt x="126" y="261"/>
                          </a:lnTo>
                          <a:lnTo>
                            <a:pt x="127" y="253"/>
                          </a:lnTo>
                          <a:lnTo>
                            <a:pt x="129" y="245"/>
                          </a:lnTo>
                          <a:lnTo>
                            <a:pt x="132" y="237"/>
                          </a:lnTo>
                          <a:lnTo>
                            <a:pt x="134" y="229"/>
                          </a:lnTo>
                          <a:lnTo>
                            <a:pt x="139" y="215"/>
                          </a:lnTo>
                          <a:lnTo>
                            <a:pt x="144" y="201"/>
                          </a:lnTo>
                          <a:lnTo>
                            <a:pt x="149" y="188"/>
                          </a:lnTo>
                          <a:lnTo>
                            <a:pt x="155" y="176"/>
                          </a:lnTo>
                          <a:lnTo>
                            <a:pt x="161" y="164"/>
                          </a:lnTo>
                          <a:lnTo>
                            <a:pt x="167" y="151"/>
                          </a:lnTo>
                          <a:lnTo>
                            <a:pt x="173" y="138"/>
                          </a:lnTo>
                          <a:lnTo>
                            <a:pt x="180" y="126"/>
                          </a:lnTo>
                          <a:lnTo>
                            <a:pt x="186" y="114"/>
                          </a:lnTo>
                          <a:lnTo>
                            <a:pt x="192" y="101"/>
                          </a:lnTo>
                          <a:lnTo>
                            <a:pt x="199" y="89"/>
                          </a:lnTo>
                          <a:lnTo>
                            <a:pt x="205" y="77"/>
                          </a:lnTo>
                          <a:lnTo>
                            <a:pt x="210" y="63"/>
                          </a:lnTo>
                          <a:lnTo>
                            <a:pt x="216" y="51"/>
                          </a:lnTo>
                          <a:lnTo>
                            <a:pt x="222" y="39"/>
                          </a:lnTo>
                          <a:lnTo>
                            <a:pt x="228" y="26"/>
                          </a:lnTo>
                          <a:lnTo>
                            <a:pt x="231" y="18"/>
                          </a:lnTo>
                          <a:lnTo>
                            <a:pt x="236" y="12"/>
                          </a:lnTo>
                          <a:lnTo>
                            <a:pt x="239" y="7"/>
                          </a:lnTo>
                          <a:lnTo>
                            <a:pt x="245" y="4"/>
                          </a:lnTo>
                          <a:lnTo>
                            <a:pt x="250" y="1"/>
                          </a:lnTo>
                          <a:lnTo>
                            <a:pt x="256" y="0"/>
                          </a:lnTo>
                          <a:lnTo>
                            <a:pt x="261" y="0"/>
                          </a:lnTo>
                          <a:lnTo>
                            <a:pt x="267" y="1"/>
                          </a:lnTo>
                          <a:lnTo>
                            <a:pt x="272" y="2"/>
                          </a:lnTo>
                          <a:lnTo>
                            <a:pt x="278" y="5"/>
                          </a:lnTo>
                          <a:lnTo>
                            <a:pt x="282" y="9"/>
                          </a:lnTo>
                          <a:lnTo>
                            <a:pt x="286" y="13"/>
                          </a:lnTo>
                          <a:lnTo>
                            <a:pt x="288" y="20"/>
                          </a:lnTo>
                          <a:lnTo>
                            <a:pt x="291" y="26"/>
                          </a:lnTo>
                          <a:lnTo>
                            <a:pt x="291" y="34"/>
                          </a:lnTo>
                          <a:lnTo>
                            <a:pt x="291" y="43"/>
                          </a:lnTo>
                          <a:lnTo>
                            <a:pt x="291" y="43"/>
                          </a:lnTo>
                          <a:close/>
                        </a:path>
                      </a:pathLst>
                    </a:custGeom>
                    <a:solidFill>
                      <a:srgbClr val="B3F2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0" name="Google Shape;391;p4">
                      <a:extLst>
                        <a:ext uri="{FF2B5EF4-FFF2-40B4-BE49-F238E27FC236}">
                          <a16:creationId xmlns:a16="http://schemas.microsoft.com/office/drawing/2014/main" id="{AFB31572-5FB6-45CC-AF42-EAE132EA98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8" y="3034"/>
                      <a:ext cx="91" cy="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6" h="272" extrusionOk="0">
                          <a:moveTo>
                            <a:pt x="96" y="49"/>
                          </a:moveTo>
                          <a:lnTo>
                            <a:pt x="119" y="52"/>
                          </a:lnTo>
                          <a:lnTo>
                            <a:pt x="130" y="54"/>
                          </a:lnTo>
                          <a:lnTo>
                            <a:pt x="141" y="55"/>
                          </a:lnTo>
                          <a:lnTo>
                            <a:pt x="152" y="55"/>
                          </a:lnTo>
                          <a:lnTo>
                            <a:pt x="162" y="56"/>
                          </a:lnTo>
                          <a:lnTo>
                            <a:pt x="170" y="56"/>
                          </a:lnTo>
                          <a:lnTo>
                            <a:pt x="180" y="56"/>
                          </a:lnTo>
                          <a:lnTo>
                            <a:pt x="190" y="56"/>
                          </a:lnTo>
                          <a:lnTo>
                            <a:pt x="200" y="56"/>
                          </a:lnTo>
                          <a:lnTo>
                            <a:pt x="208" y="56"/>
                          </a:lnTo>
                          <a:lnTo>
                            <a:pt x="217" y="55"/>
                          </a:lnTo>
                          <a:lnTo>
                            <a:pt x="225" y="55"/>
                          </a:lnTo>
                          <a:lnTo>
                            <a:pt x="235" y="55"/>
                          </a:lnTo>
                          <a:lnTo>
                            <a:pt x="245" y="55"/>
                          </a:lnTo>
                          <a:lnTo>
                            <a:pt x="254" y="55"/>
                          </a:lnTo>
                          <a:lnTo>
                            <a:pt x="264" y="55"/>
                          </a:lnTo>
                          <a:lnTo>
                            <a:pt x="275" y="56"/>
                          </a:lnTo>
                          <a:lnTo>
                            <a:pt x="284" y="56"/>
                          </a:lnTo>
                          <a:lnTo>
                            <a:pt x="294" y="58"/>
                          </a:lnTo>
                          <a:lnTo>
                            <a:pt x="302" y="62"/>
                          </a:lnTo>
                          <a:lnTo>
                            <a:pt x="312" y="67"/>
                          </a:lnTo>
                          <a:lnTo>
                            <a:pt x="320" y="72"/>
                          </a:lnTo>
                          <a:lnTo>
                            <a:pt x="329" y="78"/>
                          </a:lnTo>
                          <a:lnTo>
                            <a:pt x="336" y="87"/>
                          </a:lnTo>
                          <a:lnTo>
                            <a:pt x="344" y="95"/>
                          </a:lnTo>
                          <a:lnTo>
                            <a:pt x="350" y="104"/>
                          </a:lnTo>
                          <a:lnTo>
                            <a:pt x="356" y="112"/>
                          </a:lnTo>
                          <a:lnTo>
                            <a:pt x="359" y="122"/>
                          </a:lnTo>
                          <a:lnTo>
                            <a:pt x="363" y="133"/>
                          </a:lnTo>
                          <a:lnTo>
                            <a:pt x="364" y="143"/>
                          </a:lnTo>
                          <a:lnTo>
                            <a:pt x="366" y="152"/>
                          </a:lnTo>
                          <a:lnTo>
                            <a:pt x="363" y="162"/>
                          </a:lnTo>
                          <a:lnTo>
                            <a:pt x="362" y="172"/>
                          </a:lnTo>
                          <a:lnTo>
                            <a:pt x="356" y="183"/>
                          </a:lnTo>
                          <a:lnTo>
                            <a:pt x="350" y="193"/>
                          </a:lnTo>
                          <a:lnTo>
                            <a:pt x="340" y="201"/>
                          </a:lnTo>
                          <a:lnTo>
                            <a:pt x="331" y="211"/>
                          </a:lnTo>
                          <a:lnTo>
                            <a:pt x="320" y="220"/>
                          </a:lnTo>
                          <a:lnTo>
                            <a:pt x="309" y="227"/>
                          </a:lnTo>
                          <a:lnTo>
                            <a:pt x="296" y="234"/>
                          </a:lnTo>
                          <a:lnTo>
                            <a:pt x="284" y="242"/>
                          </a:lnTo>
                          <a:lnTo>
                            <a:pt x="270" y="248"/>
                          </a:lnTo>
                          <a:lnTo>
                            <a:pt x="256" y="253"/>
                          </a:lnTo>
                          <a:lnTo>
                            <a:pt x="242" y="256"/>
                          </a:lnTo>
                          <a:lnTo>
                            <a:pt x="229" y="261"/>
                          </a:lnTo>
                          <a:lnTo>
                            <a:pt x="214" y="265"/>
                          </a:lnTo>
                          <a:lnTo>
                            <a:pt x="202" y="267"/>
                          </a:lnTo>
                          <a:lnTo>
                            <a:pt x="190" y="270"/>
                          </a:lnTo>
                          <a:lnTo>
                            <a:pt x="179" y="272"/>
                          </a:lnTo>
                          <a:lnTo>
                            <a:pt x="158" y="271"/>
                          </a:lnTo>
                          <a:lnTo>
                            <a:pt x="140" y="267"/>
                          </a:lnTo>
                          <a:lnTo>
                            <a:pt x="121" y="261"/>
                          </a:lnTo>
                          <a:lnTo>
                            <a:pt x="104" y="253"/>
                          </a:lnTo>
                          <a:lnTo>
                            <a:pt x="87" y="240"/>
                          </a:lnTo>
                          <a:lnTo>
                            <a:pt x="73" y="227"/>
                          </a:lnTo>
                          <a:lnTo>
                            <a:pt x="58" y="212"/>
                          </a:lnTo>
                          <a:lnTo>
                            <a:pt x="46" y="195"/>
                          </a:lnTo>
                          <a:lnTo>
                            <a:pt x="33" y="177"/>
                          </a:lnTo>
                          <a:lnTo>
                            <a:pt x="24" y="159"/>
                          </a:lnTo>
                          <a:lnTo>
                            <a:pt x="16" y="139"/>
                          </a:lnTo>
                          <a:lnTo>
                            <a:pt x="10" y="120"/>
                          </a:lnTo>
                          <a:lnTo>
                            <a:pt x="4" y="100"/>
                          </a:lnTo>
                          <a:lnTo>
                            <a:pt x="2" y="80"/>
                          </a:lnTo>
                          <a:lnTo>
                            <a:pt x="0" y="62"/>
                          </a:lnTo>
                          <a:lnTo>
                            <a:pt x="3" y="45"/>
                          </a:lnTo>
                          <a:lnTo>
                            <a:pt x="5" y="33"/>
                          </a:lnTo>
                          <a:lnTo>
                            <a:pt x="9" y="23"/>
                          </a:lnTo>
                          <a:lnTo>
                            <a:pt x="14" y="16"/>
                          </a:lnTo>
                          <a:lnTo>
                            <a:pt x="21" y="10"/>
                          </a:lnTo>
                          <a:lnTo>
                            <a:pt x="29" y="5"/>
                          </a:lnTo>
                          <a:lnTo>
                            <a:pt x="36" y="1"/>
                          </a:lnTo>
                          <a:lnTo>
                            <a:pt x="46" y="0"/>
                          </a:lnTo>
                          <a:lnTo>
                            <a:pt x="54" y="1"/>
                          </a:lnTo>
                          <a:lnTo>
                            <a:pt x="62" y="1"/>
                          </a:lnTo>
                          <a:lnTo>
                            <a:pt x="70" y="5"/>
                          </a:lnTo>
                          <a:lnTo>
                            <a:pt x="76" y="8"/>
                          </a:lnTo>
                          <a:lnTo>
                            <a:pt x="84" y="15"/>
                          </a:lnTo>
                          <a:lnTo>
                            <a:pt x="88" y="21"/>
                          </a:lnTo>
                          <a:lnTo>
                            <a:pt x="92" y="29"/>
                          </a:lnTo>
                          <a:lnTo>
                            <a:pt x="96" y="38"/>
                          </a:lnTo>
                          <a:lnTo>
                            <a:pt x="96" y="49"/>
                          </a:lnTo>
                          <a:lnTo>
                            <a:pt x="96" y="49"/>
                          </a:lnTo>
                          <a:close/>
                        </a:path>
                      </a:pathLst>
                    </a:custGeom>
                    <a:solidFill>
                      <a:srgbClr val="670DE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1" name="Google Shape;392;p4">
                      <a:extLst>
                        <a:ext uri="{FF2B5EF4-FFF2-40B4-BE49-F238E27FC236}">
                          <a16:creationId xmlns:a16="http://schemas.microsoft.com/office/drawing/2014/main" id="{67964949-7D35-311C-3929-7FC60EED3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0" y="2945"/>
                      <a:ext cx="160" cy="1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0" h="476" extrusionOk="0">
                          <a:moveTo>
                            <a:pt x="75" y="176"/>
                          </a:moveTo>
                          <a:lnTo>
                            <a:pt x="52" y="148"/>
                          </a:lnTo>
                          <a:lnTo>
                            <a:pt x="35" y="123"/>
                          </a:lnTo>
                          <a:lnTo>
                            <a:pt x="24" y="100"/>
                          </a:lnTo>
                          <a:lnTo>
                            <a:pt x="18" y="79"/>
                          </a:lnTo>
                          <a:lnTo>
                            <a:pt x="16" y="60"/>
                          </a:lnTo>
                          <a:lnTo>
                            <a:pt x="19" y="43"/>
                          </a:lnTo>
                          <a:lnTo>
                            <a:pt x="24" y="28"/>
                          </a:lnTo>
                          <a:lnTo>
                            <a:pt x="32" y="17"/>
                          </a:lnTo>
                          <a:lnTo>
                            <a:pt x="42" y="7"/>
                          </a:lnTo>
                          <a:lnTo>
                            <a:pt x="54" y="2"/>
                          </a:lnTo>
                          <a:lnTo>
                            <a:pt x="65" y="0"/>
                          </a:lnTo>
                          <a:lnTo>
                            <a:pt x="79" y="0"/>
                          </a:lnTo>
                          <a:lnTo>
                            <a:pt x="91" y="4"/>
                          </a:lnTo>
                          <a:lnTo>
                            <a:pt x="102" y="12"/>
                          </a:lnTo>
                          <a:lnTo>
                            <a:pt x="113" y="23"/>
                          </a:lnTo>
                          <a:lnTo>
                            <a:pt x="121" y="39"/>
                          </a:lnTo>
                          <a:lnTo>
                            <a:pt x="125" y="48"/>
                          </a:lnTo>
                          <a:lnTo>
                            <a:pt x="131" y="56"/>
                          </a:lnTo>
                          <a:lnTo>
                            <a:pt x="136" y="64"/>
                          </a:lnTo>
                          <a:lnTo>
                            <a:pt x="142" y="70"/>
                          </a:lnTo>
                          <a:lnTo>
                            <a:pt x="148" y="76"/>
                          </a:lnTo>
                          <a:lnTo>
                            <a:pt x="156" y="81"/>
                          </a:lnTo>
                          <a:lnTo>
                            <a:pt x="163" y="84"/>
                          </a:lnTo>
                          <a:lnTo>
                            <a:pt x="170" y="89"/>
                          </a:lnTo>
                          <a:lnTo>
                            <a:pt x="179" y="92"/>
                          </a:lnTo>
                          <a:lnTo>
                            <a:pt x="186" y="94"/>
                          </a:lnTo>
                          <a:lnTo>
                            <a:pt x="196" y="96"/>
                          </a:lnTo>
                          <a:lnTo>
                            <a:pt x="204" y="98"/>
                          </a:lnTo>
                          <a:lnTo>
                            <a:pt x="213" y="100"/>
                          </a:lnTo>
                          <a:lnTo>
                            <a:pt x="221" y="101"/>
                          </a:lnTo>
                          <a:lnTo>
                            <a:pt x="231" y="104"/>
                          </a:lnTo>
                          <a:lnTo>
                            <a:pt x="241" y="106"/>
                          </a:lnTo>
                          <a:lnTo>
                            <a:pt x="259" y="109"/>
                          </a:lnTo>
                          <a:lnTo>
                            <a:pt x="276" y="112"/>
                          </a:lnTo>
                          <a:lnTo>
                            <a:pt x="293" y="115"/>
                          </a:lnTo>
                          <a:lnTo>
                            <a:pt x="312" y="118"/>
                          </a:lnTo>
                          <a:lnTo>
                            <a:pt x="328" y="120"/>
                          </a:lnTo>
                          <a:lnTo>
                            <a:pt x="345" y="121"/>
                          </a:lnTo>
                          <a:lnTo>
                            <a:pt x="361" y="121"/>
                          </a:lnTo>
                          <a:lnTo>
                            <a:pt x="378" y="122"/>
                          </a:lnTo>
                          <a:lnTo>
                            <a:pt x="394" y="120"/>
                          </a:lnTo>
                          <a:lnTo>
                            <a:pt x="409" y="117"/>
                          </a:lnTo>
                          <a:lnTo>
                            <a:pt x="424" y="114"/>
                          </a:lnTo>
                          <a:lnTo>
                            <a:pt x="440" y="107"/>
                          </a:lnTo>
                          <a:lnTo>
                            <a:pt x="456" y="100"/>
                          </a:lnTo>
                          <a:lnTo>
                            <a:pt x="472" y="92"/>
                          </a:lnTo>
                          <a:lnTo>
                            <a:pt x="486" y="82"/>
                          </a:lnTo>
                          <a:lnTo>
                            <a:pt x="502" y="70"/>
                          </a:lnTo>
                          <a:lnTo>
                            <a:pt x="513" y="60"/>
                          </a:lnTo>
                          <a:lnTo>
                            <a:pt x="525" y="53"/>
                          </a:lnTo>
                          <a:lnTo>
                            <a:pt x="536" y="46"/>
                          </a:lnTo>
                          <a:lnTo>
                            <a:pt x="547" y="44"/>
                          </a:lnTo>
                          <a:lnTo>
                            <a:pt x="557" y="40"/>
                          </a:lnTo>
                          <a:lnTo>
                            <a:pt x="568" y="39"/>
                          </a:lnTo>
                          <a:lnTo>
                            <a:pt x="577" y="39"/>
                          </a:lnTo>
                          <a:lnTo>
                            <a:pt x="587" y="42"/>
                          </a:lnTo>
                          <a:lnTo>
                            <a:pt x="595" y="45"/>
                          </a:lnTo>
                          <a:lnTo>
                            <a:pt x="604" y="50"/>
                          </a:lnTo>
                          <a:lnTo>
                            <a:pt x="610" y="57"/>
                          </a:lnTo>
                          <a:lnTo>
                            <a:pt x="618" y="66"/>
                          </a:lnTo>
                          <a:lnTo>
                            <a:pt x="623" y="76"/>
                          </a:lnTo>
                          <a:lnTo>
                            <a:pt x="629" y="87"/>
                          </a:lnTo>
                          <a:lnTo>
                            <a:pt x="634" y="100"/>
                          </a:lnTo>
                          <a:lnTo>
                            <a:pt x="639" y="116"/>
                          </a:lnTo>
                          <a:lnTo>
                            <a:pt x="640" y="123"/>
                          </a:lnTo>
                          <a:lnTo>
                            <a:pt x="640" y="132"/>
                          </a:lnTo>
                          <a:lnTo>
                            <a:pt x="640" y="139"/>
                          </a:lnTo>
                          <a:lnTo>
                            <a:pt x="640" y="148"/>
                          </a:lnTo>
                          <a:lnTo>
                            <a:pt x="639" y="155"/>
                          </a:lnTo>
                          <a:lnTo>
                            <a:pt x="638" y="164"/>
                          </a:lnTo>
                          <a:lnTo>
                            <a:pt x="637" y="171"/>
                          </a:lnTo>
                          <a:lnTo>
                            <a:pt x="635" y="179"/>
                          </a:lnTo>
                          <a:lnTo>
                            <a:pt x="632" y="187"/>
                          </a:lnTo>
                          <a:lnTo>
                            <a:pt x="629" y="195"/>
                          </a:lnTo>
                          <a:lnTo>
                            <a:pt x="627" y="203"/>
                          </a:lnTo>
                          <a:lnTo>
                            <a:pt x="624" y="211"/>
                          </a:lnTo>
                          <a:lnTo>
                            <a:pt x="622" y="219"/>
                          </a:lnTo>
                          <a:lnTo>
                            <a:pt x="620" y="226"/>
                          </a:lnTo>
                          <a:lnTo>
                            <a:pt x="617" y="234"/>
                          </a:lnTo>
                          <a:lnTo>
                            <a:pt x="616" y="242"/>
                          </a:lnTo>
                          <a:lnTo>
                            <a:pt x="612" y="258"/>
                          </a:lnTo>
                          <a:lnTo>
                            <a:pt x="609" y="275"/>
                          </a:lnTo>
                          <a:lnTo>
                            <a:pt x="604" y="291"/>
                          </a:lnTo>
                          <a:lnTo>
                            <a:pt x="600" y="308"/>
                          </a:lnTo>
                          <a:lnTo>
                            <a:pt x="594" y="322"/>
                          </a:lnTo>
                          <a:lnTo>
                            <a:pt x="588" y="338"/>
                          </a:lnTo>
                          <a:lnTo>
                            <a:pt x="582" y="353"/>
                          </a:lnTo>
                          <a:lnTo>
                            <a:pt x="576" y="369"/>
                          </a:lnTo>
                          <a:lnTo>
                            <a:pt x="567" y="382"/>
                          </a:lnTo>
                          <a:lnTo>
                            <a:pt x="558" y="396"/>
                          </a:lnTo>
                          <a:lnTo>
                            <a:pt x="547" y="408"/>
                          </a:lnTo>
                          <a:lnTo>
                            <a:pt x="536" y="420"/>
                          </a:lnTo>
                          <a:lnTo>
                            <a:pt x="524" y="430"/>
                          </a:lnTo>
                          <a:lnTo>
                            <a:pt x="512" y="441"/>
                          </a:lnTo>
                          <a:lnTo>
                            <a:pt x="497" y="449"/>
                          </a:lnTo>
                          <a:lnTo>
                            <a:pt x="483" y="458"/>
                          </a:lnTo>
                          <a:lnTo>
                            <a:pt x="457" y="466"/>
                          </a:lnTo>
                          <a:lnTo>
                            <a:pt x="428" y="472"/>
                          </a:lnTo>
                          <a:lnTo>
                            <a:pt x="395" y="475"/>
                          </a:lnTo>
                          <a:lnTo>
                            <a:pt x="359" y="476"/>
                          </a:lnTo>
                          <a:lnTo>
                            <a:pt x="320" y="475"/>
                          </a:lnTo>
                          <a:lnTo>
                            <a:pt x="280" y="470"/>
                          </a:lnTo>
                          <a:lnTo>
                            <a:pt x="240" y="464"/>
                          </a:lnTo>
                          <a:lnTo>
                            <a:pt x="199" y="454"/>
                          </a:lnTo>
                          <a:lnTo>
                            <a:pt x="162" y="442"/>
                          </a:lnTo>
                          <a:lnTo>
                            <a:pt x="125" y="428"/>
                          </a:lnTo>
                          <a:lnTo>
                            <a:pt x="91" y="413"/>
                          </a:lnTo>
                          <a:lnTo>
                            <a:pt x="62" y="393"/>
                          </a:lnTo>
                          <a:lnTo>
                            <a:pt x="36" y="371"/>
                          </a:lnTo>
                          <a:lnTo>
                            <a:pt x="18" y="348"/>
                          </a:lnTo>
                          <a:lnTo>
                            <a:pt x="5" y="322"/>
                          </a:lnTo>
                          <a:lnTo>
                            <a:pt x="2" y="295"/>
                          </a:lnTo>
                          <a:lnTo>
                            <a:pt x="0" y="284"/>
                          </a:lnTo>
                          <a:lnTo>
                            <a:pt x="2" y="275"/>
                          </a:lnTo>
                          <a:lnTo>
                            <a:pt x="3" y="265"/>
                          </a:lnTo>
                          <a:lnTo>
                            <a:pt x="5" y="256"/>
                          </a:lnTo>
                          <a:lnTo>
                            <a:pt x="8" y="248"/>
                          </a:lnTo>
                          <a:lnTo>
                            <a:pt x="11" y="239"/>
                          </a:lnTo>
                          <a:lnTo>
                            <a:pt x="15" y="231"/>
                          </a:lnTo>
                          <a:lnTo>
                            <a:pt x="21" y="223"/>
                          </a:lnTo>
                          <a:lnTo>
                            <a:pt x="25" y="215"/>
                          </a:lnTo>
                          <a:lnTo>
                            <a:pt x="31" y="209"/>
                          </a:lnTo>
                          <a:lnTo>
                            <a:pt x="37" y="203"/>
                          </a:lnTo>
                          <a:lnTo>
                            <a:pt x="44" y="197"/>
                          </a:lnTo>
                          <a:lnTo>
                            <a:pt x="51" y="190"/>
                          </a:lnTo>
                          <a:lnTo>
                            <a:pt x="58" y="184"/>
                          </a:lnTo>
                          <a:lnTo>
                            <a:pt x="66" y="179"/>
                          </a:lnTo>
                          <a:lnTo>
                            <a:pt x="75" y="176"/>
                          </a:lnTo>
                          <a:lnTo>
                            <a:pt x="75" y="176"/>
                          </a:lnTo>
                          <a:close/>
                        </a:path>
                      </a:pathLst>
                    </a:custGeom>
                    <a:solidFill>
                      <a:srgbClr val="A666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2" name="Google Shape;393;p4">
                      <a:extLst>
                        <a:ext uri="{FF2B5EF4-FFF2-40B4-BE49-F238E27FC236}">
                          <a16:creationId xmlns:a16="http://schemas.microsoft.com/office/drawing/2014/main" id="{FFD07E49-57D1-8518-942F-B978F9CDC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12" y="2640"/>
                      <a:ext cx="122" cy="1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1" h="433" extrusionOk="0">
                          <a:moveTo>
                            <a:pt x="476" y="50"/>
                          </a:moveTo>
                          <a:lnTo>
                            <a:pt x="465" y="56"/>
                          </a:lnTo>
                          <a:lnTo>
                            <a:pt x="454" y="62"/>
                          </a:lnTo>
                          <a:lnTo>
                            <a:pt x="442" y="68"/>
                          </a:lnTo>
                          <a:lnTo>
                            <a:pt x="430" y="74"/>
                          </a:lnTo>
                          <a:lnTo>
                            <a:pt x="418" y="79"/>
                          </a:lnTo>
                          <a:lnTo>
                            <a:pt x="406" y="85"/>
                          </a:lnTo>
                          <a:lnTo>
                            <a:pt x="392" y="91"/>
                          </a:lnTo>
                          <a:lnTo>
                            <a:pt x="380" y="97"/>
                          </a:lnTo>
                          <a:lnTo>
                            <a:pt x="367" y="102"/>
                          </a:lnTo>
                          <a:lnTo>
                            <a:pt x="354" y="107"/>
                          </a:lnTo>
                          <a:lnTo>
                            <a:pt x="341" y="112"/>
                          </a:lnTo>
                          <a:lnTo>
                            <a:pt x="329" y="117"/>
                          </a:lnTo>
                          <a:lnTo>
                            <a:pt x="315" y="122"/>
                          </a:lnTo>
                          <a:lnTo>
                            <a:pt x="302" y="127"/>
                          </a:lnTo>
                          <a:lnTo>
                            <a:pt x="290" y="132"/>
                          </a:lnTo>
                          <a:lnTo>
                            <a:pt x="277" y="135"/>
                          </a:lnTo>
                          <a:lnTo>
                            <a:pt x="264" y="140"/>
                          </a:lnTo>
                          <a:lnTo>
                            <a:pt x="252" y="146"/>
                          </a:lnTo>
                          <a:lnTo>
                            <a:pt x="241" y="152"/>
                          </a:lnTo>
                          <a:lnTo>
                            <a:pt x="231" y="160"/>
                          </a:lnTo>
                          <a:lnTo>
                            <a:pt x="221" y="167"/>
                          </a:lnTo>
                          <a:lnTo>
                            <a:pt x="211" y="175"/>
                          </a:lnTo>
                          <a:lnTo>
                            <a:pt x="203" y="184"/>
                          </a:lnTo>
                          <a:lnTo>
                            <a:pt x="196" y="194"/>
                          </a:lnTo>
                          <a:lnTo>
                            <a:pt x="188" y="204"/>
                          </a:lnTo>
                          <a:lnTo>
                            <a:pt x="182" y="215"/>
                          </a:lnTo>
                          <a:lnTo>
                            <a:pt x="175" y="224"/>
                          </a:lnTo>
                          <a:lnTo>
                            <a:pt x="171" y="238"/>
                          </a:lnTo>
                          <a:lnTo>
                            <a:pt x="165" y="249"/>
                          </a:lnTo>
                          <a:lnTo>
                            <a:pt x="161" y="262"/>
                          </a:lnTo>
                          <a:lnTo>
                            <a:pt x="158" y="274"/>
                          </a:lnTo>
                          <a:lnTo>
                            <a:pt x="155" y="289"/>
                          </a:lnTo>
                          <a:lnTo>
                            <a:pt x="138" y="374"/>
                          </a:lnTo>
                          <a:lnTo>
                            <a:pt x="132" y="390"/>
                          </a:lnTo>
                          <a:lnTo>
                            <a:pt x="125" y="404"/>
                          </a:lnTo>
                          <a:lnTo>
                            <a:pt x="116" y="413"/>
                          </a:lnTo>
                          <a:lnTo>
                            <a:pt x="105" y="423"/>
                          </a:lnTo>
                          <a:lnTo>
                            <a:pt x="93" y="428"/>
                          </a:lnTo>
                          <a:lnTo>
                            <a:pt x="82" y="432"/>
                          </a:lnTo>
                          <a:lnTo>
                            <a:pt x="70" y="433"/>
                          </a:lnTo>
                          <a:lnTo>
                            <a:pt x="58" y="433"/>
                          </a:lnTo>
                          <a:lnTo>
                            <a:pt x="44" y="429"/>
                          </a:lnTo>
                          <a:lnTo>
                            <a:pt x="33" y="424"/>
                          </a:lnTo>
                          <a:lnTo>
                            <a:pt x="22" y="417"/>
                          </a:lnTo>
                          <a:lnTo>
                            <a:pt x="15" y="409"/>
                          </a:lnTo>
                          <a:lnTo>
                            <a:pt x="8" y="398"/>
                          </a:lnTo>
                          <a:lnTo>
                            <a:pt x="3" y="384"/>
                          </a:lnTo>
                          <a:lnTo>
                            <a:pt x="0" y="370"/>
                          </a:lnTo>
                          <a:lnTo>
                            <a:pt x="3" y="355"/>
                          </a:lnTo>
                          <a:lnTo>
                            <a:pt x="5" y="324"/>
                          </a:lnTo>
                          <a:lnTo>
                            <a:pt x="10" y="295"/>
                          </a:lnTo>
                          <a:lnTo>
                            <a:pt x="15" y="267"/>
                          </a:lnTo>
                          <a:lnTo>
                            <a:pt x="21" y="240"/>
                          </a:lnTo>
                          <a:lnTo>
                            <a:pt x="28" y="213"/>
                          </a:lnTo>
                          <a:lnTo>
                            <a:pt x="38" y="189"/>
                          </a:lnTo>
                          <a:lnTo>
                            <a:pt x="48" y="166"/>
                          </a:lnTo>
                          <a:lnTo>
                            <a:pt x="60" y="144"/>
                          </a:lnTo>
                          <a:lnTo>
                            <a:pt x="73" y="122"/>
                          </a:lnTo>
                          <a:lnTo>
                            <a:pt x="89" y="101"/>
                          </a:lnTo>
                          <a:lnTo>
                            <a:pt x="108" y="83"/>
                          </a:lnTo>
                          <a:lnTo>
                            <a:pt x="128" y="66"/>
                          </a:lnTo>
                          <a:lnTo>
                            <a:pt x="150" y="49"/>
                          </a:lnTo>
                          <a:lnTo>
                            <a:pt x="176" y="34"/>
                          </a:lnTo>
                          <a:lnTo>
                            <a:pt x="204" y="20"/>
                          </a:lnTo>
                          <a:lnTo>
                            <a:pt x="235" y="9"/>
                          </a:lnTo>
                          <a:lnTo>
                            <a:pt x="247" y="5"/>
                          </a:lnTo>
                          <a:lnTo>
                            <a:pt x="262" y="2"/>
                          </a:lnTo>
                          <a:lnTo>
                            <a:pt x="274" y="1"/>
                          </a:lnTo>
                          <a:lnTo>
                            <a:pt x="288" y="1"/>
                          </a:lnTo>
                          <a:lnTo>
                            <a:pt x="302" y="1"/>
                          </a:lnTo>
                          <a:lnTo>
                            <a:pt x="315" y="2"/>
                          </a:lnTo>
                          <a:lnTo>
                            <a:pt x="329" y="3"/>
                          </a:lnTo>
                          <a:lnTo>
                            <a:pt x="342" y="6"/>
                          </a:lnTo>
                          <a:lnTo>
                            <a:pt x="356" y="7"/>
                          </a:lnTo>
                          <a:lnTo>
                            <a:pt x="369" y="8"/>
                          </a:lnTo>
                          <a:lnTo>
                            <a:pt x="382" y="9"/>
                          </a:lnTo>
                          <a:lnTo>
                            <a:pt x="397" y="9"/>
                          </a:lnTo>
                          <a:lnTo>
                            <a:pt x="410" y="9"/>
                          </a:lnTo>
                          <a:lnTo>
                            <a:pt x="425" y="8"/>
                          </a:lnTo>
                          <a:lnTo>
                            <a:pt x="439" y="6"/>
                          </a:lnTo>
                          <a:lnTo>
                            <a:pt x="453" y="2"/>
                          </a:lnTo>
                          <a:lnTo>
                            <a:pt x="459" y="0"/>
                          </a:lnTo>
                          <a:lnTo>
                            <a:pt x="465" y="0"/>
                          </a:lnTo>
                          <a:lnTo>
                            <a:pt x="470" y="0"/>
                          </a:lnTo>
                          <a:lnTo>
                            <a:pt x="476" y="1"/>
                          </a:lnTo>
                          <a:lnTo>
                            <a:pt x="480" y="2"/>
                          </a:lnTo>
                          <a:lnTo>
                            <a:pt x="484" y="6"/>
                          </a:lnTo>
                          <a:lnTo>
                            <a:pt x="487" y="9"/>
                          </a:lnTo>
                          <a:lnTo>
                            <a:pt x="490" y="13"/>
                          </a:lnTo>
                          <a:lnTo>
                            <a:pt x="491" y="17"/>
                          </a:lnTo>
                          <a:lnTo>
                            <a:pt x="491" y="22"/>
                          </a:lnTo>
                          <a:lnTo>
                            <a:pt x="491" y="27"/>
                          </a:lnTo>
                          <a:lnTo>
                            <a:pt x="491" y="31"/>
                          </a:lnTo>
                          <a:lnTo>
                            <a:pt x="487" y="35"/>
                          </a:lnTo>
                          <a:lnTo>
                            <a:pt x="486" y="40"/>
                          </a:lnTo>
                          <a:lnTo>
                            <a:pt x="481" y="45"/>
                          </a:lnTo>
                          <a:lnTo>
                            <a:pt x="476" y="50"/>
                          </a:lnTo>
                          <a:lnTo>
                            <a:pt x="476" y="5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" name="Google Shape;394;p4">
                      <a:extLst>
                        <a:ext uri="{FF2B5EF4-FFF2-40B4-BE49-F238E27FC236}">
                          <a16:creationId xmlns:a16="http://schemas.microsoft.com/office/drawing/2014/main" id="{95E6DFFE-C1D1-9BF4-727D-0354EFC0E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2" y="2656"/>
                      <a:ext cx="117" cy="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8" h="1199" extrusionOk="0">
                          <a:moveTo>
                            <a:pt x="338" y="9"/>
                          </a:moveTo>
                          <a:lnTo>
                            <a:pt x="375" y="35"/>
                          </a:lnTo>
                          <a:lnTo>
                            <a:pt x="405" y="65"/>
                          </a:lnTo>
                          <a:lnTo>
                            <a:pt x="429" y="100"/>
                          </a:lnTo>
                          <a:lnTo>
                            <a:pt x="448" y="140"/>
                          </a:lnTo>
                          <a:lnTo>
                            <a:pt x="459" y="181"/>
                          </a:lnTo>
                          <a:lnTo>
                            <a:pt x="466" y="225"/>
                          </a:lnTo>
                          <a:lnTo>
                            <a:pt x="468" y="270"/>
                          </a:lnTo>
                          <a:lnTo>
                            <a:pt x="466" y="318"/>
                          </a:lnTo>
                          <a:lnTo>
                            <a:pt x="460" y="364"/>
                          </a:lnTo>
                          <a:lnTo>
                            <a:pt x="451" y="411"/>
                          </a:lnTo>
                          <a:lnTo>
                            <a:pt x="437" y="457"/>
                          </a:lnTo>
                          <a:lnTo>
                            <a:pt x="421" y="502"/>
                          </a:lnTo>
                          <a:lnTo>
                            <a:pt x="404" y="544"/>
                          </a:lnTo>
                          <a:lnTo>
                            <a:pt x="383" y="584"/>
                          </a:lnTo>
                          <a:lnTo>
                            <a:pt x="363" y="620"/>
                          </a:lnTo>
                          <a:lnTo>
                            <a:pt x="342" y="653"/>
                          </a:lnTo>
                          <a:lnTo>
                            <a:pt x="320" y="679"/>
                          </a:lnTo>
                          <a:lnTo>
                            <a:pt x="302" y="707"/>
                          </a:lnTo>
                          <a:lnTo>
                            <a:pt x="285" y="733"/>
                          </a:lnTo>
                          <a:lnTo>
                            <a:pt x="270" y="760"/>
                          </a:lnTo>
                          <a:lnTo>
                            <a:pt x="255" y="785"/>
                          </a:lnTo>
                          <a:lnTo>
                            <a:pt x="243" y="812"/>
                          </a:lnTo>
                          <a:lnTo>
                            <a:pt x="231" y="838"/>
                          </a:lnTo>
                          <a:lnTo>
                            <a:pt x="222" y="865"/>
                          </a:lnTo>
                          <a:lnTo>
                            <a:pt x="214" y="891"/>
                          </a:lnTo>
                          <a:lnTo>
                            <a:pt x="206" y="918"/>
                          </a:lnTo>
                          <a:lnTo>
                            <a:pt x="200" y="946"/>
                          </a:lnTo>
                          <a:lnTo>
                            <a:pt x="197" y="977"/>
                          </a:lnTo>
                          <a:lnTo>
                            <a:pt x="192" y="1006"/>
                          </a:lnTo>
                          <a:lnTo>
                            <a:pt x="191" y="1038"/>
                          </a:lnTo>
                          <a:lnTo>
                            <a:pt x="189" y="1070"/>
                          </a:lnTo>
                          <a:lnTo>
                            <a:pt x="189" y="1105"/>
                          </a:lnTo>
                          <a:lnTo>
                            <a:pt x="186" y="1127"/>
                          </a:lnTo>
                          <a:lnTo>
                            <a:pt x="180" y="1145"/>
                          </a:lnTo>
                          <a:lnTo>
                            <a:pt x="170" y="1161"/>
                          </a:lnTo>
                          <a:lnTo>
                            <a:pt x="159" y="1175"/>
                          </a:lnTo>
                          <a:lnTo>
                            <a:pt x="144" y="1184"/>
                          </a:lnTo>
                          <a:lnTo>
                            <a:pt x="128" y="1193"/>
                          </a:lnTo>
                          <a:lnTo>
                            <a:pt x="111" y="1197"/>
                          </a:lnTo>
                          <a:lnTo>
                            <a:pt x="94" y="1199"/>
                          </a:lnTo>
                          <a:lnTo>
                            <a:pt x="76" y="1197"/>
                          </a:lnTo>
                          <a:lnTo>
                            <a:pt x="60" y="1193"/>
                          </a:lnTo>
                          <a:lnTo>
                            <a:pt x="43" y="1184"/>
                          </a:lnTo>
                          <a:lnTo>
                            <a:pt x="29" y="1175"/>
                          </a:lnTo>
                          <a:lnTo>
                            <a:pt x="17" y="1161"/>
                          </a:lnTo>
                          <a:lnTo>
                            <a:pt x="7" y="1145"/>
                          </a:lnTo>
                          <a:lnTo>
                            <a:pt x="1" y="1127"/>
                          </a:lnTo>
                          <a:lnTo>
                            <a:pt x="0" y="1105"/>
                          </a:lnTo>
                          <a:lnTo>
                            <a:pt x="2" y="1027"/>
                          </a:lnTo>
                          <a:lnTo>
                            <a:pt x="12" y="959"/>
                          </a:lnTo>
                          <a:lnTo>
                            <a:pt x="26" y="896"/>
                          </a:lnTo>
                          <a:lnTo>
                            <a:pt x="45" y="840"/>
                          </a:lnTo>
                          <a:lnTo>
                            <a:pt x="68" y="788"/>
                          </a:lnTo>
                          <a:lnTo>
                            <a:pt x="94" y="740"/>
                          </a:lnTo>
                          <a:lnTo>
                            <a:pt x="122" y="697"/>
                          </a:lnTo>
                          <a:lnTo>
                            <a:pt x="151" y="656"/>
                          </a:lnTo>
                          <a:lnTo>
                            <a:pt x="181" y="616"/>
                          </a:lnTo>
                          <a:lnTo>
                            <a:pt x="211" y="577"/>
                          </a:lnTo>
                          <a:lnTo>
                            <a:pt x="239" y="537"/>
                          </a:lnTo>
                          <a:lnTo>
                            <a:pt x="265" y="498"/>
                          </a:lnTo>
                          <a:lnTo>
                            <a:pt x="289" y="457"/>
                          </a:lnTo>
                          <a:lnTo>
                            <a:pt x="309" y="414"/>
                          </a:lnTo>
                          <a:lnTo>
                            <a:pt x="325" y="367"/>
                          </a:lnTo>
                          <a:lnTo>
                            <a:pt x="336" y="317"/>
                          </a:lnTo>
                          <a:lnTo>
                            <a:pt x="337" y="297"/>
                          </a:lnTo>
                          <a:lnTo>
                            <a:pt x="341" y="277"/>
                          </a:lnTo>
                          <a:lnTo>
                            <a:pt x="342" y="259"/>
                          </a:lnTo>
                          <a:lnTo>
                            <a:pt x="346" y="243"/>
                          </a:lnTo>
                          <a:lnTo>
                            <a:pt x="347" y="226"/>
                          </a:lnTo>
                          <a:lnTo>
                            <a:pt x="349" y="210"/>
                          </a:lnTo>
                          <a:lnTo>
                            <a:pt x="349" y="196"/>
                          </a:lnTo>
                          <a:lnTo>
                            <a:pt x="350" y="181"/>
                          </a:lnTo>
                          <a:lnTo>
                            <a:pt x="349" y="166"/>
                          </a:lnTo>
                          <a:lnTo>
                            <a:pt x="347" y="152"/>
                          </a:lnTo>
                          <a:lnTo>
                            <a:pt x="343" y="136"/>
                          </a:lnTo>
                          <a:lnTo>
                            <a:pt x="338" y="121"/>
                          </a:lnTo>
                          <a:lnTo>
                            <a:pt x="331" y="107"/>
                          </a:lnTo>
                          <a:lnTo>
                            <a:pt x="322" y="91"/>
                          </a:lnTo>
                          <a:lnTo>
                            <a:pt x="311" y="75"/>
                          </a:lnTo>
                          <a:lnTo>
                            <a:pt x="298" y="58"/>
                          </a:lnTo>
                          <a:lnTo>
                            <a:pt x="293" y="50"/>
                          </a:lnTo>
                          <a:lnTo>
                            <a:pt x="289" y="43"/>
                          </a:lnTo>
                          <a:lnTo>
                            <a:pt x="287" y="37"/>
                          </a:lnTo>
                          <a:lnTo>
                            <a:pt x="287" y="31"/>
                          </a:lnTo>
                          <a:lnTo>
                            <a:pt x="286" y="25"/>
                          </a:lnTo>
                          <a:lnTo>
                            <a:pt x="288" y="20"/>
                          </a:lnTo>
                          <a:lnTo>
                            <a:pt x="289" y="15"/>
                          </a:lnTo>
                          <a:lnTo>
                            <a:pt x="293" y="10"/>
                          </a:lnTo>
                          <a:lnTo>
                            <a:pt x="297" y="7"/>
                          </a:lnTo>
                          <a:lnTo>
                            <a:pt x="302" y="4"/>
                          </a:lnTo>
                          <a:lnTo>
                            <a:pt x="307" y="2"/>
                          </a:lnTo>
                          <a:lnTo>
                            <a:pt x="313" y="2"/>
                          </a:lnTo>
                          <a:lnTo>
                            <a:pt x="318" y="0"/>
                          </a:lnTo>
                          <a:lnTo>
                            <a:pt x="324" y="2"/>
                          </a:lnTo>
                          <a:lnTo>
                            <a:pt x="331" y="4"/>
                          </a:lnTo>
                          <a:lnTo>
                            <a:pt x="338" y="9"/>
                          </a:lnTo>
                          <a:lnTo>
                            <a:pt x="338" y="9"/>
                          </a:ln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" name="Google Shape;395;p4">
                      <a:extLst>
                        <a:ext uri="{FF2B5EF4-FFF2-40B4-BE49-F238E27FC236}">
                          <a16:creationId xmlns:a16="http://schemas.microsoft.com/office/drawing/2014/main" id="{11A04FE7-A6CC-65EC-E844-7753E047D0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0" y="2773"/>
                      <a:ext cx="93" cy="1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3" h="774" extrusionOk="0">
                          <a:moveTo>
                            <a:pt x="371" y="35"/>
                          </a:moveTo>
                          <a:lnTo>
                            <a:pt x="365" y="50"/>
                          </a:lnTo>
                          <a:lnTo>
                            <a:pt x="359" y="65"/>
                          </a:lnTo>
                          <a:lnTo>
                            <a:pt x="353" y="79"/>
                          </a:lnTo>
                          <a:lnTo>
                            <a:pt x="350" y="93"/>
                          </a:lnTo>
                          <a:lnTo>
                            <a:pt x="345" y="106"/>
                          </a:lnTo>
                          <a:lnTo>
                            <a:pt x="340" y="119"/>
                          </a:lnTo>
                          <a:lnTo>
                            <a:pt x="336" y="132"/>
                          </a:lnTo>
                          <a:lnTo>
                            <a:pt x="332" y="145"/>
                          </a:lnTo>
                          <a:lnTo>
                            <a:pt x="328" y="157"/>
                          </a:lnTo>
                          <a:lnTo>
                            <a:pt x="323" y="170"/>
                          </a:lnTo>
                          <a:lnTo>
                            <a:pt x="318" y="182"/>
                          </a:lnTo>
                          <a:lnTo>
                            <a:pt x="312" y="195"/>
                          </a:lnTo>
                          <a:lnTo>
                            <a:pt x="306" y="207"/>
                          </a:lnTo>
                          <a:lnTo>
                            <a:pt x="299" y="221"/>
                          </a:lnTo>
                          <a:lnTo>
                            <a:pt x="290" y="233"/>
                          </a:lnTo>
                          <a:lnTo>
                            <a:pt x="282" y="248"/>
                          </a:lnTo>
                          <a:lnTo>
                            <a:pt x="264" y="272"/>
                          </a:lnTo>
                          <a:lnTo>
                            <a:pt x="248" y="298"/>
                          </a:lnTo>
                          <a:lnTo>
                            <a:pt x="235" y="322"/>
                          </a:lnTo>
                          <a:lnTo>
                            <a:pt x="224" y="347"/>
                          </a:lnTo>
                          <a:lnTo>
                            <a:pt x="213" y="371"/>
                          </a:lnTo>
                          <a:lnTo>
                            <a:pt x="204" y="395"/>
                          </a:lnTo>
                          <a:lnTo>
                            <a:pt x="197" y="421"/>
                          </a:lnTo>
                          <a:lnTo>
                            <a:pt x="191" y="445"/>
                          </a:lnTo>
                          <a:lnTo>
                            <a:pt x="186" y="471"/>
                          </a:lnTo>
                          <a:lnTo>
                            <a:pt x="183" y="495"/>
                          </a:lnTo>
                          <a:lnTo>
                            <a:pt x="182" y="522"/>
                          </a:lnTo>
                          <a:lnTo>
                            <a:pt x="182" y="549"/>
                          </a:lnTo>
                          <a:lnTo>
                            <a:pt x="183" y="577"/>
                          </a:lnTo>
                          <a:lnTo>
                            <a:pt x="186" y="605"/>
                          </a:lnTo>
                          <a:lnTo>
                            <a:pt x="191" y="635"/>
                          </a:lnTo>
                          <a:lnTo>
                            <a:pt x="196" y="666"/>
                          </a:lnTo>
                          <a:lnTo>
                            <a:pt x="197" y="688"/>
                          </a:lnTo>
                          <a:lnTo>
                            <a:pt x="193" y="707"/>
                          </a:lnTo>
                          <a:lnTo>
                            <a:pt x="187" y="725"/>
                          </a:lnTo>
                          <a:lnTo>
                            <a:pt x="177" y="740"/>
                          </a:lnTo>
                          <a:lnTo>
                            <a:pt x="164" y="752"/>
                          </a:lnTo>
                          <a:lnTo>
                            <a:pt x="150" y="762"/>
                          </a:lnTo>
                          <a:lnTo>
                            <a:pt x="133" y="769"/>
                          </a:lnTo>
                          <a:lnTo>
                            <a:pt x="118" y="774"/>
                          </a:lnTo>
                          <a:lnTo>
                            <a:pt x="99" y="774"/>
                          </a:lnTo>
                          <a:lnTo>
                            <a:pt x="81" y="772"/>
                          </a:lnTo>
                          <a:lnTo>
                            <a:pt x="64" y="768"/>
                          </a:lnTo>
                          <a:lnTo>
                            <a:pt x="49" y="760"/>
                          </a:lnTo>
                          <a:lnTo>
                            <a:pt x="34" y="749"/>
                          </a:lnTo>
                          <a:lnTo>
                            <a:pt x="23" y="735"/>
                          </a:lnTo>
                          <a:lnTo>
                            <a:pt x="14" y="718"/>
                          </a:lnTo>
                          <a:lnTo>
                            <a:pt x="9" y="697"/>
                          </a:lnTo>
                          <a:lnTo>
                            <a:pt x="3" y="657"/>
                          </a:lnTo>
                          <a:lnTo>
                            <a:pt x="0" y="620"/>
                          </a:lnTo>
                          <a:lnTo>
                            <a:pt x="0" y="585"/>
                          </a:lnTo>
                          <a:lnTo>
                            <a:pt x="4" y="550"/>
                          </a:lnTo>
                          <a:lnTo>
                            <a:pt x="9" y="516"/>
                          </a:lnTo>
                          <a:lnTo>
                            <a:pt x="16" y="484"/>
                          </a:lnTo>
                          <a:lnTo>
                            <a:pt x="26" y="454"/>
                          </a:lnTo>
                          <a:lnTo>
                            <a:pt x="38" y="425"/>
                          </a:lnTo>
                          <a:lnTo>
                            <a:pt x="50" y="394"/>
                          </a:lnTo>
                          <a:lnTo>
                            <a:pt x="66" y="365"/>
                          </a:lnTo>
                          <a:lnTo>
                            <a:pt x="82" y="334"/>
                          </a:lnTo>
                          <a:lnTo>
                            <a:pt x="100" y="305"/>
                          </a:lnTo>
                          <a:lnTo>
                            <a:pt x="120" y="275"/>
                          </a:lnTo>
                          <a:lnTo>
                            <a:pt x="141" y="244"/>
                          </a:lnTo>
                          <a:lnTo>
                            <a:pt x="163" y="213"/>
                          </a:lnTo>
                          <a:lnTo>
                            <a:pt x="186" y="182"/>
                          </a:lnTo>
                          <a:lnTo>
                            <a:pt x="194" y="168"/>
                          </a:lnTo>
                          <a:lnTo>
                            <a:pt x="204" y="157"/>
                          </a:lnTo>
                          <a:lnTo>
                            <a:pt x="213" y="146"/>
                          </a:lnTo>
                          <a:lnTo>
                            <a:pt x="224" y="137"/>
                          </a:lnTo>
                          <a:lnTo>
                            <a:pt x="232" y="126"/>
                          </a:lnTo>
                          <a:lnTo>
                            <a:pt x="242" y="118"/>
                          </a:lnTo>
                          <a:lnTo>
                            <a:pt x="252" y="109"/>
                          </a:lnTo>
                          <a:lnTo>
                            <a:pt x="262" y="101"/>
                          </a:lnTo>
                          <a:lnTo>
                            <a:pt x="270" y="91"/>
                          </a:lnTo>
                          <a:lnTo>
                            <a:pt x="279" y="82"/>
                          </a:lnTo>
                          <a:lnTo>
                            <a:pt x="287" y="72"/>
                          </a:lnTo>
                          <a:lnTo>
                            <a:pt x="296" y="63"/>
                          </a:lnTo>
                          <a:lnTo>
                            <a:pt x="303" y="52"/>
                          </a:lnTo>
                          <a:lnTo>
                            <a:pt x="310" y="41"/>
                          </a:lnTo>
                          <a:lnTo>
                            <a:pt x="318" y="29"/>
                          </a:lnTo>
                          <a:lnTo>
                            <a:pt x="325" y="16"/>
                          </a:lnTo>
                          <a:lnTo>
                            <a:pt x="328" y="10"/>
                          </a:lnTo>
                          <a:lnTo>
                            <a:pt x="331" y="6"/>
                          </a:lnTo>
                          <a:lnTo>
                            <a:pt x="335" y="2"/>
                          </a:lnTo>
                          <a:lnTo>
                            <a:pt x="340" y="1"/>
                          </a:lnTo>
                          <a:lnTo>
                            <a:pt x="343" y="0"/>
                          </a:lnTo>
                          <a:lnTo>
                            <a:pt x="348" y="0"/>
                          </a:lnTo>
                          <a:lnTo>
                            <a:pt x="353" y="1"/>
                          </a:lnTo>
                          <a:lnTo>
                            <a:pt x="358" y="2"/>
                          </a:lnTo>
                          <a:lnTo>
                            <a:pt x="362" y="4"/>
                          </a:lnTo>
                          <a:lnTo>
                            <a:pt x="365" y="7"/>
                          </a:lnTo>
                          <a:lnTo>
                            <a:pt x="368" y="11"/>
                          </a:lnTo>
                          <a:lnTo>
                            <a:pt x="371" y="15"/>
                          </a:lnTo>
                          <a:lnTo>
                            <a:pt x="373" y="19"/>
                          </a:lnTo>
                          <a:lnTo>
                            <a:pt x="373" y="24"/>
                          </a:lnTo>
                          <a:lnTo>
                            <a:pt x="373" y="29"/>
                          </a:lnTo>
                          <a:lnTo>
                            <a:pt x="371" y="35"/>
                          </a:lnTo>
                          <a:lnTo>
                            <a:pt x="371" y="35"/>
                          </a:lnTo>
                          <a:close/>
                        </a:path>
                      </a:pathLst>
                    </a:custGeom>
                    <a:solidFill>
                      <a:srgbClr val="FF99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" name="Google Shape;396;p4">
                      <a:extLst>
                        <a:ext uri="{FF2B5EF4-FFF2-40B4-BE49-F238E27FC236}">
                          <a16:creationId xmlns:a16="http://schemas.microsoft.com/office/drawing/2014/main" id="{76B1B235-0C14-295F-C5E6-386C8D53F7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2" y="2654"/>
                      <a:ext cx="40" cy="3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8" h="1151" extrusionOk="0">
                          <a:moveTo>
                            <a:pt x="86" y="29"/>
                          </a:moveTo>
                          <a:lnTo>
                            <a:pt x="85" y="34"/>
                          </a:lnTo>
                          <a:lnTo>
                            <a:pt x="83" y="38"/>
                          </a:lnTo>
                          <a:lnTo>
                            <a:pt x="81" y="43"/>
                          </a:lnTo>
                          <a:lnTo>
                            <a:pt x="81" y="47"/>
                          </a:lnTo>
                          <a:lnTo>
                            <a:pt x="80" y="51"/>
                          </a:lnTo>
                          <a:lnTo>
                            <a:pt x="78" y="56"/>
                          </a:lnTo>
                          <a:lnTo>
                            <a:pt x="77" y="61"/>
                          </a:lnTo>
                          <a:lnTo>
                            <a:pt x="75" y="67"/>
                          </a:lnTo>
                          <a:lnTo>
                            <a:pt x="74" y="71"/>
                          </a:lnTo>
                          <a:lnTo>
                            <a:pt x="72" y="76"/>
                          </a:lnTo>
                          <a:lnTo>
                            <a:pt x="70" y="80"/>
                          </a:lnTo>
                          <a:lnTo>
                            <a:pt x="69" y="87"/>
                          </a:lnTo>
                          <a:lnTo>
                            <a:pt x="67" y="90"/>
                          </a:lnTo>
                          <a:lnTo>
                            <a:pt x="67" y="95"/>
                          </a:lnTo>
                          <a:lnTo>
                            <a:pt x="66" y="100"/>
                          </a:lnTo>
                          <a:lnTo>
                            <a:pt x="66" y="106"/>
                          </a:lnTo>
                          <a:lnTo>
                            <a:pt x="64" y="123"/>
                          </a:lnTo>
                          <a:lnTo>
                            <a:pt x="65" y="140"/>
                          </a:lnTo>
                          <a:lnTo>
                            <a:pt x="66" y="157"/>
                          </a:lnTo>
                          <a:lnTo>
                            <a:pt x="70" y="174"/>
                          </a:lnTo>
                          <a:lnTo>
                            <a:pt x="74" y="191"/>
                          </a:lnTo>
                          <a:lnTo>
                            <a:pt x="78" y="209"/>
                          </a:lnTo>
                          <a:lnTo>
                            <a:pt x="83" y="226"/>
                          </a:lnTo>
                          <a:lnTo>
                            <a:pt x="89" y="243"/>
                          </a:lnTo>
                          <a:lnTo>
                            <a:pt x="94" y="259"/>
                          </a:lnTo>
                          <a:lnTo>
                            <a:pt x="100" y="276"/>
                          </a:lnTo>
                          <a:lnTo>
                            <a:pt x="106" y="292"/>
                          </a:lnTo>
                          <a:lnTo>
                            <a:pt x="114" y="309"/>
                          </a:lnTo>
                          <a:lnTo>
                            <a:pt x="119" y="326"/>
                          </a:lnTo>
                          <a:lnTo>
                            <a:pt x="125" y="342"/>
                          </a:lnTo>
                          <a:lnTo>
                            <a:pt x="130" y="359"/>
                          </a:lnTo>
                          <a:lnTo>
                            <a:pt x="136" y="375"/>
                          </a:lnTo>
                          <a:lnTo>
                            <a:pt x="147" y="419"/>
                          </a:lnTo>
                          <a:lnTo>
                            <a:pt x="159" y="461"/>
                          </a:lnTo>
                          <a:lnTo>
                            <a:pt x="171" y="502"/>
                          </a:lnTo>
                          <a:lnTo>
                            <a:pt x="183" y="541"/>
                          </a:lnTo>
                          <a:lnTo>
                            <a:pt x="194" y="578"/>
                          </a:lnTo>
                          <a:lnTo>
                            <a:pt x="205" y="617"/>
                          </a:lnTo>
                          <a:lnTo>
                            <a:pt x="215" y="654"/>
                          </a:lnTo>
                          <a:lnTo>
                            <a:pt x="225" y="691"/>
                          </a:lnTo>
                          <a:lnTo>
                            <a:pt x="232" y="729"/>
                          </a:lnTo>
                          <a:lnTo>
                            <a:pt x="238" y="765"/>
                          </a:lnTo>
                          <a:lnTo>
                            <a:pt x="243" y="804"/>
                          </a:lnTo>
                          <a:lnTo>
                            <a:pt x="247" y="844"/>
                          </a:lnTo>
                          <a:lnTo>
                            <a:pt x="248" y="886"/>
                          </a:lnTo>
                          <a:lnTo>
                            <a:pt x="247" y="929"/>
                          </a:lnTo>
                          <a:lnTo>
                            <a:pt x="243" y="974"/>
                          </a:lnTo>
                          <a:lnTo>
                            <a:pt x="238" y="1023"/>
                          </a:lnTo>
                          <a:lnTo>
                            <a:pt x="230" y="1058"/>
                          </a:lnTo>
                          <a:lnTo>
                            <a:pt x="220" y="1086"/>
                          </a:lnTo>
                          <a:lnTo>
                            <a:pt x="208" y="1109"/>
                          </a:lnTo>
                          <a:lnTo>
                            <a:pt x="193" y="1128"/>
                          </a:lnTo>
                          <a:lnTo>
                            <a:pt x="177" y="1140"/>
                          </a:lnTo>
                          <a:lnTo>
                            <a:pt x="161" y="1147"/>
                          </a:lnTo>
                          <a:lnTo>
                            <a:pt x="146" y="1151"/>
                          </a:lnTo>
                          <a:lnTo>
                            <a:pt x="130" y="1151"/>
                          </a:lnTo>
                          <a:lnTo>
                            <a:pt x="113" y="1146"/>
                          </a:lnTo>
                          <a:lnTo>
                            <a:pt x="98" y="1137"/>
                          </a:lnTo>
                          <a:lnTo>
                            <a:pt x="85" y="1126"/>
                          </a:lnTo>
                          <a:lnTo>
                            <a:pt x="74" y="1114"/>
                          </a:lnTo>
                          <a:lnTo>
                            <a:pt x="64" y="1098"/>
                          </a:lnTo>
                          <a:lnTo>
                            <a:pt x="58" y="1082"/>
                          </a:lnTo>
                          <a:lnTo>
                            <a:pt x="55" y="1064"/>
                          </a:lnTo>
                          <a:lnTo>
                            <a:pt x="56" y="1046"/>
                          </a:lnTo>
                          <a:lnTo>
                            <a:pt x="61" y="993"/>
                          </a:lnTo>
                          <a:lnTo>
                            <a:pt x="67" y="946"/>
                          </a:lnTo>
                          <a:lnTo>
                            <a:pt x="71" y="902"/>
                          </a:lnTo>
                          <a:lnTo>
                            <a:pt x="75" y="863"/>
                          </a:lnTo>
                          <a:lnTo>
                            <a:pt x="77" y="825"/>
                          </a:lnTo>
                          <a:lnTo>
                            <a:pt x="78" y="790"/>
                          </a:lnTo>
                          <a:lnTo>
                            <a:pt x="78" y="757"/>
                          </a:lnTo>
                          <a:lnTo>
                            <a:pt x="78" y="724"/>
                          </a:lnTo>
                          <a:lnTo>
                            <a:pt x="76" y="689"/>
                          </a:lnTo>
                          <a:lnTo>
                            <a:pt x="72" y="655"/>
                          </a:lnTo>
                          <a:lnTo>
                            <a:pt x="67" y="620"/>
                          </a:lnTo>
                          <a:lnTo>
                            <a:pt x="61" y="585"/>
                          </a:lnTo>
                          <a:lnTo>
                            <a:pt x="53" y="544"/>
                          </a:lnTo>
                          <a:lnTo>
                            <a:pt x="45" y="502"/>
                          </a:lnTo>
                          <a:lnTo>
                            <a:pt x="34" y="455"/>
                          </a:lnTo>
                          <a:lnTo>
                            <a:pt x="22" y="405"/>
                          </a:lnTo>
                          <a:lnTo>
                            <a:pt x="17" y="384"/>
                          </a:lnTo>
                          <a:lnTo>
                            <a:pt x="14" y="362"/>
                          </a:lnTo>
                          <a:lnTo>
                            <a:pt x="10" y="338"/>
                          </a:lnTo>
                          <a:lnTo>
                            <a:pt x="6" y="312"/>
                          </a:lnTo>
                          <a:lnTo>
                            <a:pt x="4" y="285"/>
                          </a:lnTo>
                          <a:lnTo>
                            <a:pt x="1" y="259"/>
                          </a:lnTo>
                          <a:lnTo>
                            <a:pt x="0" y="232"/>
                          </a:lnTo>
                          <a:lnTo>
                            <a:pt x="0" y="205"/>
                          </a:lnTo>
                          <a:lnTo>
                            <a:pt x="0" y="177"/>
                          </a:lnTo>
                          <a:lnTo>
                            <a:pt x="1" y="150"/>
                          </a:lnTo>
                          <a:lnTo>
                            <a:pt x="5" y="123"/>
                          </a:lnTo>
                          <a:lnTo>
                            <a:pt x="10" y="99"/>
                          </a:lnTo>
                          <a:lnTo>
                            <a:pt x="16" y="73"/>
                          </a:lnTo>
                          <a:lnTo>
                            <a:pt x="23" y="51"/>
                          </a:lnTo>
                          <a:lnTo>
                            <a:pt x="33" y="32"/>
                          </a:lnTo>
                          <a:lnTo>
                            <a:pt x="45" y="13"/>
                          </a:lnTo>
                          <a:lnTo>
                            <a:pt x="48" y="8"/>
                          </a:lnTo>
                          <a:lnTo>
                            <a:pt x="52" y="6"/>
                          </a:lnTo>
                          <a:lnTo>
                            <a:pt x="55" y="4"/>
                          </a:lnTo>
                          <a:lnTo>
                            <a:pt x="59" y="1"/>
                          </a:lnTo>
                          <a:lnTo>
                            <a:pt x="66" y="0"/>
                          </a:lnTo>
                          <a:lnTo>
                            <a:pt x="72" y="1"/>
                          </a:lnTo>
                          <a:lnTo>
                            <a:pt x="78" y="5"/>
                          </a:lnTo>
                          <a:lnTo>
                            <a:pt x="83" y="11"/>
                          </a:lnTo>
                          <a:lnTo>
                            <a:pt x="83" y="15"/>
                          </a:lnTo>
                          <a:lnTo>
                            <a:pt x="85" y="18"/>
                          </a:lnTo>
                          <a:lnTo>
                            <a:pt x="85" y="23"/>
                          </a:lnTo>
                          <a:lnTo>
                            <a:pt x="86" y="29"/>
                          </a:lnTo>
                          <a:lnTo>
                            <a:pt x="86" y="29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" name="Google Shape;397;p4">
                      <a:extLst>
                        <a:ext uri="{FF2B5EF4-FFF2-40B4-BE49-F238E27FC236}">
                          <a16:creationId xmlns:a16="http://schemas.microsoft.com/office/drawing/2014/main" id="{EECEA7A1-CFF4-E5E3-9799-59DACAD43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8" y="2968"/>
                      <a:ext cx="98" cy="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6" h="138" extrusionOk="0">
                          <a:moveTo>
                            <a:pt x="42" y="2"/>
                          </a:moveTo>
                          <a:lnTo>
                            <a:pt x="59" y="6"/>
                          </a:lnTo>
                          <a:lnTo>
                            <a:pt x="77" y="12"/>
                          </a:lnTo>
                          <a:lnTo>
                            <a:pt x="97" y="17"/>
                          </a:lnTo>
                          <a:lnTo>
                            <a:pt x="115" y="23"/>
                          </a:lnTo>
                          <a:lnTo>
                            <a:pt x="133" y="28"/>
                          </a:lnTo>
                          <a:lnTo>
                            <a:pt x="153" y="34"/>
                          </a:lnTo>
                          <a:lnTo>
                            <a:pt x="173" y="38"/>
                          </a:lnTo>
                          <a:lnTo>
                            <a:pt x="192" y="44"/>
                          </a:lnTo>
                          <a:lnTo>
                            <a:pt x="212" y="48"/>
                          </a:lnTo>
                          <a:lnTo>
                            <a:pt x="231" y="51"/>
                          </a:lnTo>
                          <a:lnTo>
                            <a:pt x="251" y="54"/>
                          </a:lnTo>
                          <a:lnTo>
                            <a:pt x="270" y="57"/>
                          </a:lnTo>
                          <a:lnTo>
                            <a:pt x="290" y="57"/>
                          </a:lnTo>
                          <a:lnTo>
                            <a:pt x="308" y="57"/>
                          </a:lnTo>
                          <a:lnTo>
                            <a:pt x="328" y="57"/>
                          </a:lnTo>
                          <a:lnTo>
                            <a:pt x="347" y="55"/>
                          </a:lnTo>
                          <a:lnTo>
                            <a:pt x="356" y="54"/>
                          </a:lnTo>
                          <a:lnTo>
                            <a:pt x="364" y="54"/>
                          </a:lnTo>
                          <a:lnTo>
                            <a:pt x="372" y="55"/>
                          </a:lnTo>
                          <a:lnTo>
                            <a:pt x="379" y="60"/>
                          </a:lnTo>
                          <a:lnTo>
                            <a:pt x="384" y="64"/>
                          </a:lnTo>
                          <a:lnTo>
                            <a:pt x="389" y="70"/>
                          </a:lnTo>
                          <a:lnTo>
                            <a:pt x="392" y="76"/>
                          </a:lnTo>
                          <a:lnTo>
                            <a:pt x="395" y="83"/>
                          </a:lnTo>
                          <a:lnTo>
                            <a:pt x="396" y="89"/>
                          </a:lnTo>
                          <a:lnTo>
                            <a:pt x="396" y="96"/>
                          </a:lnTo>
                          <a:lnTo>
                            <a:pt x="394" y="104"/>
                          </a:lnTo>
                          <a:lnTo>
                            <a:pt x="391" y="110"/>
                          </a:lnTo>
                          <a:lnTo>
                            <a:pt x="387" y="116"/>
                          </a:lnTo>
                          <a:lnTo>
                            <a:pt x="381" y="122"/>
                          </a:lnTo>
                          <a:lnTo>
                            <a:pt x="375" y="127"/>
                          </a:lnTo>
                          <a:lnTo>
                            <a:pt x="367" y="132"/>
                          </a:lnTo>
                          <a:lnTo>
                            <a:pt x="346" y="136"/>
                          </a:lnTo>
                          <a:lnTo>
                            <a:pt x="325" y="138"/>
                          </a:lnTo>
                          <a:lnTo>
                            <a:pt x="303" y="138"/>
                          </a:lnTo>
                          <a:lnTo>
                            <a:pt x="282" y="138"/>
                          </a:lnTo>
                          <a:lnTo>
                            <a:pt x="258" y="136"/>
                          </a:lnTo>
                          <a:lnTo>
                            <a:pt x="236" y="132"/>
                          </a:lnTo>
                          <a:lnTo>
                            <a:pt x="213" y="127"/>
                          </a:lnTo>
                          <a:lnTo>
                            <a:pt x="190" y="122"/>
                          </a:lnTo>
                          <a:lnTo>
                            <a:pt x="166" y="115"/>
                          </a:lnTo>
                          <a:lnTo>
                            <a:pt x="143" y="107"/>
                          </a:lnTo>
                          <a:lnTo>
                            <a:pt x="121" y="99"/>
                          </a:lnTo>
                          <a:lnTo>
                            <a:pt x="99" y="92"/>
                          </a:lnTo>
                          <a:lnTo>
                            <a:pt x="77" y="83"/>
                          </a:lnTo>
                          <a:lnTo>
                            <a:pt x="58" y="74"/>
                          </a:lnTo>
                          <a:lnTo>
                            <a:pt x="38" y="66"/>
                          </a:lnTo>
                          <a:lnTo>
                            <a:pt x="21" y="59"/>
                          </a:lnTo>
                          <a:lnTo>
                            <a:pt x="15" y="54"/>
                          </a:lnTo>
                          <a:lnTo>
                            <a:pt x="9" y="50"/>
                          </a:lnTo>
                          <a:lnTo>
                            <a:pt x="5" y="45"/>
                          </a:lnTo>
                          <a:lnTo>
                            <a:pt x="3" y="40"/>
                          </a:lnTo>
                          <a:lnTo>
                            <a:pt x="0" y="35"/>
                          </a:lnTo>
                          <a:lnTo>
                            <a:pt x="0" y="29"/>
                          </a:lnTo>
                          <a:lnTo>
                            <a:pt x="0" y="24"/>
                          </a:lnTo>
                          <a:lnTo>
                            <a:pt x="3" y="20"/>
                          </a:lnTo>
                          <a:lnTo>
                            <a:pt x="4" y="15"/>
                          </a:lnTo>
                          <a:lnTo>
                            <a:pt x="6" y="10"/>
                          </a:lnTo>
                          <a:lnTo>
                            <a:pt x="10" y="6"/>
                          </a:lnTo>
                          <a:lnTo>
                            <a:pt x="15" y="4"/>
                          </a:lnTo>
                          <a:lnTo>
                            <a:pt x="20" y="1"/>
                          </a:lnTo>
                          <a:lnTo>
                            <a:pt x="27" y="0"/>
                          </a:lnTo>
                          <a:lnTo>
                            <a:pt x="33" y="0"/>
                          </a:lnTo>
                          <a:lnTo>
                            <a:pt x="42" y="2"/>
                          </a:lnTo>
                          <a:lnTo>
                            <a:pt x="42" y="2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" name="Google Shape;398;p4">
                      <a:extLst>
                        <a:ext uri="{FF2B5EF4-FFF2-40B4-BE49-F238E27FC236}">
                          <a16:creationId xmlns:a16="http://schemas.microsoft.com/office/drawing/2014/main" id="{D2AD9259-1490-55A8-B878-6084432F02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7" y="2992"/>
                      <a:ext cx="86" cy="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3" h="143" extrusionOk="0">
                          <a:moveTo>
                            <a:pt x="50" y="5"/>
                          </a:moveTo>
                          <a:lnTo>
                            <a:pt x="72" y="16"/>
                          </a:lnTo>
                          <a:lnTo>
                            <a:pt x="91" y="27"/>
                          </a:lnTo>
                          <a:lnTo>
                            <a:pt x="110" y="35"/>
                          </a:lnTo>
                          <a:lnTo>
                            <a:pt x="124" y="42"/>
                          </a:lnTo>
                          <a:lnTo>
                            <a:pt x="137" y="48"/>
                          </a:lnTo>
                          <a:lnTo>
                            <a:pt x="149" y="53"/>
                          </a:lnTo>
                          <a:lnTo>
                            <a:pt x="160" y="57"/>
                          </a:lnTo>
                          <a:lnTo>
                            <a:pt x="171" y="59"/>
                          </a:lnTo>
                          <a:lnTo>
                            <a:pt x="181" y="61"/>
                          </a:lnTo>
                          <a:lnTo>
                            <a:pt x="192" y="63"/>
                          </a:lnTo>
                          <a:lnTo>
                            <a:pt x="204" y="63"/>
                          </a:lnTo>
                          <a:lnTo>
                            <a:pt x="220" y="63"/>
                          </a:lnTo>
                          <a:lnTo>
                            <a:pt x="236" y="63"/>
                          </a:lnTo>
                          <a:lnTo>
                            <a:pt x="254" y="63"/>
                          </a:lnTo>
                          <a:lnTo>
                            <a:pt x="276" y="61"/>
                          </a:lnTo>
                          <a:lnTo>
                            <a:pt x="303" y="61"/>
                          </a:lnTo>
                          <a:lnTo>
                            <a:pt x="310" y="61"/>
                          </a:lnTo>
                          <a:lnTo>
                            <a:pt x="319" y="64"/>
                          </a:lnTo>
                          <a:lnTo>
                            <a:pt x="326" y="68"/>
                          </a:lnTo>
                          <a:lnTo>
                            <a:pt x="332" y="72"/>
                          </a:lnTo>
                          <a:lnTo>
                            <a:pt x="336" y="77"/>
                          </a:lnTo>
                          <a:lnTo>
                            <a:pt x="341" y="83"/>
                          </a:lnTo>
                          <a:lnTo>
                            <a:pt x="342" y="90"/>
                          </a:lnTo>
                          <a:lnTo>
                            <a:pt x="343" y="97"/>
                          </a:lnTo>
                          <a:lnTo>
                            <a:pt x="343" y="103"/>
                          </a:lnTo>
                          <a:lnTo>
                            <a:pt x="342" y="110"/>
                          </a:lnTo>
                          <a:lnTo>
                            <a:pt x="338" y="116"/>
                          </a:lnTo>
                          <a:lnTo>
                            <a:pt x="336" y="124"/>
                          </a:lnTo>
                          <a:lnTo>
                            <a:pt x="330" y="129"/>
                          </a:lnTo>
                          <a:lnTo>
                            <a:pt x="325" y="133"/>
                          </a:lnTo>
                          <a:lnTo>
                            <a:pt x="316" y="136"/>
                          </a:lnTo>
                          <a:lnTo>
                            <a:pt x="309" y="138"/>
                          </a:lnTo>
                          <a:lnTo>
                            <a:pt x="284" y="141"/>
                          </a:lnTo>
                          <a:lnTo>
                            <a:pt x="262" y="142"/>
                          </a:lnTo>
                          <a:lnTo>
                            <a:pt x="242" y="142"/>
                          </a:lnTo>
                          <a:lnTo>
                            <a:pt x="223" y="143"/>
                          </a:lnTo>
                          <a:lnTo>
                            <a:pt x="204" y="142"/>
                          </a:lnTo>
                          <a:lnTo>
                            <a:pt x="187" y="140"/>
                          </a:lnTo>
                          <a:lnTo>
                            <a:pt x="170" y="137"/>
                          </a:lnTo>
                          <a:lnTo>
                            <a:pt x="154" y="133"/>
                          </a:lnTo>
                          <a:lnTo>
                            <a:pt x="138" y="129"/>
                          </a:lnTo>
                          <a:lnTo>
                            <a:pt x="121" y="123"/>
                          </a:lnTo>
                          <a:lnTo>
                            <a:pt x="105" y="114"/>
                          </a:lnTo>
                          <a:lnTo>
                            <a:pt x="88" y="107"/>
                          </a:lnTo>
                          <a:lnTo>
                            <a:pt x="71" y="96"/>
                          </a:lnTo>
                          <a:lnTo>
                            <a:pt x="54" y="86"/>
                          </a:lnTo>
                          <a:lnTo>
                            <a:pt x="35" y="74"/>
                          </a:lnTo>
                          <a:lnTo>
                            <a:pt x="17" y="61"/>
                          </a:lnTo>
                          <a:lnTo>
                            <a:pt x="10" y="55"/>
                          </a:lnTo>
                          <a:lnTo>
                            <a:pt x="6" y="51"/>
                          </a:lnTo>
                          <a:lnTo>
                            <a:pt x="2" y="44"/>
                          </a:lnTo>
                          <a:lnTo>
                            <a:pt x="1" y="38"/>
                          </a:lnTo>
                          <a:lnTo>
                            <a:pt x="0" y="32"/>
                          </a:lnTo>
                          <a:lnTo>
                            <a:pt x="1" y="27"/>
                          </a:lnTo>
                          <a:lnTo>
                            <a:pt x="2" y="20"/>
                          </a:lnTo>
                          <a:lnTo>
                            <a:pt x="6" y="16"/>
                          </a:lnTo>
                          <a:lnTo>
                            <a:pt x="8" y="10"/>
                          </a:lnTo>
                          <a:lnTo>
                            <a:pt x="13" y="7"/>
                          </a:lnTo>
                          <a:lnTo>
                            <a:pt x="17" y="3"/>
                          </a:lnTo>
                          <a:lnTo>
                            <a:pt x="23" y="2"/>
                          </a:lnTo>
                          <a:lnTo>
                            <a:pt x="29" y="0"/>
                          </a:lnTo>
                          <a:lnTo>
                            <a:pt x="35" y="0"/>
                          </a:lnTo>
                          <a:lnTo>
                            <a:pt x="43" y="2"/>
                          </a:lnTo>
                          <a:lnTo>
                            <a:pt x="50" y="5"/>
                          </a:lnTo>
                          <a:lnTo>
                            <a:pt x="50" y="5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" name="Google Shape;399;p4">
                      <a:extLst>
                        <a:ext uri="{FF2B5EF4-FFF2-40B4-BE49-F238E27FC236}">
                          <a16:creationId xmlns:a16="http://schemas.microsoft.com/office/drawing/2014/main" id="{D422A333-1423-9BC0-27AD-EA492A710A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11" y="3030"/>
                      <a:ext cx="66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" h="101" extrusionOk="0">
                          <a:moveTo>
                            <a:pt x="40" y="1"/>
                          </a:moveTo>
                          <a:lnTo>
                            <a:pt x="52" y="2"/>
                          </a:lnTo>
                          <a:lnTo>
                            <a:pt x="64" y="6"/>
                          </a:lnTo>
                          <a:lnTo>
                            <a:pt x="75" y="8"/>
                          </a:lnTo>
                          <a:lnTo>
                            <a:pt x="89" y="11"/>
                          </a:lnTo>
                          <a:lnTo>
                            <a:pt x="100" y="13"/>
                          </a:lnTo>
                          <a:lnTo>
                            <a:pt x="112" y="15"/>
                          </a:lnTo>
                          <a:lnTo>
                            <a:pt x="123" y="18"/>
                          </a:lnTo>
                          <a:lnTo>
                            <a:pt x="135" y="20"/>
                          </a:lnTo>
                          <a:lnTo>
                            <a:pt x="146" y="22"/>
                          </a:lnTo>
                          <a:lnTo>
                            <a:pt x="159" y="24"/>
                          </a:lnTo>
                          <a:lnTo>
                            <a:pt x="169" y="25"/>
                          </a:lnTo>
                          <a:lnTo>
                            <a:pt x="182" y="28"/>
                          </a:lnTo>
                          <a:lnTo>
                            <a:pt x="195" y="28"/>
                          </a:lnTo>
                          <a:lnTo>
                            <a:pt x="207" y="29"/>
                          </a:lnTo>
                          <a:lnTo>
                            <a:pt x="220" y="30"/>
                          </a:lnTo>
                          <a:lnTo>
                            <a:pt x="233" y="30"/>
                          </a:lnTo>
                          <a:lnTo>
                            <a:pt x="240" y="30"/>
                          </a:lnTo>
                          <a:lnTo>
                            <a:pt x="246" y="34"/>
                          </a:lnTo>
                          <a:lnTo>
                            <a:pt x="253" y="36"/>
                          </a:lnTo>
                          <a:lnTo>
                            <a:pt x="257" y="41"/>
                          </a:lnTo>
                          <a:lnTo>
                            <a:pt x="260" y="46"/>
                          </a:lnTo>
                          <a:lnTo>
                            <a:pt x="264" y="52"/>
                          </a:lnTo>
                          <a:lnTo>
                            <a:pt x="265" y="58"/>
                          </a:lnTo>
                          <a:lnTo>
                            <a:pt x="265" y="65"/>
                          </a:lnTo>
                          <a:lnTo>
                            <a:pt x="265" y="72"/>
                          </a:lnTo>
                          <a:lnTo>
                            <a:pt x="264" y="78"/>
                          </a:lnTo>
                          <a:lnTo>
                            <a:pt x="260" y="84"/>
                          </a:lnTo>
                          <a:lnTo>
                            <a:pt x="257" y="89"/>
                          </a:lnTo>
                          <a:lnTo>
                            <a:pt x="253" y="94"/>
                          </a:lnTo>
                          <a:lnTo>
                            <a:pt x="246" y="97"/>
                          </a:lnTo>
                          <a:lnTo>
                            <a:pt x="240" y="100"/>
                          </a:lnTo>
                          <a:lnTo>
                            <a:pt x="233" y="101"/>
                          </a:lnTo>
                          <a:lnTo>
                            <a:pt x="218" y="100"/>
                          </a:lnTo>
                          <a:lnTo>
                            <a:pt x="204" y="100"/>
                          </a:lnTo>
                          <a:lnTo>
                            <a:pt x="190" y="98"/>
                          </a:lnTo>
                          <a:lnTo>
                            <a:pt x="177" y="98"/>
                          </a:lnTo>
                          <a:lnTo>
                            <a:pt x="163" y="96"/>
                          </a:lnTo>
                          <a:lnTo>
                            <a:pt x="151" y="95"/>
                          </a:lnTo>
                          <a:lnTo>
                            <a:pt x="139" y="92"/>
                          </a:lnTo>
                          <a:lnTo>
                            <a:pt x="126" y="90"/>
                          </a:lnTo>
                          <a:lnTo>
                            <a:pt x="113" y="87"/>
                          </a:lnTo>
                          <a:lnTo>
                            <a:pt x="100" y="85"/>
                          </a:lnTo>
                          <a:lnTo>
                            <a:pt x="86" y="81"/>
                          </a:lnTo>
                          <a:lnTo>
                            <a:pt x="74" y="79"/>
                          </a:lnTo>
                          <a:lnTo>
                            <a:pt x="62" y="74"/>
                          </a:lnTo>
                          <a:lnTo>
                            <a:pt x="50" y="72"/>
                          </a:lnTo>
                          <a:lnTo>
                            <a:pt x="36" y="67"/>
                          </a:lnTo>
                          <a:lnTo>
                            <a:pt x="24" y="63"/>
                          </a:lnTo>
                          <a:lnTo>
                            <a:pt x="17" y="61"/>
                          </a:lnTo>
                          <a:lnTo>
                            <a:pt x="11" y="56"/>
                          </a:lnTo>
                          <a:lnTo>
                            <a:pt x="6" y="51"/>
                          </a:lnTo>
                          <a:lnTo>
                            <a:pt x="3" y="47"/>
                          </a:lnTo>
                          <a:lnTo>
                            <a:pt x="1" y="41"/>
                          </a:lnTo>
                          <a:lnTo>
                            <a:pt x="0" y="35"/>
                          </a:lnTo>
                          <a:lnTo>
                            <a:pt x="0" y="30"/>
                          </a:lnTo>
                          <a:lnTo>
                            <a:pt x="1" y="24"/>
                          </a:lnTo>
                          <a:lnTo>
                            <a:pt x="2" y="18"/>
                          </a:lnTo>
                          <a:lnTo>
                            <a:pt x="5" y="13"/>
                          </a:lnTo>
                          <a:lnTo>
                            <a:pt x="10" y="8"/>
                          </a:lnTo>
                          <a:lnTo>
                            <a:pt x="13" y="6"/>
                          </a:lnTo>
                          <a:lnTo>
                            <a:pt x="18" y="2"/>
                          </a:lnTo>
                          <a:lnTo>
                            <a:pt x="25" y="0"/>
                          </a:lnTo>
                          <a:lnTo>
                            <a:pt x="33" y="0"/>
                          </a:lnTo>
                          <a:lnTo>
                            <a:pt x="40" y="1"/>
                          </a:lnTo>
                          <a:lnTo>
                            <a:pt x="40" y="1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" name="Google Shape;400;p4">
                      <a:extLst>
                        <a:ext uri="{FF2B5EF4-FFF2-40B4-BE49-F238E27FC236}">
                          <a16:creationId xmlns:a16="http://schemas.microsoft.com/office/drawing/2014/main" id="{7BD452AA-79AE-9C6B-0E8D-BD8EC71B1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4" y="3056"/>
                      <a:ext cx="41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5" h="170" extrusionOk="0">
                          <a:moveTo>
                            <a:pt x="68" y="25"/>
                          </a:moveTo>
                          <a:lnTo>
                            <a:pt x="69" y="30"/>
                          </a:lnTo>
                          <a:lnTo>
                            <a:pt x="72" y="35"/>
                          </a:lnTo>
                          <a:lnTo>
                            <a:pt x="74" y="40"/>
                          </a:lnTo>
                          <a:lnTo>
                            <a:pt x="78" y="45"/>
                          </a:lnTo>
                          <a:lnTo>
                            <a:pt x="80" y="47"/>
                          </a:lnTo>
                          <a:lnTo>
                            <a:pt x="85" y="51"/>
                          </a:lnTo>
                          <a:lnTo>
                            <a:pt x="89" y="53"/>
                          </a:lnTo>
                          <a:lnTo>
                            <a:pt x="95" y="56"/>
                          </a:lnTo>
                          <a:lnTo>
                            <a:pt x="99" y="58"/>
                          </a:lnTo>
                          <a:lnTo>
                            <a:pt x="103" y="61"/>
                          </a:lnTo>
                          <a:lnTo>
                            <a:pt x="110" y="62"/>
                          </a:lnTo>
                          <a:lnTo>
                            <a:pt x="114" y="64"/>
                          </a:lnTo>
                          <a:lnTo>
                            <a:pt x="121" y="67"/>
                          </a:lnTo>
                          <a:lnTo>
                            <a:pt x="127" y="69"/>
                          </a:lnTo>
                          <a:lnTo>
                            <a:pt x="133" y="72"/>
                          </a:lnTo>
                          <a:lnTo>
                            <a:pt x="139" y="75"/>
                          </a:lnTo>
                          <a:lnTo>
                            <a:pt x="147" y="81"/>
                          </a:lnTo>
                          <a:lnTo>
                            <a:pt x="155" y="90"/>
                          </a:lnTo>
                          <a:lnTo>
                            <a:pt x="161" y="97"/>
                          </a:lnTo>
                          <a:lnTo>
                            <a:pt x="163" y="107"/>
                          </a:lnTo>
                          <a:lnTo>
                            <a:pt x="165" y="117"/>
                          </a:lnTo>
                          <a:lnTo>
                            <a:pt x="163" y="125"/>
                          </a:lnTo>
                          <a:lnTo>
                            <a:pt x="161" y="135"/>
                          </a:lnTo>
                          <a:lnTo>
                            <a:pt x="157" y="145"/>
                          </a:lnTo>
                          <a:lnTo>
                            <a:pt x="151" y="152"/>
                          </a:lnTo>
                          <a:lnTo>
                            <a:pt x="145" y="158"/>
                          </a:lnTo>
                          <a:lnTo>
                            <a:pt x="136" y="164"/>
                          </a:lnTo>
                          <a:lnTo>
                            <a:pt x="129" y="169"/>
                          </a:lnTo>
                          <a:lnTo>
                            <a:pt x="119" y="170"/>
                          </a:lnTo>
                          <a:lnTo>
                            <a:pt x="110" y="170"/>
                          </a:lnTo>
                          <a:lnTo>
                            <a:pt x="99" y="169"/>
                          </a:lnTo>
                          <a:lnTo>
                            <a:pt x="89" y="164"/>
                          </a:lnTo>
                          <a:lnTo>
                            <a:pt x="79" y="158"/>
                          </a:lnTo>
                          <a:lnTo>
                            <a:pt x="71" y="153"/>
                          </a:lnTo>
                          <a:lnTo>
                            <a:pt x="62" y="147"/>
                          </a:lnTo>
                          <a:lnTo>
                            <a:pt x="56" y="141"/>
                          </a:lnTo>
                          <a:lnTo>
                            <a:pt x="49" y="134"/>
                          </a:lnTo>
                          <a:lnTo>
                            <a:pt x="42" y="128"/>
                          </a:lnTo>
                          <a:lnTo>
                            <a:pt x="38" y="119"/>
                          </a:lnTo>
                          <a:lnTo>
                            <a:pt x="33" y="113"/>
                          </a:lnTo>
                          <a:lnTo>
                            <a:pt x="27" y="105"/>
                          </a:lnTo>
                          <a:lnTo>
                            <a:pt x="23" y="96"/>
                          </a:lnTo>
                          <a:lnTo>
                            <a:pt x="18" y="87"/>
                          </a:lnTo>
                          <a:lnTo>
                            <a:pt x="16" y="79"/>
                          </a:lnTo>
                          <a:lnTo>
                            <a:pt x="11" y="69"/>
                          </a:lnTo>
                          <a:lnTo>
                            <a:pt x="8" y="61"/>
                          </a:lnTo>
                          <a:lnTo>
                            <a:pt x="5" y="51"/>
                          </a:lnTo>
                          <a:lnTo>
                            <a:pt x="2" y="42"/>
                          </a:lnTo>
                          <a:lnTo>
                            <a:pt x="0" y="34"/>
                          </a:lnTo>
                          <a:lnTo>
                            <a:pt x="1" y="26"/>
                          </a:lnTo>
                          <a:lnTo>
                            <a:pt x="2" y="20"/>
                          </a:lnTo>
                          <a:lnTo>
                            <a:pt x="6" y="14"/>
                          </a:lnTo>
                          <a:lnTo>
                            <a:pt x="11" y="9"/>
                          </a:lnTo>
                          <a:lnTo>
                            <a:pt x="16" y="6"/>
                          </a:lnTo>
                          <a:lnTo>
                            <a:pt x="22" y="2"/>
                          </a:lnTo>
                          <a:lnTo>
                            <a:pt x="28" y="1"/>
                          </a:lnTo>
                          <a:lnTo>
                            <a:pt x="34" y="0"/>
                          </a:lnTo>
                          <a:lnTo>
                            <a:pt x="40" y="0"/>
                          </a:lnTo>
                          <a:lnTo>
                            <a:pt x="46" y="1"/>
                          </a:lnTo>
                          <a:lnTo>
                            <a:pt x="52" y="3"/>
                          </a:lnTo>
                          <a:lnTo>
                            <a:pt x="57" y="6"/>
                          </a:lnTo>
                          <a:lnTo>
                            <a:pt x="62" y="11"/>
                          </a:lnTo>
                          <a:lnTo>
                            <a:pt x="66" y="17"/>
                          </a:lnTo>
                          <a:lnTo>
                            <a:pt x="68" y="25"/>
                          </a:lnTo>
                          <a:lnTo>
                            <a:pt x="68" y="25"/>
                          </a:lnTo>
                          <a:close/>
                        </a:path>
                      </a:pathLst>
                    </a:custGeom>
                    <a:solidFill>
                      <a:srgbClr val="FF1A5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0" name="Google Shape;401;p4">
                      <a:extLst>
                        <a:ext uri="{FF2B5EF4-FFF2-40B4-BE49-F238E27FC236}">
                          <a16:creationId xmlns:a16="http://schemas.microsoft.com/office/drawing/2014/main" id="{08C0D75B-D3DE-0A47-B742-C70384A01D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3" y="2866"/>
                      <a:ext cx="36" cy="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" h="356" extrusionOk="0">
                          <a:moveTo>
                            <a:pt x="141" y="33"/>
                          </a:moveTo>
                          <a:lnTo>
                            <a:pt x="143" y="46"/>
                          </a:lnTo>
                          <a:lnTo>
                            <a:pt x="143" y="62"/>
                          </a:lnTo>
                          <a:lnTo>
                            <a:pt x="143" y="79"/>
                          </a:lnTo>
                          <a:lnTo>
                            <a:pt x="141" y="100"/>
                          </a:lnTo>
                          <a:lnTo>
                            <a:pt x="139" y="120"/>
                          </a:lnTo>
                          <a:lnTo>
                            <a:pt x="138" y="142"/>
                          </a:lnTo>
                          <a:lnTo>
                            <a:pt x="134" y="163"/>
                          </a:lnTo>
                          <a:lnTo>
                            <a:pt x="132" y="185"/>
                          </a:lnTo>
                          <a:lnTo>
                            <a:pt x="127" y="207"/>
                          </a:lnTo>
                          <a:lnTo>
                            <a:pt x="123" y="229"/>
                          </a:lnTo>
                          <a:lnTo>
                            <a:pt x="118" y="250"/>
                          </a:lnTo>
                          <a:lnTo>
                            <a:pt x="113" y="271"/>
                          </a:lnTo>
                          <a:lnTo>
                            <a:pt x="107" y="289"/>
                          </a:lnTo>
                          <a:lnTo>
                            <a:pt x="102" y="305"/>
                          </a:lnTo>
                          <a:lnTo>
                            <a:pt x="96" y="320"/>
                          </a:lnTo>
                          <a:lnTo>
                            <a:pt x="92" y="332"/>
                          </a:lnTo>
                          <a:lnTo>
                            <a:pt x="84" y="340"/>
                          </a:lnTo>
                          <a:lnTo>
                            <a:pt x="77" y="347"/>
                          </a:lnTo>
                          <a:lnTo>
                            <a:pt x="68" y="351"/>
                          </a:lnTo>
                          <a:lnTo>
                            <a:pt x="59" y="356"/>
                          </a:lnTo>
                          <a:lnTo>
                            <a:pt x="51" y="356"/>
                          </a:lnTo>
                          <a:lnTo>
                            <a:pt x="42" y="356"/>
                          </a:lnTo>
                          <a:lnTo>
                            <a:pt x="34" y="355"/>
                          </a:lnTo>
                          <a:lnTo>
                            <a:pt x="27" y="353"/>
                          </a:lnTo>
                          <a:lnTo>
                            <a:pt x="18" y="348"/>
                          </a:lnTo>
                          <a:lnTo>
                            <a:pt x="12" y="343"/>
                          </a:lnTo>
                          <a:lnTo>
                            <a:pt x="6" y="336"/>
                          </a:lnTo>
                          <a:lnTo>
                            <a:pt x="2" y="328"/>
                          </a:lnTo>
                          <a:lnTo>
                            <a:pt x="0" y="318"/>
                          </a:lnTo>
                          <a:lnTo>
                            <a:pt x="0" y="310"/>
                          </a:lnTo>
                          <a:lnTo>
                            <a:pt x="1" y="299"/>
                          </a:lnTo>
                          <a:lnTo>
                            <a:pt x="6" y="289"/>
                          </a:lnTo>
                          <a:lnTo>
                            <a:pt x="11" y="273"/>
                          </a:lnTo>
                          <a:lnTo>
                            <a:pt x="16" y="259"/>
                          </a:lnTo>
                          <a:lnTo>
                            <a:pt x="22" y="244"/>
                          </a:lnTo>
                          <a:lnTo>
                            <a:pt x="27" y="228"/>
                          </a:lnTo>
                          <a:lnTo>
                            <a:pt x="31" y="212"/>
                          </a:lnTo>
                          <a:lnTo>
                            <a:pt x="36" y="196"/>
                          </a:lnTo>
                          <a:lnTo>
                            <a:pt x="41" y="182"/>
                          </a:lnTo>
                          <a:lnTo>
                            <a:pt x="47" y="166"/>
                          </a:lnTo>
                          <a:lnTo>
                            <a:pt x="50" y="149"/>
                          </a:lnTo>
                          <a:lnTo>
                            <a:pt x="55" y="133"/>
                          </a:lnTo>
                          <a:lnTo>
                            <a:pt x="58" y="117"/>
                          </a:lnTo>
                          <a:lnTo>
                            <a:pt x="61" y="101"/>
                          </a:lnTo>
                          <a:lnTo>
                            <a:pt x="63" y="85"/>
                          </a:lnTo>
                          <a:lnTo>
                            <a:pt x="66" y="71"/>
                          </a:lnTo>
                          <a:lnTo>
                            <a:pt x="67" y="55"/>
                          </a:lnTo>
                          <a:lnTo>
                            <a:pt x="69" y="40"/>
                          </a:lnTo>
                          <a:lnTo>
                            <a:pt x="69" y="30"/>
                          </a:lnTo>
                          <a:lnTo>
                            <a:pt x="72" y="23"/>
                          </a:lnTo>
                          <a:lnTo>
                            <a:pt x="74" y="16"/>
                          </a:lnTo>
                          <a:lnTo>
                            <a:pt x="79" y="11"/>
                          </a:lnTo>
                          <a:lnTo>
                            <a:pt x="83" y="6"/>
                          </a:lnTo>
                          <a:lnTo>
                            <a:pt x="89" y="4"/>
                          </a:lnTo>
                          <a:lnTo>
                            <a:pt x="95" y="1"/>
                          </a:lnTo>
                          <a:lnTo>
                            <a:pt x="102" y="0"/>
                          </a:lnTo>
                          <a:lnTo>
                            <a:pt x="108" y="0"/>
                          </a:lnTo>
                          <a:lnTo>
                            <a:pt x="116" y="1"/>
                          </a:lnTo>
                          <a:lnTo>
                            <a:pt x="121" y="4"/>
                          </a:lnTo>
                          <a:lnTo>
                            <a:pt x="127" y="7"/>
                          </a:lnTo>
                          <a:lnTo>
                            <a:pt x="132" y="11"/>
                          </a:lnTo>
                          <a:lnTo>
                            <a:pt x="135" y="17"/>
                          </a:lnTo>
                          <a:lnTo>
                            <a:pt x="139" y="24"/>
                          </a:lnTo>
                          <a:lnTo>
                            <a:pt x="141" y="33"/>
                          </a:lnTo>
                          <a:lnTo>
                            <a:pt x="141" y="33"/>
                          </a:lnTo>
                          <a:close/>
                        </a:path>
                      </a:pathLst>
                    </a:custGeom>
                    <a:solidFill>
                      <a:srgbClr val="FF1A5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1" name="Google Shape;402;p4">
                      <a:extLst>
                        <a:ext uri="{FF2B5EF4-FFF2-40B4-BE49-F238E27FC236}">
                          <a16:creationId xmlns:a16="http://schemas.microsoft.com/office/drawing/2014/main" id="{33E91C47-E7A8-1E0F-1DDF-2127826EC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0" y="2986"/>
                      <a:ext cx="55" cy="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" h="86" extrusionOk="0">
                          <a:moveTo>
                            <a:pt x="29" y="0"/>
                          </a:moveTo>
                          <a:lnTo>
                            <a:pt x="39" y="0"/>
                          </a:lnTo>
                          <a:lnTo>
                            <a:pt x="49" y="1"/>
                          </a:lnTo>
                          <a:lnTo>
                            <a:pt x="60" y="2"/>
                          </a:lnTo>
                          <a:lnTo>
                            <a:pt x="70" y="3"/>
                          </a:lnTo>
                          <a:lnTo>
                            <a:pt x="79" y="6"/>
                          </a:lnTo>
                          <a:lnTo>
                            <a:pt x="89" y="8"/>
                          </a:lnTo>
                          <a:lnTo>
                            <a:pt x="99" y="11"/>
                          </a:lnTo>
                          <a:lnTo>
                            <a:pt x="109" y="13"/>
                          </a:lnTo>
                          <a:lnTo>
                            <a:pt x="118" y="16"/>
                          </a:lnTo>
                          <a:lnTo>
                            <a:pt x="128" y="18"/>
                          </a:lnTo>
                          <a:lnTo>
                            <a:pt x="138" y="21"/>
                          </a:lnTo>
                          <a:lnTo>
                            <a:pt x="148" y="22"/>
                          </a:lnTo>
                          <a:lnTo>
                            <a:pt x="158" y="24"/>
                          </a:lnTo>
                          <a:lnTo>
                            <a:pt x="168" y="25"/>
                          </a:lnTo>
                          <a:lnTo>
                            <a:pt x="178" y="27"/>
                          </a:lnTo>
                          <a:lnTo>
                            <a:pt x="189" y="27"/>
                          </a:lnTo>
                          <a:lnTo>
                            <a:pt x="195" y="27"/>
                          </a:lnTo>
                          <a:lnTo>
                            <a:pt x="201" y="29"/>
                          </a:lnTo>
                          <a:lnTo>
                            <a:pt x="206" y="32"/>
                          </a:lnTo>
                          <a:lnTo>
                            <a:pt x="211" y="36"/>
                          </a:lnTo>
                          <a:lnTo>
                            <a:pt x="214" y="40"/>
                          </a:lnTo>
                          <a:lnTo>
                            <a:pt x="216" y="45"/>
                          </a:lnTo>
                          <a:lnTo>
                            <a:pt x="219" y="50"/>
                          </a:lnTo>
                          <a:lnTo>
                            <a:pt x="219" y="56"/>
                          </a:lnTo>
                          <a:lnTo>
                            <a:pt x="219" y="62"/>
                          </a:lnTo>
                          <a:lnTo>
                            <a:pt x="216" y="67"/>
                          </a:lnTo>
                          <a:lnTo>
                            <a:pt x="214" y="72"/>
                          </a:lnTo>
                          <a:lnTo>
                            <a:pt x="211" y="77"/>
                          </a:lnTo>
                          <a:lnTo>
                            <a:pt x="206" y="80"/>
                          </a:lnTo>
                          <a:lnTo>
                            <a:pt x="201" y="84"/>
                          </a:lnTo>
                          <a:lnTo>
                            <a:pt x="195" y="85"/>
                          </a:lnTo>
                          <a:lnTo>
                            <a:pt x="189" y="86"/>
                          </a:lnTo>
                          <a:lnTo>
                            <a:pt x="178" y="86"/>
                          </a:lnTo>
                          <a:lnTo>
                            <a:pt x="167" y="85"/>
                          </a:lnTo>
                          <a:lnTo>
                            <a:pt x="158" y="84"/>
                          </a:lnTo>
                          <a:lnTo>
                            <a:pt x="148" y="83"/>
                          </a:lnTo>
                          <a:lnTo>
                            <a:pt x="137" y="80"/>
                          </a:lnTo>
                          <a:lnTo>
                            <a:pt x="127" y="78"/>
                          </a:lnTo>
                          <a:lnTo>
                            <a:pt x="117" y="76"/>
                          </a:lnTo>
                          <a:lnTo>
                            <a:pt x="107" y="74"/>
                          </a:lnTo>
                          <a:lnTo>
                            <a:pt x="98" y="71"/>
                          </a:lnTo>
                          <a:lnTo>
                            <a:pt x="87" y="68"/>
                          </a:lnTo>
                          <a:lnTo>
                            <a:pt x="77" y="65"/>
                          </a:lnTo>
                          <a:lnTo>
                            <a:pt x="67" y="63"/>
                          </a:lnTo>
                          <a:lnTo>
                            <a:pt x="57" y="60"/>
                          </a:lnTo>
                          <a:lnTo>
                            <a:pt x="46" y="57"/>
                          </a:lnTo>
                          <a:lnTo>
                            <a:pt x="37" y="55"/>
                          </a:lnTo>
                          <a:lnTo>
                            <a:pt x="27" y="54"/>
                          </a:lnTo>
                          <a:lnTo>
                            <a:pt x="20" y="52"/>
                          </a:lnTo>
                          <a:lnTo>
                            <a:pt x="13" y="50"/>
                          </a:lnTo>
                          <a:lnTo>
                            <a:pt x="9" y="47"/>
                          </a:lnTo>
                          <a:lnTo>
                            <a:pt x="6" y="44"/>
                          </a:lnTo>
                          <a:lnTo>
                            <a:pt x="2" y="39"/>
                          </a:lnTo>
                          <a:lnTo>
                            <a:pt x="1" y="34"/>
                          </a:lnTo>
                          <a:lnTo>
                            <a:pt x="0" y="30"/>
                          </a:lnTo>
                          <a:lnTo>
                            <a:pt x="0" y="25"/>
                          </a:lnTo>
                          <a:lnTo>
                            <a:pt x="0" y="21"/>
                          </a:lnTo>
                          <a:lnTo>
                            <a:pt x="2" y="16"/>
                          </a:lnTo>
                          <a:lnTo>
                            <a:pt x="5" y="11"/>
                          </a:lnTo>
                          <a:lnTo>
                            <a:pt x="9" y="8"/>
                          </a:lnTo>
                          <a:lnTo>
                            <a:pt x="12" y="3"/>
                          </a:lnTo>
                          <a:lnTo>
                            <a:pt x="17" y="2"/>
                          </a:lnTo>
                          <a:lnTo>
                            <a:pt x="23" y="0"/>
                          </a:lnTo>
                          <a:lnTo>
                            <a:pt x="29" y="0"/>
                          </a:lnTo>
                          <a:lnTo>
                            <a:pt x="29" y="0"/>
                          </a:lnTo>
                          <a:close/>
                        </a:path>
                      </a:pathLst>
                    </a:custGeom>
                    <a:solidFill>
                      <a:srgbClr val="5ACCD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2" name="Google Shape;403;p4">
                      <a:extLst>
                        <a:ext uri="{FF2B5EF4-FFF2-40B4-BE49-F238E27FC236}">
                          <a16:creationId xmlns:a16="http://schemas.microsoft.com/office/drawing/2014/main" id="{9F6630B0-395E-BC46-16B5-6BBED6A83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38" y="3013"/>
                      <a:ext cx="52" cy="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" h="79" extrusionOk="0">
                          <a:moveTo>
                            <a:pt x="33" y="13"/>
                          </a:moveTo>
                          <a:lnTo>
                            <a:pt x="39" y="13"/>
                          </a:lnTo>
                          <a:lnTo>
                            <a:pt x="48" y="14"/>
                          </a:lnTo>
                          <a:lnTo>
                            <a:pt x="56" y="14"/>
                          </a:lnTo>
                          <a:lnTo>
                            <a:pt x="65" y="15"/>
                          </a:lnTo>
                          <a:lnTo>
                            <a:pt x="73" y="15"/>
                          </a:lnTo>
                          <a:lnTo>
                            <a:pt x="84" y="15"/>
                          </a:lnTo>
                          <a:lnTo>
                            <a:pt x="94" y="14"/>
                          </a:lnTo>
                          <a:lnTo>
                            <a:pt x="104" y="14"/>
                          </a:lnTo>
                          <a:lnTo>
                            <a:pt x="114" y="13"/>
                          </a:lnTo>
                          <a:lnTo>
                            <a:pt x="124" y="13"/>
                          </a:lnTo>
                          <a:lnTo>
                            <a:pt x="133" y="11"/>
                          </a:lnTo>
                          <a:lnTo>
                            <a:pt x="143" y="10"/>
                          </a:lnTo>
                          <a:lnTo>
                            <a:pt x="152" y="8"/>
                          </a:lnTo>
                          <a:lnTo>
                            <a:pt x="160" y="7"/>
                          </a:lnTo>
                          <a:lnTo>
                            <a:pt x="168" y="4"/>
                          </a:lnTo>
                          <a:lnTo>
                            <a:pt x="176" y="2"/>
                          </a:lnTo>
                          <a:lnTo>
                            <a:pt x="181" y="0"/>
                          </a:lnTo>
                          <a:lnTo>
                            <a:pt x="186" y="0"/>
                          </a:lnTo>
                          <a:lnTo>
                            <a:pt x="191" y="0"/>
                          </a:lnTo>
                          <a:lnTo>
                            <a:pt x="196" y="3"/>
                          </a:lnTo>
                          <a:lnTo>
                            <a:pt x="198" y="5"/>
                          </a:lnTo>
                          <a:lnTo>
                            <a:pt x="202" y="9"/>
                          </a:lnTo>
                          <a:lnTo>
                            <a:pt x="204" y="13"/>
                          </a:lnTo>
                          <a:lnTo>
                            <a:pt x="207" y="18"/>
                          </a:lnTo>
                          <a:lnTo>
                            <a:pt x="208" y="21"/>
                          </a:lnTo>
                          <a:lnTo>
                            <a:pt x="208" y="26"/>
                          </a:lnTo>
                          <a:lnTo>
                            <a:pt x="208" y="30"/>
                          </a:lnTo>
                          <a:lnTo>
                            <a:pt x="207" y="36"/>
                          </a:lnTo>
                          <a:lnTo>
                            <a:pt x="204" y="40"/>
                          </a:lnTo>
                          <a:lnTo>
                            <a:pt x="202" y="44"/>
                          </a:lnTo>
                          <a:lnTo>
                            <a:pt x="197" y="48"/>
                          </a:lnTo>
                          <a:lnTo>
                            <a:pt x="192" y="52"/>
                          </a:lnTo>
                          <a:lnTo>
                            <a:pt x="178" y="58"/>
                          </a:lnTo>
                          <a:lnTo>
                            <a:pt x="165" y="63"/>
                          </a:lnTo>
                          <a:lnTo>
                            <a:pt x="154" y="66"/>
                          </a:lnTo>
                          <a:lnTo>
                            <a:pt x="144" y="70"/>
                          </a:lnTo>
                          <a:lnTo>
                            <a:pt x="135" y="72"/>
                          </a:lnTo>
                          <a:lnTo>
                            <a:pt x="125" y="75"/>
                          </a:lnTo>
                          <a:lnTo>
                            <a:pt x="116" y="76"/>
                          </a:lnTo>
                          <a:lnTo>
                            <a:pt x="108" y="79"/>
                          </a:lnTo>
                          <a:lnTo>
                            <a:pt x="99" y="77"/>
                          </a:lnTo>
                          <a:lnTo>
                            <a:pt x="89" y="76"/>
                          </a:lnTo>
                          <a:lnTo>
                            <a:pt x="80" y="75"/>
                          </a:lnTo>
                          <a:lnTo>
                            <a:pt x="70" y="74"/>
                          </a:lnTo>
                          <a:lnTo>
                            <a:pt x="59" y="70"/>
                          </a:lnTo>
                          <a:lnTo>
                            <a:pt x="47" y="68"/>
                          </a:lnTo>
                          <a:lnTo>
                            <a:pt x="34" y="63"/>
                          </a:lnTo>
                          <a:lnTo>
                            <a:pt x="20" y="59"/>
                          </a:lnTo>
                          <a:lnTo>
                            <a:pt x="14" y="57"/>
                          </a:lnTo>
                          <a:lnTo>
                            <a:pt x="9" y="54"/>
                          </a:lnTo>
                          <a:lnTo>
                            <a:pt x="5" y="50"/>
                          </a:lnTo>
                          <a:lnTo>
                            <a:pt x="3" y="47"/>
                          </a:lnTo>
                          <a:lnTo>
                            <a:pt x="0" y="42"/>
                          </a:lnTo>
                          <a:lnTo>
                            <a:pt x="0" y="38"/>
                          </a:lnTo>
                          <a:lnTo>
                            <a:pt x="0" y="35"/>
                          </a:lnTo>
                          <a:lnTo>
                            <a:pt x="1" y="30"/>
                          </a:lnTo>
                          <a:lnTo>
                            <a:pt x="3" y="25"/>
                          </a:lnTo>
                          <a:lnTo>
                            <a:pt x="5" y="21"/>
                          </a:lnTo>
                          <a:lnTo>
                            <a:pt x="8" y="18"/>
                          </a:lnTo>
                          <a:lnTo>
                            <a:pt x="11" y="15"/>
                          </a:lnTo>
                          <a:lnTo>
                            <a:pt x="16" y="13"/>
                          </a:lnTo>
                          <a:lnTo>
                            <a:pt x="21" y="11"/>
                          </a:lnTo>
                          <a:lnTo>
                            <a:pt x="27" y="11"/>
                          </a:lnTo>
                          <a:lnTo>
                            <a:pt x="33" y="13"/>
                          </a:lnTo>
                          <a:lnTo>
                            <a:pt x="33" y="13"/>
                          </a:lnTo>
                          <a:close/>
                        </a:path>
                      </a:pathLst>
                    </a:custGeom>
                    <a:solidFill>
                      <a:srgbClr val="4DFF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" name="Google Shape;404;p4">
                      <a:extLst>
                        <a:ext uri="{FF2B5EF4-FFF2-40B4-BE49-F238E27FC236}">
                          <a16:creationId xmlns:a16="http://schemas.microsoft.com/office/drawing/2014/main" id="{7355D5FA-C7FA-B6B6-5423-F0ED8AD17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5" y="3034"/>
                      <a:ext cx="31" cy="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4" h="62" extrusionOk="0">
                          <a:moveTo>
                            <a:pt x="29" y="12"/>
                          </a:moveTo>
                          <a:lnTo>
                            <a:pt x="36" y="15"/>
                          </a:lnTo>
                          <a:lnTo>
                            <a:pt x="43" y="15"/>
                          </a:lnTo>
                          <a:lnTo>
                            <a:pt x="50" y="13"/>
                          </a:lnTo>
                          <a:lnTo>
                            <a:pt x="57" y="12"/>
                          </a:lnTo>
                          <a:lnTo>
                            <a:pt x="65" y="10"/>
                          </a:lnTo>
                          <a:lnTo>
                            <a:pt x="71" y="7"/>
                          </a:lnTo>
                          <a:lnTo>
                            <a:pt x="74" y="6"/>
                          </a:lnTo>
                          <a:lnTo>
                            <a:pt x="78" y="5"/>
                          </a:lnTo>
                          <a:lnTo>
                            <a:pt x="82" y="4"/>
                          </a:lnTo>
                          <a:lnTo>
                            <a:pt x="87" y="2"/>
                          </a:lnTo>
                          <a:lnTo>
                            <a:pt x="93" y="0"/>
                          </a:lnTo>
                          <a:lnTo>
                            <a:pt x="99" y="0"/>
                          </a:lnTo>
                          <a:lnTo>
                            <a:pt x="104" y="0"/>
                          </a:lnTo>
                          <a:lnTo>
                            <a:pt x="110" y="4"/>
                          </a:lnTo>
                          <a:lnTo>
                            <a:pt x="112" y="5"/>
                          </a:lnTo>
                          <a:lnTo>
                            <a:pt x="117" y="10"/>
                          </a:lnTo>
                          <a:lnTo>
                            <a:pt x="121" y="13"/>
                          </a:lnTo>
                          <a:lnTo>
                            <a:pt x="123" y="19"/>
                          </a:lnTo>
                          <a:lnTo>
                            <a:pt x="123" y="23"/>
                          </a:lnTo>
                          <a:lnTo>
                            <a:pt x="124" y="29"/>
                          </a:lnTo>
                          <a:lnTo>
                            <a:pt x="123" y="34"/>
                          </a:lnTo>
                          <a:lnTo>
                            <a:pt x="122" y="39"/>
                          </a:lnTo>
                          <a:lnTo>
                            <a:pt x="119" y="44"/>
                          </a:lnTo>
                          <a:lnTo>
                            <a:pt x="116" y="49"/>
                          </a:lnTo>
                          <a:lnTo>
                            <a:pt x="111" y="52"/>
                          </a:lnTo>
                          <a:lnTo>
                            <a:pt x="106" y="56"/>
                          </a:lnTo>
                          <a:lnTo>
                            <a:pt x="100" y="57"/>
                          </a:lnTo>
                          <a:lnTo>
                            <a:pt x="94" y="60"/>
                          </a:lnTo>
                          <a:lnTo>
                            <a:pt x="89" y="61"/>
                          </a:lnTo>
                          <a:lnTo>
                            <a:pt x="83" y="62"/>
                          </a:lnTo>
                          <a:lnTo>
                            <a:pt x="78" y="62"/>
                          </a:lnTo>
                          <a:lnTo>
                            <a:pt x="72" y="62"/>
                          </a:lnTo>
                          <a:lnTo>
                            <a:pt x="67" y="62"/>
                          </a:lnTo>
                          <a:lnTo>
                            <a:pt x="62" y="62"/>
                          </a:lnTo>
                          <a:lnTo>
                            <a:pt x="56" y="62"/>
                          </a:lnTo>
                          <a:lnTo>
                            <a:pt x="50" y="61"/>
                          </a:lnTo>
                          <a:lnTo>
                            <a:pt x="45" y="61"/>
                          </a:lnTo>
                          <a:lnTo>
                            <a:pt x="39" y="60"/>
                          </a:lnTo>
                          <a:lnTo>
                            <a:pt x="33" y="58"/>
                          </a:lnTo>
                          <a:lnTo>
                            <a:pt x="28" y="58"/>
                          </a:lnTo>
                          <a:lnTo>
                            <a:pt x="22" y="56"/>
                          </a:lnTo>
                          <a:lnTo>
                            <a:pt x="16" y="56"/>
                          </a:lnTo>
                          <a:lnTo>
                            <a:pt x="11" y="54"/>
                          </a:lnTo>
                          <a:lnTo>
                            <a:pt x="7" y="51"/>
                          </a:lnTo>
                          <a:lnTo>
                            <a:pt x="3" y="47"/>
                          </a:lnTo>
                          <a:lnTo>
                            <a:pt x="2" y="45"/>
                          </a:lnTo>
                          <a:lnTo>
                            <a:pt x="0" y="40"/>
                          </a:lnTo>
                          <a:lnTo>
                            <a:pt x="0" y="37"/>
                          </a:lnTo>
                          <a:lnTo>
                            <a:pt x="0" y="33"/>
                          </a:lnTo>
                          <a:lnTo>
                            <a:pt x="2" y="29"/>
                          </a:lnTo>
                          <a:lnTo>
                            <a:pt x="3" y="26"/>
                          </a:lnTo>
                          <a:lnTo>
                            <a:pt x="6" y="21"/>
                          </a:lnTo>
                          <a:lnTo>
                            <a:pt x="8" y="17"/>
                          </a:lnTo>
                          <a:lnTo>
                            <a:pt x="12" y="16"/>
                          </a:lnTo>
                          <a:lnTo>
                            <a:pt x="16" y="12"/>
                          </a:lnTo>
                          <a:lnTo>
                            <a:pt x="19" y="12"/>
                          </a:lnTo>
                          <a:lnTo>
                            <a:pt x="24" y="11"/>
                          </a:lnTo>
                          <a:lnTo>
                            <a:pt x="29" y="12"/>
                          </a:lnTo>
                          <a:lnTo>
                            <a:pt x="29" y="12"/>
                          </a:lnTo>
                          <a:close/>
                        </a:path>
                      </a:pathLst>
                    </a:custGeom>
                    <a:solidFill>
                      <a:srgbClr val="4DFF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4" name="Google Shape;405;p4">
                      <a:extLst>
                        <a:ext uri="{FF2B5EF4-FFF2-40B4-BE49-F238E27FC236}">
                          <a16:creationId xmlns:a16="http://schemas.microsoft.com/office/drawing/2014/main" id="{6331171B-6C82-714E-AC97-F71A3CCD1B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24" y="2753"/>
                      <a:ext cx="99" cy="2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5" h="835" extrusionOk="0">
                          <a:moveTo>
                            <a:pt x="395" y="25"/>
                          </a:moveTo>
                          <a:lnTo>
                            <a:pt x="393" y="65"/>
                          </a:lnTo>
                          <a:lnTo>
                            <a:pt x="385" y="106"/>
                          </a:lnTo>
                          <a:lnTo>
                            <a:pt x="374" y="147"/>
                          </a:lnTo>
                          <a:lnTo>
                            <a:pt x="361" y="187"/>
                          </a:lnTo>
                          <a:lnTo>
                            <a:pt x="343" y="226"/>
                          </a:lnTo>
                          <a:lnTo>
                            <a:pt x="324" y="265"/>
                          </a:lnTo>
                          <a:lnTo>
                            <a:pt x="304" y="304"/>
                          </a:lnTo>
                          <a:lnTo>
                            <a:pt x="282" y="343"/>
                          </a:lnTo>
                          <a:lnTo>
                            <a:pt x="260" y="382"/>
                          </a:lnTo>
                          <a:lnTo>
                            <a:pt x="236" y="421"/>
                          </a:lnTo>
                          <a:lnTo>
                            <a:pt x="214" y="460"/>
                          </a:lnTo>
                          <a:lnTo>
                            <a:pt x="195" y="499"/>
                          </a:lnTo>
                          <a:lnTo>
                            <a:pt x="174" y="538"/>
                          </a:lnTo>
                          <a:lnTo>
                            <a:pt x="158" y="577"/>
                          </a:lnTo>
                          <a:lnTo>
                            <a:pt x="144" y="618"/>
                          </a:lnTo>
                          <a:lnTo>
                            <a:pt x="133" y="659"/>
                          </a:lnTo>
                          <a:lnTo>
                            <a:pt x="131" y="665"/>
                          </a:lnTo>
                          <a:lnTo>
                            <a:pt x="129" y="674"/>
                          </a:lnTo>
                          <a:lnTo>
                            <a:pt x="128" y="681"/>
                          </a:lnTo>
                          <a:lnTo>
                            <a:pt x="128" y="688"/>
                          </a:lnTo>
                          <a:lnTo>
                            <a:pt x="128" y="696"/>
                          </a:lnTo>
                          <a:lnTo>
                            <a:pt x="128" y="703"/>
                          </a:lnTo>
                          <a:lnTo>
                            <a:pt x="129" y="710"/>
                          </a:lnTo>
                          <a:lnTo>
                            <a:pt x="129" y="719"/>
                          </a:lnTo>
                          <a:lnTo>
                            <a:pt x="129" y="725"/>
                          </a:lnTo>
                          <a:lnTo>
                            <a:pt x="130" y="732"/>
                          </a:lnTo>
                          <a:lnTo>
                            <a:pt x="130" y="741"/>
                          </a:lnTo>
                          <a:lnTo>
                            <a:pt x="131" y="748"/>
                          </a:lnTo>
                          <a:lnTo>
                            <a:pt x="131" y="756"/>
                          </a:lnTo>
                          <a:lnTo>
                            <a:pt x="131" y="763"/>
                          </a:lnTo>
                          <a:lnTo>
                            <a:pt x="130" y="770"/>
                          </a:lnTo>
                          <a:lnTo>
                            <a:pt x="129" y="779"/>
                          </a:lnTo>
                          <a:lnTo>
                            <a:pt x="124" y="793"/>
                          </a:lnTo>
                          <a:lnTo>
                            <a:pt x="118" y="806"/>
                          </a:lnTo>
                          <a:lnTo>
                            <a:pt x="111" y="815"/>
                          </a:lnTo>
                          <a:lnTo>
                            <a:pt x="101" y="824"/>
                          </a:lnTo>
                          <a:lnTo>
                            <a:pt x="90" y="830"/>
                          </a:lnTo>
                          <a:lnTo>
                            <a:pt x="78" y="833"/>
                          </a:lnTo>
                          <a:lnTo>
                            <a:pt x="67" y="835"/>
                          </a:lnTo>
                          <a:lnTo>
                            <a:pt x="55" y="834"/>
                          </a:lnTo>
                          <a:lnTo>
                            <a:pt x="42" y="830"/>
                          </a:lnTo>
                          <a:lnTo>
                            <a:pt x="33" y="825"/>
                          </a:lnTo>
                          <a:lnTo>
                            <a:pt x="22" y="818"/>
                          </a:lnTo>
                          <a:lnTo>
                            <a:pt x="14" y="809"/>
                          </a:lnTo>
                          <a:lnTo>
                            <a:pt x="6" y="798"/>
                          </a:lnTo>
                          <a:lnTo>
                            <a:pt x="1" y="786"/>
                          </a:lnTo>
                          <a:lnTo>
                            <a:pt x="0" y="771"/>
                          </a:lnTo>
                          <a:lnTo>
                            <a:pt x="0" y="756"/>
                          </a:lnTo>
                          <a:lnTo>
                            <a:pt x="6" y="704"/>
                          </a:lnTo>
                          <a:lnTo>
                            <a:pt x="15" y="659"/>
                          </a:lnTo>
                          <a:lnTo>
                            <a:pt x="25" y="616"/>
                          </a:lnTo>
                          <a:lnTo>
                            <a:pt x="37" y="579"/>
                          </a:lnTo>
                          <a:lnTo>
                            <a:pt x="51" y="543"/>
                          </a:lnTo>
                          <a:lnTo>
                            <a:pt x="65" y="510"/>
                          </a:lnTo>
                          <a:lnTo>
                            <a:pt x="83" y="479"/>
                          </a:lnTo>
                          <a:lnTo>
                            <a:pt x="100" y="449"/>
                          </a:lnTo>
                          <a:lnTo>
                            <a:pt x="118" y="419"/>
                          </a:lnTo>
                          <a:lnTo>
                            <a:pt x="138" y="389"/>
                          </a:lnTo>
                          <a:lnTo>
                            <a:pt x="157" y="359"/>
                          </a:lnTo>
                          <a:lnTo>
                            <a:pt x="179" y="328"/>
                          </a:lnTo>
                          <a:lnTo>
                            <a:pt x="200" y="294"/>
                          </a:lnTo>
                          <a:lnTo>
                            <a:pt x="222" y="259"/>
                          </a:lnTo>
                          <a:lnTo>
                            <a:pt x="244" y="222"/>
                          </a:lnTo>
                          <a:lnTo>
                            <a:pt x="266" y="181"/>
                          </a:lnTo>
                          <a:lnTo>
                            <a:pt x="269" y="170"/>
                          </a:lnTo>
                          <a:lnTo>
                            <a:pt x="276" y="161"/>
                          </a:lnTo>
                          <a:lnTo>
                            <a:pt x="282" y="151"/>
                          </a:lnTo>
                          <a:lnTo>
                            <a:pt x="288" y="142"/>
                          </a:lnTo>
                          <a:lnTo>
                            <a:pt x="294" y="133"/>
                          </a:lnTo>
                          <a:lnTo>
                            <a:pt x="301" y="123"/>
                          </a:lnTo>
                          <a:lnTo>
                            <a:pt x="307" y="115"/>
                          </a:lnTo>
                          <a:lnTo>
                            <a:pt x="313" y="106"/>
                          </a:lnTo>
                          <a:lnTo>
                            <a:pt x="319" y="97"/>
                          </a:lnTo>
                          <a:lnTo>
                            <a:pt x="326" y="87"/>
                          </a:lnTo>
                          <a:lnTo>
                            <a:pt x="330" y="77"/>
                          </a:lnTo>
                          <a:lnTo>
                            <a:pt x="335" y="67"/>
                          </a:lnTo>
                          <a:lnTo>
                            <a:pt x="339" y="56"/>
                          </a:lnTo>
                          <a:lnTo>
                            <a:pt x="343" y="46"/>
                          </a:lnTo>
                          <a:lnTo>
                            <a:pt x="344" y="36"/>
                          </a:lnTo>
                          <a:lnTo>
                            <a:pt x="345" y="25"/>
                          </a:lnTo>
                          <a:lnTo>
                            <a:pt x="345" y="18"/>
                          </a:lnTo>
                          <a:lnTo>
                            <a:pt x="346" y="14"/>
                          </a:lnTo>
                          <a:lnTo>
                            <a:pt x="349" y="9"/>
                          </a:lnTo>
                          <a:lnTo>
                            <a:pt x="352" y="6"/>
                          </a:lnTo>
                          <a:lnTo>
                            <a:pt x="356" y="3"/>
                          </a:lnTo>
                          <a:lnTo>
                            <a:pt x="360" y="1"/>
                          </a:lnTo>
                          <a:lnTo>
                            <a:pt x="365" y="0"/>
                          </a:lnTo>
                          <a:lnTo>
                            <a:pt x="370" y="0"/>
                          </a:lnTo>
                          <a:lnTo>
                            <a:pt x="374" y="0"/>
                          </a:lnTo>
                          <a:lnTo>
                            <a:pt x="379" y="1"/>
                          </a:lnTo>
                          <a:lnTo>
                            <a:pt x="383" y="3"/>
                          </a:lnTo>
                          <a:lnTo>
                            <a:pt x="387" y="6"/>
                          </a:lnTo>
                          <a:lnTo>
                            <a:pt x="389" y="9"/>
                          </a:lnTo>
                          <a:lnTo>
                            <a:pt x="393" y="14"/>
                          </a:lnTo>
                          <a:lnTo>
                            <a:pt x="394" y="18"/>
                          </a:lnTo>
                          <a:lnTo>
                            <a:pt x="395" y="25"/>
                          </a:lnTo>
                          <a:lnTo>
                            <a:pt x="395" y="25"/>
                          </a:lnTo>
                          <a:close/>
                        </a:path>
                      </a:pathLst>
                    </a:custGeom>
                    <a:solidFill>
                      <a:srgbClr val="FF4DB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" name="Google Shape;406;p4">
                      <a:extLst>
                        <a:ext uri="{FF2B5EF4-FFF2-40B4-BE49-F238E27FC236}">
                          <a16:creationId xmlns:a16="http://schemas.microsoft.com/office/drawing/2014/main" id="{0A971584-F90D-84FF-259C-B093FFE5AA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4" y="2921"/>
                      <a:ext cx="150" cy="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1" h="219" extrusionOk="0">
                          <a:moveTo>
                            <a:pt x="91" y="27"/>
                          </a:moveTo>
                          <a:lnTo>
                            <a:pt x="67" y="42"/>
                          </a:lnTo>
                          <a:lnTo>
                            <a:pt x="53" y="57"/>
                          </a:lnTo>
                          <a:lnTo>
                            <a:pt x="44" y="72"/>
                          </a:lnTo>
                          <a:lnTo>
                            <a:pt x="44" y="87"/>
                          </a:lnTo>
                          <a:lnTo>
                            <a:pt x="49" y="100"/>
                          </a:lnTo>
                          <a:lnTo>
                            <a:pt x="59" y="112"/>
                          </a:lnTo>
                          <a:lnTo>
                            <a:pt x="73" y="125"/>
                          </a:lnTo>
                          <a:lnTo>
                            <a:pt x="92" y="136"/>
                          </a:lnTo>
                          <a:lnTo>
                            <a:pt x="113" y="144"/>
                          </a:lnTo>
                          <a:lnTo>
                            <a:pt x="136" y="153"/>
                          </a:lnTo>
                          <a:lnTo>
                            <a:pt x="159" y="160"/>
                          </a:lnTo>
                          <a:lnTo>
                            <a:pt x="185" y="166"/>
                          </a:lnTo>
                          <a:lnTo>
                            <a:pt x="209" y="170"/>
                          </a:lnTo>
                          <a:lnTo>
                            <a:pt x="232" y="173"/>
                          </a:lnTo>
                          <a:lnTo>
                            <a:pt x="254" y="176"/>
                          </a:lnTo>
                          <a:lnTo>
                            <a:pt x="274" y="177"/>
                          </a:lnTo>
                          <a:lnTo>
                            <a:pt x="283" y="175"/>
                          </a:lnTo>
                          <a:lnTo>
                            <a:pt x="294" y="173"/>
                          </a:lnTo>
                          <a:lnTo>
                            <a:pt x="305" y="172"/>
                          </a:lnTo>
                          <a:lnTo>
                            <a:pt x="316" y="171"/>
                          </a:lnTo>
                          <a:lnTo>
                            <a:pt x="327" y="169"/>
                          </a:lnTo>
                          <a:lnTo>
                            <a:pt x="338" y="167"/>
                          </a:lnTo>
                          <a:lnTo>
                            <a:pt x="349" y="165"/>
                          </a:lnTo>
                          <a:lnTo>
                            <a:pt x="360" y="164"/>
                          </a:lnTo>
                          <a:lnTo>
                            <a:pt x="370" y="161"/>
                          </a:lnTo>
                          <a:lnTo>
                            <a:pt x="381" y="159"/>
                          </a:lnTo>
                          <a:lnTo>
                            <a:pt x="392" y="156"/>
                          </a:lnTo>
                          <a:lnTo>
                            <a:pt x="403" y="155"/>
                          </a:lnTo>
                          <a:lnTo>
                            <a:pt x="413" y="153"/>
                          </a:lnTo>
                          <a:lnTo>
                            <a:pt x="424" y="150"/>
                          </a:lnTo>
                          <a:lnTo>
                            <a:pt x="435" y="149"/>
                          </a:lnTo>
                          <a:lnTo>
                            <a:pt x="446" y="147"/>
                          </a:lnTo>
                          <a:lnTo>
                            <a:pt x="457" y="143"/>
                          </a:lnTo>
                          <a:lnTo>
                            <a:pt x="468" y="140"/>
                          </a:lnTo>
                          <a:lnTo>
                            <a:pt x="476" y="138"/>
                          </a:lnTo>
                          <a:lnTo>
                            <a:pt x="485" y="134"/>
                          </a:lnTo>
                          <a:lnTo>
                            <a:pt x="492" y="132"/>
                          </a:lnTo>
                          <a:lnTo>
                            <a:pt x="500" y="128"/>
                          </a:lnTo>
                          <a:lnTo>
                            <a:pt x="506" y="125"/>
                          </a:lnTo>
                          <a:lnTo>
                            <a:pt x="512" y="121"/>
                          </a:lnTo>
                          <a:lnTo>
                            <a:pt x="517" y="116"/>
                          </a:lnTo>
                          <a:lnTo>
                            <a:pt x="522" y="110"/>
                          </a:lnTo>
                          <a:lnTo>
                            <a:pt x="526" y="104"/>
                          </a:lnTo>
                          <a:lnTo>
                            <a:pt x="531" y="98"/>
                          </a:lnTo>
                          <a:lnTo>
                            <a:pt x="535" y="89"/>
                          </a:lnTo>
                          <a:lnTo>
                            <a:pt x="540" y="81"/>
                          </a:lnTo>
                          <a:lnTo>
                            <a:pt x="544" y="71"/>
                          </a:lnTo>
                          <a:lnTo>
                            <a:pt x="548" y="60"/>
                          </a:lnTo>
                          <a:lnTo>
                            <a:pt x="551" y="53"/>
                          </a:lnTo>
                          <a:lnTo>
                            <a:pt x="555" y="48"/>
                          </a:lnTo>
                          <a:lnTo>
                            <a:pt x="558" y="43"/>
                          </a:lnTo>
                          <a:lnTo>
                            <a:pt x="562" y="40"/>
                          </a:lnTo>
                          <a:lnTo>
                            <a:pt x="566" y="38"/>
                          </a:lnTo>
                          <a:lnTo>
                            <a:pt x="570" y="35"/>
                          </a:lnTo>
                          <a:lnTo>
                            <a:pt x="575" y="35"/>
                          </a:lnTo>
                          <a:lnTo>
                            <a:pt x="580" y="35"/>
                          </a:lnTo>
                          <a:lnTo>
                            <a:pt x="583" y="35"/>
                          </a:lnTo>
                          <a:lnTo>
                            <a:pt x="587" y="38"/>
                          </a:lnTo>
                          <a:lnTo>
                            <a:pt x="590" y="40"/>
                          </a:lnTo>
                          <a:lnTo>
                            <a:pt x="595" y="45"/>
                          </a:lnTo>
                          <a:lnTo>
                            <a:pt x="596" y="49"/>
                          </a:lnTo>
                          <a:lnTo>
                            <a:pt x="600" y="54"/>
                          </a:lnTo>
                          <a:lnTo>
                            <a:pt x="601" y="60"/>
                          </a:lnTo>
                          <a:lnTo>
                            <a:pt x="601" y="67"/>
                          </a:lnTo>
                          <a:lnTo>
                            <a:pt x="597" y="95"/>
                          </a:lnTo>
                          <a:lnTo>
                            <a:pt x="584" y="121"/>
                          </a:lnTo>
                          <a:lnTo>
                            <a:pt x="563" y="143"/>
                          </a:lnTo>
                          <a:lnTo>
                            <a:pt x="535" y="164"/>
                          </a:lnTo>
                          <a:lnTo>
                            <a:pt x="500" y="179"/>
                          </a:lnTo>
                          <a:lnTo>
                            <a:pt x="461" y="194"/>
                          </a:lnTo>
                          <a:lnTo>
                            <a:pt x="418" y="205"/>
                          </a:lnTo>
                          <a:lnTo>
                            <a:pt x="374" y="214"/>
                          </a:lnTo>
                          <a:lnTo>
                            <a:pt x="325" y="217"/>
                          </a:lnTo>
                          <a:lnTo>
                            <a:pt x="279" y="219"/>
                          </a:lnTo>
                          <a:lnTo>
                            <a:pt x="231" y="215"/>
                          </a:lnTo>
                          <a:lnTo>
                            <a:pt x="186" y="210"/>
                          </a:lnTo>
                          <a:lnTo>
                            <a:pt x="143" y="200"/>
                          </a:lnTo>
                          <a:lnTo>
                            <a:pt x="105" y="186"/>
                          </a:lnTo>
                          <a:lnTo>
                            <a:pt x="71" y="169"/>
                          </a:lnTo>
                          <a:lnTo>
                            <a:pt x="44" y="147"/>
                          </a:lnTo>
                          <a:lnTo>
                            <a:pt x="20" y="120"/>
                          </a:lnTo>
                          <a:lnTo>
                            <a:pt x="6" y="95"/>
                          </a:lnTo>
                          <a:lnTo>
                            <a:pt x="0" y="75"/>
                          </a:lnTo>
                          <a:lnTo>
                            <a:pt x="1" y="57"/>
                          </a:lnTo>
                          <a:lnTo>
                            <a:pt x="8" y="40"/>
                          </a:lnTo>
                          <a:lnTo>
                            <a:pt x="18" y="28"/>
                          </a:lnTo>
                          <a:lnTo>
                            <a:pt x="32" y="18"/>
                          </a:lnTo>
                          <a:lnTo>
                            <a:pt x="48" y="11"/>
                          </a:lnTo>
                          <a:lnTo>
                            <a:pt x="62" y="5"/>
                          </a:lnTo>
                          <a:lnTo>
                            <a:pt x="78" y="1"/>
                          </a:lnTo>
                          <a:lnTo>
                            <a:pt x="92" y="0"/>
                          </a:lnTo>
                          <a:lnTo>
                            <a:pt x="103" y="1"/>
                          </a:lnTo>
                          <a:lnTo>
                            <a:pt x="109" y="5"/>
                          </a:lnTo>
                          <a:lnTo>
                            <a:pt x="110" y="10"/>
                          </a:lnTo>
                          <a:lnTo>
                            <a:pt x="104" y="17"/>
                          </a:lnTo>
                          <a:lnTo>
                            <a:pt x="91" y="27"/>
                          </a:lnTo>
                          <a:lnTo>
                            <a:pt x="91" y="2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" name="Google Shape;407;p4">
                      <a:extLst>
                        <a:ext uri="{FF2B5EF4-FFF2-40B4-BE49-F238E27FC236}">
                          <a16:creationId xmlns:a16="http://schemas.microsoft.com/office/drawing/2014/main" id="{1454076A-8C01-1566-4ED0-901EB4C43E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36" y="2753"/>
                      <a:ext cx="41" cy="2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" h="898" extrusionOk="0">
                          <a:moveTo>
                            <a:pt x="3" y="875"/>
                          </a:moveTo>
                          <a:lnTo>
                            <a:pt x="9" y="861"/>
                          </a:lnTo>
                          <a:lnTo>
                            <a:pt x="15" y="847"/>
                          </a:lnTo>
                          <a:lnTo>
                            <a:pt x="21" y="833"/>
                          </a:lnTo>
                          <a:lnTo>
                            <a:pt x="25" y="820"/>
                          </a:lnTo>
                          <a:lnTo>
                            <a:pt x="28" y="807"/>
                          </a:lnTo>
                          <a:lnTo>
                            <a:pt x="32" y="793"/>
                          </a:lnTo>
                          <a:lnTo>
                            <a:pt x="34" y="781"/>
                          </a:lnTo>
                          <a:lnTo>
                            <a:pt x="38" y="769"/>
                          </a:lnTo>
                          <a:lnTo>
                            <a:pt x="39" y="754"/>
                          </a:lnTo>
                          <a:lnTo>
                            <a:pt x="42" y="742"/>
                          </a:lnTo>
                          <a:lnTo>
                            <a:pt x="44" y="728"/>
                          </a:lnTo>
                          <a:lnTo>
                            <a:pt x="45" y="715"/>
                          </a:lnTo>
                          <a:lnTo>
                            <a:pt x="48" y="701"/>
                          </a:lnTo>
                          <a:lnTo>
                            <a:pt x="50" y="686"/>
                          </a:lnTo>
                          <a:lnTo>
                            <a:pt x="51" y="670"/>
                          </a:lnTo>
                          <a:lnTo>
                            <a:pt x="56" y="656"/>
                          </a:lnTo>
                          <a:lnTo>
                            <a:pt x="61" y="619"/>
                          </a:lnTo>
                          <a:lnTo>
                            <a:pt x="67" y="586"/>
                          </a:lnTo>
                          <a:lnTo>
                            <a:pt x="72" y="553"/>
                          </a:lnTo>
                          <a:lnTo>
                            <a:pt x="77" y="523"/>
                          </a:lnTo>
                          <a:lnTo>
                            <a:pt x="81" y="492"/>
                          </a:lnTo>
                          <a:lnTo>
                            <a:pt x="84" y="463"/>
                          </a:lnTo>
                          <a:lnTo>
                            <a:pt x="86" y="433"/>
                          </a:lnTo>
                          <a:lnTo>
                            <a:pt x="89" y="404"/>
                          </a:lnTo>
                          <a:lnTo>
                            <a:pt x="90" y="375"/>
                          </a:lnTo>
                          <a:lnTo>
                            <a:pt x="92" y="346"/>
                          </a:lnTo>
                          <a:lnTo>
                            <a:pt x="93" y="316"/>
                          </a:lnTo>
                          <a:lnTo>
                            <a:pt x="94" y="286"/>
                          </a:lnTo>
                          <a:lnTo>
                            <a:pt x="94" y="254"/>
                          </a:lnTo>
                          <a:lnTo>
                            <a:pt x="95" y="222"/>
                          </a:lnTo>
                          <a:lnTo>
                            <a:pt x="95" y="189"/>
                          </a:lnTo>
                          <a:lnTo>
                            <a:pt x="95" y="154"/>
                          </a:lnTo>
                          <a:lnTo>
                            <a:pt x="97" y="144"/>
                          </a:lnTo>
                          <a:lnTo>
                            <a:pt x="97" y="134"/>
                          </a:lnTo>
                          <a:lnTo>
                            <a:pt x="98" y="126"/>
                          </a:lnTo>
                          <a:lnTo>
                            <a:pt x="99" y="117"/>
                          </a:lnTo>
                          <a:lnTo>
                            <a:pt x="99" y="109"/>
                          </a:lnTo>
                          <a:lnTo>
                            <a:pt x="100" y="101"/>
                          </a:lnTo>
                          <a:lnTo>
                            <a:pt x="100" y="94"/>
                          </a:lnTo>
                          <a:lnTo>
                            <a:pt x="101" y="86"/>
                          </a:lnTo>
                          <a:lnTo>
                            <a:pt x="101" y="78"/>
                          </a:lnTo>
                          <a:lnTo>
                            <a:pt x="103" y="70"/>
                          </a:lnTo>
                          <a:lnTo>
                            <a:pt x="103" y="62"/>
                          </a:lnTo>
                          <a:lnTo>
                            <a:pt x="105" y="55"/>
                          </a:lnTo>
                          <a:lnTo>
                            <a:pt x="105" y="46"/>
                          </a:lnTo>
                          <a:lnTo>
                            <a:pt x="108" y="38"/>
                          </a:lnTo>
                          <a:lnTo>
                            <a:pt x="109" y="29"/>
                          </a:lnTo>
                          <a:lnTo>
                            <a:pt x="112" y="21"/>
                          </a:lnTo>
                          <a:lnTo>
                            <a:pt x="114" y="15"/>
                          </a:lnTo>
                          <a:lnTo>
                            <a:pt x="115" y="10"/>
                          </a:lnTo>
                          <a:lnTo>
                            <a:pt x="119" y="6"/>
                          </a:lnTo>
                          <a:lnTo>
                            <a:pt x="123" y="4"/>
                          </a:lnTo>
                          <a:lnTo>
                            <a:pt x="127" y="1"/>
                          </a:lnTo>
                          <a:lnTo>
                            <a:pt x="132" y="0"/>
                          </a:lnTo>
                          <a:lnTo>
                            <a:pt x="137" y="0"/>
                          </a:lnTo>
                          <a:lnTo>
                            <a:pt x="142" y="1"/>
                          </a:lnTo>
                          <a:lnTo>
                            <a:pt x="147" y="1"/>
                          </a:lnTo>
                          <a:lnTo>
                            <a:pt x="150" y="4"/>
                          </a:lnTo>
                          <a:lnTo>
                            <a:pt x="154" y="6"/>
                          </a:lnTo>
                          <a:lnTo>
                            <a:pt x="158" y="10"/>
                          </a:lnTo>
                          <a:lnTo>
                            <a:pt x="159" y="14"/>
                          </a:lnTo>
                          <a:lnTo>
                            <a:pt x="161" y="18"/>
                          </a:lnTo>
                          <a:lnTo>
                            <a:pt x="163" y="25"/>
                          </a:lnTo>
                          <a:lnTo>
                            <a:pt x="163" y="31"/>
                          </a:lnTo>
                          <a:lnTo>
                            <a:pt x="160" y="39"/>
                          </a:lnTo>
                          <a:lnTo>
                            <a:pt x="158" y="48"/>
                          </a:lnTo>
                          <a:lnTo>
                            <a:pt x="156" y="56"/>
                          </a:lnTo>
                          <a:lnTo>
                            <a:pt x="156" y="65"/>
                          </a:lnTo>
                          <a:lnTo>
                            <a:pt x="156" y="72"/>
                          </a:lnTo>
                          <a:lnTo>
                            <a:pt x="155" y="79"/>
                          </a:lnTo>
                          <a:lnTo>
                            <a:pt x="155" y="87"/>
                          </a:lnTo>
                          <a:lnTo>
                            <a:pt x="155" y="94"/>
                          </a:lnTo>
                          <a:lnTo>
                            <a:pt x="154" y="100"/>
                          </a:lnTo>
                          <a:lnTo>
                            <a:pt x="154" y="108"/>
                          </a:lnTo>
                          <a:lnTo>
                            <a:pt x="153" y="115"/>
                          </a:lnTo>
                          <a:lnTo>
                            <a:pt x="153" y="123"/>
                          </a:lnTo>
                          <a:lnTo>
                            <a:pt x="152" y="131"/>
                          </a:lnTo>
                          <a:lnTo>
                            <a:pt x="150" y="139"/>
                          </a:lnTo>
                          <a:lnTo>
                            <a:pt x="149" y="147"/>
                          </a:lnTo>
                          <a:lnTo>
                            <a:pt x="148" y="158"/>
                          </a:lnTo>
                          <a:lnTo>
                            <a:pt x="148" y="193"/>
                          </a:lnTo>
                          <a:lnTo>
                            <a:pt x="148" y="228"/>
                          </a:lnTo>
                          <a:lnTo>
                            <a:pt x="147" y="260"/>
                          </a:lnTo>
                          <a:lnTo>
                            <a:pt x="145" y="292"/>
                          </a:lnTo>
                          <a:lnTo>
                            <a:pt x="144" y="322"/>
                          </a:lnTo>
                          <a:lnTo>
                            <a:pt x="143" y="353"/>
                          </a:lnTo>
                          <a:lnTo>
                            <a:pt x="141" y="381"/>
                          </a:lnTo>
                          <a:lnTo>
                            <a:pt x="139" y="410"/>
                          </a:lnTo>
                          <a:lnTo>
                            <a:pt x="136" y="440"/>
                          </a:lnTo>
                          <a:lnTo>
                            <a:pt x="133" y="469"/>
                          </a:lnTo>
                          <a:lnTo>
                            <a:pt x="128" y="497"/>
                          </a:lnTo>
                          <a:lnTo>
                            <a:pt x="125" y="527"/>
                          </a:lnTo>
                          <a:lnTo>
                            <a:pt x="119" y="559"/>
                          </a:lnTo>
                          <a:lnTo>
                            <a:pt x="114" y="592"/>
                          </a:lnTo>
                          <a:lnTo>
                            <a:pt x="108" y="626"/>
                          </a:lnTo>
                          <a:lnTo>
                            <a:pt x="103" y="663"/>
                          </a:lnTo>
                          <a:lnTo>
                            <a:pt x="98" y="679"/>
                          </a:lnTo>
                          <a:lnTo>
                            <a:pt x="95" y="696"/>
                          </a:lnTo>
                          <a:lnTo>
                            <a:pt x="92" y="710"/>
                          </a:lnTo>
                          <a:lnTo>
                            <a:pt x="89" y="725"/>
                          </a:lnTo>
                          <a:lnTo>
                            <a:pt x="86" y="739"/>
                          </a:lnTo>
                          <a:lnTo>
                            <a:pt x="83" y="753"/>
                          </a:lnTo>
                          <a:lnTo>
                            <a:pt x="79" y="767"/>
                          </a:lnTo>
                          <a:lnTo>
                            <a:pt x="76" y="780"/>
                          </a:lnTo>
                          <a:lnTo>
                            <a:pt x="71" y="793"/>
                          </a:lnTo>
                          <a:lnTo>
                            <a:pt x="67" y="807"/>
                          </a:lnTo>
                          <a:lnTo>
                            <a:pt x="62" y="819"/>
                          </a:lnTo>
                          <a:lnTo>
                            <a:pt x="58" y="833"/>
                          </a:lnTo>
                          <a:lnTo>
                            <a:pt x="51" y="847"/>
                          </a:lnTo>
                          <a:lnTo>
                            <a:pt x="45" y="861"/>
                          </a:lnTo>
                          <a:lnTo>
                            <a:pt x="39" y="875"/>
                          </a:lnTo>
                          <a:lnTo>
                            <a:pt x="33" y="891"/>
                          </a:lnTo>
                          <a:lnTo>
                            <a:pt x="27" y="895"/>
                          </a:lnTo>
                          <a:lnTo>
                            <a:pt x="22" y="898"/>
                          </a:lnTo>
                          <a:lnTo>
                            <a:pt x="16" y="898"/>
                          </a:lnTo>
                          <a:lnTo>
                            <a:pt x="10" y="897"/>
                          </a:lnTo>
                          <a:lnTo>
                            <a:pt x="5" y="892"/>
                          </a:lnTo>
                          <a:lnTo>
                            <a:pt x="1" y="887"/>
                          </a:lnTo>
                          <a:lnTo>
                            <a:pt x="0" y="881"/>
                          </a:lnTo>
                          <a:lnTo>
                            <a:pt x="3" y="875"/>
                          </a:lnTo>
                          <a:lnTo>
                            <a:pt x="3" y="87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" name="Google Shape;408;p4">
                      <a:extLst>
                        <a:ext uri="{FF2B5EF4-FFF2-40B4-BE49-F238E27FC236}">
                          <a16:creationId xmlns:a16="http://schemas.microsoft.com/office/drawing/2014/main" id="{6355C5F5-F7AC-B61E-2E6E-DE82713A4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6" y="2731"/>
                      <a:ext cx="45" cy="2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" h="974" extrusionOk="0">
                          <a:moveTo>
                            <a:pt x="1" y="959"/>
                          </a:moveTo>
                          <a:lnTo>
                            <a:pt x="6" y="918"/>
                          </a:lnTo>
                          <a:lnTo>
                            <a:pt x="10" y="880"/>
                          </a:lnTo>
                          <a:lnTo>
                            <a:pt x="12" y="845"/>
                          </a:lnTo>
                          <a:lnTo>
                            <a:pt x="16" y="811"/>
                          </a:lnTo>
                          <a:lnTo>
                            <a:pt x="16" y="778"/>
                          </a:lnTo>
                          <a:lnTo>
                            <a:pt x="17" y="746"/>
                          </a:lnTo>
                          <a:lnTo>
                            <a:pt x="17" y="713"/>
                          </a:lnTo>
                          <a:lnTo>
                            <a:pt x="19" y="683"/>
                          </a:lnTo>
                          <a:lnTo>
                            <a:pt x="19" y="651"/>
                          </a:lnTo>
                          <a:lnTo>
                            <a:pt x="19" y="619"/>
                          </a:lnTo>
                          <a:lnTo>
                            <a:pt x="19" y="586"/>
                          </a:lnTo>
                          <a:lnTo>
                            <a:pt x="20" y="553"/>
                          </a:lnTo>
                          <a:lnTo>
                            <a:pt x="22" y="518"/>
                          </a:lnTo>
                          <a:lnTo>
                            <a:pt x="25" y="484"/>
                          </a:lnTo>
                          <a:lnTo>
                            <a:pt x="28" y="446"/>
                          </a:lnTo>
                          <a:lnTo>
                            <a:pt x="34" y="407"/>
                          </a:lnTo>
                          <a:lnTo>
                            <a:pt x="33" y="400"/>
                          </a:lnTo>
                          <a:lnTo>
                            <a:pt x="33" y="391"/>
                          </a:lnTo>
                          <a:lnTo>
                            <a:pt x="33" y="384"/>
                          </a:lnTo>
                          <a:lnTo>
                            <a:pt x="33" y="378"/>
                          </a:lnTo>
                          <a:lnTo>
                            <a:pt x="33" y="370"/>
                          </a:lnTo>
                          <a:lnTo>
                            <a:pt x="33" y="363"/>
                          </a:lnTo>
                          <a:lnTo>
                            <a:pt x="33" y="357"/>
                          </a:lnTo>
                          <a:lnTo>
                            <a:pt x="34" y="351"/>
                          </a:lnTo>
                          <a:lnTo>
                            <a:pt x="34" y="343"/>
                          </a:lnTo>
                          <a:lnTo>
                            <a:pt x="34" y="337"/>
                          </a:lnTo>
                          <a:lnTo>
                            <a:pt x="36" y="330"/>
                          </a:lnTo>
                          <a:lnTo>
                            <a:pt x="37" y="324"/>
                          </a:lnTo>
                          <a:lnTo>
                            <a:pt x="39" y="317"/>
                          </a:lnTo>
                          <a:lnTo>
                            <a:pt x="41" y="309"/>
                          </a:lnTo>
                          <a:lnTo>
                            <a:pt x="44" y="301"/>
                          </a:lnTo>
                          <a:lnTo>
                            <a:pt x="47" y="295"/>
                          </a:lnTo>
                          <a:lnTo>
                            <a:pt x="50" y="273"/>
                          </a:lnTo>
                          <a:lnTo>
                            <a:pt x="54" y="252"/>
                          </a:lnTo>
                          <a:lnTo>
                            <a:pt x="58" y="234"/>
                          </a:lnTo>
                          <a:lnTo>
                            <a:pt x="61" y="215"/>
                          </a:lnTo>
                          <a:lnTo>
                            <a:pt x="65" y="198"/>
                          </a:lnTo>
                          <a:lnTo>
                            <a:pt x="70" y="181"/>
                          </a:lnTo>
                          <a:lnTo>
                            <a:pt x="74" y="165"/>
                          </a:lnTo>
                          <a:lnTo>
                            <a:pt x="78" y="149"/>
                          </a:lnTo>
                          <a:lnTo>
                            <a:pt x="82" y="133"/>
                          </a:lnTo>
                          <a:lnTo>
                            <a:pt x="88" y="118"/>
                          </a:lnTo>
                          <a:lnTo>
                            <a:pt x="94" y="101"/>
                          </a:lnTo>
                          <a:lnTo>
                            <a:pt x="100" y="85"/>
                          </a:lnTo>
                          <a:lnTo>
                            <a:pt x="106" y="68"/>
                          </a:lnTo>
                          <a:lnTo>
                            <a:pt x="114" y="52"/>
                          </a:lnTo>
                          <a:lnTo>
                            <a:pt x="121" y="33"/>
                          </a:lnTo>
                          <a:lnTo>
                            <a:pt x="131" y="15"/>
                          </a:lnTo>
                          <a:lnTo>
                            <a:pt x="133" y="10"/>
                          </a:lnTo>
                          <a:lnTo>
                            <a:pt x="137" y="5"/>
                          </a:lnTo>
                          <a:lnTo>
                            <a:pt x="142" y="3"/>
                          </a:lnTo>
                          <a:lnTo>
                            <a:pt x="147" y="2"/>
                          </a:lnTo>
                          <a:lnTo>
                            <a:pt x="150" y="0"/>
                          </a:lnTo>
                          <a:lnTo>
                            <a:pt x="155" y="0"/>
                          </a:lnTo>
                          <a:lnTo>
                            <a:pt x="160" y="2"/>
                          </a:lnTo>
                          <a:lnTo>
                            <a:pt x="165" y="4"/>
                          </a:lnTo>
                          <a:lnTo>
                            <a:pt x="169" y="5"/>
                          </a:lnTo>
                          <a:lnTo>
                            <a:pt x="171" y="9"/>
                          </a:lnTo>
                          <a:lnTo>
                            <a:pt x="175" y="13"/>
                          </a:lnTo>
                          <a:lnTo>
                            <a:pt x="177" y="18"/>
                          </a:lnTo>
                          <a:lnTo>
                            <a:pt x="179" y="21"/>
                          </a:lnTo>
                          <a:lnTo>
                            <a:pt x="180" y="26"/>
                          </a:lnTo>
                          <a:lnTo>
                            <a:pt x="179" y="32"/>
                          </a:lnTo>
                          <a:lnTo>
                            <a:pt x="177" y="38"/>
                          </a:lnTo>
                          <a:lnTo>
                            <a:pt x="169" y="55"/>
                          </a:lnTo>
                          <a:lnTo>
                            <a:pt x="160" y="72"/>
                          </a:lnTo>
                          <a:lnTo>
                            <a:pt x="154" y="88"/>
                          </a:lnTo>
                          <a:lnTo>
                            <a:pt x="148" y="104"/>
                          </a:lnTo>
                          <a:lnTo>
                            <a:pt x="142" y="120"/>
                          </a:lnTo>
                          <a:lnTo>
                            <a:pt x="136" y="136"/>
                          </a:lnTo>
                          <a:lnTo>
                            <a:pt x="131" y="151"/>
                          </a:lnTo>
                          <a:lnTo>
                            <a:pt x="126" y="168"/>
                          </a:lnTo>
                          <a:lnTo>
                            <a:pt x="121" y="182"/>
                          </a:lnTo>
                          <a:lnTo>
                            <a:pt x="117" y="198"/>
                          </a:lnTo>
                          <a:lnTo>
                            <a:pt x="114" y="215"/>
                          </a:lnTo>
                          <a:lnTo>
                            <a:pt x="110" y="232"/>
                          </a:lnTo>
                          <a:lnTo>
                            <a:pt x="106" y="249"/>
                          </a:lnTo>
                          <a:lnTo>
                            <a:pt x="104" y="268"/>
                          </a:lnTo>
                          <a:lnTo>
                            <a:pt x="99" y="287"/>
                          </a:lnTo>
                          <a:lnTo>
                            <a:pt x="97" y="307"/>
                          </a:lnTo>
                          <a:lnTo>
                            <a:pt x="94" y="313"/>
                          </a:lnTo>
                          <a:lnTo>
                            <a:pt x="92" y="320"/>
                          </a:lnTo>
                          <a:lnTo>
                            <a:pt x="91" y="326"/>
                          </a:lnTo>
                          <a:lnTo>
                            <a:pt x="89" y="332"/>
                          </a:lnTo>
                          <a:lnTo>
                            <a:pt x="87" y="339"/>
                          </a:lnTo>
                          <a:lnTo>
                            <a:pt x="86" y="346"/>
                          </a:lnTo>
                          <a:lnTo>
                            <a:pt x="86" y="352"/>
                          </a:lnTo>
                          <a:lnTo>
                            <a:pt x="86" y="359"/>
                          </a:lnTo>
                          <a:lnTo>
                            <a:pt x="85" y="365"/>
                          </a:lnTo>
                          <a:lnTo>
                            <a:pt x="85" y="371"/>
                          </a:lnTo>
                          <a:lnTo>
                            <a:pt x="85" y="378"/>
                          </a:lnTo>
                          <a:lnTo>
                            <a:pt x="85" y="385"/>
                          </a:lnTo>
                          <a:lnTo>
                            <a:pt x="85" y="391"/>
                          </a:lnTo>
                          <a:lnTo>
                            <a:pt x="85" y="398"/>
                          </a:lnTo>
                          <a:lnTo>
                            <a:pt x="85" y="406"/>
                          </a:lnTo>
                          <a:lnTo>
                            <a:pt x="85" y="413"/>
                          </a:lnTo>
                          <a:lnTo>
                            <a:pt x="78" y="452"/>
                          </a:lnTo>
                          <a:lnTo>
                            <a:pt x="74" y="489"/>
                          </a:lnTo>
                          <a:lnTo>
                            <a:pt x="70" y="524"/>
                          </a:lnTo>
                          <a:lnTo>
                            <a:pt x="67" y="558"/>
                          </a:lnTo>
                          <a:lnTo>
                            <a:pt x="64" y="591"/>
                          </a:lnTo>
                          <a:lnTo>
                            <a:pt x="63" y="624"/>
                          </a:lnTo>
                          <a:lnTo>
                            <a:pt x="60" y="656"/>
                          </a:lnTo>
                          <a:lnTo>
                            <a:pt x="58" y="688"/>
                          </a:lnTo>
                          <a:lnTo>
                            <a:pt x="55" y="718"/>
                          </a:lnTo>
                          <a:lnTo>
                            <a:pt x="53" y="751"/>
                          </a:lnTo>
                          <a:lnTo>
                            <a:pt x="50" y="783"/>
                          </a:lnTo>
                          <a:lnTo>
                            <a:pt x="48" y="816"/>
                          </a:lnTo>
                          <a:lnTo>
                            <a:pt x="44" y="850"/>
                          </a:lnTo>
                          <a:lnTo>
                            <a:pt x="41" y="885"/>
                          </a:lnTo>
                          <a:lnTo>
                            <a:pt x="36" y="923"/>
                          </a:lnTo>
                          <a:lnTo>
                            <a:pt x="31" y="962"/>
                          </a:lnTo>
                          <a:lnTo>
                            <a:pt x="27" y="968"/>
                          </a:lnTo>
                          <a:lnTo>
                            <a:pt x="23" y="972"/>
                          </a:lnTo>
                          <a:lnTo>
                            <a:pt x="19" y="974"/>
                          </a:lnTo>
                          <a:lnTo>
                            <a:pt x="12" y="974"/>
                          </a:lnTo>
                          <a:lnTo>
                            <a:pt x="8" y="973"/>
                          </a:lnTo>
                          <a:lnTo>
                            <a:pt x="3" y="970"/>
                          </a:lnTo>
                          <a:lnTo>
                            <a:pt x="0" y="965"/>
                          </a:lnTo>
                          <a:lnTo>
                            <a:pt x="1" y="959"/>
                          </a:lnTo>
                          <a:lnTo>
                            <a:pt x="1" y="95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8" name="Google Shape;409;p4">
                      <a:extLst>
                        <a:ext uri="{FF2B5EF4-FFF2-40B4-BE49-F238E27FC236}">
                          <a16:creationId xmlns:a16="http://schemas.microsoft.com/office/drawing/2014/main" id="{758D765D-F0A9-7BAF-6A8F-7CA5B4FF3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0" y="2715"/>
                      <a:ext cx="30" cy="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8" h="186" extrusionOk="0">
                          <a:moveTo>
                            <a:pt x="88" y="177"/>
                          </a:moveTo>
                          <a:lnTo>
                            <a:pt x="82" y="165"/>
                          </a:lnTo>
                          <a:lnTo>
                            <a:pt x="77" y="155"/>
                          </a:lnTo>
                          <a:lnTo>
                            <a:pt x="72" y="144"/>
                          </a:lnTo>
                          <a:lnTo>
                            <a:pt x="68" y="136"/>
                          </a:lnTo>
                          <a:lnTo>
                            <a:pt x="62" y="127"/>
                          </a:lnTo>
                          <a:lnTo>
                            <a:pt x="57" y="119"/>
                          </a:lnTo>
                          <a:lnTo>
                            <a:pt x="52" y="110"/>
                          </a:lnTo>
                          <a:lnTo>
                            <a:pt x="47" y="103"/>
                          </a:lnTo>
                          <a:lnTo>
                            <a:pt x="43" y="94"/>
                          </a:lnTo>
                          <a:lnTo>
                            <a:pt x="36" y="86"/>
                          </a:lnTo>
                          <a:lnTo>
                            <a:pt x="32" y="78"/>
                          </a:lnTo>
                          <a:lnTo>
                            <a:pt x="27" y="70"/>
                          </a:lnTo>
                          <a:lnTo>
                            <a:pt x="21" y="61"/>
                          </a:lnTo>
                          <a:lnTo>
                            <a:pt x="16" y="51"/>
                          </a:lnTo>
                          <a:lnTo>
                            <a:pt x="10" y="43"/>
                          </a:lnTo>
                          <a:lnTo>
                            <a:pt x="3" y="33"/>
                          </a:lnTo>
                          <a:lnTo>
                            <a:pt x="1" y="28"/>
                          </a:lnTo>
                          <a:lnTo>
                            <a:pt x="1" y="25"/>
                          </a:lnTo>
                          <a:lnTo>
                            <a:pt x="0" y="21"/>
                          </a:lnTo>
                          <a:lnTo>
                            <a:pt x="1" y="16"/>
                          </a:lnTo>
                          <a:lnTo>
                            <a:pt x="5" y="10"/>
                          </a:lnTo>
                          <a:lnTo>
                            <a:pt x="11" y="5"/>
                          </a:lnTo>
                          <a:lnTo>
                            <a:pt x="13" y="3"/>
                          </a:lnTo>
                          <a:lnTo>
                            <a:pt x="18" y="1"/>
                          </a:lnTo>
                          <a:lnTo>
                            <a:pt x="22" y="0"/>
                          </a:lnTo>
                          <a:lnTo>
                            <a:pt x="25" y="1"/>
                          </a:lnTo>
                          <a:lnTo>
                            <a:pt x="29" y="1"/>
                          </a:lnTo>
                          <a:lnTo>
                            <a:pt x="34" y="4"/>
                          </a:lnTo>
                          <a:lnTo>
                            <a:pt x="36" y="6"/>
                          </a:lnTo>
                          <a:lnTo>
                            <a:pt x="41" y="11"/>
                          </a:lnTo>
                          <a:lnTo>
                            <a:pt x="46" y="21"/>
                          </a:lnTo>
                          <a:lnTo>
                            <a:pt x="52" y="31"/>
                          </a:lnTo>
                          <a:lnTo>
                            <a:pt x="57" y="39"/>
                          </a:lnTo>
                          <a:lnTo>
                            <a:pt x="63" y="49"/>
                          </a:lnTo>
                          <a:lnTo>
                            <a:pt x="67" y="58"/>
                          </a:lnTo>
                          <a:lnTo>
                            <a:pt x="72" y="67"/>
                          </a:lnTo>
                          <a:lnTo>
                            <a:pt x="75" y="76"/>
                          </a:lnTo>
                          <a:lnTo>
                            <a:pt x="80" y="86"/>
                          </a:lnTo>
                          <a:lnTo>
                            <a:pt x="85" y="94"/>
                          </a:lnTo>
                          <a:lnTo>
                            <a:pt x="89" y="103"/>
                          </a:lnTo>
                          <a:lnTo>
                            <a:pt x="93" y="111"/>
                          </a:lnTo>
                          <a:lnTo>
                            <a:pt x="97" y="122"/>
                          </a:lnTo>
                          <a:lnTo>
                            <a:pt x="102" y="132"/>
                          </a:lnTo>
                          <a:lnTo>
                            <a:pt x="107" y="142"/>
                          </a:lnTo>
                          <a:lnTo>
                            <a:pt x="111" y="152"/>
                          </a:lnTo>
                          <a:lnTo>
                            <a:pt x="117" y="164"/>
                          </a:lnTo>
                          <a:lnTo>
                            <a:pt x="118" y="170"/>
                          </a:lnTo>
                          <a:lnTo>
                            <a:pt x="118" y="176"/>
                          </a:lnTo>
                          <a:lnTo>
                            <a:pt x="115" y="181"/>
                          </a:lnTo>
                          <a:lnTo>
                            <a:pt x="110" y="185"/>
                          </a:lnTo>
                          <a:lnTo>
                            <a:pt x="104" y="186"/>
                          </a:lnTo>
                          <a:lnTo>
                            <a:pt x="97" y="186"/>
                          </a:lnTo>
                          <a:lnTo>
                            <a:pt x="91" y="182"/>
                          </a:lnTo>
                          <a:lnTo>
                            <a:pt x="88" y="177"/>
                          </a:lnTo>
                          <a:lnTo>
                            <a:pt x="88" y="17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" name="Google Shape;410;p4">
                      <a:extLst>
                        <a:ext uri="{FF2B5EF4-FFF2-40B4-BE49-F238E27FC236}">
                          <a16:creationId xmlns:a16="http://schemas.microsoft.com/office/drawing/2014/main" id="{ECBC4996-0DB8-FFC1-AA13-91ECF0CBF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2" y="2689"/>
                      <a:ext cx="9" cy="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" h="293" extrusionOk="0">
                          <a:moveTo>
                            <a:pt x="0" y="282"/>
                          </a:moveTo>
                          <a:lnTo>
                            <a:pt x="1" y="263"/>
                          </a:lnTo>
                          <a:lnTo>
                            <a:pt x="3" y="244"/>
                          </a:lnTo>
                          <a:lnTo>
                            <a:pt x="5" y="227"/>
                          </a:lnTo>
                          <a:lnTo>
                            <a:pt x="7" y="210"/>
                          </a:lnTo>
                          <a:lnTo>
                            <a:pt x="7" y="194"/>
                          </a:lnTo>
                          <a:lnTo>
                            <a:pt x="8" y="178"/>
                          </a:lnTo>
                          <a:lnTo>
                            <a:pt x="10" y="163"/>
                          </a:lnTo>
                          <a:lnTo>
                            <a:pt x="10" y="148"/>
                          </a:lnTo>
                          <a:lnTo>
                            <a:pt x="10" y="132"/>
                          </a:lnTo>
                          <a:lnTo>
                            <a:pt x="10" y="116"/>
                          </a:lnTo>
                          <a:lnTo>
                            <a:pt x="10" y="100"/>
                          </a:lnTo>
                          <a:lnTo>
                            <a:pt x="10" y="84"/>
                          </a:lnTo>
                          <a:lnTo>
                            <a:pt x="10" y="67"/>
                          </a:lnTo>
                          <a:lnTo>
                            <a:pt x="10" y="49"/>
                          </a:lnTo>
                          <a:lnTo>
                            <a:pt x="10" y="31"/>
                          </a:lnTo>
                          <a:lnTo>
                            <a:pt x="10" y="12"/>
                          </a:lnTo>
                          <a:lnTo>
                            <a:pt x="11" y="6"/>
                          </a:lnTo>
                          <a:lnTo>
                            <a:pt x="13" y="3"/>
                          </a:lnTo>
                          <a:lnTo>
                            <a:pt x="17" y="0"/>
                          </a:lnTo>
                          <a:lnTo>
                            <a:pt x="23" y="0"/>
                          </a:lnTo>
                          <a:lnTo>
                            <a:pt x="28" y="0"/>
                          </a:lnTo>
                          <a:lnTo>
                            <a:pt x="32" y="3"/>
                          </a:lnTo>
                          <a:lnTo>
                            <a:pt x="35" y="6"/>
                          </a:lnTo>
                          <a:lnTo>
                            <a:pt x="36" y="12"/>
                          </a:lnTo>
                          <a:lnTo>
                            <a:pt x="35" y="31"/>
                          </a:lnTo>
                          <a:lnTo>
                            <a:pt x="35" y="49"/>
                          </a:lnTo>
                          <a:lnTo>
                            <a:pt x="35" y="67"/>
                          </a:lnTo>
                          <a:lnTo>
                            <a:pt x="35" y="84"/>
                          </a:lnTo>
                          <a:lnTo>
                            <a:pt x="34" y="100"/>
                          </a:lnTo>
                          <a:lnTo>
                            <a:pt x="34" y="116"/>
                          </a:lnTo>
                          <a:lnTo>
                            <a:pt x="33" y="132"/>
                          </a:lnTo>
                          <a:lnTo>
                            <a:pt x="33" y="149"/>
                          </a:lnTo>
                          <a:lnTo>
                            <a:pt x="32" y="164"/>
                          </a:lnTo>
                          <a:lnTo>
                            <a:pt x="30" y="180"/>
                          </a:lnTo>
                          <a:lnTo>
                            <a:pt x="29" y="196"/>
                          </a:lnTo>
                          <a:lnTo>
                            <a:pt x="28" y="211"/>
                          </a:lnTo>
                          <a:lnTo>
                            <a:pt x="25" y="228"/>
                          </a:lnTo>
                          <a:lnTo>
                            <a:pt x="23" y="247"/>
                          </a:lnTo>
                          <a:lnTo>
                            <a:pt x="22" y="265"/>
                          </a:lnTo>
                          <a:lnTo>
                            <a:pt x="21" y="285"/>
                          </a:lnTo>
                          <a:lnTo>
                            <a:pt x="17" y="288"/>
                          </a:lnTo>
                          <a:lnTo>
                            <a:pt x="14" y="291"/>
                          </a:lnTo>
                          <a:lnTo>
                            <a:pt x="11" y="293"/>
                          </a:lnTo>
                          <a:lnTo>
                            <a:pt x="7" y="293"/>
                          </a:lnTo>
                          <a:lnTo>
                            <a:pt x="3" y="291"/>
                          </a:lnTo>
                          <a:lnTo>
                            <a:pt x="1" y="290"/>
                          </a:lnTo>
                          <a:lnTo>
                            <a:pt x="0" y="285"/>
                          </a:lnTo>
                          <a:lnTo>
                            <a:pt x="0" y="282"/>
                          </a:lnTo>
                          <a:lnTo>
                            <a:pt x="0" y="28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0" name="Google Shape;411;p4">
                      <a:extLst>
                        <a:ext uri="{FF2B5EF4-FFF2-40B4-BE49-F238E27FC236}">
                          <a16:creationId xmlns:a16="http://schemas.microsoft.com/office/drawing/2014/main" id="{8864CBC4-CC0D-5209-5A6D-FF891C026B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8" y="2724"/>
                      <a:ext cx="54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" h="173" extrusionOk="0">
                          <a:moveTo>
                            <a:pt x="3" y="156"/>
                          </a:moveTo>
                          <a:lnTo>
                            <a:pt x="15" y="144"/>
                          </a:lnTo>
                          <a:lnTo>
                            <a:pt x="27" y="134"/>
                          </a:lnTo>
                          <a:lnTo>
                            <a:pt x="38" y="123"/>
                          </a:lnTo>
                          <a:lnTo>
                            <a:pt x="50" y="114"/>
                          </a:lnTo>
                          <a:lnTo>
                            <a:pt x="60" y="103"/>
                          </a:lnTo>
                          <a:lnTo>
                            <a:pt x="71" y="94"/>
                          </a:lnTo>
                          <a:lnTo>
                            <a:pt x="82" y="84"/>
                          </a:lnTo>
                          <a:lnTo>
                            <a:pt x="93" y="77"/>
                          </a:lnTo>
                          <a:lnTo>
                            <a:pt x="104" y="67"/>
                          </a:lnTo>
                          <a:lnTo>
                            <a:pt x="115" y="58"/>
                          </a:lnTo>
                          <a:lnTo>
                            <a:pt x="126" y="49"/>
                          </a:lnTo>
                          <a:lnTo>
                            <a:pt x="138" y="40"/>
                          </a:lnTo>
                          <a:lnTo>
                            <a:pt x="149" y="31"/>
                          </a:lnTo>
                          <a:lnTo>
                            <a:pt x="163" y="22"/>
                          </a:lnTo>
                          <a:lnTo>
                            <a:pt x="177" y="12"/>
                          </a:lnTo>
                          <a:lnTo>
                            <a:pt x="192" y="4"/>
                          </a:lnTo>
                          <a:lnTo>
                            <a:pt x="197" y="0"/>
                          </a:lnTo>
                          <a:lnTo>
                            <a:pt x="204" y="0"/>
                          </a:lnTo>
                          <a:lnTo>
                            <a:pt x="209" y="3"/>
                          </a:lnTo>
                          <a:lnTo>
                            <a:pt x="213" y="9"/>
                          </a:lnTo>
                          <a:lnTo>
                            <a:pt x="215" y="14"/>
                          </a:lnTo>
                          <a:lnTo>
                            <a:pt x="216" y="21"/>
                          </a:lnTo>
                          <a:lnTo>
                            <a:pt x="213" y="26"/>
                          </a:lnTo>
                          <a:lnTo>
                            <a:pt x="208" y="31"/>
                          </a:lnTo>
                          <a:lnTo>
                            <a:pt x="194" y="39"/>
                          </a:lnTo>
                          <a:lnTo>
                            <a:pt x="180" y="49"/>
                          </a:lnTo>
                          <a:lnTo>
                            <a:pt x="167" y="58"/>
                          </a:lnTo>
                          <a:lnTo>
                            <a:pt x="155" y="66"/>
                          </a:lnTo>
                          <a:lnTo>
                            <a:pt x="143" y="73"/>
                          </a:lnTo>
                          <a:lnTo>
                            <a:pt x="132" y="82"/>
                          </a:lnTo>
                          <a:lnTo>
                            <a:pt x="120" y="89"/>
                          </a:lnTo>
                          <a:lnTo>
                            <a:pt x="110" y="98"/>
                          </a:lnTo>
                          <a:lnTo>
                            <a:pt x="98" y="105"/>
                          </a:lnTo>
                          <a:lnTo>
                            <a:pt x="87" y="112"/>
                          </a:lnTo>
                          <a:lnTo>
                            <a:pt x="76" y="121"/>
                          </a:lnTo>
                          <a:lnTo>
                            <a:pt x="65" y="130"/>
                          </a:lnTo>
                          <a:lnTo>
                            <a:pt x="53" y="139"/>
                          </a:lnTo>
                          <a:lnTo>
                            <a:pt x="40" y="149"/>
                          </a:lnTo>
                          <a:lnTo>
                            <a:pt x="28" y="159"/>
                          </a:lnTo>
                          <a:lnTo>
                            <a:pt x="16" y="171"/>
                          </a:lnTo>
                          <a:lnTo>
                            <a:pt x="11" y="172"/>
                          </a:lnTo>
                          <a:lnTo>
                            <a:pt x="9" y="173"/>
                          </a:lnTo>
                          <a:lnTo>
                            <a:pt x="5" y="172"/>
                          </a:lnTo>
                          <a:lnTo>
                            <a:pt x="3" y="171"/>
                          </a:lnTo>
                          <a:lnTo>
                            <a:pt x="1" y="167"/>
                          </a:lnTo>
                          <a:lnTo>
                            <a:pt x="0" y="164"/>
                          </a:lnTo>
                          <a:lnTo>
                            <a:pt x="0" y="160"/>
                          </a:lnTo>
                          <a:lnTo>
                            <a:pt x="3" y="156"/>
                          </a:lnTo>
                          <a:lnTo>
                            <a:pt x="3" y="15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" name="Google Shape;412;p4">
                      <a:extLst>
                        <a:ext uri="{FF2B5EF4-FFF2-40B4-BE49-F238E27FC236}">
                          <a16:creationId xmlns:a16="http://schemas.microsoft.com/office/drawing/2014/main" id="{313B7F37-5891-6362-3EE3-521C26305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8" y="2676"/>
                      <a:ext cx="133" cy="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3" h="294" extrusionOk="0">
                          <a:moveTo>
                            <a:pt x="32" y="230"/>
                          </a:moveTo>
                          <a:lnTo>
                            <a:pt x="12" y="224"/>
                          </a:lnTo>
                          <a:lnTo>
                            <a:pt x="9" y="217"/>
                          </a:lnTo>
                          <a:lnTo>
                            <a:pt x="6" y="210"/>
                          </a:lnTo>
                          <a:lnTo>
                            <a:pt x="4" y="201"/>
                          </a:lnTo>
                          <a:lnTo>
                            <a:pt x="3" y="193"/>
                          </a:lnTo>
                          <a:lnTo>
                            <a:pt x="1" y="182"/>
                          </a:lnTo>
                          <a:lnTo>
                            <a:pt x="1" y="173"/>
                          </a:lnTo>
                          <a:lnTo>
                            <a:pt x="0" y="162"/>
                          </a:lnTo>
                          <a:lnTo>
                            <a:pt x="1" y="152"/>
                          </a:lnTo>
                          <a:lnTo>
                            <a:pt x="3" y="143"/>
                          </a:lnTo>
                          <a:lnTo>
                            <a:pt x="5" y="133"/>
                          </a:lnTo>
                          <a:lnTo>
                            <a:pt x="6" y="123"/>
                          </a:lnTo>
                          <a:lnTo>
                            <a:pt x="11" y="114"/>
                          </a:lnTo>
                          <a:lnTo>
                            <a:pt x="15" y="107"/>
                          </a:lnTo>
                          <a:lnTo>
                            <a:pt x="18" y="101"/>
                          </a:lnTo>
                          <a:lnTo>
                            <a:pt x="26" y="96"/>
                          </a:lnTo>
                          <a:lnTo>
                            <a:pt x="32" y="95"/>
                          </a:lnTo>
                          <a:lnTo>
                            <a:pt x="32" y="89"/>
                          </a:lnTo>
                          <a:lnTo>
                            <a:pt x="33" y="84"/>
                          </a:lnTo>
                          <a:lnTo>
                            <a:pt x="36" y="78"/>
                          </a:lnTo>
                          <a:lnTo>
                            <a:pt x="38" y="74"/>
                          </a:lnTo>
                          <a:lnTo>
                            <a:pt x="39" y="69"/>
                          </a:lnTo>
                          <a:lnTo>
                            <a:pt x="43" y="66"/>
                          </a:lnTo>
                          <a:lnTo>
                            <a:pt x="45" y="62"/>
                          </a:lnTo>
                          <a:lnTo>
                            <a:pt x="49" y="58"/>
                          </a:lnTo>
                          <a:lnTo>
                            <a:pt x="53" y="55"/>
                          </a:lnTo>
                          <a:lnTo>
                            <a:pt x="56" y="51"/>
                          </a:lnTo>
                          <a:lnTo>
                            <a:pt x="60" y="47"/>
                          </a:lnTo>
                          <a:lnTo>
                            <a:pt x="65" y="45"/>
                          </a:lnTo>
                          <a:lnTo>
                            <a:pt x="69" y="41"/>
                          </a:lnTo>
                          <a:lnTo>
                            <a:pt x="73" y="39"/>
                          </a:lnTo>
                          <a:lnTo>
                            <a:pt x="77" y="38"/>
                          </a:lnTo>
                          <a:lnTo>
                            <a:pt x="82" y="35"/>
                          </a:lnTo>
                          <a:lnTo>
                            <a:pt x="95" y="35"/>
                          </a:lnTo>
                          <a:lnTo>
                            <a:pt x="103" y="29"/>
                          </a:lnTo>
                          <a:lnTo>
                            <a:pt x="115" y="23"/>
                          </a:lnTo>
                          <a:lnTo>
                            <a:pt x="128" y="18"/>
                          </a:lnTo>
                          <a:lnTo>
                            <a:pt x="144" y="14"/>
                          </a:lnTo>
                          <a:lnTo>
                            <a:pt x="159" y="11"/>
                          </a:lnTo>
                          <a:lnTo>
                            <a:pt x="176" y="7"/>
                          </a:lnTo>
                          <a:lnTo>
                            <a:pt x="194" y="5"/>
                          </a:lnTo>
                          <a:lnTo>
                            <a:pt x="213" y="2"/>
                          </a:lnTo>
                          <a:lnTo>
                            <a:pt x="231" y="1"/>
                          </a:lnTo>
                          <a:lnTo>
                            <a:pt x="248" y="0"/>
                          </a:lnTo>
                          <a:lnTo>
                            <a:pt x="265" y="0"/>
                          </a:lnTo>
                          <a:lnTo>
                            <a:pt x="282" y="2"/>
                          </a:lnTo>
                          <a:lnTo>
                            <a:pt x="297" y="3"/>
                          </a:lnTo>
                          <a:lnTo>
                            <a:pt x="310" y="7"/>
                          </a:lnTo>
                          <a:lnTo>
                            <a:pt x="321" y="12"/>
                          </a:lnTo>
                          <a:lnTo>
                            <a:pt x="331" y="18"/>
                          </a:lnTo>
                          <a:lnTo>
                            <a:pt x="338" y="18"/>
                          </a:lnTo>
                          <a:lnTo>
                            <a:pt x="346" y="19"/>
                          </a:lnTo>
                          <a:lnTo>
                            <a:pt x="349" y="19"/>
                          </a:lnTo>
                          <a:lnTo>
                            <a:pt x="353" y="19"/>
                          </a:lnTo>
                          <a:lnTo>
                            <a:pt x="357" y="20"/>
                          </a:lnTo>
                          <a:lnTo>
                            <a:pt x="360" y="22"/>
                          </a:lnTo>
                          <a:lnTo>
                            <a:pt x="364" y="22"/>
                          </a:lnTo>
                          <a:lnTo>
                            <a:pt x="368" y="22"/>
                          </a:lnTo>
                          <a:lnTo>
                            <a:pt x="371" y="22"/>
                          </a:lnTo>
                          <a:lnTo>
                            <a:pt x="376" y="22"/>
                          </a:lnTo>
                          <a:lnTo>
                            <a:pt x="379" y="22"/>
                          </a:lnTo>
                          <a:lnTo>
                            <a:pt x="382" y="23"/>
                          </a:lnTo>
                          <a:lnTo>
                            <a:pt x="387" y="23"/>
                          </a:lnTo>
                          <a:lnTo>
                            <a:pt x="391" y="24"/>
                          </a:lnTo>
                          <a:lnTo>
                            <a:pt x="397" y="30"/>
                          </a:lnTo>
                          <a:lnTo>
                            <a:pt x="403" y="38"/>
                          </a:lnTo>
                          <a:lnTo>
                            <a:pt x="406" y="40"/>
                          </a:lnTo>
                          <a:lnTo>
                            <a:pt x="409" y="44"/>
                          </a:lnTo>
                          <a:lnTo>
                            <a:pt x="412" y="47"/>
                          </a:lnTo>
                          <a:lnTo>
                            <a:pt x="414" y="51"/>
                          </a:lnTo>
                          <a:lnTo>
                            <a:pt x="426" y="55"/>
                          </a:lnTo>
                          <a:lnTo>
                            <a:pt x="439" y="57"/>
                          </a:lnTo>
                          <a:lnTo>
                            <a:pt x="448" y="61"/>
                          </a:lnTo>
                          <a:lnTo>
                            <a:pt x="458" y="64"/>
                          </a:lnTo>
                          <a:lnTo>
                            <a:pt x="465" y="67"/>
                          </a:lnTo>
                          <a:lnTo>
                            <a:pt x="474" y="72"/>
                          </a:lnTo>
                          <a:lnTo>
                            <a:pt x="479" y="75"/>
                          </a:lnTo>
                          <a:lnTo>
                            <a:pt x="485" y="80"/>
                          </a:lnTo>
                          <a:lnTo>
                            <a:pt x="489" y="85"/>
                          </a:lnTo>
                          <a:lnTo>
                            <a:pt x="492" y="93"/>
                          </a:lnTo>
                          <a:lnTo>
                            <a:pt x="493" y="100"/>
                          </a:lnTo>
                          <a:lnTo>
                            <a:pt x="495" y="108"/>
                          </a:lnTo>
                          <a:lnTo>
                            <a:pt x="495" y="118"/>
                          </a:lnTo>
                          <a:lnTo>
                            <a:pt x="493" y="129"/>
                          </a:lnTo>
                          <a:lnTo>
                            <a:pt x="490" y="143"/>
                          </a:lnTo>
                          <a:lnTo>
                            <a:pt x="486" y="157"/>
                          </a:lnTo>
                          <a:lnTo>
                            <a:pt x="502" y="167"/>
                          </a:lnTo>
                          <a:lnTo>
                            <a:pt x="515" y="178"/>
                          </a:lnTo>
                          <a:lnTo>
                            <a:pt x="524" y="190"/>
                          </a:lnTo>
                          <a:lnTo>
                            <a:pt x="530" y="202"/>
                          </a:lnTo>
                          <a:lnTo>
                            <a:pt x="533" y="215"/>
                          </a:lnTo>
                          <a:lnTo>
                            <a:pt x="533" y="228"/>
                          </a:lnTo>
                          <a:lnTo>
                            <a:pt x="530" y="240"/>
                          </a:lnTo>
                          <a:lnTo>
                            <a:pt x="525" y="252"/>
                          </a:lnTo>
                          <a:lnTo>
                            <a:pt x="518" y="263"/>
                          </a:lnTo>
                          <a:lnTo>
                            <a:pt x="508" y="273"/>
                          </a:lnTo>
                          <a:lnTo>
                            <a:pt x="497" y="280"/>
                          </a:lnTo>
                          <a:lnTo>
                            <a:pt x="486" y="288"/>
                          </a:lnTo>
                          <a:lnTo>
                            <a:pt x="471" y="291"/>
                          </a:lnTo>
                          <a:lnTo>
                            <a:pt x="458" y="294"/>
                          </a:lnTo>
                          <a:lnTo>
                            <a:pt x="442" y="293"/>
                          </a:lnTo>
                          <a:lnTo>
                            <a:pt x="428" y="290"/>
                          </a:lnTo>
                          <a:lnTo>
                            <a:pt x="423" y="289"/>
                          </a:lnTo>
                          <a:lnTo>
                            <a:pt x="419" y="287"/>
                          </a:lnTo>
                          <a:lnTo>
                            <a:pt x="417" y="284"/>
                          </a:lnTo>
                          <a:lnTo>
                            <a:pt x="414" y="282"/>
                          </a:lnTo>
                          <a:lnTo>
                            <a:pt x="412" y="276"/>
                          </a:lnTo>
                          <a:lnTo>
                            <a:pt x="412" y="271"/>
                          </a:lnTo>
                          <a:lnTo>
                            <a:pt x="413" y="265"/>
                          </a:lnTo>
                          <a:lnTo>
                            <a:pt x="417" y="261"/>
                          </a:lnTo>
                          <a:lnTo>
                            <a:pt x="419" y="259"/>
                          </a:lnTo>
                          <a:lnTo>
                            <a:pt x="423" y="257"/>
                          </a:lnTo>
                          <a:lnTo>
                            <a:pt x="426" y="257"/>
                          </a:lnTo>
                          <a:lnTo>
                            <a:pt x="431" y="257"/>
                          </a:lnTo>
                          <a:lnTo>
                            <a:pt x="442" y="256"/>
                          </a:lnTo>
                          <a:lnTo>
                            <a:pt x="454" y="255"/>
                          </a:lnTo>
                          <a:lnTo>
                            <a:pt x="464" y="252"/>
                          </a:lnTo>
                          <a:lnTo>
                            <a:pt x="474" y="250"/>
                          </a:lnTo>
                          <a:lnTo>
                            <a:pt x="482" y="245"/>
                          </a:lnTo>
                          <a:lnTo>
                            <a:pt x="490" y="241"/>
                          </a:lnTo>
                          <a:lnTo>
                            <a:pt x="496" y="237"/>
                          </a:lnTo>
                          <a:lnTo>
                            <a:pt x="502" y="232"/>
                          </a:lnTo>
                          <a:lnTo>
                            <a:pt x="504" y="226"/>
                          </a:lnTo>
                          <a:lnTo>
                            <a:pt x="506" y="219"/>
                          </a:lnTo>
                          <a:lnTo>
                            <a:pt x="504" y="212"/>
                          </a:lnTo>
                          <a:lnTo>
                            <a:pt x="501" y="206"/>
                          </a:lnTo>
                          <a:lnTo>
                            <a:pt x="495" y="199"/>
                          </a:lnTo>
                          <a:lnTo>
                            <a:pt x="487" y="191"/>
                          </a:lnTo>
                          <a:lnTo>
                            <a:pt x="476" y="184"/>
                          </a:lnTo>
                          <a:lnTo>
                            <a:pt x="463" y="178"/>
                          </a:lnTo>
                          <a:lnTo>
                            <a:pt x="457" y="161"/>
                          </a:lnTo>
                          <a:lnTo>
                            <a:pt x="458" y="154"/>
                          </a:lnTo>
                          <a:lnTo>
                            <a:pt x="460" y="147"/>
                          </a:lnTo>
                          <a:lnTo>
                            <a:pt x="463" y="140"/>
                          </a:lnTo>
                          <a:lnTo>
                            <a:pt x="465" y="134"/>
                          </a:lnTo>
                          <a:lnTo>
                            <a:pt x="467" y="129"/>
                          </a:lnTo>
                          <a:lnTo>
                            <a:pt x="467" y="125"/>
                          </a:lnTo>
                          <a:lnTo>
                            <a:pt x="468" y="122"/>
                          </a:lnTo>
                          <a:lnTo>
                            <a:pt x="468" y="118"/>
                          </a:lnTo>
                          <a:lnTo>
                            <a:pt x="468" y="111"/>
                          </a:lnTo>
                          <a:lnTo>
                            <a:pt x="467" y="103"/>
                          </a:lnTo>
                          <a:lnTo>
                            <a:pt x="464" y="97"/>
                          </a:lnTo>
                          <a:lnTo>
                            <a:pt x="462" y="94"/>
                          </a:lnTo>
                          <a:lnTo>
                            <a:pt x="458" y="90"/>
                          </a:lnTo>
                          <a:lnTo>
                            <a:pt x="454" y="88"/>
                          </a:lnTo>
                          <a:lnTo>
                            <a:pt x="449" y="85"/>
                          </a:lnTo>
                          <a:lnTo>
                            <a:pt x="446" y="84"/>
                          </a:lnTo>
                          <a:lnTo>
                            <a:pt x="441" y="84"/>
                          </a:lnTo>
                          <a:lnTo>
                            <a:pt x="436" y="84"/>
                          </a:lnTo>
                          <a:lnTo>
                            <a:pt x="431" y="83"/>
                          </a:lnTo>
                          <a:lnTo>
                            <a:pt x="426" y="83"/>
                          </a:lnTo>
                          <a:lnTo>
                            <a:pt x="420" y="83"/>
                          </a:lnTo>
                          <a:lnTo>
                            <a:pt x="417" y="83"/>
                          </a:lnTo>
                          <a:lnTo>
                            <a:pt x="412" y="82"/>
                          </a:lnTo>
                          <a:lnTo>
                            <a:pt x="407" y="80"/>
                          </a:lnTo>
                          <a:lnTo>
                            <a:pt x="403" y="79"/>
                          </a:lnTo>
                          <a:lnTo>
                            <a:pt x="401" y="78"/>
                          </a:lnTo>
                          <a:lnTo>
                            <a:pt x="396" y="74"/>
                          </a:lnTo>
                          <a:lnTo>
                            <a:pt x="395" y="69"/>
                          </a:lnTo>
                          <a:lnTo>
                            <a:pt x="392" y="66"/>
                          </a:lnTo>
                          <a:lnTo>
                            <a:pt x="390" y="62"/>
                          </a:lnTo>
                          <a:lnTo>
                            <a:pt x="388" y="57"/>
                          </a:lnTo>
                          <a:lnTo>
                            <a:pt x="386" y="53"/>
                          </a:lnTo>
                          <a:lnTo>
                            <a:pt x="384" y="50"/>
                          </a:lnTo>
                          <a:lnTo>
                            <a:pt x="381" y="49"/>
                          </a:lnTo>
                          <a:lnTo>
                            <a:pt x="376" y="46"/>
                          </a:lnTo>
                          <a:lnTo>
                            <a:pt x="373" y="45"/>
                          </a:lnTo>
                          <a:lnTo>
                            <a:pt x="369" y="44"/>
                          </a:lnTo>
                          <a:lnTo>
                            <a:pt x="365" y="44"/>
                          </a:lnTo>
                          <a:lnTo>
                            <a:pt x="362" y="44"/>
                          </a:lnTo>
                          <a:lnTo>
                            <a:pt x="358" y="44"/>
                          </a:lnTo>
                          <a:lnTo>
                            <a:pt x="354" y="44"/>
                          </a:lnTo>
                          <a:lnTo>
                            <a:pt x="351" y="44"/>
                          </a:lnTo>
                          <a:lnTo>
                            <a:pt x="347" y="42"/>
                          </a:lnTo>
                          <a:lnTo>
                            <a:pt x="343" y="42"/>
                          </a:lnTo>
                          <a:lnTo>
                            <a:pt x="338" y="41"/>
                          </a:lnTo>
                          <a:lnTo>
                            <a:pt x="336" y="41"/>
                          </a:lnTo>
                          <a:lnTo>
                            <a:pt x="327" y="41"/>
                          </a:lnTo>
                          <a:lnTo>
                            <a:pt x="321" y="41"/>
                          </a:lnTo>
                          <a:lnTo>
                            <a:pt x="307" y="33"/>
                          </a:lnTo>
                          <a:lnTo>
                            <a:pt x="292" y="28"/>
                          </a:lnTo>
                          <a:lnTo>
                            <a:pt x="275" y="24"/>
                          </a:lnTo>
                          <a:lnTo>
                            <a:pt x="257" y="23"/>
                          </a:lnTo>
                          <a:lnTo>
                            <a:pt x="237" y="23"/>
                          </a:lnTo>
                          <a:lnTo>
                            <a:pt x="219" y="27"/>
                          </a:lnTo>
                          <a:lnTo>
                            <a:pt x="199" y="29"/>
                          </a:lnTo>
                          <a:lnTo>
                            <a:pt x="181" y="33"/>
                          </a:lnTo>
                          <a:lnTo>
                            <a:pt x="161" y="38"/>
                          </a:lnTo>
                          <a:lnTo>
                            <a:pt x="145" y="41"/>
                          </a:lnTo>
                          <a:lnTo>
                            <a:pt x="130" y="46"/>
                          </a:lnTo>
                          <a:lnTo>
                            <a:pt x="116" y="51"/>
                          </a:lnTo>
                          <a:lnTo>
                            <a:pt x="103" y="55"/>
                          </a:lnTo>
                          <a:lnTo>
                            <a:pt x="94" y="57"/>
                          </a:lnTo>
                          <a:lnTo>
                            <a:pt x="88" y="58"/>
                          </a:lnTo>
                          <a:lnTo>
                            <a:pt x="86" y="58"/>
                          </a:lnTo>
                          <a:lnTo>
                            <a:pt x="78" y="62"/>
                          </a:lnTo>
                          <a:lnTo>
                            <a:pt x="75" y="68"/>
                          </a:lnTo>
                          <a:lnTo>
                            <a:pt x="71" y="73"/>
                          </a:lnTo>
                          <a:lnTo>
                            <a:pt x="69" y="78"/>
                          </a:lnTo>
                          <a:lnTo>
                            <a:pt x="67" y="83"/>
                          </a:lnTo>
                          <a:lnTo>
                            <a:pt x="67" y="88"/>
                          </a:lnTo>
                          <a:lnTo>
                            <a:pt x="67" y="93"/>
                          </a:lnTo>
                          <a:lnTo>
                            <a:pt x="67" y="97"/>
                          </a:lnTo>
                          <a:lnTo>
                            <a:pt x="67" y="101"/>
                          </a:lnTo>
                          <a:lnTo>
                            <a:pt x="66" y="105"/>
                          </a:lnTo>
                          <a:lnTo>
                            <a:pt x="65" y="108"/>
                          </a:lnTo>
                          <a:lnTo>
                            <a:pt x="62" y="112"/>
                          </a:lnTo>
                          <a:lnTo>
                            <a:pt x="60" y="113"/>
                          </a:lnTo>
                          <a:lnTo>
                            <a:pt x="55" y="116"/>
                          </a:lnTo>
                          <a:lnTo>
                            <a:pt x="50" y="117"/>
                          </a:lnTo>
                          <a:lnTo>
                            <a:pt x="43" y="118"/>
                          </a:lnTo>
                          <a:lnTo>
                            <a:pt x="39" y="122"/>
                          </a:lnTo>
                          <a:lnTo>
                            <a:pt x="37" y="125"/>
                          </a:lnTo>
                          <a:lnTo>
                            <a:pt x="34" y="130"/>
                          </a:lnTo>
                          <a:lnTo>
                            <a:pt x="32" y="135"/>
                          </a:lnTo>
                          <a:lnTo>
                            <a:pt x="29" y="140"/>
                          </a:lnTo>
                          <a:lnTo>
                            <a:pt x="28" y="146"/>
                          </a:lnTo>
                          <a:lnTo>
                            <a:pt x="27" y="151"/>
                          </a:lnTo>
                          <a:lnTo>
                            <a:pt x="27" y="156"/>
                          </a:lnTo>
                          <a:lnTo>
                            <a:pt x="26" y="161"/>
                          </a:lnTo>
                          <a:lnTo>
                            <a:pt x="26" y="167"/>
                          </a:lnTo>
                          <a:lnTo>
                            <a:pt x="26" y="171"/>
                          </a:lnTo>
                          <a:lnTo>
                            <a:pt x="27" y="177"/>
                          </a:lnTo>
                          <a:lnTo>
                            <a:pt x="27" y="182"/>
                          </a:lnTo>
                          <a:lnTo>
                            <a:pt x="28" y="186"/>
                          </a:lnTo>
                          <a:lnTo>
                            <a:pt x="29" y="191"/>
                          </a:lnTo>
                          <a:lnTo>
                            <a:pt x="32" y="197"/>
                          </a:lnTo>
                          <a:lnTo>
                            <a:pt x="37" y="195"/>
                          </a:lnTo>
                          <a:lnTo>
                            <a:pt x="40" y="194"/>
                          </a:lnTo>
                          <a:lnTo>
                            <a:pt x="45" y="191"/>
                          </a:lnTo>
                          <a:lnTo>
                            <a:pt x="50" y="190"/>
                          </a:lnTo>
                          <a:lnTo>
                            <a:pt x="54" y="186"/>
                          </a:lnTo>
                          <a:lnTo>
                            <a:pt x="58" y="185"/>
                          </a:lnTo>
                          <a:lnTo>
                            <a:pt x="61" y="183"/>
                          </a:lnTo>
                          <a:lnTo>
                            <a:pt x="66" y="180"/>
                          </a:lnTo>
                          <a:lnTo>
                            <a:pt x="71" y="178"/>
                          </a:lnTo>
                          <a:lnTo>
                            <a:pt x="76" y="176"/>
                          </a:lnTo>
                          <a:lnTo>
                            <a:pt x="80" y="176"/>
                          </a:lnTo>
                          <a:lnTo>
                            <a:pt x="82" y="178"/>
                          </a:lnTo>
                          <a:lnTo>
                            <a:pt x="83" y="179"/>
                          </a:lnTo>
                          <a:lnTo>
                            <a:pt x="84" y="182"/>
                          </a:lnTo>
                          <a:lnTo>
                            <a:pt x="83" y="186"/>
                          </a:lnTo>
                          <a:lnTo>
                            <a:pt x="82" y="191"/>
                          </a:lnTo>
                          <a:lnTo>
                            <a:pt x="80" y="196"/>
                          </a:lnTo>
                          <a:lnTo>
                            <a:pt x="76" y="201"/>
                          </a:lnTo>
                          <a:lnTo>
                            <a:pt x="71" y="207"/>
                          </a:lnTo>
                          <a:lnTo>
                            <a:pt x="65" y="212"/>
                          </a:lnTo>
                          <a:lnTo>
                            <a:pt x="58" y="217"/>
                          </a:lnTo>
                          <a:lnTo>
                            <a:pt x="50" y="223"/>
                          </a:lnTo>
                          <a:lnTo>
                            <a:pt x="42" y="227"/>
                          </a:lnTo>
                          <a:lnTo>
                            <a:pt x="32" y="230"/>
                          </a:lnTo>
                          <a:lnTo>
                            <a:pt x="32" y="23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" name="Google Shape;413;p4">
                      <a:extLst>
                        <a:ext uri="{FF2B5EF4-FFF2-40B4-BE49-F238E27FC236}">
                          <a16:creationId xmlns:a16="http://schemas.microsoft.com/office/drawing/2014/main" id="{14AF077B-9CF9-808C-0E0A-65B66CDC69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3" y="2937"/>
                      <a:ext cx="163" cy="1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0" h="507" extrusionOk="0">
                          <a:moveTo>
                            <a:pt x="62" y="256"/>
                          </a:moveTo>
                          <a:lnTo>
                            <a:pt x="55" y="279"/>
                          </a:lnTo>
                          <a:lnTo>
                            <a:pt x="39" y="299"/>
                          </a:lnTo>
                          <a:lnTo>
                            <a:pt x="35" y="322"/>
                          </a:lnTo>
                          <a:lnTo>
                            <a:pt x="41" y="345"/>
                          </a:lnTo>
                          <a:lnTo>
                            <a:pt x="58" y="369"/>
                          </a:lnTo>
                          <a:lnTo>
                            <a:pt x="83" y="391"/>
                          </a:lnTo>
                          <a:lnTo>
                            <a:pt x="113" y="413"/>
                          </a:lnTo>
                          <a:lnTo>
                            <a:pt x="150" y="432"/>
                          </a:lnTo>
                          <a:lnTo>
                            <a:pt x="191" y="447"/>
                          </a:lnTo>
                          <a:lnTo>
                            <a:pt x="235" y="458"/>
                          </a:lnTo>
                          <a:lnTo>
                            <a:pt x="280" y="465"/>
                          </a:lnTo>
                          <a:lnTo>
                            <a:pt x="327" y="463"/>
                          </a:lnTo>
                          <a:lnTo>
                            <a:pt x="372" y="456"/>
                          </a:lnTo>
                          <a:lnTo>
                            <a:pt x="415" y="440"/>
                          </a:lnTo>
                          <a:lnTo>
                            <a:pt x="454" y="417"/>
                          </a:lnTo>
                          <a:lnTo>
                            <a:pt x="488" y="383"/>
                          </a:lnTo>
                          <a:lnTo>
                            <a:pt x="516" y="339"/>
                          </a:lnTo>
                          <a:lnTo>
                            <a:pt x="515" y="330"/>
                          </a:lnTo>
                          <a:lnTo>
                            <a:pt x="515" y="323"/>
                          </a:lnTo>
                          <a:lnTo>
                            <a:pt x="516" y="317"/>
                          </a:lnTo>
                          <a:lnTo>
                            <a:pt x="519" y="311"/>
                          </a:lnTo>
                          <a:lnTo>
                            <a:pt x="521" y="303"/>
                          </a:lnTo>
                          <a:lnTo>
                            <a:pt x="523" y="297"/>
                          </a:lnTo>
                          <a:lnTo>
                            <a:pt x="527" y="291"/>
                          </a:lnTo>
                          <a:lnTo>
                            <a:pt x="531" y="286"/>
                          </a:lnTo>
                          <a:lnTo>
                            <a:pt x="534" y="279"/>
                          </a:lnTo>
                          <a:lnTo>
                            <a:pt x="538" y="273"/>
                          </a:lnTo>
                          <a:lnTo>
                            <a:pt x="542" y="267"/>
                          </a:lnTo>
                          <a:lnTo>
                            <a:pt x="545" y="262"/>
                          </a:lnTo>
                          <a:lnTo>
                            <a:pt x="549" y="256"/>
                          </a:lnTo>
                          <a:lnTo>
                            <a:pt x="554" y="250"/>
                          </a:lnTo>
                          <a:lnTo>
                            <a:pt x="556" y="244"/>
                          </a:lnTo>
                          <a:lnTo>
                            <a:pt x="560" y="239"/>
                          </a:lnTo>
                          <a:lnTo>
                            <a:pt x="560" y="234"/>
                          </a:lnTo>
                          <a:lnTo>
                            <a:pt x="561" y="229"/>
                          </a:lnTo>
                          <a:lnTo>
                            <a:pt x="563" y="224"/>
                          </a:lnTo>
                          <a:lnTo>
                            <a:pt x="564" y="220"/>
                          </a:lnTo>
                          <a:lnTo>
                            <a:pt x="564" y="216"/>
                          </a:lnTo>
                          <a:lnTo>
                            <a:pt x="564" y="211"/>
                          </a:lnTo>
                          <a:lnTo>
                            <a:pt x="564" y="206"/>
                          </a:lnTo>
                          <a:lnTo>
                            <a:pt x="565" y="202"/>
                          </a:lnTo>
                          <a:lnTo>
                            <a:pt x="565" y="197"/>
                          </a:lnTo>
                          <a:lnTo>
                            <a:pt x="565" y="192"/>
                          </a:lnTo>
                          <a:lnTo>
                            <a:pt x="565" y="188"/>
                          </a:lnTo>
                          <a:lnTo>
                            <a:pt x="566" y="184"/>
                          </a:lnTo>
                          <a:lnTo>
                            <a:pt x="567" y="179"/>
                          </a:lnTo>
                          <a:lnTo>
                            <a:pt x="569" y="174"/>
                          </a:lnTo>
                          <a:lnTo>
                            <a:pt x="571" y="170"/>
                          </a:lnTo>
                          <a:lnTo>
                            <a:pt x="574" y="166"/>
                          </a:lnTo>
                          <a:lnTo>
                            <a:pt x="577" y="156"/>
                          </a:lnTo>
                          <a:lnTo>
                            <a:pt x="581" y="150"/>
                          </a:lnTo>
                          <a:lnTo>
                            <a:pt x="583" y="142"/>
                          </a:lnTo>
                          <a:lnTo>
                            <a:pt x="587" y="137"/>
                          </a:lnTo>
                          <a:lnTo>
                            <a:pt x="589" y="133"/>
                          </a:lnTo>
                          <a:lnTo>
                            <a:pt x="591" y="130"/>
                          </a:lnTo>
                          <a:lnTo>
                            <a:pt x="593" y="125"/>
                          </a:lnTo>
                          <a:lnTo>
                            <a:pt x="596" y="123"/>
                          </a:lnTo>
                          <a:lnTo>
                            <a:pt x="596" y="119"/>
                          </a:lnTo>
                          <a:lnTo>
                            <a:pt x="597" y="114"/>
                          </a:lnTo>
                          <a:lnTo>
                            <a:pt x="597" y="109"/>
                          </a:lnTo>
                          <a:lnTo>
                            <a:pt x="597" y="105"/>
                          </a:lnTo>
                          <a:lnTo>
                            <a:pt x="596" y="98"/>
                          </a:lnTo>
                          <a:lnTo>
                            <a:pt x="596" y="91"/>
                          </a:lnTo>
                          <a:lnTo>
                            <a:pt x="594" y="83"/>
                          </a:lnTo>
                          <a:lnTo>
                            <a:pt x="593" y="73"/>
                          </a:lnTo>
                          <a:lnTo>
                            <a:pt x="593" y="67"/>
                          </a:lnTo>
                          <a:lnTo>
                            <a:pt x="593" y="61"/>
                          </a:lnTo>
                          <a:lnTo>
                            <a:pt x="594" y="54"/>
                          </a:lnTo>
                          <a:lnTo>
                            <a:pt x="596" y="51"/>
                          </a:lnTo>
                          <a:lnTo>
                            <a:pt x="598" y="47"/>
                          </a:lnTo>
                          <a:lnTo>
                            <a:pt x="600" y="43"/>
                          </a:lnTo>
                          <a:lnTo>
                            <a:pt x="604" y="41"/>
                          </a:lnTo>
                          <a:lnTo>
                            <a:pt x="608" y="39"/>
                          </a:lnTo>
                          <a:lnTo>
                            <a:pt x="611" y="37"/>
                          </a:lnTo>
                          <a:lnTo>
                            <a:pt x="615" y="36"/>
                          </a:lnTo>
                          <a:lnTo>
                            <a:pt x="619" y="36"/>
                          </a:lnTo>
                          <a:lnTo>
                            <a:pt x="624" y="39"/>
                          </a:lnTo>
                          <a:lnTo>
                            <a:pt x="627" y="40"/>
                          </a:lnTo>
                          <a:lnTo>
                            <a:pt x="631" y="43"/>
                          </a:lnTo>
                          <a:lnTo>
                            <a:pt x="636" y="47"/>
                          </a:lnTo>
                          <a:lnTo>
                            <a:pt x="639" y="53"/>
                          </a:lnTo>
                          <a:lnTo>
                            <a:pt x="644" y="62"/>
                          </a:lnTo>
                          <a:lnTo>
                            <a:pt x="647" y="72"/>
                          </a:lnTo>
                          <a:lnTo>
                            <a:pt x="648" y="80"/>
                          </a:lnTo>
                          <a:lnTo>
                            <a:pt x="650" y="90"/>
                          </a:lnTo>
                          <a:lnTo>
                            <a:pt x="649" y="98"/>
                          </a:lnTo>
                          <a:lnTo>
                            <a:pt x="648" y="107"/>
                          </a:lnTo>
                          <a:lnTo>
                            <a:pt x="647" y="115"/>
                          </a:lnTo>
                          <a:lnTo>
                            <a:pt x="644" y="124"/>
                          </a:lnTo>
                          <a:lnTo>
                            <a:pt x="641" y="131"/>
                          </a:lnTo>
                          <a:lnTo>
                            <a:pt x="637" y="140"/>
                          </a:lnTo>
                          <a:lnTo>
                            <a:pt x="633" y="148"/>
                          </a:lnTo>
                          <a:lnTo>
                            <a:pt x="630" y="156"/>
                          </a:lnTo>
                          <a:lnTo>
                            <a:pt x="625" y="164"/>
                          </a:lnTo>
                          <a:lnTo>
                            <a:pt x="621" y="173"/>
                          </a:lnTo>
                          <a:lnTo>
                            <a:pt x="616" y="181"/>
                          </a:lnTo>
                          <a:lnTo>
                            <a:pt x="613" y="189"/>
                          </a:lnTo>
                          <a:lnTo>
                            <a:pt x="611" y="194"/>
                          </a:lnTo>
                          <a:lnTo>
                            <a:pt x="610" y="197"/>
                          </a:lnTo>
                          <a:lnTo>
                            <a:pt x="608" y="201"/>
                          </a:lnTo>
                          <a:lnTo>
                            <a:pt x="608" y="206"/>
                          </a:lnTo>
                          <a:lnTo>
                            <a:pt x="608" y="211"/>
                          </a:lnTo>
                          <a:lnTo>
                            <a:pt x="608" y="214"/>
                          </a:lnTo>
                          <a:lnTo>
                            <a:pt x="608" y="219"/>
                          </a:lnTo>
                          <a:lnTo>
                            <a:pt x="608" y="223"/>
                          </a:lnTo>
                          <a:lnTo>
                            <a:pt x="608" y="228"/>
                          </a:lnTo>
                          <a:lnTo>
                            <a:pt x="608" y="231"/>
                          </a:lnTo>
                          <a:lnTo>
                            <a:pt x="608" y="236"/>
                          </a:lnTo>
                          <a:lnTo>
                            <a:pt x="608" y="240"/>
                          </a:lnTo>
                          <a:lnTo>
                            <a:pt x="608" y="245"/>
                          </a:lnTo>
                          <a:lnTo>
                            <a:pt x="608" y="250"/>
                          </a:lnTo>
                          <a:lnTo>
                            <a:pt x="607" y="253"/>
                          </a:lnTo>
                          <a:lnTo>
                            <a:pt x="607" y="258"/>
                          </a:lnTo>
                          <a:lnTo>
                            <a:pt x="603" y="264"/>
                          </a:lnTo>
                          <a:lnTo>
                            <a:pt x="599" y="269"/>
                          </a:lnTo>
                          <a:lnTo>
                            <a:pt x="596" y="273"/>
                          </a:lnTo>
                          <a:lnTo>
                            <a:pt x="593" y="278"/>
                          </a:lnTo>
                          <a:lnTo>
                            <a:pt x="586" y="284"/>
                          </a:lnTo>
                          <a:lnTo>
                            <a:pt x="580" y="289"/>
                          </a:lnTo>
                          <a:lnTo>
                            <a:pt x="577" y="291"/>
                          </a:lnTo>
                          <a:lnTo>
                            <a:pt x="574" y="295"/>
                          </a:lnTo>
                          <a:lnTo>
                            <a:pt x="572" y="299"/>
                          </a:lnTo>
                          <a:lnTo>
                            <a:pt x="570" y="302"/>
                          </a:lnTo>
                          <a:lnTo>
                            <a:pt x="567" y="306"/>
                          </a:lnTo>
                          <a:lnTo>
                            <a:pt x="567" y="313"/>
                          </a:lnTo>
                          <a:lnTo>
                            <a:pt x="566" y="319"/>
                          </a:lnTo>
                          <a:lnTo>
                            <a:pt x="566" y="328"/>
                          </a:lnTo>
                          <a:lnTo>
                            <a:pt x="566" y="338"/>
                          </a:lnTo>
                          <a:lnTo>
                            <a:pt x="564" y="346"/>
                          </a:lnTo>
                          <a:lnTo>
                            <a:pt x="563" y="355"/>
                          </a:lnTo>
                          <a:lnTo>
                            <a:pt x="560" y="364"/>
                          </a:lnTo>
                          <a:lnTo>
                            <a:pt x="556" y="372"/>
                          </a:lnTo>
                          <a:lnTo>
                            <a:pt x="553" y="382"/>
                          </a:lnTo>
                          <a:lnTo>
                            <a:pt x="548" y="389"/>
                          </a:lnTo>
                          <a:lnTo>
                            <a:pt x="544" y="399"/>
                          </a:lnTo>
                          <a:lnTo>
                            <a:pt x="538" y="405"/>
                          </a:lnTo>
                          <a:lnTo>
                            <a:pt x="532" y="412"/>
                          </a:lnTo>
                          <a:lnTo>
                            <a:pt x="526" y="419"/>
                          </a:lnTo>
                          <a:lnTo>
                            <a:pt x="520" y="427"/>
                          </a:lnTo>
                          <a:lnTo>
                            <a:pt x="511" y="432"/>
                          </a:lnTo>
                          <a:lnTo>
                            <a:pt x="505" y="438"/>
                          </a:lnTo>
                          <a:lnTo>
                            <a:pt x="498" y="443"/>
                          </a:lnTo>
                          <a:lnTo>
                            <a:pt x="489" y="449"/>
                          </a:lnTo>
                          <a:lnTo>
                            <a:pt x="434" y="476"/>
                          </a:lnTo>
                          <a:lnTo>
                            <a:pt x="381" y="494"/>
                          </a:lnTo>
                          <a:lnTo>
                            <a:pt x="327" y="504"/>
                          </a:lnTo>
                          <a:lnTo>
                            <a:pt x="278" y="507"/>
                          </a:lnTo>
                          <a:lnTo>
                            <a:pt x="229" y="504"/>
                          </a:lnTo>
                          <a:lnTo>
                            <a:pt x="185" y="494"/>
                          </a:lnTo>
                          <a:lnTo>
                            <a:pt x="145" y="479"/>
                          </a:lnTo>
                          <a:lnTo>
                            <a:pt x="108" y="461"/>
                          </a:lnTo>
                          <a:lnTo>
                            <a:pt x="75" y="439"/>
                          </a:lnTo>
                          <a:lnTo>
                            <a:pt x="49" y="415"/>
                          </a:lnTo>
                          <a:lnTo>
                            <a:pt x="27" y="388"/>
                          </a:lnTo>
                          <a:lnTo>
                            <a:pt x="11" y="361"/>
                          </a:lnTo>
                          <a:lnTo>
                            <a:pt x="1" y="333"/>
                          </a:lnTo>
                          <a:lnTo>
                            <a:pt x="0" y="306"/>
                          </a:lnTo>
                          <a:lnTo>
                            <a:pt x="5" y="281"/>
                          </a:lnTo>
                          <a:lnTo>
                            <a:pt x="19" y="258"/>
                          </a:lnTo>
                          <a:lnTo>
                            <a:pt x="17" y="253"/>
                          </a:lnTo>
                          <a:lnTo>
                            <a:pt x="16" y="247"/>
                          </a:lnTo>
                          <a:lnTo>
                            <a:pt x="14" y="242"/>
                          </a:lnTo>
                          <a:lnTo>
                            <a:pt x="14" y="238"/>
                          </a:lnTo>
                          <a:lnTo>
                            <a:pt x="13" y="231"/>
                          </a:lnTo>
                          <a:lnTo>
                            <a:pt x="12" y="227"/>
                          </a:lnTo>
                          <a:lnTo>
                            <a:pt x="12" y="220"/>
                          </a:lnTo>
                          <a:lnTo>
                            <a:pt x="12" y="216"/>
                          </a:lnTo>
                          <a:lnTo>
                            <a:pt x="12" y="209"/>
                          </a:lnTo>
                          <a:lnTo>
                            <a:pt x="12" y="203"/>
                          </a:lnTo>
                          <a:lnTo>
                            <a:pt x="13" y="198"/>
                          </a:lnTo>
                          <a:lnTo>
                            <a:pt x="14" y="192"/>
                          </a:lnTo>
                          <a:lnTo>
                            <a:pt x="16" y="186"/>
                          </a:lnTo>
                          <a:lnTo>
                            <a:pt x="17" y="181"/>
                          </a:lnTo>
                          <a:lnTo>
                            <a:pt x="19" y="177"/>
                          </a:lnTo>
                          <a:lnTo>
                            <a:pt x="22" y="172"/>
                          </a:lnTo>
                          <a:lnTo>
                            <a:pt x="14" y="164"/>
                          </a:lnTo>
                          <a:lnTo>
                            <a:pt x="9" y="156"/>
                          </a:lnTo>
                          <a:lnTo>
                            <a:pt x="5" y="145"/>
                          </a:lnTo>
                          <a:lnTo>
                            <a:pt x="3" y="134"/>
                          </a:lnTo>
                          <a:lnTo>
                            <a:pt x="1" y="122"/>
                          </a:lnTo>
                          <a:lnTo>
                            <a:pt x="1" y="109"/>
                          </a:lnTo>
                          <a:lnTo>
                            <a:pt x="1" y="96"/>
                          </a:lnTo>
                          <a:lnTo>
                            <a:pt x="3" y="84"/>
                          </a:lnTo>
                          <a:lnTo>
                            <a:pt x="6" y="70"/>
                          </a:lnTo>
                          <a:lnTo>
                            <a:pt x="9" y="58"/>
                          </a:lnTo>
                          <a:lnTo>
                            <a:pt x="13" y="46"/>
                          </a:lnTo>
                          <a:lnTo>
                            <a:pt x="19" y="36"/>
                          </a:lnTo>
                          <a:lnTo>
                            <a:pt x="24" y="25"/>
                          </a:lnTo>
                          <a:lnTo>
                            <a:pt x="31" y="18"/>
                          </a:lnTo>
                          <a:lnTo>
                            <a:pt x="38" y="11"/>
                          </a:lnTo>
                          <a:lnTo>
                            <a:pt x="45" y="7"/>
                          </a:lnTo>
                          <a:lnTo>
                            <a:pt x="56" y="2"/>
                          </a:lnTo>
                          <a:lnTo>
                            <a:pt x="62" y="0"/>
                          </a:lnTo>
                          <a:lnTo>
                            <a:pt x="66" y="2"/>
                          </a:lnTo>
                          <a:lnTo>
                            <a:pt x="66" y="7"/>
                          </a:lnTo>
                          <a:lnTo>
                            <a:pt x="63" y="13"/>
                          </a:lnTo>
                          <a:lnTo>
                            <a:pt x="59" y="22"/>
                          </a:lnTo>
                          <a:lnTo>
                            <a:pt x="53" y="32"/>
                          </a:lnTo>
                          <a:lnTo>
                            <a:pt x="49" y="46"/>
                          </a:lnTo>
                          <a:lnTo>
                            <a:pt x="42" y="58"/>
                          </a:lnTo>
                          <a:lnTo>
                            <a:pt x="38" y="72"/>
                          </a:lnTo>
                          <a:lnTo>
                            <a:pt x="33" y="85"/>
                          </a:lnTo>
                          <a:lnTo>
                            <a:pt x="31" y="98"/>
                          </a:lnTo>
                          <a:lnTo>
                            <a:pt x="31" y="112"/>
                          </a:lnTo>
                          <a:lnTo>
                            <a:pt x="34" y="125"/>
                          </a:lnTo>
                          <a:lnTo>
                            <a:pt x="41" y="137"/>
                          </a:lnTo>
                          <a:lnTo>
                            <a:pt x="52" y="148"/>
                          </a:lnTo>
                          <a:lnTo>
                            <a:pt x="55" y="151"/>
                          </a:lnTo>
                          <a:lnTo>
                            <a:pt x="56" y="156"/>
                          </a:lnTo>
                          <a:lnTo>
                            <a:pt x="58" y="161"/>
                          </a:lnTo>
                          <a:lnTo>
                            <a:pt x="59" y="167"/>
                          </a:lnTo>
                          <a:lnTo>
                            <a:pt x="59" y="173"/>
                          </a:lnTo>
                          <a:lnTo>
                            <a:pt x="59" y="181"/>
                          </a:lnTo>
                          <a:lnTo>
                            <a:pt x="59" y="189"/>
                          </a:lnTo>
                          <a:lnTo>
                            <a:pt x="59" y="197"/>
                          </a:lnTo>
                          <a:lnTo>
                            <a:pt x="58" y="205"/>
                          </a:lnTo>
                          <a:lnTo>
                            <a:pt x="58" y="212"/>
                          </a:lnTo>
                          <a:lnTo>
                            <a:pt x="58" y="220"/>
                          </a:lnTo>
                          <a:lnTo>
                            <a:pt x="58" y="229"/>
                          </a:lnTo>
                          <a:lnTo>
                            <a:pt x="58" y="236"/>
                          </a:lnTo>
                          <a:lnTo>
                            <a:pt x="59" y="244"/>
                          </a:lnTo>
                          <a:lnTo>
                            <a:pt x="59" y="250"/>
                          </a:lnTo>
                          <a:lnTo>
                            <a:pt x="62" y="256"/>
                          </a:lnTo>
                          <a:lnTo>
                            <a:pt x="62" y="25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" name="Google Shape;414;p4">
                      <a:extLst>
                        <a:ext uri="{FF2B5EF4-FFF2-40B4-BE49-F238E27FC236}">
                          <a16:creationId xmlns:a16="http://schemas.microsoft.com/office/drawing/2014/main" id="{F1EC1EF4-FF58-2D91-F50F-FF8E2D57F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1" y="2995"/>
                      <a:ext cx="52" cy="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9" h="153" extrusionOk="0">
                          <a:moveTo>
                            <a:pt x="22" y="13"/>
                          </a:moveTo>
                          <a:lnTo>
                            <a:pt x="32" y="24"/>
                          </a:lnTo>
                          <a:lnTo>
                            <a:pt x="42" y="35"/>
                          </a:lnTo>
                          <a:lnTo>
                            <a:pt x="50" y="44"/>
                          </a:lnTo>
                          <a:lnTo>
                            <a:pt x="58" y="52"/>
                          </a:lnTo>
                          <a:lnTo>
                            <a:pt x="64" y="60"/>
                          </a:lnTo>
                          <a:lnTo>
                            <a:pt x="70" y="67"/>
                          </a:lnTo>
                          <a:lnTo>
                            <a:pt x="76" y="73"/>
                          </a:lnTo>
                          <a:lnTo>
                            <a:pt x="82" y="79"/>
                          </a:lnTo>
                          <a:lnTo>
                            <a:pt x="88" y="84"/>
                          </a:lnTo>
                          <a:lnTo>
                            <a:pt x="94" y="90"/>
                          </a:lnTo>
                          <a:lnTo>
                            <a:pt x="103" y="94"/>
                          </a:lnTo>
                          <a:lnTo>
                            <a:pt x="113" y="99"/>
                          </a:lnTo>
                          <a:lnTo>
                            <a:pt x="121" y="104"/>
                          </a:lnTo>
                          <a:lnTo>
                            <a:pt x="133" y="109"/>
                          </a:lnTo>
                          <a:lnTo>
                            <a:pt x="148" y="114"/>
                          </a:lnTo>
                          <a:lnTo>
                            <a:pt x="165" y="120"/>
                          </a:lnTo>
                          <a:lnTo>
                            <a:pt x="166" y="120"/>
                          </a:lnTo>
                          <a:lnTo>
                            <a:pt x="170" y="122"/>
                          </a:lnTo>
                          <a:lnTo>
                            <a:pt x="175" y="124"/>
                          </a:lnTo>
                          <a:lnTo>
                            <a:pt x="180" y="127"/>
                          </a:lnTo>
                          <a:lnTo>
                            <a:pt x="185" y="129"/>
                          </a:lnTo>
                          <a:lnTo>
                            <a:pt x="189" y="132"/>
                          </a:lnTo>
                          <a:lnTo>
                            <a:pt x="194" y="133"/>
                          </a:lnTo>
                          <a:lnTo>
                            <a:pt x="200" y="137"/>
                          </a:lnTo>
                          <a:lnTo>
                            <a:pt x="204" y="139"/>
                          </a:lnTo>
                          <a:lnTo>
                            <a:pt x="207" y="142"/>
                          </a:lnTo>
                          <a:lnTo>
                            <a:pt x="209" y="144"/>
                          </a:lnTo>
                          <a:lnTo>
                            <a:pt x="209" y="146"/>
                          </a:lnTo>
                          <a:lnTo>
                            <a:pt x="207" y="148"/>
                          </a:lnTo>
                          <a:lnTo>
                            <a:pt x="204" y="150"/>
                          </a:lnTo>
                          <a:lnTo>
                            <a:pt x="199" y="151"/>
                          </a:lnTo>
                          <a:lnTo>
                            <a:pt x="192" y="153"/>
                          </a:lnTo>
                          <a:lnTo>
                            <a:pt x="183" y="153"/>
                          </a:lnTo>
                          <a:lnTo>
                            <a:pt x="176" y="151"/>
                          </a:lnTo>
                          <a:lnTo>
                            <a:pt x="167" y="150"/>
                          </a:lnTo>
                          <a:lnTo>
                            <a:pt x="160" y="149"/>
                          </a:lnTo>
                          <a:lnTo>
                            <a:pt x="153" y="148"/>
                          </a:lnTo>
                          <a:lnTo>
                            <a:pt x="144" y="146"/>
                          </a:lnTo>
                          <a:lnTo>
                            <a:pt x="136" y="144"/>
                          </a:lnTo>
                          <a:lnTo>
                            <a:pt x="128" y="142"/>
                          </a:lnTo>
                          <a:lnTo>
                            <a:pt x="120" y="138"/>
                          </a:lnTo>
                          <a:lnTo>
                            <a:pt x="113" y="135"/>
                          </a:lnTo>
                          <a:lnTo>
                            <a:pt x="104" y="132"/>
                          </a:lnTo>
                          <a:lnTo>
                            <a:pt x="98" y="129"/>
                          </a:lnTo>
                          <a:lnTo>
                            <a:pt x="91" y="126"/>
                          </a:lnTo>
                          <a:lnTo>
                            <a:pt x="83" y="122"/>
                          </a:lnTo>
                          <a:lnTo>
                            <a:pt x="77" y="120"/>
                          </a:lnTo>
                          <a:lnTo>
                            <a:pt x="71" y="116"/>
                          </a:lnTo>
                          <a:lnTo>
                            <a:pt x="60" y="107"/>
                          </a:lnTo>
                          <a:lnTo>
                            <a:pt x="51" y="98"/>
                          </a:lnTo>
                          <a:lnTo>
                            <a:pt x="42" y="88"/>
                          </a:lnTo>
                          <a:lnTo>
                            <a:pt x="33" y="77"/>
                          </a:lnTo>
                          <a:lnTo>
                            <a:pt x="25" y="65"/>
                          </a:lnTo>
                          <a:lnTo>
                            <a:pt x="19" y="54"/>
                          </a:lnTo>
                          <a:lnTo>
                            <a:pt x="12" y="43"/>
                          </a:lnTo>
                          <a:lnTo>
                            <a:pt x="8" y="32"/>
                          </a:lnTo>
                          <a:lnTo>
                            <a:pt x="4" y="22"/>
                          </a:lnTo>
                          <a:lnTo>
                            <a:pt x="1" y="13"/>
                          </a:lnTo>
                          <a:lnTo>
                            <a:pt x="0" y="7"/>
                          </a:lnTo>
                          <a:lnTo>
                            <a:pt x="1" y="2"/>
                          </a:lnTo>
                          <a:lnTo>
                            <a:pt x="4" y="0"/>
                          </a:lnTo>
                          <a:lnTo>
                            <a:pt x="8" y="1"/>
                          </a:lnTo>
                          <a:lnTo>
                            <a:pt x="14" y="5"/>
                          </a:lnTo>
                          <a:lnTo>
                            <a:pt x="22" y="13"/>
                          </a:lnTo>
                          <a:lnTo>
                            <a:pt x="22" y="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" name="Google Shape;415;p4">
                      <a:extLst>
                        <a:ext uri="{FF2B5EF4-FFF2-40B4-BE49-F238E27FC236}">
                          <a16:creationId xmlns:a16="http://schemas.microsoft.com/office/drawing/2014/main" id="{F67B20F6-3B23-8211-7C87-588E0B104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2" y="2975"/>
                      <a:ext cx="49" cy="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" h="140" extrusionOk="0">
                          <a:moveTo>
                            <a:pt x="22" y="7"/>
                          </a:moveTo>
                          <a:lnTo>
                            <a:pt x="26" y="12"/>
                          </a:lnTo>
                          <a:lnTo>
                            <a:pt x="30" y="18"/>
                          </a:lnTo>
                          <a:lnTo>
                            <a:pt x="33" y="25"/>
                          </a:lnTo>
                          <a:lnTo>
                            <a:pt x="38" y="29"/>
                          </a:lnTo>
                          <a:lnTo>
                            <a:pt x="42" y="34"/>
                          </a:lnTo>
                          <a:lnTo>
                            <a:pt x="47" y="39"/>
                          </a:lnTo>
                          <a:lnTo>
                            <a:pt x="52" y="44"/>
                          </a:lnTo>
                          <a:lnTo>
                            <a:pt x="58" y="49"/>
                          </a:lnTo>
                          <a:lnTo>
                            <a:pt x="61" y="53"/>
                          </a:lnTo>
                          <a:lnTo>
                            <a:pt x="67" y="56"/>
                          </a:lnTo>
                          <a:lnTo>
                            <a:pt x="71" y="60"/>
                          </a:lnTo>
                          <a:lnTo>
                            <a:pt x="77" y="65"/>
                          </a:lnTo>
                          <a:lnTo>
                            <a:pt x="83" y="68"/>
                          </a:lnTo>
                          <a:lnTo>
                            <a:pt x="89" y="72"/>
                          </a:lnTo>
                          <a:lnTo>
                            <a:pt x="96" y="76"/>
                          </a:lnTo>
                          <a:lnTo>
                            <a:pt x="103" y="81"/>
                          </a:lnTo>
                          <a:lnTo>
                            <a:pt x="108" y="83"/>
                          </a:lnTo>
                          <a:lnTo>
                            <a:pt x="113" y="86"/>
                          </a:lnTo>
                          <a:lnTo>
                            <a:pt x="119" y="88"/>
                          </a:lnTo>
                          <a:lnTo>
                            <a:pt x="125" y="92"/>
                          </a:lnTo>
                          <a:lnTo>
                            <a:pt x="130" y="93"/>
                          </a:lnTo>
                          <a:lnTo>
                            <a:pt x="136" y="97"/>
                          </a:lnTo>
                          <a:lnTo>
                            <a:pt x="141" y="99"/>
                          </a:lnTo>
                          <a:lnTo>
                            <a:pt x="147" y="101"/>
                          </a:lnTo>
                          <a:lnTo>
                            <a:pt x="153" y="104"/>
                          </a:lnTo>
                          <a:lnTo>
                            <a:pt x="158" y="106"/>
                          </a:lnTo>
                          <a:lnTo>
                            <a:pt x="164" y="109"/>
                          </a:lnTo>
                          <a:lnTo>
                            <a:pt x="170" y="111"/>
                          </a:lnTo>
                          <a:lnTo>
                            <a:pt x="175" y="114"/>
                          </a:lnTo>
                          <a:lnTo>
                            <a:pt x="181" y="117"/>
                          </a:lnTo>
                          <a:lnTo>
                            <a:pt x="186" y="120"/>
                          </a:lnTo>
                          <a:lnTo>
                            <a:pt x="192" y="123"/>
                          </a:lnTo>
                          <a:lnTo>
                            <a:pt x="197" y="128"/>
                          </a:lnTo>
                          <a:lnTo>
                            <a:pt x="196" y="136"/>
                          </a:lnTo>
                          <a:lnTo>
                            <a:pt x="192" y="139"/>
                          </a:lnTo>
                          <a:lnTo>
                            <a:pt x="186" y="140"/>
                          </a:lnTo>
                          <a:lnTo>
                            <a:pt x="172" y="137"/>
                          </a:lnTo>
                          <a:lnTo>
                            <a:pt x="160" y="133"/>
                          </a:lnTo>
                          <a:lnTo>
                            <a:pt x="147" y="128"/>
                          </a:lnTo>
                          <a:lnTo>
                            <a:pt x="132" y="123"/>
                          </a:lnTo>
                          <a:lnTo>
                            <a:pt x="119" y="117"/>
                          </a:lnTo>
                          <a:lnTo>
                            <a:pt x="105" y="111"/>
                          </a:lnTo>
                          <a:lnTo>
                            <a:pt x="91" y="104"/>
                          </a:lnTo>
                          <a:lnTo>
                            <a:pt x="78" y="97"/>
                          </a:lnTo>
                          <a:lnTo>
                            <a:pt x="65" y="88"/>
                          </a:lnTo>
                          <a:lnTo>
                            <a:pt x="53" y="79"/>
                          </a:lnTo>
                          <a:lnTo>
                            <a:pt x="42" y="70"/>
                          </a:lnTo>
                          <a:lnTo>
                            <a:pt x="31" y="61"/>
                          </a:lnTo>
                          <a:lnTo>
                            <a:pt x="22" y="50"/>
                          </a:lnTo>
                          <a:lnTo>
                            <a:pt x="14" y="40"/>
                          </a:lnTo>
                          <a:lnTo>
                            <a:pt x="6" y="28"/>
                          </a:lnTo>
                          <a:lnTo>
                            <a:pt x="3" y="17"/>
                          </a:lnTo>
                          <a:lnTo>
                            <a:pt x="0" y="12"/>
                          </a:lnTo>
                          <a:lnTo>
                            <a:pt x="2" y="7"/>
                          </a:lnTo>
                          <a:lnTo>
                            <a:pt x="3" y="4"/>
                          </a:lnTo>
                          <a:lnTo>
                            <a:pt x="6" y="1"/>
                          </a:lnTo>
                          <a:lnTo>
                            <a:pt x="9" y="0"/>
                          </a:lnTo>
                          <a:lnTo>
                            <a:pt x="14" y="1"/>
                          </a:lnTo>
                          <a:lnTo>
                            <a:pt x="19" y="3"/>
                          </a:lnTo>
                          <a:lnTo>
                            <a:pt x="22" y="7"/>
                          </a:lnTo>
                          <a:lnTo>
                            <a:pt x="22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" name="Google Shape;416;p4">
                      <a:extLst>
                        <a:ext uri="{FF2B5EF4-FFF2-40B4-BE49-F238E27FC236}">
                          <a16:creationId xmlns:a16="http://schemas.microsoft.com/office/drawing/2014/main" id="{CA22F238-C2A8-40A9-6B60-4AAB0DA899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4" y="3034"/>
                      <a:ext cx="101" cy="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3" h="276" extrusionOk="0">
                          <a:moveTo>
                            <a:pt x="25" y="12"/>
                          </a:moveTo>
                          <a:lnTo>
                            <a:pt x="28" y="30"/>
                          </a:lnTo>
                          <a:lnTo>
                            <a:pt x="31" y="47"/>
                          </a:lnTo>
                          <a:lnTo>
                            <a:pt x="35" y="65"/>
                          </a:lnTo>
                          <a:lnTo>
                            <a:pt x="39" y="83"/>
                          </a:lnTo>
                          <a:lnTo>
                            <a:pt x="41" y="99"/>
                          </a:lnTo>
                          <a:lnTo>
                            <a:pt x="45" y="116"/>
                          </a:lnTo>
                          <a:lnTo>
                            <a:pt x="48" y="132"/>
                          </a:lnTo>
                          <a:lnTo>
                            <a:pt x="52" y="148"/>
                          </a:lnTo>
                          <a:lnTo>
                            <a:pt x="57" y="161"/>
                          </a:lnTo>
                          <a:lnTo>
                            <a:pt x="63" y="174"/>
                          </a:lnTo>
                          <a:lnTo>
                            <a:pt x="72" y="187"/>
                          </a:lnTo>
                          <a:lnTo>
                            <a:pt x="80" y="199"/>
                          </a:lnTo>
                          <a:lnTo>
                            <a:pt x="91" y="209"/>
                          </a:lnTo>
                          <a:lnTo>
                            <a:pt x="103" y="217"/>
                          </a:lnTo>
                          <a:lnTo>
                            <a:pt x="118" y="226"/>
                          </a:lnTo>
                          <a:lnTo>
                            <a:pt x="134" y="232"/>
                          </a:lnTo>
                          <a:lnTo>
                            <a:pt x="153" y="232"/>
                          </a:lnTo>
                          <a:lnTo>
                            <a:pt x="173" y="231"/>
                          </a:lnTo>
                          <a:lnTo>
                            <a:pt x="191" y="227"/>
                          </a:lnTo>
                          <a:lnTo>
                            <a:pt x="211" y="223"/>
                          </a:lnTo>
                          <a:lnTo>
                            <a:pt x="227" y="220"/>
                          </a:lnTo>
                          <a:lnTo>
                            <a:pt x="244" y="213"/>
                          </a:lnTo>
                          <a:lnTo>
                            <a:pt x="261" y="206"/>
                          </a:lnTo>
                          <a:lnTo>
                            <a:pt x="277" y="199"/>
                          </a:lnTo>
                          <a:lnTo>
                            <a:pt x="290" y="189"/>
                          </a:lnTo>
                          <a:lnTo>
                            <a:pt x="304" y="178"/>
                          </a:lnTo>
                          <a:lnTo>
                            <a:pt x="316" y="166"/>
                          </a:lnTo>
                          <a:lnTo>
                            <a:pt x="328" y="154"/>
                          </a:lnTo>
                          <a:lnTo>
                            <a:pt x="338" y="139"/>
                          </a:lnTo>
                          <a:lnTo>
                            <a:pt x="345" y="123"/>
                          </a:lnTo>
                          <a:lnTo>
                            <a:pt x="354" y="106"/>
                          </a:lnTo>
                          <a:lnTo>
                            <a:pt x="360" y="89"/>
                          </a:lnTo>
                          <a:lnTo>
                            <a:pt x="361" y="84"/>
                          </a:lnTo>
                          <a:lnTo>
                            <a:pt x="363" y="80"/>
                          </a:lnTo>
                          <a:lnTo>
                            <a:pt x="366" y="77"/>
                          </a:lnTo>
                          <a:lnTo>
                            <a:pt x="370" y="76"/>
                          </a:lnTo>
                          <a:lnTo>
                            <a:pt x="373" y="73"/>
                          </a:lnTo>
                          <a:lnTo>
                            <a:pt x="377" y="73"/>
                          </a:lnTo>
                          <a:lnTo>
                            <a:pt x="382" y="73"/>
                          </a:lnTo>
                          <a:lnTo>
                            <a:pt x="387" y="74"/>
                          </a:lnTo>
                          <a:lnTo>
                            <a:pt x="393" y="77"/>
                          </a:lnTo>
                          <a:lnTo>
                            <a:pt x="399" y="83"/>
                          </a:lnTo>
                          <a:lnTo>
                            <a:pt x="400" y="87"/>
                          </a:lnTo>
                          <a:lnTo>
                            <a:pt x="403" y="91"/>
                          </a:lnTo>
                          <a:lnTo>
                            <a:pt x="403" y="96"/>
                          </a:lnTo>
                          <a:lnTo>
                            <a:pt x="403" y="102"/>
                          </a:lnTo>
                          <a:lnTo>
                            <a:pt x="395" y="123"/>
                          </a:lnTo>
                          <a:lnTo>
                            <a:pt x="387" y="144"/>
                          </a:lnTo>
                          <a:lnTo>
                            <a:pt x="376" y="162"/>
                          </a:lnTo>
                          <a:lnTo>
                            <a:pt x="363" y="179"/>
                          </a:lnTo>
                          <a:lnTo>
                            <a:pt x="349" y="194"/>
                          </a:lnTo>
                          <a:lnTo>
                            <a:pt x="333" y="209"/>
                          </a:lnTo>
                          <a:lnTo>
                            <a:pt x="317" y="221"/>
                          </a:lnTo>
                          <a:lnTo>
                            <a:pt x="300" y="233"/>
                          </a:lnTo>
                          <a:lnTo>
                            <a:pt x="280" y="243"/>
                          </a:lnTo>
                          <a:lnTo>
                            <a:pt x="261" y="251"/>
                          </a:lnTo>
                          <a:lnTo>
                            <a:pt x="240" y="257"/>
                          </a:lnTo>
                          <a:lnTo>
                            <a:pt x="218" y="265"/>
                          </a:lnTo>
                          <a:lnTo>
                            <a:pt x="196" y="268"/>
                          </a:lnTo>
                          <a:lnTo>
                            <a:pt x="174" y="272"/>
                          </a:lnTo>
                          <a:lnTo>
                            <a:pt x="151" y="273"/>
                          </a:lnTo>
                          <a:lnTo>
                            <a:pt x="128" y="276"/>
                          </a:lnTo>
                          <a:lnTo>
                            <a:pt x="108" y="267"/>
                          </a:lnTo>
                          <a:lnTo>
                            <a:pt x="91" y="257"/>
                          </a:lnTo>
                          <a:lnTo>
                            <a:pt x="78" y="246"/>
                          </a:lnTo>
                          <a:lnTo>
                            <a:pt x="66" y="234"/>
                          </a:lnTo>
                          <a:lnTo>
                            <a:pt x="55" y="221"/>
                          </a:lnTo>
                          <a:lnTo>
                            <a:pt x="46" y="206"/>
                          </a:lnTo>
                          <a:lnTo>
                            <a:pt x="39" y="190"/>
                          </a:lnTo>
                          <a:lnTo>
                            <a:pt x="33" y="174"/>
                          </a:lnTo>
                          <a:lnTo>
                            <a:pt x="26" y="156"/>
                          </a:lnTo>
                          <a:lnTo>
                            <a:pt x="23" y="138"/>
                          </a:lnTo>
                          <a:lnTo>
                            <a:pt x="18" y="117"/>
                          </a:lnTo>
                          <a:lnTo>
                            <a:pt x="15" y="99"/>
                          </a:lnTo>
                          <a:lnTo>
                            <a:pt x="12" y="78"/>
                          </a:lnTo>
                          <a:lnTo>
                            <a:pt x="8" y="57"/>
                          </a:lnTo>
                          <a:lnTo>
                            <a:pt x="5" y="37"/>
                          </a:lnTo>
                          <a:lnTo>
                            <a:pt x="1" y="16"/>
                          </a:lnTo>
                          <a:lnTo>
                            <a:pt x="0" y="10"/>
                          </a:lnTo>
                          <a:lnTo>
                            <a:pt x="1" y="5"/>
                          </a:lnTo>
                          <a:lnTo>
                            <a:pt x="5" y="1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8" y="1"/>
                          </a:lnTo>
                          <a:lnTo>
                            <a:pt x="20" y="4"/>
                          </a:lnTo>
                          <a:lnTo>
                            <a:pt x="22" y="6"/>
                          </a:lnTo>
                          <a:lnTo>
                            <a:pt x="23" y="8"/>
                          </a:lnTo>
                          <a:lnTo>
                            <a:pt x="25" y="12"/>
                          </a:lnTo>
                          <a:lnTo>
                            <a:pt x="25" y="1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" name="Google Shape;417;p4">
                      <a:extLst>
                        <a:ext uri="{FF2B5EF4-FFF2-40B4-BE49-F238E27FC236}">
                          <a16:creationId xmlns:a16="http://schemas.microsoft.com/office/drawing/2014/main" id="{A33F1505-44A2-19D5-30BD-35AE7DDE48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11" y="3090"/>
                      <a:ext cx="34" cy="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" h="115" extrusionOk="0">
                          <a:moveTo>
                            <a:pt x="37" y="14"/>
                          </a:moveTo>
                          <a:lnTo>
                            <a:pt x="37" y="24"/>
                          </a:lnTo>
                          <a:lnTo>
                            <a:pt x="37" y="33"/>
                          </a:lnTo>
                          <a:lnTo>
                            <a:pt x="37" y="41"/>
                          </a:lnTo>
                          <a:lnTo>
                            <a:pt x="38" y="50"/>
                          </a:lnTo>
                          <a:lnTo>
                            <a:pt x="39" y="55"/>
                          </a:lnTo>
                          <a:lnTo>
                            <a:pt x="42" y="61"/>
                          </a:lnTo>
                          <a:lnTo>
                            <a:pt x="44" y="65"/>
                          </a:lnTo>
                          <a:lnTo>
                            <a:pt x="49" y="69"/>
                          </a:lnTo>
                          <a:lnTo>
                            <a:pt x="51" y="72"/>
                          </a:lnTo>
                          <a:lnTo>
                            <a:pt x="56" y="74"/>
                          </a:lnTo>
                          <a:lnTo>
                            <a:pt x="62" y="74"/>
                          </a:lnTo>
                          <a:lnTo>
                            <a:pt x="70" y="74"/>
                          </a:lnTo>
                          <a:lnTo>
                            <a:pt x="77" y="73"/>
                          </a:lnTo>
                          <a:lnTo>
                            <a:pt x="85" y="72"/>
                          </a:lnTo>
                          <a:lnTo>
                            <a:pt x="95" y="67"/>
                          </a:lnTo>
                          <a:lnTo>
                            <a:pt x="106" y="63"/>
                          </a:lnTo>
                          <a:lnTo>
                            <a:pt x="110" y="61"/>
                          </a:lnTo>
                          <a:lnTo>
                            <a:pt x="115" y="61"/>
                          </a:lnTo>
                          <a:lnTo>
                            <a:pt x="118" y="60"/>
                          </a:lnTo>
                          <a:lnTo>
                            <a:pt x="123" y="61"/>
                          </a:lnTo>
                          <a:lnTo>
                            <a:pt x="129" y="65"/>
                          </a:lnTo>
                          <a:lnTo>
                            <a:pt x="134" y="69"/>
                          </a:lnTo>
                          <a:lnTo>
                            <a:pt x="134" y="73"/>
                          </a:lnTo>
                          <a:lnTo>
                            <a:pt x="136" y="77"/>
                          </a:lnTo>
                          <a:lnTo>
                            <a:pt x="136" y="80"/>
                          </a:lnTo>
                          <a:lnTo>
                            <a:pt x="136" y="84"/>
                          </a:lnTo>
                          <a:lnTo>
                            <a:pt x="134" y="88"/>
                          </a:lnTo>
                          <a:lnTo>
                            <a:pt x="132" y="91"/>
                          </a:lnTo>
                          <a:lnTo>
                            <a:pt x="129" y="94"/>
                          </a:lnTo>
                          <a:lnTo>
                            <a:pt x="126" y="97"/>
                          </a:lnTo>
                          <a:lnTo>
                            <a:pt x="118" y="101"/>
                          </a:lnTo>
                          <a:lnTo>
                            <a:pt x="112" y="105"/>
                          </a:lnTo>
                          <a:lnTo>
                            <a:pt x="105" y="107"/>
                          </a:lnTo>
                          <a:lnTo>
                            <a:pt x="96" y="111"/>
                          </a:lnTo>
                          <a:lnTo>
                            <a:pt x="89" y="112"/>
                          </a:lnTo>
                          <a:lnTo>
                            <a:pt x="81" y="113"/>
                          </a:lnTo>
                          <a:lnTo>
                            <a:pt x="72" y="113"/>
                          </a:lnTo>
                          <a:lnTo>
                            <a:pt x="65" y="115"/>
                          </a:lnTo>
                          <a:lnTo>
                            <a:pt x="56" y="113"/>
                          </a:lnTo>
                          <a:lnTo>
                            <a:pt x="49" y="112"/>
                          </a:lnTo>
                          <a:lnTo>
                            <a:pt x="42" y="110"/>
                          </a:lnTo>
                          <a:lnTo>
                            <a:pt x="34" y="107"/>
                          </a:lnTo>
                          <a:lnTo>
                            <a:pt x="27" y="102"/>
                          </a:lnTo>
                          <a:lnTo>
                            <a:pt x="21" y="99"/>
                          </a:lnTo>
                          <a:lnTo>
                            <a:pt x="15" y="93"/>
                          </a:lnTo>
                          <a:lnTo>
                            <a:pt x="10" y="86"/>
                          </a:lnTo>
                          <a:lnTo>
                            <a:pt x="6" y="83"/>
                          </a:lnTo>
                          <a:lnTo>
                            <a:pt x="4" y="79"/>
                          </a:lnTo>
                          <a:lnTo>
                            <a:pt x="1" y="74"/>
                          </a:lnTo>
                          <a:lnTo>
                            <a:pt x="1" y="71"/>
                          </a:lnTo>
                          <a:lnTo>
                            <a:pt x="0" y="66"/>
                          </a:lnTo>
                          <a:lnTo>
                            <a:pt x="0" y="62"/>
                          </a:lnTo>
                          <a:lnTo>
                            <a:pt x="1" y="57"/>
                          </a:lnTo>
                          <a:lnTo>
                            <a:pt x="1" y="52"/>
                          </a:lnTo>
                          <a:lnTo>
                            <a:pt x="1" y="47"/>
                          </a:lnTo>
                          <a:lnTo>
                            <a:pt x="2" y="44"/>
                          </a:lnTo>
                          <a:lnTo>
                            <a:pt x="4" y="38"/>
                          </a:lnTo>
                          <a:lnTo>
                            <a:pt x="5" y="34"/>
                          </a:lnTo>
                          <a:lnTo>
                            <a:pt x="5" y="28"/>
                          </a:lnTo>
                          <a:lnTo>
                            <a:pt x="5" y="24"/>
                          </a:lnTo>
                          <a:lnTo>
                            <a:pt x="6" y="18"/>
                          </a:lnTo>
                          <a:lnTo>
                            <a:pt x="6" y="14"/>
                          </a:lnTo>
                          <a:lnTo>
                            <a:pt x="6" y="11"/>
                          </a:lnTo>
                          <a:lnTo>
                            <a:pt x="7" y="7"/>
                          </a:lnTo>
                          <a:lnTo>
                            <a:pt x="9" y="5"/>
                          </a:lnTo>
                          <a:lnTo>
                            <a:pt x="11" y="2"/>
                          </a:lnTo>
                          <a:lnTo>
                            <a:pt x="15" y="0"/>
                          </a:lnTo>
                          <a:lnTo>
                            <a:pt x="21" y="0"/>
                          </a:lnTo>
                          <a:lnTo>
                            <a:pt x="26" y="0"/>
                          </a:lnTo>
                          <a:lnTo>
                            <a:pt x="32" y="2"/>
                          </a:lnTo>
                          <a:lnTo>
                            <a:pt x="33" y="5"/>
                          </a:lnTo>
                          <a:lnTo>
                            <a:pt x="34" y="7"/>
                          </a:lnTo>
                          <a:lnTo>
                            <a:pt x="35" y="11"/>
                          </a:lnTo>
                          <a:lnTo>
                            <a:pt x="37" y="14"/>
                          </a:lnTo>
                          <a:lnTo>
                            <a:pt x="37" y="1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" name="Google Shape;418;p4">
                      <a:extLst>
                        <a:ext uri="{FF2B5EF4-FFF2-40B4-BE49-F238E27FC236}">
                          <a16:creationId xmlns:a16="http://schemas.microsoft.com/office/drawing/2014/main" id="{99E22BD6-E983-1CA7-33CF-2D175304A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7" y="3010"/>
                      <a:ext cx="41" cy="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4" h="95" extrusionOk="0">
                          <a:moveTo>
                            <a:pt x="160" y="15"/>
                          </a:moveTo>
                          <a:lnTo>
                            <a:pt x="155" y="20"/>
                          </a:lnTo>
                          <a:lnTo>
                            <a:pt x="150" y="24"/>
                          </a:lnTo>
                          <a:lnTo>
                            <a:pt x="145" y="31"/>
                          </a:lnTo>
                          <a:lnTo>
                            <a:pt x="140" y="35"/>
                          </a:lnTo>
                          <a:lnTo>
                            <a:pt x="133" y="42"/>
                          </a:lnTo>
                          <a:lnTo>
                            <a:pt x="127" y="46"/>
                          </a:lnTo>
                          <a:lnTo>
                            <a:pt x="119" y="53"/>
                          </a:lnTo>
                          <a:lnTo>
                            <a:pt x="113" y="57"/>
                          </a:lnTo>
                          <a:lnTo>
                            <a:pt x="105" y="62"/>
                          </a:lnTo>
                          <a:lnTo>
                            <a:pt x="97" y="67"/>
                          </a:lnTo>
                          <a:lnTo>
                            <a:pt x="90" y="71"/>
                          </a:lnTo>
                          <a:lnTo>
                            <a:pt x="84" y="76"/>
                          </a:lnTo>
                          <a:lnTo>
                            <a:pt x="75" y="79"/>
                          </a:lnTo>
                          <a:lnTo>
                            <a:pt x="69" y="83"/>
                          </a:lnTo>
                          <a:lnTo>
                            <a:pt x="63" y="85"/>
                          </a:lnTo>
                          <a:lnTo>
                            <a:pt x="59" y="88"/>
                          </a:lnTo>
                          <a:lnTo>
                            <a:pt x="57" y="88"/>
                          </a:lnTo>
                          <a:lnTo>
                            <a:pt x="53" y="88"/>
                          </a:lnTo>
                          <a:lnTo>
                            <a:pt x="50" y="89"/>
                          </a:lnTo>
                          <a:lnTo>
                            <a:pt x="45" y="90"/>
                          </a:lnTo>
                          <a:lnTo>
                            <a:pt x="37" y="92"/>
                          </a:lnTo>
                          <a:lnTo>
                            <a:pt x="31" y="93"/>
                          </a:lnTo>
                          <a:lnTo>
                            <a:pt x="25" y="93"/>
                          </a:lnTo>
                          <a:lnTo>
                            <a:pt x="19" y="94"/>
                          </a:lnTo>
                          <a:lnTo>
                            <a:pt x="13" y="94"/>
                          </a:lnTo>
                          <a:lnTo>
                            <a:pt x="8" y="95"/>
                          </a:lnTo>
                          <a:lnTo>
                            <a:pt x="3" y="95"/>
                          </a:lnTo>
                          <a:lnTo>
                            <a:pt x="1" y="95"/>
                          </a:lnTo>
                          <a:lnTo>
                            <a:pt x="0" y="94"/>
                          </a:lnTo>
                          <a:lnTo>
                            <a:pt x="1" y="93"/>
                          </a:lnTo>
                          <a:lnTo>
                            <a:pt x="4" y="90"/>
                          </a:lnTo>
                          <a:lnTo>
                            <a:pt x="11" y="88"/>
                          </a:lnTo>
                          <a:lnTo>
                            <a:pt x="12" y="85"/>
                          </a:lnTo>
                          <a:lnTo>
                            <a:pt x="18" y="82"/>
                          </a:lnTo>
                          <a:lnTo>
                            <a:pt x="28" y="74"/>
                          </a:lnTo>
                          <a:lnTo>
                            <a:pt x="40" y="67"/>
                          </a:lnTo>
                          <a:lnTo>
                            <a:pt x="53" y="57"/>
                          </a:lnTo>
                          <a:lnTo>
                            <a:pt x="68" y="48"/>
                          </a:lnTo>
                          <a:lnTo>
                            <a:pt x="84" y="38"/>
                          </a:lnTo>
                          <a:lnTo>
                            <a:pt x="101" y="29"/>
                          </a:lnTo>
                          <a:lnTo>
                            <a:pt x="114" y="20"/>
                          </a:lnTo>
                          <a:lnTo>
                            <a:pt x="129" y="11"/>
                          </a:lnTo>
                          <a:lnTo>
                            <a:pt x="141" y="5"/>
                          </a:lnTo>
                          <a:lnTo>
                            <a:pt x="152" y="2"/>
                          </a:lnTo>
                          <a:lnTo>
                            <a:pt x="160" y="0"/>
                          </a:lnTo>
                          <a:lnTo>
                            <a:pt x="164" y="1"/>
                          </a:lnTo>
                          <a:lnTo>
                            <a:pt x="163" y="6"/>
                          </a:lnTo>
                          <a:lnTo>
                            <a:pt x="160" y="15"/>
                          </a:lnTo>
                          <a:lnTo>
                            <a:pt x="160" y="1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" name="Google Shape;419;p4">
                      <a:extLst>
                        <a:ext uri="{FF2B5EF4-FFF2-40B4-BE49-F238E27FC236}">
                          <a16:creationId xmlns:a16="http://schemas.microsoft.com/office/drawing/2014/main" id="{7B97744F-BEC3-7ACA-7155-55C8EC5432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7" y="2981"/>
                      <a:ext cx="68" cy="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1" h="158" extrusionOk="0">
                          <a:moveTo>
                            <a:pt x="265" y="21"/>
                          </a:moveTo>
                          <a:lnTo>
                            <a:pt x="254" y="29"/>
                          </a:lnTo>
                          <a:lnTo>
                            <a:pt x="246" y="36"/>
                          </a:lnTo>
                          <a:lnTo>
                            <a:pt x="237" y="43"/>
                          </a:lnTo>
                          <a:lnTo>
                            <a:pt x="229" y="51"/>
                          </a:lnTo>
                          <a:lnTo>
                            <a:pt x="220" y="57"/>
                          </a:lnTo>
                          <a:lnTo>
                            <a:pt x="213" y="64"/>
                          </a:lnTo>
                          <a:lnTo>
                            <a:pt x="205" y="72"/>
                          </a:lnTo>
                          <a:lnTo>
                            <a:pt x="198" y="79"/>
                          </a:lnTo>
                          <a:lnTo>
                            <a:pt x="189" y="85"/>
                          </a:lnTo>
                          <a:lnTo>
                            <a:pt x="182" y="92"/>
                          </a:lnTo>
                          <a:lnTo>
                            <a:pt x="175" y="98"/>
                          </a:lnTo>
                          <a:lnTo>
                            <a:pt x="166" y="106"/>
                          </a:lnTo>
                          <a:lnTo>
                            <a:pt x="158" y="112"/>
                          </a:lnTo>
                          <a:lnTo>
                            <a:pt x="148" y="118"/>
                          </a:lnTo>
                          <a:lnTo>
                            <a:pt x="137" y="124"/>
                          </a:lnTo>
                          <a:lnTo>
                            <a:pt x="126" y="131"/>
                          </a:lnTo>
                          <a:lnTo>
                            <a:pt x="119" y="134"/>
                          </a:lnTo>
                          <a:lnTo>
                            <a:pt x="110" y="136"/>
                          </a:lnTo>
                          <a:lnTo>
                            <a:pt x="103" y="139"/>
                          </a:lnTo>
                          <a:lnTo>
                            <a:pt x="97" y="141"/>
                          </a:lnTo>
                          <a:lnTo>
                            <a:pt x="88" y="142"/>
                          </a:lnTo>
                          <a:lnTo>
                            <a:pt x="82" y="144"/>
                          </a:lnTo>
                          <a:lnTo>
                            <a:pt x="76" y="145"/>
                          </a:lnTo>
                          <a:lnTo>
                            <a:pt x="70" y="146"/>
                          </a:lnTo>
                          <a:lnTo>
                            <a:pt x="62" y="147"/>
                          </a:lnTo>
                          <a:lnTo>
                            <a:pt x="55" y="148"/>
                          </a:lnTo>
                          <a:lnTo>
                            <a:pt x="49" y="150"/>
                          </a:lnTo>
                          <a:lnTo>
                            <a:pt x="43" y="151"/>
                          </a:lnTo>
                          <a:lnTo>
                            <a:pt x="36" y="152"/>
                          </a:lnTo>
                          <a:lnTo>
                            <a:pt x="27" y="155"/>
                          </a:lnTo>
                          <a:lnTo>
                            <a:pt x="20" y="156"/>
                          </a:lnTo>
                          <a:lnTo>
                            <a:pt x="14" y="158"/>
                          </a:lnTo>
                          <a:lnTo>
                            <a:pt x="8" y="158"/>
                          </a:lnTo>
                          <a:lnTo>
                            <a:pt x="4" y="156"/>
                          </a:lnTo>
                          <a:lnTo>
                            <a:pt x="1" y="153"/>
                          </a:lnTo>
                          <a:lnTo>
                            <a:pt x="0" y="151"/>
                          </a:lnTo>
                          <a:lnTo>
                            <a:pt x="0" y="146"/>
                          </a:lnTo>
                          <a:lnTo>
                            <a:pt x="1" y="144"/>
                          </a:lnTo>
                          <a:lnTo>
                            <a:pt x="4" y="140"/>
                          </a:lnTo>
                          <a:lnTo>
                            <a:pt x="10" y="139"/>
                          </a:lnTo>
                          <a:lnTo>
                            <a:pt x="17" y="136"/>
                          </a:lnTo>
                          <a:lnTo>
                            <a:pt x="23" y="134"/>
                          </a:lnTo>
                          <a:lnTo>
                            <a:pt x="30" y="133"/>
                          </a:lnTo>
                          <a:lnTo>
                            <a:pt x="37" y="130"/>
                          </a:lnTo>
                          <a:lnTo>
                            <a:pt x="43" y="128"/>
                          </a:lnTo>
                          <a:lnTo>
                            <a:pt x="49" y="126"/>
                          </a:lnTo>
                          <a:lnTo>
                            <a:pt x="55" y="124"/>
                          </a:lnTo>
                          <a:lnTo>
                            <a:pt x="61" y="122"/>
                          </a:lnTo>
                          <a:lnTo>
                            <a:pt x="66" y="119"/>
                          </a:lnTo>
                          <a:lnTo>
                            <a:pt x="73" y="117"/>
                          </a:lnTo>
                          <a:lnTo>
                            <a:pt x="80" y="115"/>
                          </a:lnTo>
                          <a:lnTo>
                            <a:pt x="86" y="113"/>
                          </a:lnTo>
                          <a:lnTo>
                            <a:pt x="92" y="111"/>
                          </a:lnTo>
                          <a:lnTo>
                            <a:pt x="98" y="107"/>
                          </a:lnTo>
                          <a:lnTo>
                            <a:pt x="104" y="104"/>
                          </a:lnTo>
                          <a:lnTo>
                            <a:pt x="113" y="102"/>
                          </a:lnTo>
                          <a:lnTo>
                            <a:pt x="122" y="96"/>
                          </a:lnTo>
                          <a:lnTo>
                            <a:pt x="133" y="90"/>
                          </a:lnTo>
                          <a:lnTo>
                            <a:pt x="142" y="84"/>
                          </a:lnTo>
                          <a:lnTo>
                            <a:pt x="152" y="78"/>
                          </a:lnTo>
                          <a:lnTo>
                            <a:pt x="160" y="72"/>
                          </a:lnTo>
                          <a:lnTo>
                            <a:pt x="168" y="65"/>
                          </a:lnTo>
                          <a:lnTo>
                            <a:pt x="176" y="59"/>
                          </a:lnTo>
                          <a:lnTo>
                            <a:pt x="185" y="54"/>
                          </a:lnTo>
                          <a:lnTo>
                            <a:pt x="192" y="47"/>
                          </a:lnTo>
                          <a:lnTo>
                            <a:pt x="199" y="41"/>
                          </a:lnTo>
                          <a:lnTo>
                            <a:pt x="208" y="34"/>
                          </a:lnTo>
                          <a:lnTo>
                            <a:pt x="216" y="28"/>
                          </a:lnTo>
                          <a:lnTo>
                            <a:pt x="224" y="21"/>
                          </a:lnTo>
                          <a:lnTo>
                            <a:pt x="233" y="15"/>
                          </a:lnTo>
                          <a:lnTo>
                            <a:pt x="242" y="8"/>
                          </a:lnTo>
                          <a:lnTo>
                            <a:pt x="252" y="2"/>
                          </a:lnTo>
                          <a:lnTo>
                            <a:pt x="257" y="0"/>
                          </a:lnTo>
                          <a:lnTo>
                            <a:pt x="262" y="0"/>
                          </a:lnTo>
                          <a:lnTo>
                            <a:pt x="265" y="1"/>
                          </a:lnTo>
                          <a:lnTo>
                            <a:pt x="269" y="4"/>
                          </a:lnTo>
                          <a:lnTo>
                            <a:pt x="270" y="8"/>
                          </a:lnTo>
                          <a:lnTo>
                            <a:pt x="271" y="13"/>
                          </a:lnTo>
                          <a:lnTo>
                            <a:pt x="269" y="17"/>
                          </a:lnTo>
                          <a:lnTo>
                            <a:pt x="265" y="21"/>
                          </a:lnTo>
                          <a:lnTo>
                            <a:pt x="265" y="2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" name="Google Shape;420;p4">
                    <a:extLst>
                      <a:ext uri="{FF2B5EF4-FFF2-40B4-BE49-F238E27FC236}">
                        <a16:creationId xmlns:a16="http://schemas.microsoft.com/office/drawing/2014/main" id="{B2567793-8A1F-5040-39EC-D02A78542B6E}"/>
                      </a:ext>
                    </a:extLst>
                  </p:cNvPr>
                  <p:cNvGrpSpPr/>
                  <p:nvPr/>
                </p:nvGrpSpPr>
                <p:grpSpPr>
                  <a:xfrm>
                    <a:off x="5841447" y="2072067"/>
                    <a:ext cx="1199951" cy="1218266"/>
                    <a:chOff x="3787" y="1551"/>
                    <a:chExt cx="1211" cy="1513"/>
                  </a:xfrm>
                </p:grpSpPr>
                <p:sp>
                  <p:nvSpPr>
                    <p:cNvPr id="29" name="Google Shape;421;p4">
                      <a:extLst>
                        <a:ext uri="{FF2B5EF4-FFF2-40B4-BE49-F238E27FC236}">
                          <a16:creationId xmlns:a16="http://schemas.microsoft.com/office/drawing/2014/main" id="{88D8BAC4-ED9D-EE0A-F1DE-6EB8ED8833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1" y="1551"/>
                      <a:ext cx="392" cy="2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3" h="417" extrusionOk="0">
                          <a:moveTo>
                            <a:pt x="633" y="331"/>
                          </a:moveTo>
                          <a:lnTo>
                            <a:pt x="627" y="331"/>
                          </a:lnTo>
                          <a:lnTo>
                            <a:pt x="621" y="331"/>
                          </a:lnTo>
                          <a:lnTo>
                            <a:pt x="617" y="328"/>
                          </a:lnTo>
                          <a:lnTo>
                            <a:pt x="611" y="327"/>
                          </a:lnTo>
                          <a:lnTo>
                            <a:pt x="606" y="325"/>
                          </a:lnTo>
                          <a:lnTo>
                            <a:pt x="601" y="323"/>
                          </a:lnTo>
                          <a:lnTo>
                            <a:pt x="595" y="320"/>
                          </a:lnTo>
                          <a:lnTo>
                            <a:pt x="590" y="318"/>
                          </a:lnTo>
                          <a:lnTo>
                            <a:pt x="572" y="307"/>
                          </a:lnTo>
                          <a:lnTo>
                            <a:pt x="562" y="292"/>
                          </a:lnTo>
                          <a:lnTo>
                            <a:pt x="557" y="274"/>
                          </a:lnTo>
                          <a:lnTo>
                            <a:pt x="556" y="253"/>
                          </a:lnTo>
                          <a:lnTo>
                            <a:pt x="557" y="232"/>
                          </a:lnTo>
                          <a:lnTo>
                            <a:pt x="559" y="212"/>
                          </a:lnTo>
                          <a:lnTo>
                            <a:pt x="559" y="192"/>
                          </a:lnTo>
                          <a:lnTo>
                            <a:pt x="556" y="173"/>
                          </a:lnTo>
                          <a:lnTo>
                            <a:pt x="549" y="157"/>
                          </a:lnTo>
                          <a:lnTo>
                            <a:pt x="539" y="143"/>
                          </a:lnTo>
                          <a:lnTo>
                            <a:pt x="528" y="130"/>
                          </a:lnTo>
                          <a:lnTo>
                            <a:pt x="518" y="118"/>
                          </a:lnTo>
                          <a:lnTo>
                            <a:pt x="505" y="107"/>
                          </a:lnTo>
                          <a:lnTo>
                            <a:pt x="491" y="96"/>
                          </a:lnTo>
                          <a:lnTo>
                            <a:pt x="477" y="88"/>
                          </a:lnTo>
                          <a:lnTo>
                            <a:pt x="463" y="80"/>
                          </a:lnTo>
                          <a:lnTo>
                            <a:pt x="446" y="71"/>
                          </a:lnTo>
                          <a:lnTo>
                            <a:pt x="431" y="65"/>
                          </a:lnTo>
                          <a:lnTo>
                            <a:pt x="414" y="60"/>
                          </a:lnTo>
                          <a:lnTo>
                            <a:pt x="396" y="55"/>
                          </a:lnTo>
                          <a:lnTo>
                            <a:pt x="378" y="51"/>
                          </a:lnTo>
                          <a:lnTo>
                            <a:pt x="362" y="48"/>
                          </a:lnTo>
                          <a:lnTo>
                            <a:pt x="344" y="45"/>
                          </a:lnTo>
                          <a:lnTo>
                            <a:pt x="326" y="44"/>
                          </a:lnTo>
                          <a:lnTo>
                            <a:pt x="307" y="44"/>
                          </a:lnTo>
                          <a:lnTo>
                            <a:pt x="289" y="44"/>
                          </a:lnTo>
                          <a:lnTo>
                            <a:pt x="271" y="45"/>
                          </a:lnTo>
                          <a:lnTo>
                            <a:pt x="253" y="46"/>
                          </a:lnTo>
                          <a:lnTo>
                            <a:pt x="235" y="48"/>
                          </a:lnTo>
                          <a:lnTo>
                            <a:pt x="219" y="49"/>
                          </a:lnTo>
                          <a:lnTo>
                            <a:pt x="201" y="50"/>
                          </a:lnTo>
                          <a:lnTo>
                            <a:pt x="184" y="50"/>
                          </a:lnTo>
                          <a:lnTo>
                            <a:pt x="168" y="51"/>
                          </a:lnTo>
                          <a:lnTo>
                            <a:pt x="150" y="51"/>
                          </a:lnTo>
                          <a:lnTo>
                            <a:pt x="133" y="50"/>
                          </a:lnTo>
                          <a:lnTo>
                            <a:pt x="116" y="49"/>
                          </a:lnTo>
                          <a:lnTo>
                            <a:pt x="99" y="48"/>
                          </a:lnTo>
                          <a:lnTo>
                            <a:pt x="82" y="44"/>
                          </a:lnTo>
                          <a:lnTo>
                            <a:pt x="64" y="40"/>
                          </a:lnTo>
                          <a:lnTo>
                            <a:pt x="46" y="36"/>
                          </a:lnTo>
                          <a:lnTo>
                            <a:pt x="40" y="31"/>
                          </a:lnTo>
                          <a:lnTo>
                            <a:pt x="34" y="26"/>
                          </a:lnTo>
                          <a:lnTo>
                            <a:pt x="28" y="21"/>
                          </a:lnTo>
                          <a:lnTo>
                            <a:pt x="22" y="18"/>
                          </a:lnTo>
                          <a:lnTo>
                            <a:pt x="16" y="13"/>
                          </a:lnTo>
                          <a:lnTo>
                            <a:pt x="10" y="8"/>
                          </a:lnTo>
                          <a:lnTo>
                            <a:pt x="4" y="5"/>
                          </a:lnTo>
                          <a:lnTo>
                            <a:pt x="0" y="0"/>
                          </a:lnTo>
                          <a:lnTo>
                            <a:pt x="26" y="25"/>
                          </a:lnTo>
                          <a:lnTo>
                            <a:pt x="49" y="55"/>
                          </a:lnTo>
                          <a:lnTo>
                            <a:pt x="66" y="86"/>
                          </a:lnTo>
                          <a:lnTo>
                            <a:pt x="81" y="119"/>
                          </a:lnTo>
                          <a:lnTo>
                            <a:pt x="93" y="152"/>
                          </a:lnTo>
                          <a:lnTo>
                            <a:pt x="103" y="187"/>
                          </a:lnTo>
                          <a:lnTo>
                            <a:pt x="114" y="220"/>
                          </a:lnTo>
                          <a:lnTo>
                            <a:pt x="125" y="252"/>
                          </a:lnTo>
                          <a:lnTo>
                            <a:pt x="132" y="268"/>
                          </a:lnTo>
                          <a:lnTo>
                            <a:pt x="140" y="283"/>
                          </a:lnTo>
                          <a:lnTo>
                            <a:pt x="150" y="299"/>
                          </a:lnTo>
                          <a:lnTo>
                            <a:pt x="159" y="312"/>
                          </a:lnTo>
                          <a:lnTo>
                            <a:pt x="171" y="325"/>
                          </a:lnTo>
                          <a:lnTo>
                            <a:pt x="184" y="338"/>
                          </a:lnTo>
                          <a:lnTo>
                            <a:pt x="197" y="349"/>
                          </a:lnTo>
                          <a:lnTo>
                            <a:pt x="212" y="359"/>
                          </a:lnTo>
                          <a:lnTo>
                            <a:pt x="226" y="370"/>
                          </a:lnTo>
                          <a:lnTo>
                            <a:pt x="241" y="378"/>
                          </a:lnTo>
                          <a:lnTo>
                            <a:pt x="257" y="387"/>
                          </a:lnTo>
                          <a:lnTo>
                            <a:pt x="274" y="394"/>
                          </a:lnTo>
                          <a:lnTo>
                            <a:pt x="289" y="400"/>
                          </a:lnTo>
                          <a:lnTo>
                            <a:pt x="307" y="405"/>
                          </a:lnTo>
                          <a:lnTo>
                            <a:pt x="324" y="408"/>
                          </a:lnTo>
                          <a:lnTo>
                            <a:pt x="340" y="412"/>
                          </a:lnTo>
                          <a:lnTo>
                            <a:pt x="358" y="415"/>
                          </a:lnTo>
                          <a:lnTo>
                            <a:pt x="375" y="417"/>
                          </a:lnTo>
                          <a:lnTo>
                            <a:pt x="391" y="414"/>
                          </a:lnTo>
                          <a:lnTo>
                            <a:pt x="408" y="411"/>
                          </a:lnTo>
                          <a:lnTo>
                            <a:pt x="424" y="405"/>
                          </a:lnTo>
                          <a:lnTo>
                            <a:pt x="439" y="397"/>
                          </a:lnTo>
                          <a:lnTo>
                            <a:pt x="455" y="389"/>
                          </a:lnTo>
                          <a:lnTo>
                            <a:pt x="469" y="381"/>
                          </a:lnTo>
                          <a:lnTo>
                            <a:pt x="484" y="372"/>
                          </a:lnTo>
                          <a:lnTo>
                            <a:pt x="500" y="365"/>
                          </a:lnTo>
                          <a:lnTo>
                            <a:pt x="514" y="358"/>
                          </a:lnTo>
                          <a:lnTo>
                            <a:pt x="530" y="352"/>
                          </a:lnTo>
                          <a:lnTo>
                            <a:pt x="546" y="349"/>
                          </a:lnTo>
                          <a:lnTo>
                            <a:pt x="562" y="348"/>
                          </a:lnTo>
                          <a:lnTo>
                            <a:pt x="578" y="349"/>
                          </a:lnTo>
                          <a:lnTo>
                            <a:pt x="596" y="353"/>
                          </a:lnTo>
                          <a:lnTo>
                            <a:pt x="633" y="33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" name="Google Shape;422;p4">
                      <a:extLst>
                        <a:ext uri="{FF2B5EF4-FFF2-40B4-BE49-F238E27FC236}">
                          <a16:creationId xmlns:a16="http://schemas.microsoft.com/office/drawing/2014/main" id="{798F02ED-3122-9CAE-70C4-7F11A8222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7" y="1888"/>
                      <a:ext cx="1211" cy="1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" h="1669" extrusionOk="0">
                          <a:moveTo>
                            <a:pt x="1044" y="156"/>
                          </a:moveTo>
                          <a:lnTo>
                            <a:pt x="1068" y="152"/>
                          </a:lnTo>
                          <a:lnTo>
                            <a:pt x="1091" y="142"/>
                          </a:lnTo>
                          <a:lnTo>
                            <a:pt x="1111" y="128"/>
                          </a:lnTo>
                          <a:lnTo>
                            <a:pt x="1131" y="111"/>
                          </a:lnTo>
                          <a:lnTo>
                            <a:pt x="1151" y="93"/>
                          </a:lnTo>
                          <a:lnTo>
                            <a:pt x="1171" y="77"/>
                          </a:lnTo>
                          <a:lnTo>
                            <a:pt x="1194" y="60"/>
                          </a:lnTo>
                          <a:lnTo>
                            <a:pt x="1217" y="47"/>
                          </a:lnTo>
                          <a:lnTo>
                            <a:pt x="1248" y="31"/>
                          </a:lnTo>
                          <a:lnTo>
                            <a:pt x="1280" y="19"/>
                          </a:lnTo>
                          <a:lnTo>
                            <a:pt x="1312" y="11"/>
                          </a:lnTo>
                          <a:lnTo>
                            <a:pt x="1344" y="4"/>
                          </a:lnTo>
                          <a:lnTo>
                            <a:pt x="1377" y="2"/>
                          </a:lnTo>
                          <a:lnTo>
                            <a:pt x="1411" y="0"/>
                          </a:lnTo>
                          <a:lnTo>
                            <a:pt x="1444" y="3"/>
                          </a:lnTo>
                          <a:lnTo>
                            <a:pt x="1478" y="6"/>
                          </a:lnTo>
                          <a:lnTo>
                            <a:pt x="1511" y="14"/>
                          </a:lnTo>
                          <a:lnTo>
                            <a:pt x="1543" y="22"/>
                          </a:lnTo>
                          <a:lnTo>
                            <a:pt x="1574" y="34"/>
                          </a:lnTo>
                          <a:lnTo>
                            <a:pt x="1605" y="47"/>
                          </a:lnTo>
                          <a:lnTo>
                            <a:pt x="1635" y="61"/>
                          </a:lnTo>
                          <a:lnTo>
                            <a:pt x="1663" y="78"/>
                          </a:lnTo>
                          <a:lnTo>
                            <a:pt x="1691" y="96"/>
                          </a:lnTo>
                          <a:lnTo>
                            <a:pt x="1717" y="116"/>
                          </a:lnTo>
                          <a:lnTo>
                            <a:pt x="1737" y="133"/>
                          </a:lnTo>
                          <a:lnTo>
                            <a:pt x="1756" y="149"/>
                          </a:lnTo>
                          <a:lnTo>
                            <a:pt x="1775" y="167"/>
                          </a:lnTo>
                          <a:lnTo>
                            <a:pt x="1794" y="184"/>
                          </a:lnTo>
                          <a:lnTo>
                            <a:pt x="1812" y="202"/>
                          </a:lnTo>
                          <a:lnTo>
                            <a:pt x="1829" y="219"/>
                          </a:lnTo>
                          <a:lnTo>
                            <a:pt x="1845" y="237"/>
                          </a:lnTo>
                          <a:lnTo>
                            <a:pt x="1861" y="256"/>
                          </a:lnTo>
                          <a:lnTo>
                            <a:pt x="1876" y="275"/>
                          </a:lnTo>
                          <a:lnTo>
                            <a:pt x="1890" y="296"/>
                          </a:lnTo>
                          <a:lnTo>
                            <a:pt x="1903" y="317"/>
                          </a:lnTo>
                          <a:lnTo>
                            <a:pt x="1913" y="338"/>
                          </a:lnTo>
                          <a:lnTo>
                            <a:pt x="1924" y="361"/>
                          </a:lnTo>
                          <a:lnTo>
                            <a:pt x="1932" y="384"/>
                          </a:lnTo>
                          <a:lnTo>
                            <a:pt x="1940" y="409"/>
                          </a:lnTo>
                          <a:lnTo>
                            <a:pt x="1944" y="434"/>
                          </a:lnTo>
                          <a:lnTo>
                            <a:pt x="1953" y="470"/>
                          </a:lnTo>
                          <a:lnTo>
                            <a:pt x="1955" y="511"/>
                          </a:lnTo>
                          <a:lnTo>
                            <a:pt x="1954" y="551"/>
                          </a:lnTo>
                          <a:lnTo>
                            <a:pt x="1954" y="592"/>
                          </a:lnTo>
                          <a:lnTo>
                            <a:pt x="1947" y="632"/>
                          </a:lnTo>
                          <a:lnTo>
                            <a:pt x="1936" y="672"/>
                          </a:lnTo>
                          <a:lnTo>
                            <a:pt x="1922" y="709"/>
                          </a:lnTo>
                          <a:lnTo>
                            <a:pt x="1904" y="744"/>
                          </a:lnTo>
                          <a:lnTo>
                            <a:pt x="1881" y="778"/>
                          </a:lnTo>
                          <a:lnTo>
                            <a:pt x="1856" y="810"/>
                          </a:lnTo>
                          <a:lnTo>
                            <a:pt x="1829" y="838"/>
                          </a:lnTo>
                          <a:lnTo>
                            <a:pt x="1799" y="864"/>
                          </a:lnTo>
                          <a:lnTo>
                            <a:pt x="1780" y="880"/>
                          </a:lnTo>
                          <a:lnTo>
                            <a:pt x="1761" y="897"/>
                          </a:lnTo>
                          <a:lnTo>
                            <a:pt x="1743" y="914"/>
                          </a:lnTo>
                          <a:lnTo>
                            <a:pt x="1726" y="933"/>
                          </a:lnTo>
                          <a:lnTo>
                            <a:pt x="1710" y="954"/>
                          </a:lnTo>
                          <a:lnTo>
                            <a:pt x="1695" y="975"/>
                          </a:lnTo>
                          <a:lnTo>
                            <a:pt x="1682" y="998"/>
                          </a:lnTo>
                          <a:lnTo>
                            <a:pt x="1670" y="1020"/>
                          </a:lnTo>
                          <a:lnTo>
                            <a:pt x="1662" y="1046"/>
                          </a:lnTo>
                          <a:lnTo>
                            <a:pt x="1655" y="1074"/>
                          </a:lnTo>
                          <a:lnTo>
                            <a:pt x="1647" y="1100"/>
                          </a:lnTo>
                          <a:lnTo>
                            <a:pt x="1639" y="1127"/>
                          </a:lnTo>
                          <a:lnTo>
                            <a:pt x="1631" y="1154"/>
                          </a:lnTo>
                          <a:lnTo>
                            <a:pt x="1623" y="1181"/>
                          </a:lnTo>
                          <a:lnTo>
                            <a:pt x="1613" y="1207"/>
                          </a:lnTo>
                          <a:lnTo>
                            <a:pt x="1604" y="1233"/>
                          </a:lnTo>
                          <a:lnTo>
                            <a:pt x="1588" y="1267"/>
                          </a:lnTo>
                          <a:lnTo>
                            <a:pt x="1572" y="1300"/>
                          </a:lnTo>
                          <a:lnTo>
                            <a:pt x="1555" y="1332"/>
                          </a:lnTo>
                          <a:lnTo>
                            <a:pt x="1537" y="1363"/>
                          </a:lnTo>
                          <a:lnTo>
                            <a:pt x="1518" y="1394"/>
                          </a:lnTo>
                          <a:lnTo>
                            <a:pt x="1497" y="1423"/>
                          </a:lnTo>
                          <a:lnTo>
                            <a:pt x="1473" y="1449"/>
                          </a:lnTo>
                          <a:lnTo>
                            <a:pt x="1447" y="1473"/>
                          </a:lnTo>
                          <a:lnTo>
                            <a:pt x="1430" y="1487"/>
                          </a:lnTo>
                          <a:lnTo>
                            <a:pt x="1412" y="1501"/>
                          </a:lnTo>
                          <a:lnTo>
                            <a:pt x="1393" y="1514"/>
                          </a:lnTo>
                          <a:lnTo>
                            <a:pt x="1374" y="1527"/>
                          </a:lnTo>
                          <a:lnTo>
                            <a:pt x="1354" y="1539"/>
                          </a:lnTo>
                          <a:lnTo>
                            <a:pt x="1332" y="1549"/>
                          </a:lnTo>
                          <a:lnTo>
                            <a:pt x="1311" y="1558"/>
                          </a:lnTo>
                          <a:lnTo>
                            <a:pt x="1288" y="1564"/>
                          </a:lnTo>
                          <a:lnTo>
                            <a:pt x="1270" y="1571"/>
                          </a:lnTo>
                          <a:lnTo>
                            <a:pt x="1254" y="1576"/>
                          </a:lnTo>
                          <a:lnTo>
                            <a:pt x="1236" y="1580"/>
                          </a:lnTo>
                          <a:lnTo>
                            <a:pt x="1218" y="1583"/>
                          </a:lnTo>
                          <a:lnTo>
                            <a:pt x="1201" y="1584"/>
                          </a:lnTo>
                          <a:lnTo>
                            <a:pt x="1183" y="1586"/>
                          </a:lnTo>
                          <a:lnTo>
                            <a:pt x="1166" y="1586"/>
                          </a:lnTo>
                          <a:lnTo>
                            <a:pt x="1149" y="1584"/>
                          </a:lnTo>
                          <a:lnTo>
                            <a:pt x="1131" y="1582"/>
                          </a:lnTo>
                          <a:lnTo>
                            <a:pt x="1113" y="1580"/>
                          </a:lnTo>
                          <a:lnTo>
                            <a:pt x="1096" y="1576"/>
                          </a:lnTo>
                          <a:lnTo>
                            <a:pt x="1079" y="1573"/>
                          </a:lnTo>
                          <a:lnTo>
                            <a:pt x="1061" y="1568"/>
                          </a:lnTo>
                          <a:lnTo>
                            <a:pt x="1043" y="1563"/>
                          </a:lnTo>
                          <a:lnTo>
                            <a:pt x="1025" y="1558"/>
                          </a:lnTo>
                          <a:lnTo>
                            <a:pt x="1007" y="1552"/>
                          </a:lnTo>
                          <a:lnTo>
                            <a:pt x="994" y="1562"/>
                          </a:lnTo>
                          <a:lnTo>
                            <a:pt x="982" y="1573"/>
                          </a:lnTo>
                          <a:lnTo>
                            <a:pt x="971" y="1583"/>
                          </a:lnTo>
                          <a:lnTo>
                            <a:pt x="960" y="1595"/>
                          </a:lnTo>
                          <a:lnTo>
                            <a:pt x="948" y="1606"/>
                          </a:lnTo>
                          <a:lnTo>
                            <a:pt x="936" y="1617"/>
                          </a:lnTo>
                          <a:lnTo>
                            <a:pt x="923" y="1626"/>
                          </a:lnTo>
                          <a:lnTo>
                            <a:pt x="908" y="1636"/>
                          </a:lnTo>
                          <a:lnTo>
                            <a:pt x="896" y="1642"/>
                          </a:lnTo>
                          <a:lnTo>
                            <a:pt x="884" y="1647"/>
                          </a:lnTo>
                          <a:lnTo>
                            <a:pt x="873" y="1653"/>
                          </a:lnTo>
                          <a:lnTo>
                            <a:pt x="859" y="1657"/>
                          </a:lnTo>
                          <a:lnTo>
                            <a:pt x="846" y="1662"/>
                          </a:lnTo>
                          <a:lnTo>
                            <a:pt x="832" y="1664"/>
                          </a:lnTo>
                          <a:lnTo>
                            <a:pt x="819" y="1667"/>
                          </a:lnTo>
                          <a:lnTo>
                            <a:pt x="805" y="1668"/>
                          </a:lnTo>
                          <a:lnTo>
                            <a:pt x="792" y="1669"/>
                          </a:lnTo>
                          <a:lnTo>
                            <a:pt x="777" y="1669"/>
                          </a:lnTo>
                          <a:lnTo>
                            <a:pt x="764" y="1668"/>
                          </a:lnTo>
                          <a:lnTo>
                            <a:pt x="750" y="1667"/>
                          </a:lnTo>
                          <a:lnTo>
                            <a:pt x="737" y="1663"/>
                          </a:lnTo>
                          <a:lnTo>
                            <a:pt x="724" y="1659"/>
                          </a:lnTo>
                          <a:lnTo>
                            <a:pt x="712" y="1656"/>
                          </a:lnTo>
                          <a:lnTo>
                            <a:pt x="700" y="1650"/>
                          </a:lnTo>
                          <a:lnTo>
                            <a:pt x="686" y="1639"/>
                          </a:lnTo>
                          <a:lnTo>
                            <a:pt x="671" y="1627"/>
                          </a:lnTo>
                          <a:lnTo>
                            <a:pt x="658" y="1613"/>
                          </a:lnTo>
                          <a:lnTo>
                            <a:pt x="645" y="1599"/>
                          </a:lnTo>
                          <a:lnTo>
                            <a:pt x="633" y="1583"/>
                          </a:lnTo>
                          <a:lnTo>
                            <a:pt x="623" y="1568"/>
                          </a:lnTo>
                          <a:lnTo>
                            <a:pt x="612" y="1552"/>
                          </a:lnTo>
                          <a:lnTo>
                            <a:pt x="602" y="1537"/>
                          </a:lnTo>
                          <a:lnTo>
                            <a:pt x="581" y="1501"/>
                          </a:lnTo>
                          <a:lnTo>
                            <a:pt x="557" y="1470"/>
                          </a:lnTo>
                          <a:lnTo>
                            <a:pt x="530" y="1442"/>
                          </a:lnTo>
                          <a:lnTo>
                            <a:pt x="501" y="1417"/>
                          </a:lnTo>
                          <a:lnTo>
                            <a:pt x="470" y="1394"/>
                          </a:lnTo>
                          <a:lnTo>
                            <a:pt x="437" y="1374"/>
                          </a:lnTo>
                          <a:lnTo>
                            <a:pt x="403" y="1355"/>
                          </a:lnTo>
                          <a:lnTo>
                            <a:pt x="369" y="1336"/>
                          </a:lnTo>
                          <a:lnTo>
                            <a:pt x="336" y="1317"/>
                          </a:lnTo>
                          <a:lnTo>
                            <a:pt x="301" y="1296"/>
                          </a:lnTo>
                          <a:lnTo>
                            <a:pt x="269" y="1276"/>
                          </a:lnTo>
                          <a:lnTo>
                            <a:pt x="237" y="1254"/>
                          </a:lnTo>
                          <a:lnTo>
                            <a:pt x="207" y="1229"/>
                          </a:lnTo>
                          <a:lnTo>
                            <a:pt x="180" y="1201"/>
                          </a:lnTo>
                          <a:lnTo>
                            <a:pt x="153" y="1170"/>
                          </a:lnTo>
                          <a:lnTo>
                            <a:pt x="132" y="1135"/>
                          </a:lnTo>
                          <a:lnTo>
                            <a:pt x="101" y="1092"/>
                          </a:lnTo>
                          <a:lnTo>
                            <a:pt x="74" y="1045"/>
                          </a:lnTo>
                          <a:lnTo>
                            <a:pt x="50" y="998"/>
                          </a:lnTo>
                          <a:lnTo>
                            <a:pt x="29" y="948"/>
                          </a:lnTo>
                          <a:lnTo>
                            <a:pt x="14" y="897"/>
                          </a:lnTo>
                          <a:lnTo>
                            <a:pt x="4" y="843"/>
                          </a:lnTo>
                          <a:lnTo>
                            <a:pt x="0" y="789"/>
                          </a:lnTo>
                          <a:lnTo>
                            <a:pt x="1" y="736"/>
                          </a:lnTo>
                          <a:lnTo>
                            <a:pt x="3" y="703"/>
                          </a:lnTo>
                          <a:lnTo>
                            <a:pt x="9" y="670"/>
                          </a:lnTo>
                          <a:lnTo>
                            <a:pt x="19" y="638"/>
                          </a:lnTo>
                          <a:lnTo>
                            <a:pt x="31" y="606"/>
                          </a:lnTo>
                          <a:lnTo>
                            <a:pt x="43" y="574"/>
                          </a:lnTo>
                          <a:lnTo>
                            <a:pt x="57" y="542"/>
                          </a:lnTo>
                          <a:lnTo>
                            <a:pt x="70" y="511"/>
                          </a:lnTo>
                          <a:lnTo>
                            <a:pt x="82" y="479"/>
                          </a:lnTo>
                          <a:lnTo>
                            <a:pt x="95" y="455"/>
                          </a:lnTo>
                          <a:lnTo>
                            <a:pt x="109" y="432"/>
                          </a:lnTo>
                          <a:lnTo>
                            <a:pt x="122" y="410"/>
                          </a:lnTo>
                          <a:lnTo>
                            <a:pt x="138" y="387"/>
                          </a:lnTo>
                          <a:lnTo>
                            <a:pt x="153" y="367"/>
                          </a:lnTo>
                          <a:lnTo>
                            <a:pt x="171" y="347"/>
                          </a:lnTo>
                          <a:lnTo>
                            <a:pt x="191" y="328"/>
                          </a:lnTo>
                          <a:lnTo>
                            <a:pt x="214" y="310"/>
                          </a:lnTo>
                          <a:lnTo>
                            <a:pt x="236" y="291"/>
                          </a:lnTo>
                          <a:lnTo>
                            <a:pt x="257" y="273"/>
                          </a:lnTo>
                          <a:lnTo>
                            <a:pt x="280" y="256"/>
                          </a:lnTo>
                          <a:lnTo>
                            <a:pt x="303" y="241"/>
                          </a:lnTo>
                          <a:lnTo>
                            <a:pt x="328" y="227"/>
                          </a:lnTo>
                          <a:lnTo>
                            <a:pt x="352" y="215"/>
                          </a:lnTo>
                          <a:lnTo>
                            <a:pt x="378" y="203"/>
                          </a:lnTo>
                          <a:lnTo>
                            <a:pt x="405" y="192"/>
                          </a:lnTo>
                          <a:lnTo>
                            <a:pt x="431" y="184"/>
                          </a:lnTo>
                          <a:lnTo>
                            <a:pt x="457" y="174"/>
                          </a:lnTo>
                          <a:lnTo>
                            <a:pt x="484" y="167"/>
                          </a:lnTo>
                          <a:lnTo>
                            <a:pt x="512" y="161"/>
                          </a:lnTo>
                          <a:lnTo>
                            <a:pt x="539" y="155"/>
                          </a:lnTo>
                          <a:lnTo>
                            <a:pt x="567" y="150"/>
                          </a:lnTo>
                          <a:lnTo>
                            <a:pt x="595" y="146"/>
                          </a:lnTo>
                          <a:lnTo>
                            <a:pt x="623" y="142"/>
                          </a:lnTo>
                          <a:lnTo>
                            <a:pt x="642" y="141"/>
                          </a:lnTo>
                          <a:lnTo>
                            <a:pt x="661" y="141"/>
                          </a:lnTo>
                          <a:lnTo>
                            <a:pt x="680" y="141"/>
                          </a:lnTo>
                          <a:lnTo>
                            <a:pt x="699" y="141"/>
                          </a:lnTo>
                          <a:lnTo>
                            <a:pt x="718" y="142"/>
                          </a:lnTo>
                          <a:lnTo>
                            <a:pt x="737" y="142"/>
                          </a:lnTo>
                          <a:lnTo>
                            <a:pt x="755" y="143"/>
                          </a:lnTo>
                          <a:lnTo>
                            <a:pt x="774" y="144"/>
                          </a:lnTo>
                          <a:lnTo>
                            <a:pt x="792" y="146"/>
                          </a:lnTo>
                          <a:lnTo>
                            <a:pt x="811" y="148"/>
                          </a:lnTo>
                          <a:lnTo>
                            <a:pt x="829" y="149"/>
                          </a:lnTo>
                          <a:lnTo>
                            <a:pt x="846" y="152"/>
                          </a:lnTo>
                          <a:lnTo>
                            <a:pt x="864" y="154"/>
                          </a:lnTo>
                          <a:lnTo>
                            <a:pt x="883" y="155"/>
                          </a:lnTo>
                          <a:lnTo>
                            <a:pt x="901" y="158"/>
                          </a:lnTo>
                          <a:lnTo>
                            <a:pt x="919" y="160"/>
                          </a:lnTo>
                          <a:lnTo>
                            <a:pt x="1044" y="15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" name="Google Shape;423;p4">
                      <a:extLst>
                        <a:ext uri="{FF2B5EF4-FFF2-40B4-BE49-F238E27FC236}">
                          <a16:creationId xmlns:a16="http://schemas.microsoft.com/office/drawing/2014/main" id="{C0ED8650-C0D3-3E5C-3A78-734FE67C77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5" y="1667"/>
                      <a:ext cx="384" cy="3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9" h="523" extrusionOk="0">
                          <a:moveTo>
                            <a:pt x="202" y="189"/>
                          </a:moveTo>
                          <a:lnTo>
                            <a:pt x="194" y="194"/>
                          </a:lnTo>
                          <a:lnTo>
                            <a:pt x="186" y="200"/>
                          </a:lnTo>
                          <a:lnTo>
                            <a:pt x="177" y="207"/>
                          </a:lnTo>
                          <a:lnTo>
                            <a:pt x="170" y="213"/>
                          </a:lnTo>
                          <a:lnTo>
                            <a:pt x="162" y="219"/>
                          </a:lnTo>
                          <a:lnTo>
                            <a:pt x="153" y="226"/>
                          </a:lnTo>
                          <a:lnTo>
                            <a:pt x="146" y="232"/>
                          </a:lnTo>
                          <a:lnTo>
                            <a:pt x="138" y="237"/>
                          </a:lnTo>
                          <a:lnTo>
                            <a:pt x="112" y="261"/>
                          </a:lnTo>
                          <a:lnTo>
                            <a:pt x="89" y="287"/>
                          </a:lnTo>
                          <a:lnTo>
                            <a:pt x="69" y="316"/>
                          </a:lnTo>
                          <a:lnTo>
                            <a:pt x="50" y="344"/>
                          </a:lnTo>
                          <a:lnTo>
                            <a:pt x="34" y="375"/>
                          </a:lnTo>
                          <a:lnTo>
                            <a:pt x="21" y="407"/>
                          </a:lnTo>
                          <a:lnTo>
                            <a:pt x="11" y="441"/>
                          </a:lnTo>
                          <a:lnTo>
                            <a:pt x="1" y="474"/>
                          </a:lnTo>
                          <a:lnTo>
                            <a:pt x="1" y="479"/>
                          </a:lnTo>
                          <a:lnTo>
                            <a:pt x="0" y="489"/>
                          </a:lnTo>
                          <a:lnTo>
                            <a:pt x="2" y="504"/>
                          </a:lnTo>
                          <a:lnTo>
                            <a:pt x="9" y="516"/>
                          </a:lnTo>
                          <a:lnTo>
                            <a:pt x="24" y="523"/>
                          </a:lnTo>
                          <a:lnTo>
                            <a:pt x="46" y="519"/>
                          </a:lnTo>
                          <a:lnTo>
                            <a:pt x="80" y="504"/>
                          </a:lnTo>
                          <a:lnTo>
                            <a:pt x="126" y="470"/>
                          </a:lnTo>
                          <a:lnTo>
                            <a:pt x="134" y="437"/>
                          </a:lnTo>
                          <a:lnTo>
                            <a:pt x="142" y="404"/>
                          </a:lnTo>
                          <a:lnTo>
                            <a:pt x="151" y="372"/>
                          </a:lnTo>
                          <a:lnTo>
                            <a:pt x="162" y="339"/>
                          </a:lnTo>
                          <a:lnTo>
                            <a:pt x="176" y="308"/>
                          </a:lnTo>
                          <a:lnTo>
                            <a:pt x="193" y="280"/>
                          </a:lnTo>
                          <a:lnTo>
                            <a:pt x="213" y="254"/>
                          </a:lnTo>
                          <a:lnTo>
                            <a:pt x="239" y="231"/>
                          </a:lnTo>
                          <a:lnTo>
                            <a:pt x="262" y="214"/>
                          </a:lnTo>
                          <a:lnTo>
                            <a:pt x="284" y="203"/>
                          </a:lnTo>
                          <a:lnTo>
                            <a:pt x="308" y="192"/>
                          </a:lnTo>
                          <a:lnTo>
                            <a:pt x="333" y="184"/>
                          </a:lnTo>
                          <a:lnTo>
                            <a:pt x="358" y="178"/>
                          </a:lnTo>
                          <a:lnTo>
                            <a:pt x="384" y="173"/>
                          </a:lnTo>
                          <a:lnTo>
                            <a:pt x="409" y="169"/>
                          </a:lnTo>
                          <a:lnTo>
                            <a:pt x="434" y="166"/>
                          </a:lnTo>
                          <a:lnTo>
                            <a:pt x="459" y="162"/>
                          </a:lnTo>
                          <a:lnTo>
                            <a:pt x="485" y="157"/>
                          </a:lnTo>
                          <a:lnTo>
                            <a:pt x="508" y="150"/>
                          </a:lnTo>
                          <a:lnTo>
                            <a:pt x="531" y="143"/>
                          </a:lnTo>
                          <a:lnTo>
                            <a:pt x="554" y="132"/>
                          </a:lnTo>
                          <a:lnTo>
                            <a:pt x="574" y="119"/>
                          </a:lnTo>
                          <a:lnTo>
                            <a:pt x="593" y="103"/>
                          </a:lnTo>
                          <a:lnTo>
                            <a:pt x="611" y="82"/>
                          </a:lnTo>
                          <a:lnTo>
                            <a:pt x="615" y="70"/>
                          </a:lnTo>
                          <a:lnTo>
                            <a:pt x="619" y="55"/>
                          </a:lnTo>
                          <a:lnTo>
                            <a:pt x="618" y="41"/>
                          </a:lnTo>
                          <a:lnTo>
                            <a:pt x="612" y="28"/>
                          </a:lnTo>
                          <a:lnTo>
                            <a:pt x="602" y="18"/>
                          </a:lnTo>
                          <a:lnTo>
                            <a:pt x="592" y="11"/>
                          </a:lnTo>
                          <a:lnTo>
                            <a:pt x="580" y="6"/>
                          </a:lnTo>
                          <a:lnTo>
                            <a:pt x="567" y="1"/>
                          </a:lnTo>
                          <a:lnTo>
                            <a:pt x="552" y="0"/>
                          </a:lnTo>
                          <a:lnTo>
                            <a:pt x="539" y="0"/>
                          </a:lnTo>
                          <a:lnTo>
                            <a:pt x="525" y="1"/>
                          </a:lnTo>
                          <a:lnTo>
                            <a:pt x="512" y="5"/>
                          </a:lnTo>
                          <a:lnTo>
                            <a:pt x="495" y="16"/>
                          </a:lnTo>
                          <a:lnTo>
                            <a:pt x="479" y="25"/>
                          </a:lnTo>
                          <a:lnTo>
                            <a:pt x="462" y="36"/>
                          </a:lnTo>
                          <a:lnTo>
                            <a:pt x="446" y="47"/>
                          </a:lnTo>
                          <a:lnTo>
                            <a:pt x="430" y="57"/>
                          </a:lnTo>
                          <a:lnTo>
                            <a:pt x="413" y="68"/>
                          </a:lnTo>
                          <a:lnTo>
                            <a:pt x="396" y="78"/>
                          </a:lnTo>
                          <a:lnTo>
                            <a:pt x="380" y="88"/>
                          </a:lnTo>
                          <a:lnTo>
                            <a:pt x="362" y="99"/>
                          </a:lnTo>
                          <a:lnTo>
                            <a:pt x="345" y="110"/>
                          </a:lnTo>
                          <a:lnTo>
                            <a:pt x="329" y="119"/>
                          </a:lnTo>
                          <a:lnTo>
                            <a:pt x="311" y="130"/>
                          </a:lnTo>
                          <a:lnTo>
                            <a:pt x="293" y="139"/>
                          </a:lnTo>
                          <a:lnTo>
                            <a:pt x="275" y="149"/>
                          </a:lnTo>
                          <a:lnTo>
                            <a:pt x="257" y="159"/>
                          </a:lnTo>
                          <a:lnTo>
                            <a:pt x="239" y="167"/>
                          </a:lnTo>
                          <a:lnTo>
                            <a:pt x="202" y="18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" name="Google Shape;424;p4">
                      <a:extLst>
                        <a:ext uri="{FF2B5EF4-FFF2-40B4-BE49-F238E27FC236}">
                          <a16:creationId xmlns:a16="http://schemas.microsoft.com/office/drawing/2014/main" id="{719E1B0F-3B23-31EC-E1FA-110CFEE70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2" y="1631"/>
                      <a:ext cx="29" cy="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" h="52" extrusionOk="0">
                          <a:moveTo>
                            <a:pt x="38" y="19"/>
                          </a:moveTo>
                          <a:lnTo>
                            <a:pt x="42" y="26"/>
                          </a:lnTo>
                          <a:lnTo>
                            <a:pt x="46" y="35"/>
                          </a:lnTo>
                          <a:lnTo>
                            <a:pt x="48" y="43"/>
                          </a:lnTo>
                          <a:lnTo>
                            <a:pt x="44" y="52"/>
                          </a:lnTo>
                          <a:lnTo>
                            <a:pt x="39" y="45"/>
                          </a:lnTo>
                          <a:lnTo>
                            <a:pt x="34" y="38"/>
                          </a:lnTo>
                          <a:lnTo>
                            <a:pt x="28" y="32"/>
                          </a:lnTo>
                          <a:lnTo>
                            <a:pt x="23" y="26"/>
                          </a:lnTo>
                          <a:lnTo>
                            <a:pt x="17" y="20"/>
                          </a:lnTo>
                          <a:lnTo>
                            <a:pt x="9" y="14"/>
                          </a:lnTo>
                          <a:lnTo>
                            <a:pt x="5" y="7"/>
                          </a:lnTo>
                          <a:lnTo>
                            <a:pt x="0" y="0"/>
                          </a:lnTo>
                          <a:lnTo>
                            <a:pt x="5" y="1"/>
                          </a:lnTo>
                          <a:lnTo>
                            <a:pt x="11" y="2"/>
                          </a:lnTo>
                          <a:lnTo>
                            <a:pt x="15" y="4"/>
                          </a:lnTo>
                          <a:lnTo>
                            <a:pt x="21" y="6"/>
                          </a:lnTo>
                          <a:lnTo>
                            <a:pt x="26" y="8"/>
                          </a:lnTo>
                          <a:lnTo>
                            <a:pt x="30" y="12"/>
                          </a:lnTo>
                          <a:lnTo>
                            <a:pt x="34" y="16"/>
                          </a:lnTo>
                          <a:lnTo>
                            <a:pt x="38" y="19"/>
                          </a:lnTo>
                          <a:close/>
                        </a:path>
                      </a:pathLst>
                    </a:custGeom>
                    <a:solidFill>
                      <a:srgbClr val="7FF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" name="Google Shape;425;p4">
                      <a:extLst>
                        <a:ext uri="{FF2B5EF4-FFF2-40B4-BE49-F238E27FC236}">
                          <a16:creationId xmlns:a16="http://schemas.microsoft.com/office/drawing/2014/main" id="{58372E84-53D2-617C-4200-5E9D12F8A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8" y="1632"/>
                      <a:ext cx="195" cy="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5" h="150" extrusionOk="0">
                          <a:moveTo>
                            <a:pt x="315" y="150"/>
                          </a:moveTo>
                          <a:lnTo>
                            <a:pt x="295" y="143"/>
                          </a:lnTo>
                          <a:lnTo>
                            <a:pt x="275" y="135"/>
                          </a:lnTo>
                          <a:lnTo>
                            <a:pt x="255" y="125"/>
                          </a:lnTo>
                          <a:lnTo>
                            <a:pt x="236" y="116"/>
                          </a:lnTo>
                          <a:lnTo>
                            <a:pt x="217" y="106"/>
                          </a:lnTo>
                          <a:lnTo>
                            <a:pt x="198" y="96"/>
                          </a:lnTo>
                          <a:lnTo>
                            <a:pt x="178" y="86"/>
                          </a:lnTo>
                          <a:lnTo>
                            <a:pt x="159" y="75"/>
                          </a:lnTo>
                          <a:lnTo>
                            <a:pt x="140" y="65"/>
                          </a:lnTo>
                          <a:lnTo>
                            <a:pt x="121" y="54"/>
                          </a:lnTo>
                          <a:lnTo>
                            <a:pt x="101" y="44"/>
                          </a:lnTo>
                          <a:lnTo>
                            <a:pt x="82" y="34"/>
                          </a:lnTo>
                          <a:lnTo>
                            <a:pt x="62" y="25"/>
                          </a:lnTo>
                          <a:lnTo>
                            <a:pt x="42" y="16"/>
                          </a:lnTo>
                          <a:lnTo>
                            <a:pt x="21" y="9"/>
                          </a:lnTo>
                          <a:lnTo>
                            <a:pt x="0" y="2"/>
                          </a:lnTo>
                          <a:lnTo>
                            <a:pt x="24" y="0"/>
                          </a:lnTo>
                          <a:lnTo>
                            <a:pt x="46" y="3"/>
                          </a:lnTo>
                          <a:lnTo>
                            <a:pt x="68" y="6"/>
                          </a:lnTo>
                          <a:lnTo>
                            <a:pt x="89" y="14"/>
                          </a:lnTo>
                          <a:lnTo>
                            <a:pt x="109" y="21"/>
                          </a:lnTo>
                          <a:lnTo>
                            <a:pt x="130" y="30"/>
                          </a:lnTo>
                          <a:lnTo>
                            <a:pt x="150" y="41"/>
                          </a:lnTo>
                          <a:lnTo>
                            <a:pt x="169" y="53"/>
                          </a:lnTo>
                          <a:lnTo>
                            <a:pt x="187" y="66"/>
                          </a:lnTo>
                          <a:lnTo>
                            <a:pt x="206" y="79"/>
                          </a:lnTo>
                          <a:lnTo>
                            <a:pt x="224" y="92"/>
                          </a:lnTo>
                          <a:lnTo>
                            <a:pt x="242" y="105"/>
                          </a:lnTo>
                          <a:lnTo>
                            <a:pt x="261" y="117"/>
                          </a:lnTo>
                          <a:lnTo>
                            <a:pt x="278" y="129"/>
                          </a:lnTo>
                          <a:lnTo>
                            <a:pt x="296" y="141"/>
                          </a:lnTo>
                          <a:lnTo>
                            <a:pt x="315" y="150"/>
                          </a:lnTo>
                          <a:close/>
                        </a:path>
                      </a:pathLst>
                    </a:custGeom>
                    <a:solidFill>
                      <a:srgbClr val="EAEAEA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" name="Google Shape;426;p4">
                      <a:extLst>
                        <a:ext uri="{FF2B5EF4-FFF2-40B4-BE49-F238E27FC236}">
                          <a16:creationId xmlns:a16="http://schemas.microsoft.com/office/drawing/2014/main" id="{796F5386-9D22-8042-EFE0-D724E6422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9" y="1695"/>
                      <a:ext cx="54" cy="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" h="28" extrusionOk="0">
                          <a:moveTo>
                            <a:pt x="87" y="15"/>
                          </a:moveTo>
                          <a:lnTo>
                            <a:pt x="80" y="21"/>
                          </a:lnTo>
                          <a:lnTo>
                            <a:pt x="71" y="24"/>
                          </a:lnTo>
                          <a:lnTo>
                            <a:pt x="61" y="26"/>
                          </a:lnTo>
                          <a:lnTo>
                            <a:pt x="49" y="26"/>
                          </a:lnTo>
                          <a:lnTo>
                            <a:pt x="36" y="24"/>
                          </a:lnTo>
                          <a:lnTo>
                            <a:pt x="24" y="24"/>
                          </a:lnTo>
                          <a:lnTo>
                            <a:pt x="11" y="26"/>
                          </a:lnTo>
                          <a:lnTo>
                            <a:pt x="0" y="28"/>
                          </a:lnTo>
                          <a:lnTo>
                            <a:pt x="3" y="23"/>
                          </a:lnTo>
                          <a:lnTo>
                            <a:pt x="6" y="19"/>
                          </a:lnTo>
                          <a:lnTo>
                            <a:pt x="11" y="15"/>
                          </a:lnTo>
                          <a:lnTo>
                            <a:pt x="16" y="10"/>
                          </a:lnTo>
                          <a:lnTo>
                            <a:pt x="22" y="7"/>
                          </a:lnTo>
                          <a:lnTo>
                            <a:pt x="29" y="4"/>
                          </a:lnTo>
                          <a:lnTo>
                            <a:pt x="35" y="2"/>
                          </a:lnTo>
                          <a:lnTo>
                            <a:pt x="41" y="0"/>
                          </a:lnTo>
                          <a:lnTo>
                            <a:pt x="48" y="0"/>
                          </a:lnTo>
                          <a:lnTo>
                            <a:pt x="54" y="1"/>
                          </a:lnTo>
                          <a:lnTo>
                            <a:pt x="60" y="2"/>
                          </a:lnTo>
                          <a:lnTo>
                            <a:pt x="66" y="5"/>
                          </a:lnTo>
                          <a:lnTo>
                            <a:pt x="71" y="8"/>
                          </a:lnTo>
                          <a:lnTo>
                            <a:pt x="77" y="10"/>
                          </a:lnTo>
                          <a:lnTo>
                            <a:pt x="81" y="13"/>
                          </a:lnTo>
                          <a:lnTo>
                            <a:pt x="87" y="15"/>
                          </a:lnTo>
                          <a:close/>
                        </a:path>
                      </a:pathLst>
                    </a:custGeom>
                    <a:solidFill>
                      <a:srgbClr val="BFB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" name="Google Shape;427;p4">
                      <a:extLst>
                        <a:ext uri="{FF2B5EF4-FFF2-40B4-BE49-F238E27FC236}">
                          <a16:creationId xmlns:a16="http://schemas.microsoft.com/office/drawing/2014/main" id="{F78A53D3-DC83-5EFB-5B25-603A6CD161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7" y="1708"/>
                      <a:ext cx="81" cy="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0" h="23" extrusionOk="0">
                          <a:moveTo>
                            <a:pt x="130" y="7"/>
                          </a:moveTo>
                          <a:lnTo>
                            <a:pt x="121" y="9"/>
                          </a:lnTo>
                          <a:lnTo>
                            <a:pt x="111" y="13"/>
                          </a:lnTo>
                          <a:lnTo>
                            <a:pt x="102" y="15"/>
                          </a:lnTo>
                          <a:lnTo>
                            <a:pt x="92" y="17"/>
                          </a:lnTo>
                          <a:lnTo>
                            <a:pt x="84" y="21"/>
                          </a:lnTo>
                          <a:lnTo>
                            <a:pt x="74" y="22"/>
                          </a:lnTo>
                          <a:lnTo>
                            <a:pt x="63" y="23"/>
                          </a:lnTo>
                          <a:lnTo>
                            <a:pt x="54" y="22"/>
                          </a:lnTo>
                          <a:lnTo>
                            <a:pt x="46" y="22"/>
                          </a:lnTo>
                          <a:lnTo>
                            <a:pt x="38" y="20"/>
                          </a:lnTo>
                          <a:lnTo>
                            <a:pt x="31" y="17"/>
                          </a:lnTo>
                          <a:lnTo>
                            <a:pt x="24" y="14"/>
                          </a:lnTo>
                          <a:lnTo>
                            <a:pt x="17" y="10"/>
                          </a:lnTo>
                          <a:lnTo>
                            <a:pt x="11" y="7"/>
                          </a:lnTo>
                          <a:lnTo>
                            <a:pt x="5" y="3"/>
                          </a:lnTo>
                          <a:lnTo>
                            <a:pt x="0" y="0"/>
                          </a:lnTo>
                          <a:lnTo>
                            <a:pt x="16" y="2"/>
                          </a:lnTo>
                          <a:lnTo>
                            <a:pt x="32" y="3"/>
                          </a:lnTo>
                          <a:lnTo>
                            <a:pt x="49" y="5"/>
                          </a:lnTo>
                          <a:lnTo>
                            <a:pt x="66" y="5"/>
                          </a:lnTo>
                          <a:lnTo>
                            <a:pt x="81" y="7"/>
                          </a:lnTo>
                          <a:lnTo>
                            <a:pt x="98" y="7"/>
                          </a:lnTo>
                          <a:lnTo>
                            <a:pt x="115" y="7"/>
                          </a:lnTo>
                          <a:lnTo>
                            <a:pt x="130" y="7"/>
                          </a:lnTo>
                          <a:close/>
                        </a:path>
                      </a:pathLst>
                    </a:custGeom>
                    <a:solidFill>
                      <a:srgbClr val="7FF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" name="Google Shape;428;p4">
                      <a:extLst>
                        <a:ext uri="{FF2B5EF4-FFF2-40B4-BE49-F238E27FC236}">
                          <a16:creationId xmlns:a16="http://schemas.microsoft.com/office/drawing/2014/main" id="{AC228C0E-DA92-15ED-0E12-F824A48D60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0" y="1730"/>
                      <a:ext cx="20" cy="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" h="14" extrusionOk="0">
                          <a:moveTo>
                            <a:pt x="32" y="8"/>
                          </a:moveTo>
                          <a:lnTo>
                            <a:pt x="30" y="11"/>
                          </a:lnTo>
                          <a:lnTo>
                            <a:pt x="24" y="14"/>
                          </a:lnTo>
                          <a:lnTo>
                            <a:pt x="17" y="14"/>
                          </a:lnTo>
                          <a:lnTo>
                            <a:pt x="10" y="12"/>
                          </a:lnTo>
                          <a:lnTo>
                            <a:pt x="4" y="10"/>
                          </a:lnTo>
                          <a:lnTo>
                            <a:pt x="0" y="8"/>
                          </a:lnTo>
                          <a:lnTo>
                            <a:pt x="0" y="4"/>
                          </a:lnTo>
                          <a:lnTo>
                            <a:pt x="5" y="0"/>
                          </a:lnTo>
                          <a:lnTo>
                            <a:pt x="13" y="0"/>
                          </a:lnTo>
                          <a:lnTo>
                            <a:pt x="19" y="3"/>
                          </a:lnTo>
                          <a:lnTo>
                            <a:pt x="24" y="6"/>
                          </a:lnTo>
                          <a:lnTo>
                            <a:pt x="32" y="8"/>
                          </a:lnTo>
                          <a:close/>
                        </a:path>
                      </a:pathLst>
                    </a:custGeom>
                    <a:solidFill>
                      <a:srgbClr val="BFB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" name="Google Shape;429;p4">
                      <a:extLst>
                        <a:ext uri="{FF2B5EF4-FFF2-40B4-BE49-F238E27FC236}">
                          <a16:creationId xmlns:a16="http://schemas.microsoft.com/office/drawing/2014/main" id="{A7CAD547-71A9-A465-E0B2-38123EED3E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1" y="1749"/>
                      <a:ext cx="44" cy="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" h="25" extrusionOk="0">
                          <a:moveTo>
                            <a:pt x="66" y="12"/>
                          </a:moveTo>
                          <a:lnTo>
                            <a:pt x="59" y="17"/>
                          </a:lnTo>
                          <a:lnTo>
                            <a:pt x="50" y="21"/>
                          </a:lnTo>
                          <a:lnTo>
                            <a:pt x="42" y="24"/>
                          </a:lnTo>
                          <a:lnTo>
                            <a:pt x="34" y="25"/>
                          </a:lnTo>
                          <a:lnTo>
                            <a:pt x="24" y="25"/>
                          </a:lnTo>
                          <a:lnTo>
                            <a:pt x="16" y="24"/>
                          </a:lnTo>
                          <a:lnTo>
                            <a:pt x="8" y="20"/>
                          </a:lnTo>
                          <a:lnTo>
                            <a:pt x="0" y="15"/>
                          </a:lnTo>
                          <a:lnTo>
                            <a:pt x="9" y="13"/>
                          </a:lnTo>
                          <a:lnTo>
                            <a:pt x="18" y="11"/>
                          </a:lnTo>
                          <a:lnTo>
                            <a:pt x="27" y="8"/>
                          </a:lnTo>
                          <a:lnTo>
                            <a:pt x="36" y="6"/>
                          </a:lnTo>
                          <a:lnTo>
                            <a:pt x="44" y="5"/>
                          </a:lnTo>
                          <a:lnTo>
                            <a:pt x="53" y="3"/>
                          </a:lnTo>
                          <a:lnTo>
                            <a:pt x="62" y="1"/>
                          </a:lnTo>
                          <a:lnTo>
                            <a:pt x="71" y="0"/>
                          </a:lnTo>
                          <a:lnTo>
                            <a:pt x="69" y="3"/>
                          </a:lnTo>
                          <a:lnTo>
                            <a:pt x="67" y="6"/>
                          </a:lnTo>
                          <a:lnTo>
                            <a:pt x="66" y="9"/>
                          </a:lnTo>
                          <a:lnTo>
                            <a:pt x="66" y="12"/>
                          </a:lnTo>
                          <a:close/>
                        </a:path>
                      </a:pathLst>
                    </a:custGeom>
                    <a:solidFill>
                      <a:srgbClr val="7FF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" name="Google Shape;430;p4">
                      <a:extLst>
                        <a:ext uri="{FF2B5EF4-FFF2-40B4-BE49-F238E27FC236}">
                          <a16:creationId xmlns:a16="http://schemas.microsoft.com/office/drawing/2014/main" id="{97494535-0AC0-EBE0-5C29-B48624C18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3" y="1751"/>
                      <a:ext cx="16" cy="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" h="8" extrusionOk="0">
                          <a:moveTo>
                            <a:pt x="16" y="8"/>
                          </a:moveTo>
                          <a:lnTo>
                            <a:pt x="11" y="8"/>
                          </a:lnTo>
                          <a:lnTo>
                            <a:pt x="3" y="8"/>
                          </a:lnTo>
                          <a:lnTo>
                            <a:pt x="0" y="6"/>
                          </a:lnTo>
                          <a:lnTo>
                            <a:pt x="3" y="0"/>
                          </a:lnTo>
                          <a:lnTo>
                            <a:pt x="7" y="0"/>
                          </a:lnTo>
                          <a:lnTo>
                            <a:pt x="12" y="0"/>
                          </a:lnTo>
                          <a:lnTo>
                            <a:pt x="16" y="0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5" y="3"/>
                          </a:lnTo>
                          <a:lnTo>
                            <a:pt x="22" y="4"/>
                          </a:lnTo>
                          <a:lnTo>
                            <a:pt x="16" y="8"/>
                          </a:lnTo>
                          <a:close/>
                        </a:path>
                      </a:pathLst>
                    </a:custGeom>
                    <a:solidFill>
                      <a:srgbClr val="BFB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" name="Google Shape;431;p4">
                      <a:extLst>
                        <a:ext uri="{FF2B5EF4-FFF2-40B4-BE49-F238E27FC236}">
                          <a16:creationId xmlns:a16="http://schemas.microsoft.com/office/drawing/2014/main" id="{28E57BE5-E404-2673-708B-C411DA06BB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3" y="1879"/>
                      <a:ext cx="54" cy="1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" h="194" extrusionOk="0">
                          <a:moveTo>
                            <a:pt x="72" y="43"/>
                          </a:moveTo>
                          <a:lnTo>
                            <a:pt x="66" y="78"/>
                          </a:lnTo>
                          <a:lnTo>
                            <a:pt x="61" y="112"/>
                          </a:lnTo>
                          <a:lnTo>
                            <a:pt x="54" y="146"/>
                          </a:lnTo>
                          <a:lnTo>
                            <a:pt x="41" y="175"/>
                          </a:lnTo>
                          <a:lnTo>
                            <a:pt x="36" y="179"/>
                          </a:lnTo>
                          <a:lnTo>
                            <a:pt x="31" y="182"/>
                          </a:lnTo>
                          <a:lnTo>
                            <a:pt x="25" y="186"/>
                          </a:lnTo>
                          <a:lnTo>
                            <a:pt x="21" y="188"/>
                          </a:lnTo>
                          <a:lnTo>
                            <a:pt x="15" y="192"/>
                          </a:lnTo>
                          <a:lnTo>
                            <a:pt x="9" y="193"/>
                          </a:lnTo>
                          <a:lnTo>
                            <a:pt x="4" y="194"/>
                          </a:lnTo>
                          <a:lnTo>
                            <a:pt x="0" y="194"/>
                          </a:lnTo>
                          <a:lnTo>
                            <a:pt x="22" y="175"/>
                          </a:lnTo>
                          <a:lnTo>
                            <a:pt x="35" y="151"/>
                          </a:lnTo>
                          <a:lnTo>
                            <a:pt x="42" y="126"/>
                          </a:lnTo>
                          <a:lnTo>
                            <a:pt x="47" y="99"/>
                          </a:lnTo>
                          <a:lnTo>
                            <a:pt x="50" y="73"/>
                          </a:lnTo>
                          <a:lnTo>
                            <a:pt x="58" y="47"/>
                          </a:lnTo>
                          <a:lnTo>
                            <a:pt x="68" y="22"/>
                          </a:lnTo>
                          <a:lnTo>
                            <a:pt x="87" y="0"/>
                          </a:lnTo>
                          <a:lnTo>
                            <a:pt x="86" y="11"/>
                          </a:lnTo>
                          <a:lnTo>
                            <a:pt x="81" y="22"/>
                          </a:lnTo>
                          <a:lnTo>
                            <a:pt x="77" y="32"/>
                          </a:lnTo>
                          <a:lnTo>
                            <a:pt x="72" y="43"/>
                          </a:lnTo>
                          <a:close/>
                        </a:path>
                      </a:pathLst>
                    </a:custGeom>
                    <a:solidFill>
                      <a:srgbClr val="BFB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" name="Google Shape;432;p4">
                      <a:extLst>
                        <a:ext uri="{FF2B5EF4-FFF2-40B4-BE49-F238E27FC236}">
                          <a16:creationId xmlns:a16="http://schemas.microsoft.com/office/drawing/2014/main" id="{8B0BB126-AF6F-805C-C875-162886A860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2" y="1935"/>
                      <a:ext cx="43" cy="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" h="32" extrusionOk="0">
                          <a:moveTo>
                            <a:pt x="68" y="19"/>
                          </a:moveTo>
                          <a:lnTo>
                            <a:pt x="69" y="25"/>
                          </a:lnTo>
                          <a:lnTo>
                            <a:pt x="67" y="29"/>
                          </a:lnTo>
                          <a:lnTo>
                            <a:pt x="62" y="30"/>
                          </a:lnTo>
                          <a:lnTo>
                            <a:pt x="58" y="31"/>
                          </a:lnTo>
                          <a:lnTo>
                            <a:pt x="49" y="32"/>
                          </a:lnTo>
                          <a:lnTo>
                            <a:pt x="41" y="32"/>
                          </a:lnTo>
                          <a:lnTo>
                            <a:pt x="33" y="31"/>
                          </a:lnTo>
                          <a:lnTo>
                            <a:pt x="25" y="29"/>
                          </a:lnTo>
                          <a:lnTo>
                            <a:pt x="18" y="26"/>
                          </a:lnTo>
                          <a:lnTo>
                            <a:pt x="12" y="21"/>
                          </a:lnTo>
                          <a:lnTo>
                            <a:pt x="6" y="17"/>
                          </a:lnTo>
                          <a:lnTo>
                            <a:pt x="0" y="10"/>
                          </a:lnTo>
                          <a:lnTo>
                            <a:pt x="5" y="7"/>
                          </a:lnTo>
                          <a:lnTo>
                            <a:pt x="11" y="5"/>
                          </a:lnTo>
                          <a:lnTo>
                            <a:pt x="16" y="2"/>
                          </a:lnTo>
                          <a:lnTo>
                            <a:pt x="22" y="1"/>
                          </a:lnTo>
                          <a:lnTo>
                            <a:pt x="28" y="1"/>
                          </a:lnTo>
                          <a:lnTo>
                            <a:pt x="35" y="0"/>
                          </a:lnTo>
                          <a:lnTo>
                            <a:pt x="41" y="1"/>
                          </a:lnTo>
                          <a:lnTo>
                            <a:pt x="47" y="2"/>
                          </a:lnTo>
                          <a:lnTo>
                            <a:pt x="53" y="5"/>
                          </a:lnTo>
                          <a:lnTo>
                            <a:pt x="58" y="10"/>
                          </a:lnTo>
                          <a:lnTo>
                            <a:pt x="62" y="16"/>
                          </a:lnTo>
                          <a:lnTo>
                            <a:pt x="68" y="19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" name="Google Shape;433;p4">
                      <a:extLst>
                        <a:ext uri="{FF2B5EF4-FFF2-40B4-BE49-F238E27FC236}">
                          <a16:creationId xmlns:a16="http://schemas.microsoft.com/office/drawing/2014/main" id="{8CEF40CF-AF24-4584-B0D3-71DE61AF6E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5" y="1944"/>
                      <a:ext cx="23" cy="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" h="25" extrusionOk="0">
                          <a:moveTo>
                            <a:pt x="36" y="16"/>
                          </a:moveTo>
                          <a:lnTo>
                            <a:pt x="33" y="23"/>
                          </a:lnTo>
                          <a:lnTo>
                            <a:pt x="30" y="25"/>
                          </a:lnTo>
                          <a:lnTo>
                            <a:pt x="25" y="24"/>
                          </a:lnTo>
                          <a:lnTo>
                            <a:pt x="19" y="22"/>
                          </a:lnTo>
                          <a:lnTo>
                            <a:pt x="14" y="17"/>
                          </a:lnTo>
                          <a:lnTo>
                            <a:pt x="8" y="11"/>
                          </a:lnTo>
                          <a:lnTo>
                            <a:pt x="3" y="5"/>
                          </a:lnTo>
                          <a:lnTo>
                            <a:pt x="0" y="0"/>
                          </a:lnTo>
                          <a:lnTo>
                            <a:pt x="6" y="0"/>
                          </a:lnTo>
                          <a:lnTo>
                            <a:pt x="11" y="1"/>
                          </a:lnTo>
                          <a:lnTo>
                            <a:pt x="15" y="1"/>
                          </a:lnTo>
                          <a:lnTo>
                            <a:pt x="20" y="4"/>
                          </a:lnTo>
                          <a:lnTo>
                            <a:pt x="25" y="5"/>
                          </a:lnTo>
                          <a:lnTo>
                            <a:pt x="28" y="8"/>
                          </a:lnTo>
                          <a:lnTo>
                            <a:pt x="32" y="12"/>
                          </a:lnTo>
                          <a:lnTo>
                            <a:pt x="36" y="16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" name="Google Shape;434;p4">
                      <a:extLst>
                        <a:ext uri="{FF2B5EF4-FFF2-40B4-BE49-F238E27FC236}">
                          <a16:creationId xmlns:a16="http://schemas.microsoft.com/office/drawing/2014/main" id="{E13DD135-060B-E565-0DBF-F00E0DE30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3" y="1956"/>
                      <a:ext cx="34" cy="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27" extrusionOk="0">
                          <a:moveTo>
                            <a:pt x="50" y="12"/>
                          </a:moveTo>
                          <a:lnTo>
                            <a:pt x="47" y="19"/>
                          </a:lnTo>
                          <a:lnTo>
                            <a:pt x="41" y="23"/>
                          </a:lnTo>
                          <a:lnTo>
                            <a:pt x="33" y="26"/>
                          </a:lnTo>
                          <a:lnTo>
                            <a:pt x="26" y="27"/>
                          </a:lnTo>
                          <a:lnTo>
                            <a:pt x="18" y="27"/>
                          </a:lnTo>
                          <a:lnTo>
                            <a:pt x="11" y="25"/>
                          </a:lnTo>
                          <a:lnTo>
                            <a:pt x="5" y="20"/>
                          </a:lnTo>
                          <a:lnTo>
                            <a:pt x="0" y="14"/>
                          </a:lnTo>
                          <a:lnTo>
                            <a:pt x="6" y="13"/>
                          </a:lnTo>
                          <a:lnTo>
                            <a:pt x="13" y="10"/>
                          </a:lnTo>
                          <a:lnTo>
                            <a:pt x="19" y="8"/>
                          </a:lnTo>
                          <a:lnTo>
                            <a:pt x="26" y="6"/>
                          </a:lnTo>
                          <a:lnTo>
                            <a:pt x="33" y="3"/>
                          </a:lnTo>
                          <a:lnTo>
                            <a:pt x="41" y="2"/>
                          </a:lnTo>
                          <a:lnTo>
                            <a:pt x="48" y="1"/>
                          </a:lnTo>
                          <a:lnTo>
                            <a:pt x="55" y="0"/>
                          </a:lnTo>
                          <a:lnTo>
                            <a:pt x="53" y="2"/>
                          </a:lnTo>
                          <a:lnTo>
                            <a:pt x="53" y="6"/>
                          </a:lnTo>
                          <a:lnTo>
                            <a:pt x="51" y="9"/>
                          </a:lnTo>
                          <a:lnTo>
                            <a:pt x="50" y="12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4" name="Google Shape;435;p4">
                      <a:extLst>
                        <a:ext uri="{FF2B5EF4-FFF2-40B4-BE49-F238E27FC236}">
                          <a16:creationId xmlns:a16="http://schemas.microsoft.com/office/drawing/2014/main" id="{48C6BCB1-63FC-7CE0-FB10-385168D917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4" y="1985"/>
                      <a:ext cx="472" cy="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2" h="213" extrusionOk="0">
                          <a:moveTo>
                            <a:pt x="759" y="4"/>
                          </a:moveTo>
                          <a:lnTo>
                            <a:pt x="749" y="12"/>
                          </a:lnTo>
                          <a:lnTo>
                            <a:pt x="738" y="22"/>
                          </a:lnTo>
                          <a:lnTo>
                            <a:pt x="727" y="30"/>
                          </a:lnTo>
                          <a:lnTo>
                            <a:pt x="718" y="38"/>
                          </a:lnTo>
                          <a:lnTo>
                            <a:pt x="708" y="48"/>
                          </a:lnTo>
                          <a:lnTo>
                            <a:pt x="699" y="57"/>
                          </a:lnTo>
                          <a:lnTo>
                            <a:pt x="690" y="67"/>
                          </a:lnTo>
                          <a:lnTo>
                            <a:pt x="682" y="78"/>
                          </a:lnTo>
                          <a:lnTo>
                            <a:pt x="665" y="93"/>
                          </a:lnTo>
                          <a:lnTo>
                            <a:pt x="647" y="107"/>
                          </a:lnTo>
                          <a:lnTo>
                            <a:pt x="627" y="120"/>
                          </a:lnTo>
                          <a:lnTo>
                            <a:pt x="606" y="131"/>
                          </a:lnTo>
                          <a:lnTo>
                            <a:pt x="584" y="141"/>
                          </a:lnTo>
                          <a:lnTo>
                            <a:pt x="562" y="149"/>
                          </a:lnTo>
                          <a:lnTo>
                            <a:pt x="539" y="156"/>
                          </a:lnTo>
                          <a:lnTo>
                            <a:pt x="518" y="162"/>
                          </a:lnTo>
                          <a:lnTo>
                            <a:pt x="488" y="163"/>
                          </a:lnTo>
                          <a:lnTo>
                            <a:pt x="459" y="163"/>
                          </a:lnTo>
                          <a:lnTo>
                            <a:pt x="430" y="161"/>
                          </a:lnTo>
                          <a:lnTo>
                            <a:pt x="400" y="160"/>
                          </a:lnTo>
                          <a:lnTo>
                            <a:pt x="370" y="157"/>
                          </a:lnTo>
                          <a:lnTo>
                            <a:pt x="340" y="154"/>
                          </a:lnTo>
                          <a:lnTo>
                            <a:pt x="310" y="151"/>
                          </a:lnTo>
                          <a:lnTo>
                            <a:pt x="281" y="150"/>
                          </a:lnTo>
                          <a:lnTo>
                            <a:pt x="251" y="149"/>
                          </a:lnTo>
                          <a:lnTo>
                            <a:pt x="221" y="149"/>
                          </a:lnTo>
                          <a:lnTo>
                            <a:pt x="191" y="151"/>
                          </a:lnTo>
                          <a:lnTo>
                            <a:pt x="162" y="155"/>
                          </a:lnTo>
                          <a:lnTo>
                            <a:pt x="133" y="161"/>
                          </a:lnTo>
                          <a:lnTo>
                            <a:pt x="104" y="169"/>
                          </a:lnTo>
                          <a:lnTo>
                            <a:pt x="76" y="180"/>
                          </a:lnTo>
                          <a:lnTo>
                            <a:pt x="47" y="194"/>
                          </a:lnTo>
                          <a:lnTo>
                            <a:pt x="41" y="195"/>
                          </a:lnTo>
                          <a:lnTo>
                            <a:pt x="35" y="198"/>
                          </a:lnTo>
                          <a:lnTo>
                            <a:pt x="29" y="201"/>
                          </a:lnTo>
                          <a:lnTo>
                            <a:pt x="23" y="204"/>
                          </a:lnTo>
                          <a:lnTo>
                            <a:pt x="19" y="207"/>
                          </a:lnTo>
                          <a:lnTo>
                            <a:pt x="13" y="210"/>
                          </a:lnTo>
                          <a:lnTo>
                            <a:pt x="7" y="212"/>
                          </a:lnTo>
                          <a:lnTo>
                            <a:pt x="0" y="213"/>
                          </a:lnTo>
                          <a:lnTo>
                            <a:pt x="8" y="207"/>
                          </a:lnTo>
                          <a:lnTo>
                            <a:pt x="17" y="201"/>
                          </a:lnTo>
                          <a:lnTo>
                            <a:pt x="27" y="197"/>
                          </a:lnTo>
                          <a:lnTo>
                            <a:pt x="35" y="191"/>
                          </a:lnTo>
                          <a:lnTo>
                            <a:pt x="45" y="186"/>
                          </a:lnTo>
                          <a:lnTo>
                            <a:pt x="54" y="181"/>
                          </a:lnTo>
                          <a:lnTo>
                            <a:pt x="63" y="175"/>
                          </a:lnTo>
                          <a:lnTo>
                            <a:pt x="71" y="168"/>
                          </a:lnTo>
                          <a:lnTo>
                            <a:pt x="88" y="156"/>
                          </a:lnTo>
                          <a:lnTo>
                            <a:pt x="106" y="147"/>
                          </a:lnTo>
                          <a:lnTo>
                            <a:pt x="123" y="137"/>
                          </a:lnTo>
                          <a:lnTo>
                            <a:pt x="143" y="130"/>
                          </a:lnTo>
                          <a:lnTo>
                            <a:pt x="162" y="123"/>
                          </a:lnTo>
                          <a:lnTo>
                            <a:pt x="182" y="118"/>
                          </a:lnTo>
                          <a:lnTo>
                            <a:pt x="202" y="113"/>
                          </a:lnTo>
                          <a:lnTo>
                            <a:pt x="223" y="110"/>
                          </a:lnTo>
                          <a:lnTo>
                            <a:pt x="244" y="107"/>
                          </a:lnTo>
                          <a:lnTo>
                            <a:pt x="265" y="106"/>
                          </a:lnTo>
                          <a:lnTo>
                            <a:pt x="287" y="106"/>
                          </a:lnTo>
                          <a:lnTo>
                            <a:pt x="309" y="106"/>
                          </a:lnTo>
                          <a:lnTo>
                            <a:pt x="331" y="107"/>
                          </a:lnTo>
                          <a:lnTo>
                            <a:pt x="352" y="110"/>
                          </a:lnTo>
                          <a:lnTo>
                            <a:pt x="372" y="113"/>
                          </a:lnTo>
                          <a:lnTo>
                            <a:pt x="394" y="117"/>
                          </a:lnTo>
                          <a:lnTo>
                            <a:pt x="418" y="119"/>
                          </a:lnTo>
                          <a:lnTo>
                            <a:pt x="441" y="122"/>
                          </a:lnTo>
                          <a:lnTo>
                            <a:pt x="465" y="123"/>
                          </a:lnTo>
                          <a:lnTo>
                            <a:pt x="488" y="124"/>
                          </a:lnTo>
                          <a:lnTo>
                            <a:pt x="510" y="124"/>
                          </a:lnTo>
                          <a:lnTo>
                            <a:pt x="533" y="122"/>
                          </a:lnTo>
                          <a:lnTo>
                            <a:pt x="556" y="119"/>
                          </a:lnTo>
                          <a:lnTo>
                            <a:pt x="577" y="116"/>
                          </a:lnTo>
                          <a:lnTo>
                            <a:pt x="587" y="113"/>
                          </a:lnTo>
                          <a:lnTo>
                            <a:pt x="597" y="110"/>
                          </a:lnTo>
                          <a:lnTo>
                            <a:pt x="607" y="106"/>
                          </a:lnTo>
                          <a:lnTo>
                            <a:pt x="618" y="103"/>
                          </a:lnTo>
                          <a:lnTo>
                            <a:pt x="628" y="98"/>
                          </a:lnTo>
                          <a:lnTo>
                            <a:pt x="638" y="93"/>
                          </a:lnTo>
                          <a:lnTo>
                            <a:pt x="649" y="88"/>
                          </a:lnTo>
                          <a:lnTo>
                            <a:pt x="658" y="82"/>
                          </a:lnTo>
                          <a:lnTo>
                            <a:pt x="670" y="70"/>
                          </a:lnTo>
                          <a:lnTo>
                            <a:pt x="682" y="60"/>
                          </a:lnTo>
                          <a:lnTo>
                            <a:pt x="695" y="50"/>
                          </a:lnTo>
                          <a:lnTo>
                            <a:pt x="707" y="40"/>
                          </a:lnTo>
                          <a:lnTo>
                            <a:pt x="720" y="30"/>
                          </a:lnTo>
                          <a:lnTo>
                            <a:pt x="733" y="19"/>
                          </a:lnTo>
                          <a:lnTo>
                            <a:pt x="746" y="10"/>
                          </a:lnTo>
                          <a:lnTo>
                            <a:pt x="759" y="0"/>
                          </a:lnTo>
                          <a:lnTo>
                            <a:pt x="762" y="0"/>
                          </a:lnTo>
                          <a:lnTo>
                            <a:pt x="762" y="1"/>
                          </a:lnTo>
                          <a:lnTo>
                            <a:pt x="761" y="3"/>
                          </a:lnTo>
                          <a:lnTo>
                            <a:pt x="759" y="4"/>
                          </a:lnTo>
                          <a:close/>
                        </a:path>
                      </a:pathLst>
                    </a:custGeom>
                    <a:solidFill>
                      <a:srgbClr val="EAEAEA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5" name="Google Shape;436;p4">
                      <a:extLst>
                        <a:ext uri="{FF2B5EF4-FFF2-40B4-BE49-F238E27FC236}">
                          <a16:creationId xmlns:a16="http://schemas.microsoft.com/office/drawing/2014/main" id="{3FB0FC2E-55F7-84DC-FF0E-BE0680880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4" y="2024"/>
                      <a:ext cx="201" cy="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" h="815" extrusionOk="0">
                          <a:moveTo>
                            <a:pt x="205" y="53"/>
                          </a:moveTo>
                          <a:lnTo>
                            <a:pt x="235" y="75"/>
                          </a:lnTo>
                          <a:lnTo>
                            <a:pt x="261" y="103"/>
                          </a:lnTo>
                          <a:lnTo>
                            <a:pt x="282" y="135"/>
                          </a:lnTo>
                          <a:lnTo>
                            <a:pt x="300" y="168"/>
                          </a:lnTo>
                          <a:lnTo>
                            <a:pt x="313" y="205"/>
                          </a:lnTo>
                          <a:lnTo>
                            <a:pt x="322" y="243"/>
                          </a:lnTo>
                          <a:lnTo>
                            <a:pt x="324" y="281"/>
                          </a:lnTo>
                          <a:lnTo>
                            <a:pt x="320" y="319"/>
                          </a:lnTo>
                          <a:lnTo>
                            <a:pt x="307" y="350"/>
                          </a:lnTo>
                          <a:lnTo>
                            <a:pt x="293" y="382"/>
                          </a:lnTo>
                          <a:lnTo>
                            <a:pt x="278" y="413"/>
                          </a:lnTo>
                          <a:lnTo>
                            <a:pt x="262" y="443"/>
                          </a:lnTo>
                          <a:lnTo>
                            <a:pt x="245" y="474"/>
                          </a:lnTo>
                          <a:lnTo>
                            <a:pt x="229" y="505"/>
                          </a:lnTo>
                          <a:lnTo>
                            <a:pt x="212" y="535"/>
                          </a:lnTo>
                          <a:lnTo>
                            <a:pt x="195" y="565"/>
                          </a:lnTo>
                          <a:lnTo>
                            <a:pt x="179" y="595"/>
                          </a:lnTo>
                          <a:lnTo>
                            <a:pt x="162" y="626"/>
                          </a:lnTo>
                          <a:lnTo>
                            <a:pt x="147" y="657"/>
                          </a:lnTo>
                          <a:lnTo>
                            <a:pt x="131" y="688"/>
                          </a:lnTo>
                          <a:lnTo>
                            <a:pt x="116" y="719"/>
                          </a:lnTo>
                          <a:lnTo>
                            <a:pt x="101" y="751"/>
                          </a:lnTo>
                          <a:lnTo>
                            <a:pt x="89" y="783"/>
                          </a:lnTo>
                          <a:lnTo>
                            <a:pt x="78" y="815"/>
                          </a:lnTo>
                          <a:lnTo>
                            <a:pt x="88" y="793"/>
                          </a:lnTo>
                          <a:lnTo>
                            <a:pt x="94" y="767"/>
                          </a:lnTo>
                          <a:lnTo>
                            <a:pt x="98" y="738"/>
                          </a:lnTo>
                          <a:lnTo>
                            <a:pt x="103" y="712"/>
                          </a:lnTo>
                          <a:lnTo>
                            <a:pt x="93" y="718"/>
                          </a:lnTo>
                          <a:lnTo>
                            <a:pt x="85" y="724"/>
                          </a:lnTo>
                          <a:lnTo>
                            <a:pt x="74" y="727"/>
                          </a:lnTo>
                          <a:lnTo>
                            <a:pt x="64" y="730"/>
                          </a:lnTo>
                          <a:lnTo>
                            <a:pt x="55" y="733"/>
                          </a:lnTo>
                          <a:lnTo>
                            <a:pt x="45" y="736"/>
                          </a:lnTo>
                          <a:lnTo>
                            <a:pt x="35" y="738"/>
                          </a:lnTo>
                          <a:lnTo>
                            <a:pt x="25" y="740"/>
                          </a:lnTo>
                          <a:lnTo>
                            <a:pt x="36" y="732"/>
                          </a:lnTo>
                          <a:lnTo>
                            <a:pt x="47" y="725"/>
                          </a:lnTo>
                          <a:lnTo>
                            <a:pt x="56" y="717"/>
                          </a:lnTo>
                          <a:lnTo>
                            <a:pt x="66" y="707"/>
                          </a:lnTo>
                          <a:lnTo>
                            <a:pt x="74" y="699"/>
                          </a:lnTo>
                          <a:lnTo>
                            <a:pt x="83" y="689"/>
                          </a:lnTo>
                          <a:lnTo>
                            <a:pt x="92" y="680"/>
                          </a:lnTo>
                          <a:lnTo>
                            <a:pt x="101" y="670"/>
                          </a:lnTo>
                          <a:lnTo>
                            <a:pt x="107" y="660"/>
                          </a:lnTo>
                          <a:lnTo>
                            <a:pt x="113" y="650"/>
                          </a:lnTo>
                          <a:lnTo>
                            <a:pt x="120" y="639"/>
                          </a:lnTo>
                          <a:lnTo>
                            <a:pt x="128" y="630"/>
                          </a:lnTo>
                          <a:lnTo>
                            <a:pt x="135" y="620"/>
                          </a:lnTo>
                          <a:lnTo>
                            <a:pt x="141" y="610"/>
                          </a:lnTo>
                          <a:lnTo>
                            <a:pt x="145" y="599"/>
                          </a:lnTo>
                          <a:lnTo>
                            <a:pt x="149" y="587"/>
                          </a:lnTo>
                          <a:lnTo>
                            <a:pt x="136" y="599"/>
                          </a:lnTo>
                          <a:lnTo>
                            <a:pt x="120" y="610"/>
                          </a:lnTo>
                          <a:lnTo>
                            <a:pt x="104" y="618"/>
                          </a:lnTo>
                          <a:lnTo>
                            <a:pt x="87" y="625"/>
                          </a:lnTo>
                          <a:lnTo>
                            <a:pt x="69" y="631"/>
                          </a:lnTo>
                          <a:lnTo>
                            <a:pt x="51" y="636"/>
                          </a:lnTo>
                          <a:lnTo>
                            <a:pt x="33" y="640"/>
                          </a:lnTo>
                          <a:lnTo>
                            <a:pt x="16" y="645"/>
                          </a:lnTo>
                          <a:lnTo>
                            <a:pt x="36" y="636"/>
                          </a:lnTo>
                          <a:lnTo>
                            <a:pt x="55" y="625"/>
                          </a:lnTo>
                          <a:lnTo>
                            <a:pt x="74" y="611"/>
                          </a:lnTo>
                          <a:lnTo>
                            <a:pt x="92" y="596"/>
                          </a:lnTo>
                          <a:lnTo>
                            <a:pt x="107" y="580"/>
                          </a:lnTo>
                          <a:lnTo>
                            <a:pt x="124" y="563"/>
                          </a:lnTo>
                          <a:lnTo>
                            <a:pt x="138" y="545"/>
                          </a:lnTo>
                          <a:lnTo>
                            <a:pt x="153" y="527"/>
                          </a:lnTo>
                          <a:lnTo>
                            <a:pt x="159" y="519"/>
                          </a:lnTo>
                          <a:lnTo>
                            <a:pt x="166" y="512"/>
                          </a:lnTo>
                          <a:lnTo>
                            <a:pt x="172" y="504"/>
                          </a:lnTo>
                          <a:lnTo>
                            <a:pt x="178" y="496"/>
                          </a:lnTo>
                          <a:lnTo>
                            <a:pt x="182" y="488"/>
                          </a:lnTo>
                          <a:lnTo>
                            <a:pt x="188" y="480"/>
                          </a:lnTo>
                          <a:lnTo>
                            <a:pt x="193" y="470"/>
                          </a:lnTo>
                          <a:lnTo>
                            <a:pt x="197" y="461"/>
                          </a:lnTo>
                          <a:lnTo>
                            <a:pt x="180" y="469"/>
                          </a:lnTo>
                          <a:lnTo>
                            <a:pt x="162" y="477"/>
                          </a:lnTo>
                          <a:lnTo>
                            <a:pt x="143" y="487"/>
                          </a:lnTo>
                          <a:lnTo>
                            <a:pt x="125" y="495"/>
                          </a:lnTo>
                          <a:lnTo>
                            <a:pt x="106" y="504"/>
                          </a:lnTo>
                          <a:lnTo>
                            <a:pt x="86" y="511"/>
                          </a:lnTo>
                          <a:lnTo>
                            <a:pt x="67" y="517"/>
                          </a:lnTo>
                          <a:lnTo>
                            <a:pt x="47" y="521"/>
                          </a:lnTo>
                          <a:lnTo>
                            <a:pt x="69" y="511"/>
                          </a:lnTo>
                          <a:lnTo>
                            <a:pt x="89" y="498"/>
                          </a:lnTo>
                          <a:lnTo>
                            <a:pt x="108" y="482"/>
                          </a:lnTo>
                          <a:lnTo>
                            <a:pt x="126" y="466"/>
                          </a:lnTo>
                          <a:lnTo>
                            <a:pt x="143" y="448"/>
                          </a:lnTo>
                          <a:lnTo>
                            <a:pt x="160" y="429"/>
                          </a:lnTo>
                          <a:lnTo>
                            <a:pt x="179" y="411"/>
                          </a:lnTo>
                          <a:lnTo>
                            <a:pt x="199" y="393"/>
                          </a:lnTo>
                          <a:lnTo>
                            <a:pt x="210" y="377"/>
                          </a:lnTo>
                          <a:lnTo>
                            <a:pt x="220" y="362"/>
                          </a:lnTo>
                          <a:lnTo>
                            <a:pt x="230" y="345"/>
                          </a:lnTo>
                          <a:lnTo>
                            <a:pt x="239" y="327"/>
                          </a:lnTo>
                          <a:lnTo>
                            <a:pt x="247" y="310"/>
                          </a:lnTo>
                          <a:lnTo>
                            <a:pt x="253" y="292"/>
                          </a:lnTo>
                          <a:lnTo>
                            <a:pt x="256" y="274"/>
                          </a:lnTo>
                          <a:lnTo>
                            <a:pt x="256" y="255"/>
                          </a:lnTo>
                          <a:lnTo>
                            <a:pt x="244" y="266"/>
                          </a:lnTo>
                          <a:lnTo>
                            <a:pt x="232" y="275"/>
                          </a:lnTo>
                          <a:lnTo>
                            <a:pt x="218" y="286"/>
                          </a:lnTo>
                          <a:lnTo>
                            <a:pt x="205" y="297"/>
                          </a:lnTo>
                          <a:lnTo>
                            <a:pt x="191" y="306"/>
                          </a:lnTo>
                          <a:lnTo>
                            <a:pt x="176" y="316"/>
                          </a:lnTo>
                          <a:lnTo>
                            <a:pt x="162" y="325"/>
                          </a:lnTo>
                          <a:lnTo>
                            <a:pt x="149" y="333"/>
                          </a:lnTo>
                          <a:lnTo>
                            <a:pt x="163" y="313"/>
                          </a:lnTo>
                          <a:lnTo>
                            <a:pt x="179" y="289"/>
                          </a:lnTo>
                          <a:lnTo>
                            <a:pt x="193" y="266"/>
                          </a:lnTo>
                          <a:lnTo>
                            <a:pt x="205" y="239"/>
                          </a:lnTo>
                          <a:lnTo>
                            <a:pt x="214" y="213"/>
                          </a:lnTo>
                          <a:lnTo>
                            <a:pt x="219" y="187"/>
                          </a:lnTo>
                          <a:lnTo>
                            <a:pt x="220" y="160"/>
                          </a:lnTo>
                          <a:lnTo>
                            <a:pt x="214" y="132"/>
                          </a:lnTo>
                          <a:lnTo>
                            <a:pt x="209" y="123"/>
                          </a:lnTo>
                          <a:lnTo>
                            <a:pt x="203" y="112"/>
                          </a:lnTo>
                          <a:lnTo>
                            <a:pt x="197" y="104"/>
                          </a:lnTo>
                          <a:lnTo>
                            <a:pt x="189" y="97"/>
                          </a:lnTo>
                          <a:lnTo>
                            <a:pt x="186" y="112"/>
                          </a:lnTo>
                          <a:lnTo>
                            <a:pt x="180" y="126"/>
                          </a:lnTo>
                          <a:lnTo>
                            <a:pt x="174" y="142"/>
                          </a:lnTo>
                          <a:lnTo>
                            <a:pt x="167" y="156"/>
                          </a:lnTo>
                          <a:lnTo>
                            <a:pt x="157" y="170"/>
                          </a:lnTo>
                          <a:lnTo>
                            <a:pt x="149" y="185"/>
                          </a:lnTo>
                          <a:lnTo>
                            <a:pt x="139" y="198"/>
                          </a:lnTo>
                          <a:lnTo>
                            <a:pt x="129" y="211"/>
                          </a:lnTo>
                          <a:lnTo>
                            <a:pt x="139" y="180"/>
                          </a:lnTo>
                          <a:lnTo>
                            <a:pt x="144" y="145"/>
                          </a:lnTo>
                          <a:lnTo>
                            <a:pt x="141" y="110"/>
                          </a:lnTo>
                          <a:lnTo>
                            <a:pt x="125" y="78"/>
                          </a:lnTo>
                          <a:lnTo>
                            <a:pt x="114" y="62"/>
                          </a:lnTo>
                          <a:lnTo>
                            <a:pt x="101" y="48"/>
                          </a:lnTo>
                          <a:lnTo>
                            <a:pt x="86" y="36"/>
                          </a:lnTo>
                          <a:lnTo>
                            <a:pt x="69" y="26"/>
                          </a:lnTo>
                          <a:lnTo>
                            <a:pt x="53" y="17"/>
                          </a:lnTo>
                          <a:lnTo>
                            <a:pt x="35" y="10"/>
                          </a:lnTo>
                          <a:lnTo>
                            <a:pt x="17" y="5"/>
                          </a:lnTo>
                          <a:lnTo>
                            <a:pt x="0" y="0"/>
                          </a:lnTo>
                          <a:lnTo>
                            <a:pt x="13" y="1"/>
                          </a:lnTo>
                          <a:lnTo>
                            <a:pt x="28" y="3"/>
                          </a:lnTo>
                          <a:lnTo>
                            <a:pt x="41" y="4"/>
                          </a:lnTo>
                          <a:lnTo>
                            <a:pt x="55" y="5"/>
                          </a:lnTo>
                          <a:lnTo>
                            <a:pt x="68" y="7"/>
                          </a:lnTo>
                          <a:lnTo>
                            <a:pt x="81" y="9"/>
                          </a:lnTo>
                          <a:lnTo>
                            <a:pt x="94" y="11"/>
                          </a:lnTo>
                          <a:lnTo>
                            <a:pt x="108" y="13"/>
                          </a:lnTo>
                          <a:lnTo>
                            <a:pt x="120" y="17"/>
                          </a:lnTo>
                          <a:lnTo>
                            <a:pt x="133" y="20"/>
                          </a:lnTo>
                          <a:lnTo>
                            <a:pt x="147" y="24"/>
                          </a:lnTo>
                          <a:lnTo>
                            <a:pt x="159" y="29"/>
                          </a:lnTo>
                          <a:lnTo>
                            <a:pt x="170" y="34"/>
                          </a:lnTo>
                          <a:lnTo>
                            <a:pt x="182" y="39"/>
                          </a:lnTo>
                          <a:lnTo>
                            <a:pt x="194" y="45"/>
                          </a:lnTo>
                          <a:lnTo>
                            <a:pt x="205" y="5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6" name="Google Shape;437;p4">
                      <a:extLst>
                        <a:ext uri="{FF2B5EF4-FFF2-40B4-BE49-F238E27FC236}">
                          <a16:creationId xmlns:a16="http://schemas.microsoft.com/office/drawing/2014/main" id="{5C38B1EE-BCD8-E54A-44BA-07763E926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9" y="2033"/>
                      <a:ext cx="25" cy="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" h="16" extrusionOk="0">
                          <a:moveTo>
                            <a:pt x="40" y="10"/>
                          </a:moveTo>
                          <a:lnTo>
                            <a:pt x="35" y="13"/>
                          </a:lnTo>
                          <a:lnTo>
                            <a:pt x="29" y="16"/>
                          </a:lnTo>
                          <a:lnTo>
                            <a:pt x="24" y="16"/>
                          </a:lnTo>
                          <a:lnTo>
                            <a:pt x="18" y="16"/>
                          </a:lnTo>
                          <a:lnTo>
                            <a:pt x="12" y="13"/>
                          </a:lnTo>
                          <a:lnTo>
                            <a:pt x="7" y="10"/>
                          </a:lnTo>
                          <a:lnTo>
                            <a:pt x="2" y="5"/>
                          </a:lnTo>
                          <a:lnTo>
                            <a:pt x="0" y="0"/>
                          </a:lnTo>
                          <a:lnTo>
                            <a:pt x="4" y="1"/>
                          </a:lnTo>
                          <a:lnTo>
                            <a:pt x="10" y="1"/>
                          </a:lnTo>
                          <a:lnTo>
                            <a:pt x="15" y="2"/>
                          </a:lnTo>
                          <a:lnTo>
                            <a:pt x="21" y="4"/>
                          </a:lnTo>
                          <a:lnTo>
                            <a:pt x="26" y="5"/>
                          </a:lnTo>
                          <a:lnTo>
                            <a:pt x="31" y="6"/>
                          </a:lnTo>
                          <a:lnTo>
                            <a:pt x="35" y="7"/>
                          </a:lnTo>
                          <a:lnTo>
                            <a:pt x="40" y="10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7" name="Google Shape;438;p4">
                      <a:extLst>
                        <a:ext uri="{FF2B5EF4-FFF2-40B4-BE49-F238E27FC236}">
                          <a16:creationId xmlns:a16="http://schemas.microsoft.com/office/drawing/2014/main" id="{050B47AF-C947-6FAF-4975-35116C5A2B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2" y="2042"/>
                      <a:ext cx="40" cy="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" h="18" extrusionOk="0">
                          <a:moveTo>
                            <a:pt x="64" y="11"/>
                          </a:moveTo>
                          <a:lnTo>
                            <a:pt x="55" y="14"/>
                          </a:lnTo>
                          <a:lnTo>
                            <a:pt x="47" y="17"/>
                          </a:lnTo>
                          <a:lnTo>
                            <a:pt x="39" y="18"/>
                          </a:lnTo>
                          <a:lnTo>
                            <a:pt x="30" y="17"/>
                          </a:lnTo>
                          <a:lnTo>
                            <a:pt x="22" y="16"/>
                          </a:lnTo>
                          <a:lnTo>
                            <a:pt x="15" y="13"/>
                          </a:lnTo>
                          <a:lnTo>
                            <a:pt x="7" y="10"/>
                          </a:lnTo>
                          <a:lnTo>
                            <a:pt x="0" y="5"/>
                          </a:lnTo>
                          <a:lnTo>
                            <a:pt x="7" y="1"/>
                          </a:lnTo>
                          <a:lnTo>
                            <a:pt x="15" y="0"/>
                          </a:lnTo>
                          <a:lnTo>
                            <a:pt x="23" y="0"/>
                          </a:lnTo>
                          <a:lnTo>
                            <a:pt x="32" y="0"/>
                          </a:lnTo>
                          <a:lnTo>
                            <a:pt x="41" y="3"/>
                          </a:lnTo>
                          <a:lnTo>
                            <a:pt x="48" y="5"/>
                          </a:lnTo>
                          <a:lnTo>
                            <a:pt x="57" y="7"/>
                          </a:lnTo>
                          <a:lnTo>
                            <a:pt x="64" y="11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8" name="Google Shape;439;p4">
                      <a:extLst>
                        <a:ext uri="{FF2B5EF4-FFF2-40B4-BE49-F238E27FC236}">
                          <a16:creationId xmlns:a16="http://schemas.microsoft.com/office/drawing/2014/main" id="{7501943C-5C54-5D51-42A3-6A06E50832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56" y="2058"/>
                      <a:ext cx="75" cy="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" h="31" extrusionOk="0">
                          <a:moveTo>
                            <a:pt x="121" y="14"/>
                          </a:moveTo>
                          <a:lnTo>
                            <a:pt x="119" y="19"/>
                          </a:lnTo>
                          <a:lnTo>
                            <a:pt x="117" y="22"/>
                          </a:lnTo>
                          <a:lnTo>
                            <a:pt x="112" y="25"/>
                          </a:lnTo>
                          <a:lnTo>
                            <a:pt x="106" y="26"/>
                          </a:lnTo>
                          <a:lnTo>
                            <a:pt x="100" y="27"/>
                          </a:lnTo>
                          <a:lnTo>
                            <a:pt x="94" y="28"/>
                          </a:lnTo>
                          <a:lnTo>
                            <a:pt x="88" y="29"/>
                          </a:lnTo>
                          <a:lnTo>
                            <a:pt x="83" y="31"/>
                          </a:lnTo>
                          <a:lnTo>
                            <a:pt x="72" y="29"/>
                          </a:lnTo>
                          <a:lnTo>
                            <a:pt x="61" y="31"/>
                          </a:lnTo>
                          <a:lnTo>
                            <a:pt x="49" y="31"/>
                          </a:lnTo>
                          <a:lnTo>
                            <a:pt x="38" y="31"/>
                          </a:lnTo>
                          <a:lnTo>
                            <a:pt x="27" y="29"/>
                          </a:lnTo>
                          <a:lnTo>
                            <a:pt x="17" y="27"/>
                          </a:lnTo>
                          <a:lnTo>
                            <a:pt x="8" y="22"/>
                          </a:lnTo>
                          <a:lnTo>
                            <a:pt x="0" y="14"/>
                          </a:lnTo>
                          <a:lnTo>
                            <a:pt x="15" y="8"/>
                          </a:lnTo>
                          <a:lnTo>
                            <a:pt x="29" y="4"/>
                          </a:lnTo>
                          <a:lnTo>
                            <a:pt x="44" y="1"/>
                          </a:lnTo>
                          <a:lnTo>
                            <a:pt x="61" y="0"/>
                          </a:lnTo>
                          <a:lnTo>
                            <a:pt x="77" y="0"/>
                          </a:lnTo>
                          <a:lnTo>
                            <a:pt x="92" y="2"/>
                          </a:lnTo>
                          <a:lnTo>
                            <a:pt x="108" y="7"/>
                          </a:lnTo>
                          <a:lnTo>
                            <a:pt x="121" y="14"/>
                          </a:lnTo>
                          <a:close/>
                        </a:path>
                      </a:pathLst>
                    </a:custGeom>
                    <a:solidFill>
                      <a:srgbClr val="EAEAEA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9" name="Google Shape;440;p4">
                      <a:extLst>
                        <a:ext uri="{FF2B5EF4-FFF2-40B4-BE49-F238E27FC236}">
                          <a16:creationId xmlns:a16="http://schemas.microsoft.com/office/drawing/2014/main" id="{638DCF17-D0D3-0A29-4837-72404A1A58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3" y="2112"/>
                      <a:ext cx="139" cy="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4" h="38" extrusionOk="0">
                          <a:moveTo>
                            <a:pt x="224" y="0"/>
                          </a:moveTo>
                          <a:lnTo>
                            <a:pt x="216" y="11"/>
                          </a:lnTo>
                          <a:lnTo>
                            <a:pt x="206" y="18"/>
                          </a:lnTo>
                          <a:lnTo>
                            <a:pt x="197" y="24"/>
                          </a:lnTo>
                          <a:lnTo>
                            <a:pt x="185" y="29"/>
                          </a:lnTo>
                          <a:lnTo>
                            <a:pt x="173" y="31"/>
                          </a:lnTo>
                          <a:lnTo>
                            <a:pt x="160" y="32"/>
                          </a:lnTo>
                          <a:lnTo>
                            <a:pt x="147" y="33"/>
                          </a:lnTo>
                          <a:lnTo>
                            <a:pt x="133" y="33"/>
                          </a:lnTo>
                          <a:lnTo>
                            <a:pt x="117" y="33"/>
                          </a:lnTo>
                          <a:lnTo>
                            <a:pt x="99" y="33"/>
                          </a:lnTo>
                          <a:lnTo>
                            <a:pt x="82" y="33"/>
                          </a:lnTo>
                          <a:lnTo>
                            <a:pt x="67" y="33"/>
                          </a:lnTo>
                          <a:lnTo>
                            <a:pt x="50" y="33"/>
                          </a:lnTo>
                          <a:lnTo>
                            <a:pt x="33" y="35"/>
                          </a:lnTo>
                          <a:lnTo>
                            <a:pt x="17" y="36"/>
                          </a:lnTo>
                          <a:lnTo>
                            <a:pt x="0" y="38"/>
                          </a:lnTo>
                          <a:lnTo>
                            <a:pt x="13" y="29"/>
                          </a:lnTo>
                          <a:lnTo>
                            <a:pt x="26" y="20"/>
                          </a:lnTo>
                          <a:lnTo>
                            <a:pt x="39" y="14"/>
                          </a:lnTo>
                          <a:lnTo>
                            <a:pt x="54" y="10"/>
                          </a:lnTo>
                          <a:lnTo>
                            <a:pt x="67" y="7"/>
                          </a:lnTo>
                          <a:lnTo>
                            <a:pt x="81" y="5"/>
                          </a:lnTo>
                          <a:lnTo>
                            <a:pt x="95" y="3"/>
                          </a:lnTo>
                          <a:lnTo>
                            <a:pt x="110" y="3"/>
                          </a:lnTo>
                          <a:lnTo>
                            <a:pt x="124" y="3"/>
                          </a:lnTo>
                          <a:lnTo>
                            <a:pt x="138" y="3"/>
                          </a:lnTo>
                          <a:lnTo>
                            <a:pt x="152" y="3"/>
                          </a:lnTo>
                          <a:lnTo>
                            <a:pt x="167" y="3"/>
                          </a:lnTo>
                          <a:lnTo>
                            <a:pt x="181" y="3"/>
                          </a:lnTo>
                          <a:lnTo>
                            <a:pt x="195" y="3"/>
                          </a:lnTo>
                          <a:lnTo>
                            <a:pt x="210" y="1"/>
                          </a:lnTo>
                          <a:lnTo>
                            <a:pt x="224" y="0"/>
                          </a:lnTo>
                          <a:close/>
                        </a:path>
                      </a:pathLst>
                    </a:custGeom>
                    <a:solidFill>
                      <a:srgbClr val="EAEAEA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0" name="Google Shape;441;p4">
                      <a:extLst>
                        <a:ext uri="{FF2B5EF4-FFF2-40B4-BE49-F238E27FC236}">
                          <a16:creationId xmlns:a16="http://schemas.microsoft.com/office/drawing/2014/main" id="{40E01D05-E21F-F2B4-00C3-EAD3A452DC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80" y="2191"/>
                      <a:ext cx="293" cy="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4" h="858" extrusionOk="0">
                          <a:moveTo>
                            <a:pt x="70" y="208"/>
                          </a:moveTo>
                          <a:lnTo>
                            <a:pt x="58" y="262"/>
                          </a:lnTo>
                          <a:lnTo>
                            <a:pt x="51" y="320"/>
                          </a:lnTo>
                          <a:lnTo>
                            <a:pt x="53" y="377"/>
                          </a:lnTo>
                          <a:lnTo>
                            <a:pt x="70" y="428"/>
                          </a:lnTo>
                          <a:lnTo>
                            <a:pt x="79" y="454"/>
                          </a:lnTo>
                          <a:lnTo>
                            <a:pt x="91" y="477"/>
                          </a:lnTo>
                          <a:lnTo>
                            <a:pt x="107" y="497"/>
                          </a:lnTo>
                          <a:lnTo>
                            <a:pt x="123" y="516"/>
                          </a:lnTo>
                          <a:lnTo>
                            <a:pt x="144" y="532"/>
                          </a:lnTo>
                          <a:lnTo>
                            <a:pt x="164" y="547"/>
                          </a:lnTo>
                          <a:lnTo>
                            <a:pt x="185" y="560"/>
                          </a:lnTo>
                          <a:lnTo>
                            <a:pt x="209" y="573"/>
                          </a:lnTo>
                          <a:lnTo>
                            <a:pt x="232" y="587"/>
                          </a:lnTo>
                          <a:lnTo>
                            <a:pt x="254" y="598"/>
                          </a:lnTo>
                          <a:lnTo>
                            <a:pt x="277" y="612"/>
                          </a:lnTo>
                          <a:lnTo>
                            <a:pt x="298" y="626"/>
                          </a:lnTo>
                          <a:lnTo>
                            <a:pt x="319" y="640"/>
                          </a:lnTo>
                          <a:lnTo>
                            <a:pt x="338" y="657"/>
                          </a:lnTo>
                          <a:lnTo>
                            <a:pt x="354" y="676"/>
                          </a:lnTo>
                          <a:lnTo>
                            <a:pt x="369" y="696"/>
                          </a:lnTo>
                          <a:lnTo>
                            <a:pt x="381" y="716"/>
                          </a:lnTo>
                          <a:lnTo>
                            <a:pt x="394" y="738"/>
                          </a:lnTo>
                          <a:lnTo>
                            <a:pt x="406" y="759"/>
                          </a:lnTo>
                          <a:lnTo>
                            <a:pt x="419" y="781"/>
                          </a:lnTo>
                          <a:lnTo>
                            <a:pt x="432" y="801"/>
                          </a:lnTo>
                          <a:lnTo>
                            <a:pt x="445" y="821"/>
                          </a:lnTo>
                          <a:lnTo>
                            <a:pt x="459" y="840"/>
                          </a:lnTo>
                          <a:lnTo>
                            <a:pt x="474" y="858"/>
                          </a:lnTo>
                          <a:lnTo>
                            <a:pt x="454" y="817"/>
                          </a:lnTo>
                          <a:lnTo>
                            <a:pt x="432" y="783"/>
                          </a:lnTo>
                          <a:lnTo>
                            <a:pt x="404" y="752"/>
                          </a:lnTo>
                          <a:lnTo>
                            <a:pt x="373" y="725"/>
                          </a:lnTo>
                          <a:lnTo>
                            <a:pt x="340" y="701"/>
                          </a:lnTo>
                          <a:lnTo>
                            <a:pt x="306" y="679"/>
                          </a:lnTo>
                          <a:lnTo>
                            <a:pt x="269" y="659"/>
                          </a:lnTo>
                          <a:lnTo>
                            <a:pt x="232" y="640"/>
                          </a:lnTo>
                          <a:lnTo>
                            <a:pt x="196" y="620"/>
                          </a:lnTo>
                          <a:lnTo>
                            <a:pt x="160" y="600"/>
                          </a:lnTo>
                          <a:lnTo>
                            <a:pt x="126" y="578"/>
                          </a:lnTo>
                          <a:lnTo>
                            <a:pt x="95" y="553"/>
                          </a:lnTo>
                          <a:lnTo>
                            <a:pt x="66" y="526"/>
                          </a:lnTo>
                          <a:lnTo>
                            <a:pt x="41" y="495"/>
                          </a:lnTo>
                          <a:lnTo>
                            <a:pt x="21" y="459"/>
                          </a:lnTo>
                          <a:lnTo>
                            <a:pt x="7" y="419"/>
                          </a:lnTo>
                          <a:lnTo>
                            <a:pt x="0" y="364"/>
                          </a:lnTo>
                          <a:lnTo>
                            <a:pt x="3" y="309"/>
                          </a:lnTo>
                          <a:lnTo>
                            <a:pt x="15" y="257"/>
                          </a:lnTo>
                          <a:lnTo>
                            <a:pt x="34" y="205"/>
                          </a:lnTo>
                          <a:lnTo>
                            <a:pt x="56" y="153"/>
                          </a:lnTo>
                          <a:lnTo>
                            <a:pt x="78" y="102"/>
                          </a:lnTo>
                          <a:lnTo>
                            <a:pt x="101" y="51"/>
                          </a:lnTo>
                          <a:lnTo>
                            <a:pt x="121" y="0"/>
                          </a:lnTo>
                          <a:lnTo>
                            <a:pt x="115" y="26"/>
                          </a:lnTo>
                          <a:lnTo>
                            <a:pt x="110" y="52"/>
                          </a:lnTo>
                          <a:lnTo>
                            <a:pt x="106" y="78"/>
                          </a:lnTo>
                          <a:lnTo>
                            <a:pt x="101" y="106"/>
                          </a:lnTo>
                          <a:lnTo>
                            <a:pt x="95" y="132"/>
                          </a:lnTo>
                          <a:lnTo>
                            <a:pt x="89" y="158"/>
                          </a:lnTo>
                          <a:lnTo>
                            <a:pt x="81" y="183"/>
                          </a:lnTo>
                          <a:lnTo>
                            <a:pt x="70" y="208"/>
                          </a:lnTo>
                          <a:close/>
                        </a:path>
                      </a:pathLst>
                    </a:custGeom>
                    <a:solidFill>
                      <a:srgbClr val="EAEAEA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" name="Google Shape;442;p4">
                      <a:extLst>
                        <a:ext uri="{FF2B5EF4-FFF2-40B4-BE49-F238E27FC236}">
                          <a16:creationId xmlns:a16="http://schemas.microsoft.com/office/drawing/2014/main" id="{B84E2CC5-277C-766D-8310-AECBCB6DD2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6" y="2247"/>
                      <a:ext cx="81" cy="18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1" h="261" extrusionOk="0">
                          <a:moveTo>
                            <a:pt x="93" y="202"/>
                          </a:moveTo>
                          <a:lnTo>
                            <a:pt x="83" y="213"/>
                          </a:lnTo>
                          <a:lnTo>
                            <a:pt x="73" y="221"/>
                          </a:lnTo>
                          <a:lnTo>
                            <a:pt x="62" y="229"/>
                          </a:lnTo>
                          <a:lnTo>
                            <a:pt x="50" y="236"/>
                          </a:lnTo>
                          <a:lnTo>
                            <a:pt x="38" y="242"/>
                          </a:lnTo>
                          <a:lnTo>
                            <a:pt x="26" y="248"/>
                          </a:lnTo>
                          <a:lnTo>
                            <a:pt x="13" y="255"/>
                          </a:lnTo>
                          <a:lnTo>
                            <a:pt x="0" y="261"/>
                          </a:lnTo>
                          <a:lnTo>
                            <a:pt x="13" y="247"/>
                          </a:lnTo>
                          <a:lnTo>
                            <a:pt x="26" y="232"/>
                          </a:lnTo>
                          <a:lnTo>
                            <a:pt x="39" y="215"/>
                          </a:lnTo>
                          <a:lnTo>
                            <a:pt x="52" y="198"/>
                          </a:lnTo>
                          <a:lnTo>
                            <a:pt x="64" y="180"/>
                          </a:lnTo>
                          <a:lnTo>
                            <a:pt x="75" y="163"/>
                          </a:lnTo>
                          <a:lnTo>
                            <a:pt x="85" y="144"/>
                          </a:lnTo>
                          <a:lnTo>
                            <a:pt x="92" y="125"/>
                          </a:lnTo>
                          <a:lnTo>
                            <a:pt x="101" y="94"/>
                          </a:lnTo>
                          <a:lnTo>
                            <a:pt x="108" y="61"/>
                          </a:lnTo>
                          <a:lnTo>
                            <a:pt x="112" y="29"/>
                          </a:lnTo>
                          <a:lnTo>
                            <a:pt x="112" y="0"/>
                          </a:lnTo>
                          <a:lnTo>
                            <a:pt x="122" y="22"/>
                          </a:lnTo>
                          <a:lnTo>
                            <a:pt x="129" y="48"/>
                          </a:lnTo>
                          <a:lnTo>
                            <a:pt x="131" y="76"/>
                          </a:lnTo>
                          <a:lnTo>
                            <a:pt x="131" y="103"/>
                          </a:lnTo>
                          <a:lnTo>
                            <a:pt x="126" y="130"/>
                          </a:lnTo>
                          <a:lnTo>
                            <a:pt x="119" y="157"/>
                          </a:lnTo>
                          <a:lnTo>
                            <a:pt x="107" y="182"/>
                          </a:lnTo>
                          <a:lnTo>
                            <a:pt x="93" y="202"/>
                          </a:lnTo>
                          <a:close/>
                        </a:path>
                      </a:pathLst>
                    </a:custGeom>
                    <a:solidFill>
                      <a:srgbClr val="EAEAEA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" name="Google Shape;443;p4">
                      <a:extLst>
                        <a:ext uri="{FF2B5EF4-FFF2-40B4-BE49-F238E27FC236}">
                          <a16:creationId xmlns:a16="http://schemas.microsoft.com/office/drawing/2014/main" id="{7C8032A7-DD47-192E-F5E8-22B1F11CE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4" y="2619"/>
                      <a:ext cx="37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" h="81" extrusionOk="0">
                          <a:moveTo>
                            <a:pt x="58" y="17"/>
                          </a:moveTo>
                          <a:lnTo>
                            <a:pt x="55" y="29"/>
                          </a:lnTo>
                          <a:lnTo>
                            <a:pt x="50" y="39"/>
                          </a:lnTo>
                          <a:lnTo>
                            <a:pt x="44" y="49"/>
                          </a:lnTo>
                          <a:lnTo>
                            <a:pt x="37" y="57"/>
                          </a:lnTo>
                          <a:lnTo>
                            <a:pt x="29" y="64"/>
                          </a:lnTo>
                          <a:lnTo>
                            <a:pt x="20" y="70"/>
                          </a:lnTo>
                          <a:lnTo>
                            <a:pt x="11" y="76"/>
                          </a:lnTo>
                          <a:lnTo>
                            <a:pt x="0" y="81"/>
                          </a:lnTo>
                          <a:lnTo>
                            <a:pt x="6" y="73"/>
                          </a:lnTo>
                          <a:lnTo>
                            <a:pt x="13" y="63"/>
                          </a:lnTo>
                          <a:lnTo>
                            <a:pt x="20" y="54"/>
                          </a:lnTo>
                          <a:lnTo>
                            <a:pt x="26" y="43"/>
                          </a:lnTo>
                          <a:lnTo>
                            <a:pt x="33" y="32"/>
                          </a:lnTo>
                          <a:lnTo>
                            <a:pt x="40" y="21"/>
                          </a:lnTo>
                          <a:lnTo>
                            <a:pt x="46" y="11"/>
                          </a:lnTo>
                          <a:lnTo>
                            <a:pt x="52" y="0"/>
                          </a:lnTo>
                          <a:lnTo>
                            <a:pt x="57" y="1"/>
                          </a:lnTo>
                          <a:lnTo>
                            <a:pt x="59" y="6"/>
                          </a:lnTo>
                          <a:lnTo>
                            <a:pt x="59" y="12"/>
                          </a:lnTo>
                          <a:lnTo>
                            <a:pt x="58" y="17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3" name="Google Shape;444;p4">
                      <a:extLst>
                        <a:ext uri="{FF2B5EF4-FFF2-40B4-BE49-F238E27FC236}">
                          <a16:creationId xmlns:a16="http://schemas.microsoft.com/office/drawing/2014/main" id="{08D02520-F091-FA42-242F-74E41F2802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78" y="2688"/>
                      <a:ext cx="31" cy="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" h="57" extrusionOk="0">
                          <a:moveTo>
                            <a:pt x="49" y="23"/>
                          </a:moveTo>
                          <a:lnTo>
                            <a:pt x="47" y="31"/>
                          </a:lnTo>
                          <a:lnTo>
                            <a:pt x="43" y="38"/>
                          </a:lnTo>
                          <a:lnTo>
                            <a:pt x="37" y="45"/>
                          </a:lnTo>
                          <a:lnTo>
                            <a:pt x="30" y="50"/>
                          </a:lnTo>
                          <a:lnTo>
                            <a:pt x="23" y="54"/>
                          </a:lnTo>
                          <a:lnTo>
                            <a:pt x="16" y="57"/>
                          </a:lnTo>
                          <a:lnTo>
                            <a:pt x="8" y="55"/>
                          </a:lnTo>
                          <a:lnTo>
                            <a:pt x="0" y="52"/>
                          </a:lnTo>
                          <a:lnTo>
                            <a:pt x="9" y="48"/>
                          </a:lnTo>
                          <a:lnTo>
                            <a:pt x="15" y="42"/>
                          </a:lnTo>
                          <a:lnTo>
                            <a:pt x="19" y="36"/>
                          </a:lnTo>
                          <a:lnTo>
                            <a:pt x="23" y="29"/>
                          </a:lnTo>
                          <a:lnTo>
                            <a:pt x="27" y="22"/>
                          </a:lnTo>
                          <a:lnTo>
                            <a:pt x="30" y="14"/>
                          </a:lnTo>
                          <a:lnTo>
                            <a:pt x="34" y="7"/>
                          </a:lnTo>
                          <a:lnTo>
                            <a:pt x="37" y="0"/>
                          </a:lnTo>
                          <a:lnTo>
                            <a:pt x="43" y="2"/>
                          </a:lnTo>
                          <a:lnTo>
                            <a:pt x="46" y="9"/>
                          </a:lnTo>
                          <a:lnTo>
                            <a:pt x="47" y="16"/>
                          </a:lnTo>
                          <a:lnTo>
                            <a:pt x="49" y="23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4" name="Google Shape;445;p4">
                      <a:extLst>
                        <a:ext uri="{FF2B5EF4-FFF2-40B4-BE49-F238E27FC236}">
                          <a16:creationId xmlns:a16="http://schemas.microsoft.com/office/drawing/2014/main" id="{CE42A482-BF28-C06A-4F79-83C28EDD2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9" y="2753"/>
                      <a:ext cx="17" cy="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" h="25" extrusionOk="0">
                          <a:moveTo>
                            <a:pt x="27" y="4"/>
                          </a:moveTo>
                          <a:lnTo>
                            <a:pt x="24" y="11"/>
                          </a:lnTo>
                          <a:lnTo>
                            <a:pt x="17" y="18"/>
                          </a:lnTo>
                          <a:lnTo>
                            <a:pt x="8" y="24"/>
                          </a:lnTo>
                          <a:lnTo>
                            <a:pt x="0" y="25"/>
                          </a:lnTo>
                          <a:lnTo>
                            <a:pt x="6" y="17"/>
                          </a:lnTo>
                          <a:lnTo>
                            <a:pt x="13" y="6"/>
                          </a:lnTo>
                          <a:lnTo>
                            <a:pt x="20" y="0"/>
                          </a:lnTo>
                          <a:lnTo>
                            <a:pt x="27" y="4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5" name="Google Shape;446;p4">
                      <a:extLst>
                        <a:ext uri="{FF2B5EF4-FFF2-40B4-BE49-F238E27FC236}">
                          <a16:creationId xmlns:a16="http://schemas.microsoft.com/office/drawing/2014/main" id="{8D3111AE-63D7-4A4E-0BA1-07F4849F1C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64" y="2826"/>
                      <a:ext cx="40" cy="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" h="41" extrusionOk="0">
                          <a:moveTo>
                            <a:pt x="62" y="24"/>
                          </a:moveTo>
                          <a:lnTo>
                            <a:pt x="62" y="27"/>
                          </a:lnTo>
                          <a:lnTo>
                            <a:pt x="62" y="32"/>
                          </a:lnTo>
                          <a:lnTo>
                            <a:pt x="62" y="37"/>
                          </a:lnTo>
                          <a:lnTo>
                            <a:pt x="65" y="40"/>
                          </a:lnTo>
                          <a:lnTo>
                            <a:pt x="54" y="41"/>
                          </a:lnTo>
                          <a:lnTo>
                            <a:pt x="44" y="40"/>
                          </a:lnTo>
                          <a:lnTo>
                            <a:pt x="35" y="37"/>
                          </a:lnTo>
                          <a:lnTo>
                            <a:pt x="25" y="31"/>
                          </a:lnTo>
                          <a:lnTo>
                            <a:pt x="18" y="25"/>
                          </a:lnTo>
                          <a:lnTo>
                            <a:pt x="11" y="16"/>
                          </a:lnTo>
                          <a:lnTo>
                            <a:pt x="5" y="8"/>
                          </a:lnTo>
                          <a:lnTo>
                            <a:pt x="0" y="0"/>
                          </a:lnTo>
                          <a:lnTo>
                            <a:pt x="9" y="1"/>
                          </a:lnTo>
                          <a:lnTo>
                            <a:pt x="16" y="3"/>
                          </a:lnTo>
                          <a:lnTo>
                            <a:pt x="24" y="4"/>
                          </a:lnTo>
                          <a:lnTo>
                            <a:pt x="32" y="7"/>
                          </a:lnTo>
                          <a:lnTo>
                            <a:pt x="41" y="10"/>
                          </a:lnTo>
                          <a:lnTo>
                            <a:pt x="48" y="14"/>
                          </a:lnTo>
                          <a:lnTo>
                            <a:pt x="55" y="18"/>
                          </a:lnTo>
                          <a:lnTo>
                            <a:pt x="62" y="24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6" name="Google Shape;447;p4">
                      <a:extLst>
                        <a:ext uri="{FF2B5EF4-FFF2-40B4-BE49-F238E27FC236}">
                          <a16:creationId xmlns:a16="http://schemas.microsoft.com/office/drawing/2014/main" id="{4A9C2BBC-2D66-B551-6380-89C174F6B7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7" y="2875"/>
                      <a:ext cx="14" cy="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" h="18" extrusionOk="0">
                          <a:moveTo>
                            <a:pt x="22" y="10"/>
                          </a:moveTo>
                          <a:lnTo>
                            <a:pt x="19" y="18"/>
                          </a:lnTo>
                          <a:lnTo>
                            <a:pt x="12" y="17"/>
                          </a:lnTo>
                          <a:lnTo>
                            <a:pt x="3" y="8"/>
                          </a:lnTo>
                          <a:lnTo>
                            <a:pt x="0" y="0"/>
                          </a:lnTo>
                          <a:lnTo>
                            <a:pt x="6" y="3"/>
                          </a:lnTo>
                          <a:lnTo>
                            <a:pt x="12" y="5"/>
                          </a:lnTo>
                          <a:lnTo>
                            <a:pt x="16" y="6"/>
                          </a:lnTo>
                          <a:lnTo>
                            <a:pt x="22" y="10"/>
                          </a:lnTo>
                          <a:close/>
                        </a:path>
                      </a:pathLst>
                    </a:custGeom>
                    <a:solidFill>
                      <a:srgbClr val="B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7" name="Google Shape;448;p4">
                      <a:extLst>
                        <a:ext uri="{FF2B5EF4-FFF2-40B4-BE49-F238E27FC236}">
                          <a16:creationId xmlns:a16="http://schemas.microsoft.com/office/drawing/2014/main" id="{220A64F0-D36B-23EF-F111-8433F5AD5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4" y="2888"/>
                      <a:ext cx="177" cy="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6" h="109" extrusionOk="0">
                          <a:moveTo>
                            <a:pt x="274" y="21"/>
                          </a:moveTo>
                          <a:lnTo>
                            <a:pt x="265" y="32"/>
                          </a:lnTo>
                          <a:lnTo>
                            <a:pt x="255" y="43"/>
                          </a:lnTo>
                          <a:lnTo>
                            <a:pt x="243" y="54"/>
                          </a:lnTo>
                          <a:lnTo>
                            <a:pt x="233" y="63"/>
                          </a:lnTo>
                          <a:lnTo>
                            <a:pt x="221" y="71"/>
                          </a:lnTo>
                          <a:lnTo>
                            <a:pt x="209" y="80"/>
                          </a:lnTo>
                          <a:lnTo>
                            <a:pt x="196" y="87"/>
                          </a:lnTo>
                          <a:lnTo>
                            <a:pt x="183" y="94"/>
                          </a:lnTo>
                          <a:lnTo>
                            <a:pt x="170" y="99"/>
                          </a:lnTo>
                          <a:lnTo>
                            <a:pt x="155" y="104"/>
                          </a:lnTo>
                          <a:lnTo>
                            <a:pt x="141" y="107"/>
                          </a:lnTo>
                          <a:lnTo>
                            <a:pt x="127" y="109"/>
                          </a:lnTo>
                          <a:lnTo>
                            <a:pt x="112" y="109"/>
                          </a:lnTo>
                          <a:lnTo>
                            <a:pt x="98" y="109"/>
                          </a:lnTo>
                          <a:lnTo>
                            <a:pt x="83" y="107"/>
                          </a:lnTo>
                          <a:lnTo>
                            <a:pt x="68" y="104"/>
                          </a:lnTo>
                          <a:lnTo>
                            <a:pt x="60" y="100"/>
                          </a:lnTo>
                          <a:lnTo>
                            <a:pt x="50" y="96"/>
                          </a:lnTo>
                          <a:lnTo>
                            <a:pt x="42" y="92"/>
                          </a:lnTo>
                          <a:lnTo>
                            <a:pt x="34" y="87"/>
                          </a:lnTo>
                          <a:lnTo>
                            <a:pt x="24" y="82"/>
                          </a:lnTo>
                          <a:lnTo>
                            <a:pt x="16" y="77"/>
                          </a:lnTo>
                          <a:lnTo>
                            <a:pt x="9" y="73"/>
                          </a:lnTo>
                          <a:lnTo>
                            <a:pt x="0" y="67"/>
                          </a:lnTo>
                          <a:lnTo>
                            <a:pt x="12" y="67"/>
                          </a:lnTo>
                          <a:lnTo>
                            <a:pt x="24" y="68"/>
                          </a:lnTo>
                          <a:lnTo>
                            <a:pt x="36" y="69"/>
                          </a:lnTo>
                          <a:lnTo>
                            <a:pt x="49" y="70"/>
                          </a:lnTo>
                          <a:lnTo>
                            <a:pt x="61" y="71"/>
                          </a:lnTo>
                          <a:lnTo>
                            <a:pt x="74" y="71"/>
                          </a:lnTo>
                          <a:lnTo>
                            <a:pt x="86" y="73"/>
                          </a:lnTo>
                          <a:lnTo>
                            <a:pt x="99" y="73"/>
                          </a:lnTo>
                          <a:lnTo>
                            <a:pt x="111" y="73"/>
                          </a:lnTo>
                          <a:lnTo>
                            <a:pt x="123" y="71"/>
                          </a:lnTo>
                          <a:lnTo>
                            <a:pt x="135" y="70"/>
                          </a:lnTo>
                          <a:lnTo>
                            <a:pt x="147" y="69"/>
                          </a:lnTo>
                          <a:lnTo>
                            <a:pt x="159" y="67"/>
                          </a:lnTo>
                          <a:lnTo>
                            <a:pt x="171" y="63"/>
                          </a:lnTo>
                          <a:lnTo>
                            <a:pt x="183" y="58"/>
                          </a:lnTo>
                          <a:lnTo>
                            <a:pt x="193" y="54"/>
                          </a:lnTo>
                          <a:lnTo>
                            <a:pt x="205" y="48"/>
                          </a:lnTo>
                          <a:lnTo>
                            <a:pt x="217" y="42"/>
                          </a:lnTo>
                          <a:lnTo>
                            <a:pt x="228" y="35"/>
                          </a:lnTo>
                          <a:lnTo>
                            <a:pt x="240" y="26"/>
                          </a:lnTo>
                          <a:lnTo>
                            <a:pt x="252" y="19"/>
                          </a:lnTo>
                          <a:lnTo>
                            <a:pt x="264" y="12"/>
                          </a:lnTo>
                          <a:lnTo>
                            <a:pt x="274" y="6"/>
                          </a:lnTo>
                          <a:lnTo>
                            <a:pt x="286" y="0"/>
                          </a:lnTo>
                          <a:lnTo>
                            <a:pt x="284" y="5"/>
                          </a:lnTo>
                          <a:lnTo>
                            <a:pt x="283" y="11"/>
                          </a:lnTo>
                          <a:lnTo>
                            <a:pt x="280" y="15"/>
                          </a:lnTo>
                          <a:lnTo>
                            <a:pt x="274" y="2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8" name="Google Shape;449;p4">
                      <a:extLst>
                        <a:ext uri="{FF2B5EF4-FFF2-40B4-BE49-F238E27FC236}">
                          <a16:creationId xmlns:a16="http://schemas.microsoft.com/office/drawing/2014/main" id="{A834D545-264E-3E08-F512-8447735F3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6" y="2929"/>
                      <a:ext cx="217" cy="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" h="107" extrusionOk="0">
                          <a:moveTo>
                            <a:pt x="37" y="26"/>
                          </a:moveTo>
                          <a:lnTo>
                            <a:pt x="54" y="38"/>
                          </a:lnTo>
                          <a:lnTo>
                            <a:pt x="70" y="50"/>
                          </a:lnTo>
                          <a:lnTo>
                            <a:pt x="88" y="60"/>
                          </a:lnTo>
                          <a:lnTo>
                            <a:pt x="107" y="67"/>
                          </a:lnTo>
                          <a:lnTo>
                            <a:pt x="126" y="73"/>
                          </a:lnTo>
                          <a:lnTo>
                            <a:pt x="146" y="75"/>
                          </a:lnTo>
                          <a:lnTo>
                            <a:pt x="167" y="74"/>
                          </a:lnTo>
                          <a:lnTo>
                            <a:pt x="188" y="71"/>
                          </a:lnTo>
                          <a:lnTo>
                            <a:pt x="208" y="62"/>
                          </a:lnTo>
                          <a:lnTo>
                            <a:pt x="229" y="51"/>
                          </a:lnTo>
                          <a:lnTo>
                            <a:pt x="248" y="40"/>
                          </a:lnTo>
                          <a:lnTo>
                            <a:pt x="267" y="28"/>
                          </a:lnTo>
                          <a:lnTo>
                            <a:pt x="287" y="18"/>
                          </a:lnTo>
                          <a:lnTo>
                            <a:pt x="307" y="10"/>
                          </a:lnTo>
                          <a:lnTo>
                            <a:pt x="329" y="5"/>
                          </a:lnTo>
                          <a:lnTo>
                            <a:pt x="351" y="5"/>
                          </a:lnTo>
                          <a:lnTo>
                            <a:pt x="338" y="9"/>
                          </a:lnTo>
                          <a:lnTo>
                            <a:pt x="325" y="15"/>
                          </a:lnTo>
                          <a:lnTo>
                            <a:pt x="312" y="22"/>
                          </a:lnTo>
                          <a:lnTo>
                            <a:pt x="299" y="29"/>
                          </a:lnTo>
                          <a:lnTo>
                            <a:pt x="287" y="37"/>
                          </a:lnTo>
                          <a:lnTo>
                            <a:pt x="274" y="46"/>
                          </a:lnTo>
                          <a:lnTo>
                            <a:pt x="262" y="55"/>
                          </a:lnTo>
                          <a:lnTo>
                            <a:pt x="250" y="63"/>
                          </a:lnTo>
                          <a:lnTo>
                            <a:pt x="237" y="73"/>
                          </a:lnTo>
                          <a:lnTo>
                            <a:pt x="224" y="81"/>
                          </a:lnTo>
                          <a:lnTo>
                            <a:pt x="211" y="88"/>
                          </a:lnTo>
                          <a:lnTo>
                            <a:pt x="198" y="96"/>
                          </a:lnTo>
                          <a:lnTo>
                            <a:pt x="183" y="100"/>
                          </a:lnTo>
                          <a:lnTo>
                            <a:pt x="168" y="104"/>
                          </a:lnTo>
                          <a:lnTo>
                            <a:pt x="154" y="107"/>
                          </a:lnTo>
                          <a:lnTo>
                            <a:pt x="137" y="107"/>
                          </a:lnTo>
                          <a:lnTo>
                            <a:pt x="113" y="106"/>
                          </a:lnTo>
                          <a:lnTo>
                            <a:pt x="92" y="99"/>
                          </a:lnTo>
                          <a:lnTo>
                            <a:pt x="71" y="88"/>
                          </a:lnTo>
                          <a:lnTo>
                            <a:pt x="52" y="73"/>
                          </a:lnTo>
                          <a:lnTo>
                            <a:pt x="36" y="56"/>
                          </a:lnTo>
                          <a:lnTo>
                            <a:pt x="21" y="37"/>
                          </a:lnTo>
                          <a:lnTo>
                            <a:pt x="9" y="18"/>
                          </a:lnTo>
                          <a:lnTo>
                            <a:pt x="0" y="0"/>
                          </a:lnTo>
                          <a:lnTo>
                            <a:pt x="5" y="3"/>
                          </a:lnTo>
                          <a:lnTo>
                            <a:pt x="9" y="5"/>
                          </a:lnTo>
                          <a:lnTo>
                            <a:pt x="14" y="9"/>
                          </a:lnTo>
                          <a:lnTo>
                            <a:pt x="19" y="12"/>
                          </a:lnTo>
                          <a:lnTo>
                            <a:pt x="23" y="16"/>
                          </a:lnTo>
                          <a:lnTo>
                            <a:pt x="27" y="21"/>
                          </a:lnTo>
                          <a:lnTo>
                            <a:pt x="32" y="23"/>
                          </a:lnTo>
                          <a:lnTo>
                            <a:pt x="37" y="2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ockwel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" name="Google Shape;450;p4">
                    <a:extLst>
                      <a:ext uri="{FF2B5EF4-FFF2-40B4-BE49-F238E27FC236}">
                        <a16:creationId xmlns:a16="http://schemas.microsoft.com/office/drawing/2014/main" id="{970AEE66-4B1E-7E66-F5FD-9D4E0D2A0D93}"/>
                      </a:ext>
                    </a:extLst>
                  </p:cNvPr>
                  <p:cNvGrpSpPr/>
                  <p:nvPr/>
                </p:nvGrpSpPr>
                <p:grpSpPr>
                  <a:xfrm rot="541025">
                    <a:off x="4579873" y="2066809"/>
                    <a:ext cx="1724242" cy="1453621"/>
                    <a:chOff x="1344" y="1738"/>
                    <a:chExt cx="1443" cy="1696"/>
                  </a:xfrm>
                </p:grpSpPr>
                <p:sp>
                  <p:nvSpPr>
                    <p:cNvPr id="14" name="Google Shape;451;p4">
                      <a:extLst>
                        <a:ext uri="{FF2B5EF4-FFF2-40B4-BE49-F238E27FC236}">
                          <a16:creationId xmlns:a16="http://schemas.microsoft.com/office/drawing/2014/main" id="{69CD57A4-BCC8-9498-6182-E516C3FAB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" y="2592"/>
                      <a:ext cx="1248" cy="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" h="241" extrusionOk="0">
                          <a:moveTo>
                            <a:pt x="60" y="11"/>
                          </a:moveTo>
                          <a:lnTo>
                            <a:pt x="73" y="21"/>
                          </a:lnTo>
                          <a:lnTo>
                            <a:pt x="86" y="32"/>
                          </a:lnTo>
                          <a:lnTo>
                            <a:pt x="97" y="41"/>
                          </a:lnTo>
                          <a:lnTo>
                            <a:pt x="109" y="50"/>
                          </a:lnTo>
                          <a:lnTo>
                            <a:pt x="120" y="58"/>
                          </a:lnTo>
                          <a:lnTo>
                            <a:pt x="132" y="66"/>
                          </a:lnTo>
                          <a:lnTo>
                            <a:pt x="143" y="73"/>
                          </a:lnTo>
                          <a:lnTo>
                            <a:pt x="155" y="81"/>
                          </a:lnTo>
                          <a:lnTo>
                            <a:pt x="167" y="86"/>
                          </a:lnTo>
                          <a:lnTo>
                            <a:pt x="180" y="92"/>
                          </a:lnTo>
                          <a:lnTo>
                            <a:pt x="192" y="97"/>
                          </a:lnTo>
                          <a:lnTo>
                            <a:pt x="205" y="102"/>
                          </a:lnTo>
                          <a:lnTo>
                            <a:pt x="219" y="106"/>
                          </a:lnTo>
                          <a:lnTo>
                            <a:pt x="233" y="110"/>
                          </a:lnTo>
                          <a:lnTo>
                            <a:pt x="249" y="114"/>
                          </a:lnTo>
                          <a:lnTo>
                            <a:pt x="266" y="117"/>
                          </a:lnTo>
                          <a:lnTo>
                            <a:pt x="280" y="121"/>
                          </a:lnTo>
                          <a:lnTo>
                            <a:pt x="291" y="126"/>
                          </a:lnTo>
                          <a:lnTo>
                            <a:pt x="300" y="134"/>
                          </a:lnTo>
                          <a:lnTo>
                            <a:pt x="309" y="143"/>
                          </a:lnTo>
                          <a:lnTo>
                            <a:pt x="314" y="154"/>
                          </a:lnTo>
                          <a:lnTo>
                            <a:pt x="318" y="165"/>
                          </a:lnTo>
                          <a:lnTo>
                            <a:pt x="318" y="176"/>
                          </a:lnTo>
                          <a:lnTo>
                            <a:pt x="318" y="188"/>
                          </a:lnTo>
                          <a:lnTo>
                            <a:pt x="314" y="199"/>
                          </a:lnTo>
                          <a:lnTo>
                            <a:pt x="310" y="210"/>
                          </a:lnTo>
                          <a:lnTo>
                            <a:pt x="303" y="220"/>
                          </a:lnTo>
                          <a:lnTo>
                            <a:pt x="296" y="228"/>
                          </a:lnTo>
                          <a:lnTo>
                            <a:pt x="285" y="235"/>
                          </a:lnTo>
                          <a:lnTo>
                            <a:pt x="274" y="238"/>
                          </a:lnTo>
                          <a:lnTo>
                            <a:pt x="260" y="241"/>
                          </a:lnTo>
                          <a:lnTo>
                            <a:pt x="246" y="241"/>
                          </a:lnTo>
                          <a:lnTo>
                            <a:pt x="225" y="236"/>
                          </a:lnTo>
                          <a:lnTo>
                            <a:pt x="206" y="230"/>
                          </a:lnTo>
                          <a:lnTo>
                            <a:pt x="189" y="222"/>
                          </a:lnTo>
                          <a:lnTo>
                            <a:pt x="173" y="215"/>
                          </a:lnTo>
                          <a:lnTo>
                            <a:pt x="159" y="205"/>
                          </a:lnTo>
                          <a:lnTo>
                            <a:pt x="144" y="196"/>
                          </a:lnTo>
                          <a:lnTo>
                            <a:pt x="132" y="185"/>
                          </a:lnTo>
                          <a:lnTo>
                            <a:pt x="120" y="174"/>
                          </a:lnTo>
                          <a:lnTo>
                            <a:pt x="106" y="160"/>
                          </a:lnTo>
                          <a:lnTo>
                            <a:pt x="94" y="148"/>
                          </a:lnTo>
                          <a:lnTo>
                            <a:pt x="82" y="136"/>
                          </a:lnTo>
                          <a:lnTo>
                            <a:pt x="70" y="122"/>
                          </a:lnTo>
                          <a:lnTo>
                            <a:pt x="57" y="108"/>
                          </a:lnTo>
                          <a:lnTo>
                            <a:pt x="43" y="94"/>
                          </a:lnTo>
                          <a:lnTo>
                            <a:pt x="29" y="81"/>
                          </a:lnTo>
                          <a:lnTo>
                            <a:pt x="14" y="67"/>
                          </a:lnTo>
                          <a:lnTo>
                            <a:pt x="7" y="60"/>
                          </a:lnTo>
                          <a:lnTo>
                            <a:pt x="3" y="54"/>
                          </a:lnTo>
                          <a:lnTo>
                            <a:pt x="0" y="47"/>
                          </a:lnTo>
                          <a:lnTo>
                            <a:pt x="0" y="41"/>
                          </a:lnTo>
                          <a:lnTo>
                            <a:pt x="0" y="32"/>
                          </a:lnTo>
                          <a:lnTo>
                            <a:pt x="3" y="26"/>
                          </a:lnTo>
                          <a:lnTo>
                            <a:pt x="5" y="20"/>
                          </a:lnTo>
                          <a:lnTo>
                            <a:pt x="9" y="15"/>
                          </a:lnTo>
                          <a:lnTo>
                            <a:pt x="14" y="9"/>
                          </a:lnTo>
                          <a:lnTo>
                            <a:pt x="18" y="5"/>
                          </a:lnTo>
                          <a:lnTo>
                            <a:pt x="25" y="3"/>
                          </a:lnTo>
                          <a:lnTo>
                            <a:pt x="32" y="1"/>
                          </a:lnTo>
                          <a:lnTo>
                            <a:pt x="38" y="0"/>
                          </a:lnTo>
                          <a:lnTo>
                            <a:pt x="46" y="3"/>
                          </a:lnTo>
                          <a:lnTo>
                            <a:pt x="53" y="6"/>
                          </a:lnTo>
                          <a:lnTo>
                            <a:pt x="60" y="11"/>
                          </a:lnTo>
                          <a:lnTo>
                            <a:pt x="60" y="11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" name="Google Shape;452;p4">
                      <a:extLst>
                        <a:ext uri="{FF2B5EF4-FFF2-40B4-BE49-F238E27FC236}">
                          <a16:creationId xmlns:a16="http://schemas.microsoft.com/office/drawing/2014/main" id="{CCF5E688-220B-83BF-EF4E-F6010B387C49}"/>
                        </a:ext>
                      </a:extLst>
                    </p:cNvPr>
                    <p:cNvSpPr/>
                    <p:nvPr/>
                  </p:nvSpPr>
                  <p:spPr>
                    <a:xfrm rot="-4640858">
                      <a:off x="1974" y="2346"/>
                      <a:ext cx="47" cy="12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" h="288" extrusionOk="0">
                          <a:moveTo>
                            <a:pt x="72" y="12"/>
                          </a:moveTo>
                          <a:lnTo>
                            <a:pt x="86" y="23"/>
                          </a:lnTo>
                          <a:lnTo>
                            <a:pt x="99" y="34"/>
                          </a:lnTo>
                          <a:lnTo>
                            <a:pt x="114" y="42"/>
                          </a:lnTo>
                          <a:lnTo>
                            <a:pt x="127" y="53"/>
                          </a:lnTo>
                          <a:lnTo>
                            <a:pt x="141" y="62"/>
                          </a:lnTo>
                          <a:lnTo>
                            <a:pt x="153" y="70"/>
                          </a:lnTo>
                          <a:lnTo>
                            <a:pt x="166" y="79"/>
                          </a:lnTo>
                          <a:lnTo>
                            <a:pt x="180" y="88"/>
                          </a:lnTo>
                          <a:lnTo>
                            <a:pt x="191" y="96"/>
                          </a:lnTo>
                          <a:lnTo>
                            <a:pt x="203" y="106"/>
                          </a:lnTo>
                          <a:lnTo>
                            <a:pt x="214" y="116"/>
                          </a:lnTo>
                          <a:lnTo>
                            <a:pt x="225" y="127"/>
                          </a:lnTo>
                          <a:lnTo>
                            <a:pt x="235" y="138"/>
                          </a:lnTo>
                          <a:lnTo>
                            <a:pt x="246" y="151"/>
                          </a:lnTo>
                          <a:lnTo>
                            <a:pt x="256" y="164"/>
                          </a:lnTo>
                          <a:lnTo>
                            <a:pt x="265" y="180"/>
                          </a:lnTo>
                          <a:lnTo>
                            <a:pt x="272" y="196"/>
                          </a:lnTo>
                          <a:lnTo>
                            <a:pt x="274" y="212"/>
                          </a:lnTo>
                          <a:lnTo>
                            <a:pt x="274" y="225"/>
                          </a:lnTo>
                          <a:lnTo>
                            <a:pt x="272" y="239"/>
                          </a:lnTo>
                          <a:lnTo>
                            <a:pt x="265" y="251"/>
                          </a:lnTo>
                          <a:lnTo>
                            <a:pt x="257" y="261"/>
                          </a:lnTo>
                          <a:lnTo>
                            <a:pt x="247" y="271"/>
                          </a:lnTo>
                          <a:lnTo>
                            <a:pt x="237" y="279"/>
                          </a:lnTo>
                          <a:lnTo>
                            <a:pt x="224" y="283"/>
                          </a:lnTo>
                          <a:lnTo>
                            <a:pt x="210" y="287"/>
                          </a:lnTo>
                          <a:lnTo>
                            <a:pt x="197" y="288"/>
                          </a:lnTo>
                          <a:lnTo>
                            <a:pt x="185" y="287"/>
                          </a:lnTo>
                          <a:lnTo>
                            <a:pt x="171" y="282"/>
                          </a:lnTo>
                          <a:lnTo>
                            <a:pt x="159" y="274"/>
                          </a:lnTo>
                          <a:lnTo>
                            <a:pt x="148" y="263"/>
                          </a:lnTo>
                          <a:lnTo>
                            <a:pt x="138" y="251"/>
                          </a:lnTo>
                          <a:lnTo>
                            <a:pt x="131" y="236"/>
                          </a:lnTo>
                          <a:lnTo>
                            <a:pt x="124" y="224"/>
                          </a:lnTo>
                          <a:lnTo>
                            <a:pt x="118" y="211"/>
                          </a:lnTo>
                          <a:lnTo>
                            <a:pt x="112" y="199"/>
                          </a:lnTo>
                          <a:lnTo>
                            <a:pt x="104" y="188"/>
                          </a:lnTo>
                          <a:lnTo>
                            <a:pt x="98" y="177"/>
                          </a:lnTo>
                          <a:lnTo>
                            <a:pt x="92" y="167"/>
                          </a:lnTo>
                          <a:lnTo>
                            <a:pt x="86" y="156"/>
                          </a:lnTo>
                          <a:lnTo>
                            <a:pt x="79" y="145"/>
                          </a:lnTo>
                          <a:lnTo>
                            <a:pt x="71" y="135"/>
                          </a:lnTo>
                          <a:lnTo>
                            <a:pt x="64" y="124"/>
                          </a:lnTo>
                          <a:lnTo>
                            <a:pt x="57" y="114"/>
                          </a:lnTo>
                          <a:lnTo>
                            <a:pt x="47" y="105"/>
                          </a:lnTo>
                          <a:lnTo>
                            <a:pt x="37" y="95"/>
                          </a:lnTo>
                          <a:lnTo>
                            <a:pt x="26" y="84"/>
                          </a:lnTo>
                          <a:lnTo>
                            <a:pt x="16" y="74"/>
                          </a:lnTo>
                          <a:lnTo>
                            <a:pt x="8" y="67"/>
                          </a:lnTo>
                          <a:lnTo>
                            <a:pt x="3" y="58"/>
                          </a:lnTo>
                          <a:lnTo>
                            <a:pt x="0" y="51"/>
                          </a:lnTo>
                          <a:lnTo>
                            <a:pt x="0" y="44"/>
                          </a:lnTo>
                          <a:lnTo>
                            <a:pt x="0" y="35"/>
                          </a:lnTo>
                          <a:lnTo>
                            <a:pt x="3" y="29"/>
                          </a:lnTo>
                          <a:lnTo>
                            <a:pt x="7" y="20"/>
                          </a:lnTo>
                          <a:lnTo>
                            <a:pt x="11" y="16"/>
                          </a:lnTo>
                          <a:lnTo>
                            <a:pt x="18" y="9"/>
                          </a:lnTo>
                          <a:lnTo>
                            <a:pt x="24" y="6"/>
                          </a:lnTo>
                          <a:lnTo>
                            <a:pt x="31" y="2"/>
                          </a:lnTo>
                          <a:lnTo>
                            <a:pt x="40" y="1"/>
                          </a:lnTo>
                          <a:lnTo>
                            <a:pt x="47" y="0"/>
                          </a:lnTo>
                          <a:lnTo>
                            <a:pt x="55" y="2"/>
                          </a:lnTo>
                          <a:lnTo>
                            <a:pt x="64" y="6"/>
                          </a:lnTo>
                          <a:lnTo>
                            <a:pt x="72" y="12"/>
                          </a:lnTo>
                          <a:lnTo>
                            <a:pt x="72" y="12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" name="Google Shape;453;p4">
                      <a:extLst>
                        <a:ext uri="{FF2B5EF4-FFF2-40B4-BE49-F238E27FC236}">
                          <a16:creationId xmlns:a16="http://schemas.microsoft.com/office/drawing/2014/main" id="{27E444BD-5B81-1294-0507-B808573966F9}"/>
                        </a:ext>
                      </a:extLst>
                    </p:cNvPr>
                    <p:cNvSpPr/>
                    <p:nvPr/>
                  </p:nvSpPr>
                  <p:spPr>
                    <a:xfrm rot="-6712271" flipH="1">
                      <a:off x="2110" y="1490"/>
                      <a:ext cx="48" cy="1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5" h="323" extrusionOk="0">
                          <a:moveTo>
                            <a:pt x="70" y="42"/>
                          </a:moveTo>
                          <a:lnTo>
                            <a:pt x="65" y="31"/>
                          </a:lnTo>
                          <a:lnTo>
                            <a:pt x="64" y="21"/>
                          </a:lnTo>
                          <a:lnTo>
                            <a:pt x="65" y="14"/>
                          </a:lnTo>
                          <a:lnTo>
                            <a:pt x="69" y="9"/>
                          </a:lnTo>
                          <a:lnTo>
                            <a:pt x="75" y="4"/>
                          </a:lnTo>
                          <a:lnTo>
                            <a:pt x="82" y="2"/>
                          </a:lnTo>
                          <a:lnTo>
                            <a:pt x="92" y="0"/>
                          </a:lnTo>
                          <a:lnTo>
                            <a:pt x="103" y="2"/>
                          </a:lnTo>
                          <a:lnTo>
                            <a:pt x="114" y="3"/>
                          </a:lnTo>
                          <a:lnTo>
                            <a:pt x="124" y="8"/>
                          </a:lnTo>
                          <a:lnTo>
                            <a:pt x="133" y="13"/>
                          </a:lnTo>
                          <a:lnTo>
                            <a:pt x="143" y="19"/>
                          </a:lnTo>
                          <a:lnTo>
                            <a:pt x="151" y="26"/>
                          </a:lnTo>
                          <a:lnTo>
                            <a:pt x="157" y="36"/>
                          </a:lnTo>
                          <a:lnTo>
                            <a:pt x="162" y="46"/>
                          </a:lnTo>
                          <a:lnTo>
                            <a:pt x="163" y="59"/>
                          </a:lnTo>
                          <a:lnTo>
                            <a:pt x="163" y="71"/>
                          </a:lnTo>
                          <a:lnTo>
                            <a:pt x="163" y="85"/>
                          </a:lnTo>
                          <a:lnTo>
                            <a:pt x="163" y="97"/>
                          </a:lnTo>
                          <a:lnTo>
                            <a:pt x="164" y="110"/>
                          </a:lnTo>
                          <a:lnTo>
                            <a:pt x="164" y="124"/>
                          </a:lnTo>
                          <a:lnTo>
                            <a:pt x="165" y="137"/>
                          </a:lnTo>
                          <a:lnTo>
                            <a:pt x="165" y="149"/>
                          </a:lnTo>
                          <a:lnTo>
                            <a:pt x="165" y="163"/>
                          </a:lnTo>
                          <a:lnTo>
                            <a:pt x="165" y="175"/>
                          </a:lnTo>
                          <a:lnTo>
                            <a:pt x="165" y="188"/>
                          </a:lnTo>
                          <a:lnTo>
                            <a:pt x="164" y="201"/>
                          </a:lnTo>
                          <a:lnTo>
                            <a:pt x="163" y="214"/>
                          </a:lnTo>
                          <a:lnTo>
                            <a:pt x="162" y="226"/>
                          </a:lnTo>
                          <a:lnTo>
                            <a:pt x="159" y="238"/>
                          </a:lnTo>
                          <a:lnTo>
                            <a:pt x="157" y="252"/>
                          </a:lnTo>
                          <a:lnTo>
                            <a:pt x="154" y="265"/>
                          </a:lnTo>
                          <a:lnTo>
                            <a:pt x="147" y="281"/>
                          </a:lnTo>
                          <a:lnTo>
                            <a:pt x="138" y="295"/>
                          </a:lnTo>
                          <a:lnTo>
                            <a:pt x="127" y="306"/>
                          </a:lnTo>
                          <a:lnTo>
                            <a:pt x="115" y="314"/>
                          </a:lnTo>
                          <a:lnTo>
                            <a:pt x="102" y="320"/>
                          </a:lnTo>
                          <a:lnTo>
                            <a:pt x="88" y="323"/>
                          </a:lnTo>
                          <a:lnTo>
                            <a:pt x="74" y="323"/>
                          </a:lnTo>
                          <a:lnTo>
                            <a:pt x="60" y="321"/>
                          </a:lnTo>
                          <a:lnTo>
                            <a:pt x="46" y="315"/>
                          </a:lnTo>
                          <a:lnTo>
                            <a:pt x="33" y="309"/>
                          </a:lnTo>
                          <a:lnTo>
                            <a:pt x="22" y="299"/>
                          </a:lnTo>
                          <a:lnTo>
                            <a:pt x="14" y="290"/>
                          </a:lnTo>
                          <a:lnTo>
                            <a:pt x="6" y="276"/>
                          </a:lnTo>
                          <a:lnTo>
                            <a:pt x="2" y="262"/>
                          </a:lnTo>
                          <a:lnTo>
                            <a:pt x="0" y="245"/>
                          </a:lnTo>
                          <a:lnTo>
                            <a:pt x="4" y="227"/>
                          </a:lnTo>
                          <a:lnTo>
                            <a:pt x="5" y="220"/>
                          </a:lnTo>
                          <a:lnTo>
                            <a:pt x="8" y="212"/>
                          </a:lnTo>
                          <a:lnTo>
                            <a:pt x="10" y="204"/>
                          </a:lnTo>
                          <a:lnTo>
                            <a:pt x="14" y="197"/>
                          </a:lnTo>
                          <a:lnTo>
                            <a:pt x="16" y="188"/>
                          </a:lnTo>
                          <a:lnTo>
                            <a:pt x="20" y="182"/>
                          </a:lnTo>
                          <a:lnTo>
                            <a:pt x="24" y="175"/>
                          </a:lnTo>
                          <a:lnTo>
                            <a:pt x="27" y="169"/>
                          </a:lnTo>
                          <a:lnTo>
                            <a:pt x="31" y="160"/>
                          </a:lnTo>
                          <a:lnTo>
                            <a:pt x="35" y="154"/>
                          </a:lnTo>
                          <a:lnTo>
                            <a:pt x="38" y="147"/>
                          </a:lnTo>
                          <a:lnTo>
                            <a:pt x="42" y="141"/>
                          </a:lnTo>
                          <a:lnTo>
                            <a:pt x="44" y="132"/>
                          </a:lnTo>
                          <a:lnTo>
                            <a:pt x="48" y="126"/>
                          </a:lnTo>
                          <a:lnTo>
                            <a:pt x="50" y="119"/>
                          </a:lnTo>
                          <a:lnTo>
                            <a:pt x="54" y="113"/>
                          </a:lnTo>
                          <a:lnTo>
                            <a:pt x="55" y="105"/>
                          </a:lnTo>
                          <a:lnTo>
                            <a:pt x="58" y="98"/>
                          </a:lnTo>
                          <a:lnTo>
                            <a:pt x="58" y="92"/>
                          </a:lnTo>
                          <a:lnTo>
                            <a:pt x="59" y="86"/>
                          </a:lnTo>
                          <a:lnTo>
                            <a:pt x="59" y="77"/>
                          </a:lnTo>
                          <a:lnTo>
                            <a:pt x="60" y="71"/>
                          </a:lnTo>
                          <a:lnTo>
                            <a:pt x="61" y="65"/>
                          </a:lnTo>
                          <a:lnTo>
                            <a:pt x="64" y="59"/>
                          </a:lnTo>
                          <a:lnTo>
                            <a:pt x="64" y="55"/>
                          </a:lnTo>
                          <a:lnTo>
                            <a:pt x="65" y="52"/>
                          </a:lnTo>
                          <a:lnTo>
                            <a:pt x="68" y="47"/>
                          </a:lnTo>
                          <a:lnTo>
                            <a:pt x="70" y="42"/>
                          </a:lnTo>
                          <a:lnTo>
                            <a:pt x="70" y="42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" name="Google Shape;454;p4">
                      <a:extLst>
                        <a:ext uri="{FF2B5EF4-FFF2-40B4-BE49-F238E27FC236}">
                          <a16:creationId xmlns:a16="http://schemas.microsoft.com/office/drawing/2014/main" id="{B58D8AA2-36DA-F1A7-07C8-70C1F90F15A8}"/>
                        </a:ext>
                      </a:extLst>
                    </p:cNvPr>
                    <p:cNvSpPr/>
                    <p:nvPr/>
                  </p:nvSpPr>
                  <p:spPr>
                    <a:xfrm rot="-7051118" flipH="1">
                      <a:off x="1968" y="1488"/>
                      <a:ext cx="48" cy="10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9" h="238" extrusionOk="0">
                          <a:moveTo>
                            <a:pt x="240" y="63"/>
                          </a:moveTo>
                          <a:lnTo>
                            <a:pt x="232" y="74"/>
                          </a:lnTo>
                          <a:lnTo>
                            <a:pt x="225" y="84"/>
                          </a:lnTo>
                          <a:lnTo>
                            <a:pt x="218" y="95"/>
                          </a:lnTo>
                          <a:lnTo>
                            <a:pt x="211" y="105"/>
                          </a:lnTo>
                          <a:lnTo>
                            <a:pt x="205" y="115"/>
                          </a:lnTo>
                          <a:lnTo>
                            <a:pt x="202" y="124"/>
                          </a:lnTo>
                          <a:lnTo>
                            <a:pt x="194" y="134"/>
                          </a:lnTo>
                          <a:lnTo>
                            <a:pt x="191" y="144"/>
                          </a:lnTo>
                          <a:lnTo>
                            <a:pt x="183" y="152"/>
                          </a:lnTo>
                          <a:lnTo>
                            <a:pt x="179" y="162"/>
                          </a:lnTo>
                          <a:lnTo>
                            <a:pt x="172" y="171"/>
                          </a:lnTo>
                          <a:lnTo>
                            <a:pt x="166" y="180"/>
                          </a:lnTo>
                          <a:lnTo>
                            <a:pt x="159" y="189"/>
                          </a:lnTo>
                          <a:lnTo>
                            <a:pt x="152" y="199"/>
                          </a:lnTo>
                          <a:lnTo>
                            <a:pt x="142" y="207"/>
                          </a:lnTo>
                          <a:lnTo>
                            <a:pt x="133" y="216"/>
                          </a:lnTo>
                          <a:lnTo>
                            <a:pt x="119" y="227"/>
                          </a:lnTo>
                          <a:lnTo>
                            <a:pt x="103" y="234"/>
                          </a:lnTo>
                          <a:lnTo>
                            <a:pt x="88" y="238"/>
                          </a:lnTo>
                          <a:lnTo>
                            <a:pt x="74" y="238"/>
                          </a:lnTo>
                          <a:lnTo>
                            <a:pt x="59" y="235"/>
                          </a:lnTo>
                          <a:lnTo>
                            <a:pt x="45" y="229"/>
                          </a:lnTo>
                          <a:lnTo>
                            <a:pt x="33" y="221"/>
                          </a:lnTo>
                          <a:lnTo>
                            <a:pt x="23" y="212"/>
                          </a:lnTo>
                          <a:lnTo>
                            <a:pt x="14" y="199"/>
                          </a:lnTo>
                          <a:lnTo>
                            <a:pt x="6" y="187"/>
                          </a:lnTo>
                          <a:lnTo>
                            <a:pt x="1" y="173"/>
                          </a:lnTo>
                          <a:lnTo>
                            <a:pt x="0" y="158"/>
                          </a:lnTo>
                          <a:lnTo>
                            <a:pt x="1" y="143"/>
                          </a:lnTo>
                          <a:lnTo>
                            <a:pt x="6" y="128"/>
                          </a:lnTo>
                          <a:lnTo>
                            <a:pt x="14" y="113"/>
                          </a:lnTo>
                          <a:lnTo>
                            <a:pt x="27" y="101"/>
                          </a:lnTo>
                          <a:lnTo>
                            <a:pt x="36" y="93"/>
                          </a:lnTo>
                          <a:lnTo>
                            <a:pt x="45" y="86"/>
                          </a:lnTo>
                          <a:lnTo>
                            <a:pt x="55" y="80"/>
                          </a:lnTo>
                          <a:lnTo>
                            <a:pt x="65" y="75"/>
                          </a:lnTo>
                          <a:lnTo>
                            <a:pt x="75" y="71"/>
                          </a:lnTo>
                          <a:lnTo>
                            <a:pt x="86" y="68"/>
                          </a:lnTo>
                          <a:lnTo>
                            <a:pt x="95" y="63"/>
                          </a:lnTo>
                          <a:lnTo>
                            <a:pt x="106" y="61"/>
                          </a:lnTo>
                          <a:lnTo>
                            <a:pt x="115" y="57"/>
                          </a:lnTo>
                          <a:lnTo>
                            <a:pt x="125" y="52"/>
                          </a:lnTo>
                          <a:lnTo>
                            <a:pt x="135" y="47"/>
                          </a:lnTo>
                          <a:lnTo>
                            <a:pt x="144" y="44"/>
                          </a:lnTo>
                          <a:lnTo>
                            <a:pt x="153" y="36"/>
                          </a:lnTo>
                          <a:lnTo>
                            <a:pt x="163" y="30"/>
                          </a:lnTo>
                          <a:lnTo>
                            <a:pt x="171" y="23"/>
                          </a:lnTo>
                          <a:lnTo>
                            <a:pt x="180" y="14"/>
                          </a:lnTo>
                          <a:lnTo>
                            <a:pt x="186" y="7"/>
                          </a:lnTo>
                          <a:lnTo>
                            <a:pt x="193" y="2"/>
                          </a:lnTo>
                          <a:lnTo>
                            <a:pt x="199" y="0"/>
                          </a:lnTo>
                          <a:lnTo>
                            <a:pt x="208" y="0"/>
                          </a:lnTo>
                          <a:lnTo>
                            <a:pt x="214" y="0"/>
                          </a:lnTo>
                          <a:lnTo>
                            <a:pt x="221" y="1"/>
                          </a:lnTo>
                          <a:lnTo>
                            <a:pt x="227" y="3"/>
                          </a:lnTo>
                          <a:lnTo>
                            <a:pt x="235" y="8"/>
                          </a:lnTo>
                          <a:lnTo>
                            <a:pt x="240" y="13"/>
                          </a:lnTo>
                          <a:lnTo>
                            <a:pt x="243" y="19"/>
                          </a:lnTo>
                          <a:lnTo>
                            <a:pt x="247" y="25"/>
                          </a:lnTo>
                          <a:lnTo>
                            <a:pt x="249" y="33"/>
                          </a:lnTo>
                          <a:lnTo>
                            <a:pt x="249" y="40"/>
                          </a:lnTo>
                          <a:lnTo>
                            <a:pt x="248" y="47"/>
                          </a:lnTo>
                          <a:lnTo>
                            <a:pt x="244" y="56"/>
                          </a:lnTo>
                          <a:lnTo>
                            <a:pt x="240" y="63"/>
                          </a:lnTo>
                          <a:lnTo>
                            <a:pt x="240" y="6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" name="Google Shape;455;p4">
                      <a:extLst>
                        <a:ext uri="{FF2B5EF4-FFF2-40B4-BE49-F238E27FC236}">
                          <a16:creationId xmlns:a16="http://schemas.microsoft.com/office/drawing/2014/main" id="{20546B98-45FB-4B1A-39C6-EFBD384DDE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4" y="2736"/>
                      <a:ext cx="1344" cy="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7" h="215" extrusionOk="0">
                          <a:moveTo>
                            <a:pt x="326" y="123"/>
                          </a:moveTo>
                          <a:lnTo>
                            <a:pt x="310" y="129"/>
                          </a:lnTo>
                          <a:lnTo>
                            <a:pt x="296" y="136"/>
                          </a:lnTo>
                          <a:lnTo>
                            <a:pt x="282" y="142"/>
                          </a:lnTo>
                          <a:lnTo>
                            <a:pt x="270" y="148"/>
                          </a:lnTo>
                          <a:lnTo>
                            <a:pt x="257" y="154"/>
                          </a:lnTo>
                          <a:lnTo>
                            <a:pt x="246" y="160"/>
                          </a:lnTo>
                          <a:lnTo>
                            <a:pt x="232" y="166"/>
                          </a:lnTo>
                          <a:lnTo>
                            <a:pt x="221" y="172"/>
                          </a:lnTo>
                          <a:lnTo>
                            <a:pt x="209" y="178"/>
                          </a:lnTo>
                          <a:lnTo>
                            <a:pt x="197" y="183"/>
                          </a:lnTo>
                          <a:lnTo>
                            <a:pt x="185" y="189"/>
                          </a:lnTo>
                          <a:lnTo>
                            <a:pt x="172" y="194"/>
                          </a:lnTo>
                          <a:lnTo>
                            <a:pt x="158" y="199"/>
                          </a:lnTo>
                          <a:lnTo>
                            <a:pt x="144" y="204"/>
                          </a:lnTo>
                          <a:lnTo>
                            <a:pt x="130" y="209"/>
                          </a:lnTo>
                          <a:lnTo>
                            <a:pt x="114" y="214"/>
                          </a:lnTo>
                          <a:lnTo>
                            <a:pt x="91" y="215"/>
                          </a:lnTo>
                          <a:lnTo>
                            <a:pt x="71" y="214"/>
                          </a:lnTo>
                          <a:lnTo>
                            <a:pt x="54" y="208"/>
                          </a:lnTo>
                          <a:lnTo>
                            <a:pt x="38" y="199"/>
                          </a:lnTo>
                          <a:lnTo>
                            <a:pt x="26" y="187"/>
                          </a:lnTo>
                          <a:lnTo>
                            <a:pt x="15" y="173"/>
                          </a:lnTo>
                          <a:lnTo>
                            <a:pt x="6" y="157"/>
                          </a:lnTo>
                          <a:lnTo>
                            <a:pt x="3" y="142"/>
                          </a:lnTo>
                          <a:lnTo>
                            <a:pt x="0" y="125"/>
                          </a:lnTo>
                          <a:lnTo>
                            <a:pt x="0" y="106"/>
                          </a:lnTo>
                          <a:lnTo>
                            <a:pt x="5" y="89"/>
                          </a:lnTo>
                          <a:lnTo>
                            <a:pt x="11" y="74"/>
                          </a:lnTo>
                          <a:lnTo>
                            <a:pt x="21" y="60"/>
                          </a:lnTo>
                          <a:lnTo>
                            <a:pt x="36" y="49"/>
                          </a:lnTo>
                          <a:lnTo>
                            <a:pt x="53" y="39"/>
                          </a:lnTo>
                          <a:lnTo>
                            <a:pt x="74" y="33"/>
                          </a:lnTo>
                          <a:lnTo>
                            <a:pt x="88" y="29"/>
                          </a:lnTo>
                          <a:lnTo>
                            <a:pt x="103" y="27"/>
                          </a:lnTo>
                          <a:lnTo>
                            <a:pt x="116" y="24"/>
                          </a:lnTo>
                          <a:lnTo>
                            <a:pt x="130" y="24"/>
                          </a:lnTo>
                          <a:lnTo>
                            <a:pt x="142" y="22"/>
                          </a:lnTo>
                          <a:lnTo>
                            <a:pt x="155" y="22"/>
                          </a:lnTo>
                          <a:lnTo>
                            <a:pt x="168" y="22"/>
                          </a:lnTo>
                          <a:lnTo>
                            <a:pt x="180" y="22"/>
                          </a:lnTo>
                          <a:lnTo>
                            <a:pt x="192" y="22"/>
                          </a:lnTo>
                          <a:lnTo>
                            <a:pt x="203" y="21"/>
                          </a:lnTo>
                          <a:lnTo>
                            <a:pt x="215" y="20"/>
                          </a:lnTo>
                          <a:lnTo>
                            <a:pt x="229" y="20"/>
                          </a:lnTo>
                          <a:lnTo>
                            <a:pt x="241" y="16"/>
                          </a:lnTo>
                          <a:lnTo>
                            <a:pt x="253" y="15"/>
                          </a:lnTo>
                          <a:lnTo>
                            <a:pt x="265" y="10"/>
                          </a:lnTo>
                          <a:lnTo>
                            <a:pt x="280" y="6"/>
                          </a:lnTo>
                          <a:lnTo>
                            <a:pt x="293" y="2"/>
                          </a:lnTo>
                          <a:lnTo>
                            <a:pt x="308" y="0"/>
                          </a:lnTo>
                          <a:lnTo>
                            <a:pt x="320" y="2"/>
                          </a:lnTo>
                          <a:lnTo>
                            <a:pt x="331" y="6"/>
                          </a:lnTo>
                          <a:lnTo>
                            <a:pt x="341" y="12"/>
                          </a:lnTo>
                          <a:lnTo>
                            <a:pt x="349" y="21"/>
                          </a:lnTo>
                          <a:lnTo>
                            <a:pt x="357" y="31"/>
                          </a:lnTo>
                          <a:lnTo>
                            <a:pt x="363" y="42"/>
                          </a:lnTo>
                          <a:lnTo>
                            <a:pt x="365" y="53"/>
                          </a:lnTo>
                          <a:lnTo>
                            <a:pt x="367" y="63"/>
                          </a:lnTo>
                          <a:lnTo>
                            <a:pt x="365" y="76"/>
                          </a:lnTo>
                          <a:lnTo>
                            <a:pt x="363" y="87"/>
                          </a:lnTo>
                          <a:lnTo>
                            <a:pt x="357" y="98"/>
                          </a:lnTo>
                          <a:lnTo>
                            <a:pt x="349" y="107"/>
                          </a:lnTo>
                          <a:lnTo>
                            <a:pt x="338" y="116"/>
                          </a:lnTo>
                          <a:lnTo>
                            <a:pt x="326" y="123"/>
                          </a:lnTo>
                          <a:lnTo>
                            <a:pt x="326" y="12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" name="Google Shape;456;p4">
                      <a:extLst>
                        <a:ext uri="{FF2B5EF4-FFF2-40B4-BE49-F238E27FC236}">
                          <a16:creationId xmlns:a16="http://schemas.microsoft.com/office/drawing/2014/main" id="{46A4777D-EA91-B5EC-0C7B-A1EEAEFC3AD9}"/>
                        </a:ext>
                      </a:extLst>
                    </p:cNvPr>
                    <p:cNvSpPr/>
                    <p:nvPr/>
                  </p:nvSpPr>
                  <p:spPr>
                    <a:xfrm rot="1188448">
                      <a:off x="1392" y="3168"/>
                      <a:ext cx="1296" cy="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3" h="206" extrusionOk="0">
                          <a:moveTo>
                            <a:pt x="115" y="53"/>
                          </a:moveTo>
                          <a:lnTo>
                            <a:pt x="149" y="94"/>
                          </a:lnTo>
                          <a:lnTo>
                            <a:pt x="149" y="94"/>
                          </a:lnTo>
                          <a:lnTo>
                            <a:pt x="149" y="91"/>
                          </a:lnTo>
                          <a:lnTo>
                            <a:pt x="149" y="88"/>
                          </a:lnTo>
                          <a:lnTo>
                            <a:pt x="147" y="81"/>
                          </a:lnTo>
                          <a:lnTo>
                            <a:pt x="144" y="74"/>
                          </a:lnTo>
                          <a:lnTo>
                            <a:pt x="142" y="66"/>
                          </a:lnTo>
                          <a:lnTo>
                            <a:pt x="140" y="56"/>
                          </a:lnTo>
                          <a:lnTo>
                            <a:pt x="137" y="47"/>
                          </a:lnTo>
                          <a:lnTo>
                            <a:pt x="133" y="37"/>
                          </a:lnTo>
                          <a:lnTo>
                            <a:pt x="131" y="28"/>
                          </a:lnTo>
                          <a:lnTo>
                            <a:pt x="129" y="20"/>
                          </a:lnTo>
                          <a:lnTo>
                            <a:pt x="127" y="13"/>
                          </a:lnTo>
                          <a:lnTo>
                            <a:pt x="125" y="6"/>
                          </a:lnTo>
                          <a:lnTo>
                            <a:pt x="125" y="2"/>
                          </a:lnTo>
                          <a:lnTo>
                            <a:pt x="126" y="0"/>
                          </a:lnTo>
                          <a:lnTo>
                            <a:pt x="129" y="0"/>
                          </a:lnTo>
                          <a:lnTo>
                            <a:pt x="138" y="5"/>
                          </a:lnTo>
                          <a:lnTo>
                            <a:pt x="147" y="8"/>
                          </a:lnTo>
                          <a:lnTo>
                            <a:pt x="157" y="11"/>
                          </a:lnTo>
                          <a:lnTo>
                            <a:pt x="166" y="13"/>
                          </a:lnTo>
                          <a:lnTo>
                            <a:pt x="175" y="14"/>
                          </a:lnTo>
                          <a:lnTo>
                            <a:pt x="185" y="15"/>
                          </a:lnTo>
                          <a:lnTo>
                            <a:pt x="195" y="15"/>
                          </a:lnTo>
                          <a:lnTo>
                            <a:pt x="203" y="15"/>
                          </a:lnTo>
                          <a:lnTo>
                            <a:pt x="213" y="15"/>
                          </a:lnTo>
                          <a:lnTo>
                            <a:pt x="223" y="15"/>
                          </a:lnTo>
                          <a:lnTo>
                            <a:pt x="231" y="15"/>
                          </a:lnTo>
                          <a:lnTo>
                            <a:pt x="242" y="15"/>
                          </a:lnTo>
                          <a:lnTo>
                            <a:pt x="252" y="15"/>
                          </a:lnTo>
                          <a:lnTo>
                            <a:pt x="263" y="18"/>
                          </a:lnTo>
                          <a:lnTo>
                            <a:pt x="274" y="20"/>
                          </a:lnTo>
                          <a:lnTo>
                            <a:pt x="285" y="24"/>
                          </a:lnTo>
                          <a:lnTo>
                            <a:pt x="304" y="31"/>
                          </a:lnTo>
                          <a:lnTo>
                            <a:pt x="322" y="41"/>
                          </a:lnTo>
                          <a:lnTo>
                            <a:pt x="334" y="55"/>
                          </a:lnTo>
                          <a:lnTo>
                            <a:pt x="343" y="70"/>
                          </a:lnTo>
                          <a:lnTo>
                            <a:pt x="350" y="86"/>
                          </a:lnTo>
                          <a:lnTo>
                            <a:pt x="353" y="103"/>
                          </a:lnTo>
                          <a:lnTo>
                            <a:pt x="352" y="120"/>
                          </a:lnTo>
                          <a:lnTo>
                            <a:pt x="350" y="139"/>
                          </a:lnTo>
                          <a:lnTo>
                            <a:pt x="342" y="155"/>
                          </a:lnTo>
                          <a:lnTo>
                            <a:pt x="334" y="170"/>
                          </a:lnTo>
                          <a:lnTo>
                            <a:pt x="323" y="183"/>
                          </a:lnTo>
                          <a:lnTo>
                            <a:pt x="309" y="194"/>
                          </a:lnTo>
                          <a:lnTo>
                            <a:pt x="293" y="202"/>
                          </a:lnTo>
                          <a:lnTo>
                            <a:pt x="275" y="206"/>
                          </a:lnTo>
                          <a:lnTo>
                            <a:pt x="256" y="206"/>
                          </a:lnTo>
                          <a:lnTo>
                            <a:pt x="235" y="202"/>
                          </a:lnTo>
                          <a:lnTo>
                            <a:pt x="220" y="197"/>
                          </a:lnTo>
                          <a:lnTo>
                            <a:pt x="208" y="194"/>
                          </a:lnTo>
                          <a:lnTo>
                            <a:pt x="196" y="189"/>
                          </a:lnTo>
                          <a:lnTo>
                            <a:pt x="185" y="185"/>
                          </a:lnTo>
                          <a:lnTo>
                            <a:pt x="173" y="180"/>
                          </a:lnTo>
                          <a:lnTo>
                            <a:pt x="163" y="175"/>
                          </a:lnTo>
                          <a:lnTo>
                            <a:pt x="152" y="169"/>
                          </a:lnTo>
                          <a:lnTo>
                            <a:pt x="143" y="164"/>
                          </a:lnTo>
                          <a:lnTo>
                            <a:pt x="132" y="158"/>
                          </a:lnTo>
                          <a:lnTo>
                            <a:pt x="122" y="153"/>
                          </a:lnTo>
                          <a:lnTo>
                            <a:pt x="113" y="147"/>
                          </a:lnTo>
                          <a:lnTo>
                            <a:pt x="103" y="141"/>
                          </a:lnTo>
                          <a:lnTo>
                            <a:pt x="92" y="134"/>
                          </a:lnTo>
                          <a:lnTo>
                            <a:pt x="82" y="127"/>
                          </a:lnTo>
                          <a:lnTo>
                            <a:pt x="71" y="120"/>
                          </a:lnTo>
                          <a:lnTo>
                            <a:pt x="59" y="113"/>
                          </a:lnTo>
                          <a:lnTo>
                            <a:pt x="48" y="106"/>
                          </a:lnTo>
                          <a:lnTo>
                            <a:pt x="38" y="98"/>
                          </a:lnTo>
                          <a:lnTo>
                            <a:pt x="31" y="90"/>
                          </a:lnTo>
                          <a:lnTo>
                            <a:pt x="22" y="81"/>
                          </a:lnTo>
                          <a:lnTo>
                            <a:pt x="15" y="72"/>
                          </a:lnTo>
                          <a:lnTo>
                            <a:pt x="10" y="64"/>
                          </a:lnTo>
                          <a:lnTo>
                            <a:pt x="5" y="55"/>
                          </a:lnTo>
                          <a:lnTo>
                            <a:pt x="3" y="47"/>
                          </a:lnTo>
                          <a:lnTo>
                            <a:pt x="0" y="39"/>
                          </a:lnTo>
                          <a:lnTo>
                            <a:pt x="0" y="33"/>
                          </a:lnTo>
                          <a:lnTo>
                            <a:pt x="3" y="26"/>
                          </a:lnTo>
                          <a:lnTo>
                            <a:pt x="5" y="22"/>
                          </a:lnTo>
                          <a:lnTo>
                            <a:pt x="10" y="19"/>
                          </a:lnTo>
                          <a:lnTo>
                            <a:pt x="17" y="17"/>
                          </a:lnTo>
                          <a:lnTo>
                            <a:pt x="27" y="17"/>
                          </a:lnTo>
                          <a:lnTo>
                            <a:pt x="39" y="20"/>
                          </a:lnTo>
                          <a:lnTo>
                            <a:pt x="90" y="33"/>
                          </a:lnTo>
                          <a:lnTo>
                            <a:pt x="93" y="34"/>
                          </a:lnTo>
                          <a:lnTo>
                            <a:pt x="96" y="34"/>
                          </a:lnTo>
                          <a:lnTo>
                            <a:pt x="98" y="35"/>
                          </a:lnTo>
                          <a:lnTo>
                            <a:pt x="101" y="36"/>
                          </a:lnTo>
                          <a:lnTo>
                            <a:pt x="103" y="36"/>
                          </a:lnTo>
                          <a:lnTo>
                            <a:pt x="105" y="37"/>
                          </a:lnTo>
                          <a:lnTo>
                            <a:pt x="107" y="39"/>
                          </a:lnTo>
                          <a:lnTo>
                            <a:pt x="109" y="42"/>
                          </a:lnTo>
                          <a:lnTo>
                            <a:pt x="109" y="44"/>
                          </a:lnTo>
                          <a:lnTo>
                            <a:pt x="110" y="46"/>
                          </a:lnTo>
                          <a:lnTo>
                            <a:pt x="113" y="48"/>
                          </a:lnTo>
                          <a:lnTo>
                            <a:pt x="115" y="53"/>
                          </a:lnTo>
                          <a:lnTo>
                            <a:pt x="115" y="53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" name="Google Shape;457;p4">
                      <a:extLst>
                        <a:ext uri="{FF2B5EF4-FFF2-40B4-BE49-F238E27FC236}">
                          <a16:creationId xmlns:a16="http://schemas.microsoft.com/office/drawing/2014/main" id="{3467FBE5-7750-DE44-5C90-E1A41E43971D}"/>
                        </a:ext>
                      </a:extLst>
                    </p:cNvPr>
                    <p:cNvSpPr/>
                    <p:nvPr/>
                  </p:nvSpPr>
                  <p:spPr>
                    <a:xfrm rot="9940922" flipH="1">
                      <a:off x="1536" y="2352"/>
                      <a:ext cx="1152" cy="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" h="257" extrusionOk="0">
                          <a:moveTo>
                            <a:pt x="309" y="60"/>
                          </a:moveTo>
                          <a:lnTo>
                            <a:pt x="297" y="71"/>
                          </a:lnTo>
                          <a:lnTo>
                            <a:pt x="287" y="81"/>
                          </a:lnTo>
                          <a:lnTo>
                            <a:pt x="277" y="91"/>
                          </a:lnTo>
                          <a:lnTo>
                            <a:pt x="269" y="102"/>
                          </a:lnTo>
                          <a:lnTo>
                            <a:pt x="260" y="111"/>
                          </a:lnTo>
                          <a:lnTo>
                            <a:pt x="252" y="121"/>
                          </a:lnTo>
                          <a:lnTo>
                            <a:pt x="244" y="131"/>
                          </a:lnTo>
                          <a:lnTo>
                            <a:pt x="237" y="141"/>
                          </a:lnTo>
                          <a:lnTo>
                            <a:pt x="229" y="150"/>
                          </a:lnTo>
                          <a:lnTo>
                            <a:pt x="221" y="160"/>
                          </a:lnTo>
                          <a:lnTo>
                            <a:pt x="211" y="169"/>
                          </a:lnTo>
                          <a:lnTo>
                            <a:pt x="203" y="178"/>
                          </a:lnTo>
                          <a:lnTo>
                            <a:pt x="193" y="187"/>
                          </a:lnTo>
                          <a:lnTo>
                            <a:pt x="183" y="196"/>
                          </a:lnTo>
                          <a:lnTo>
                            <a:pt x="171" y="204"/>
                          </a:lnTo>
                          <a:lnTo>
                            <a:pt x="160" y="213"/>
                          </a:lnTo>
                          <a:lnTo>
                            <a:pt x="155" y="215"/>
                          </a:lnTo>
                          <a:lnTo>
                            <a:pt x="150" y="218"/>
                          </a:lnTo>
                          <a:lnTo>
                            <a:pt x="147" y="220"/>
                          </a:lnTo>
                          <a:lnTo>
                            <a:pt x="143" y="222"/>
                          </a:lnTo>
                          <a:lnTo>
                            <a:pt x="138" y="224"/>
                          </a:lnTo>
                          <a:lnTo>
                            <a:pt x="135" y="226"/>
                          </a:lnTo>
                          <a:lnTo>
                            <a:pt x="130" y="227"/>
                          </a:lnTo>
                          <a:lnTo>
                            <a:pt x="126" y="230"/>
                          </a:lnTo>
                          <a:lnTo>
                            <a:pt x="122" y="231"/>
                          </a:lnTo>
                          <a:lnTo>
                            <a:pt x="117" y="232"/>
                          </a:lnTo>
                          <a:lnTo>
                            <a:pt x="114" y="233"/>
                          </a:lnTo>
                          <a:lnTo>
                            <a:pt x="110" y="236"/>
                          </a:lnTo>
                          <a:lnTo>
                            <a:pt x="105" y="238"/>
                          </a:lnTo>
                          <a:lnTo>
                            <a:pt x="102" y="240"/>
                          </a:lnTo>
                          <a:lnTo>
                            <a:pt x="98" y="243"/>
                          </a:lnTo>
                          <a:lnTo>
                            <a:pt x="93" y="246"/>
                          </a:lnTo>
                          <a:lnTo>
                            <a:pt x="81" y="252"/>
                          </a:lnTo>
                          <a:lnTo>
                            <a:pt x="70" y="255"/>
                          </a:lnTo>
                          <a:lnTo>
                            <a:pt x="56" y="257"/>
                          </a:lnTo>
                          <a:lnTo>
                            <a:pt x="47" y="255"/>
                          </a:lnTo>
                          <a:lnTo>
                            <a:pt x="37" y="250"/>
                          </a:lnTo>
                          <a:lnTo>
                            <a:pt x="27" y="246"/>
                          </a:lnTo>
                          <a:lnTo>
                            <a:pt x="19" y="238"/>
                          </a:lnTo>
                          <a:lnTo>
                            <a:pt x="12" y="231"/>
                          </a:lnTo>
                          <a:lnTo>
                            <a:pt x="6" y="221"/>
                          </a:lnTo>
                          <a:lnTo>
                            <a:pt x="3" y="211"/>
                          </a:lnTo>
                          <a:lnTo>
                            <a:pt x="0" y="200"/>
                          </a:lnTo>
                          <a:lnTo>
                            <a:pt x="1" y="189"/>
                          </a:lnTo>
                          <a:lnTo>
                            <a:pt x="4" y="178"/>
                          </a:lnTo>
                          <a:lnTo>
                            <a:pt x="9" y="169"/>
                          </a:lnTo>
                          <a:lnTo>
                            <a:pt x="16" y="158"/>
                          </a:lnTo>
                          <a:lnTo>
                            <a:pt x="27" y="150"/>
                          </a:lnTo>
                          <a:lnTo>
                            <a:pt x="31" y="146"/>
                          </a:lnTo>
                          <a:lnTo>
                            <a:pt x="34" y="143"/>
                          </a:lnTo>
                          <a:lnTo>
                            <a:pt x="38" y="139"/>
                          </a:lnTo>
                          <a:lnTo>
                            <a:pt x="42" y="136"/>
                          </a:lnTo>
                          <a:lnTo>
                            <a:pt x="47" y="130"/>
                          </a:lnTo>
                          <a:lnTo>
                            <a:pt x="53" y="122"/>
                          </a:lnTo>
                          <a:lnTo>
                            <a:pt x="59" y="116"/>
                          </a:lnTo>
                          <a:lnTo>
                            <a:pt x="65" y="109"/>
                          </a:lnTo>
                          <a:lnTo>
                            <a:pt x="67" y="105"/>
                          </a:lnTo>
                          <a:lnTo>
                            <a:pt x="71" y="103"/>
                          </a:lnTo>
                          <a:lnTo>
                            <a:pt x="75" y="99"/>
                          </a:lnTo>
                          <a:lnTo>
                            <a:pt x="80" y="97"/>
                          </a:lnTo>
                          <a:lnTo>
                            <a:pt x="91" y="88"/>
                          </a:lnTo>
                          <a:lnTo>
                            <a:pt x="104" y="82"/>
                          </a:lnTo>
                          <a:lnTo>
                            <a:pt x="115" y="76"/>
                          </a:lnTo>
                          <a:lnTo>
                            <a:pt x="127" y="72"/>
                          </a:lnTo>
                          <a:lnTo>
                            <a:pt x="139" y="67"/>
                          </a:lnTo>
                          <a:lnTo>
                            <a:pt x="150" y="64"/>
                          </a:lnTo>
                          <a:lnTo>
                            <a:pt x="163" y="60"/>
                          </a:lnTo>
                          <a:lnTo>
                            <a:pt x="175" y="56"/>
                          </a:lnTo>
                          <a:lnTo>
                            <a:pt x="186" y="53"/>
                          </a:lnTo>
                          <a:lnTo>
                            <a:pt x="197" y="49"/>
                          </a:lnTo>
                          <a:lnTo>
                            <a:pt x="208" y="44"/>
                          </a:lnTo>
                          <a:lnTo>
                            <a:pt x="220" y="39"/>
                          </a:lnTo>
                          <a:lnTo>
                            <a:pt x="231" y="33"/>
                          </a:lnTo>
                          <a:lnTo>
                            <a:pt x="242" y="27"/>
                          </a:lnTo>
                          <a:lnTo>
                            <a:pt x="254" y="19"/>
                          </a:lnTo>
                          <a:lnTo>
                            <a:pt x="265" y="10"/>
                          </a:lnTo>
                          <a:lnTo>
                            <a:pt x="273" y="5"/>
                          </a:lnTo>
                          <a:lnTo>
                            <a:pt x="279" y="2"/>
                          </a:lnTo>
                          <a:lnTo>
                            <a:pt x="285" y="0"/>
                          </a:lnTo>
                          <a:lnTo>
                            <a:pt x="291" y="0"/>
                          </a:lnTo>
                          <a:lnTo>
                            <a:pt x="296" y="2"/>
                          </a:lnTo>
                          <a:lnTo>
                            <a:pt x="302" y="4"/>
                          </a:lnTo>
                          <a:lnTo>
                            <a:pt x="307" y="8"/>
                          </a:lnTo>
                          <a:lnTo>
                            <a:pt x="312" y="12"/>
                          </a:lnTo>
                          <a:lnTo>
                            <a:pt x="315" y="16"/>
                          </a:lnTo>
                          <a:lnTo>
                            <a:pt x="318" y="22"/>
                          </a:lnTo>
                          <a:lnTo>
                            <a:pt x="319" y="28"/>
                          </a:lnTo>
                          <a:lnTo>
                            <a:pt x="320" y="34"/>
                          </a:lnTo>
                          <a:lnTo>
                            <a:pt x="319" y="41"/>
                          </a:lnTo>
                          <a:lnTo>
                            <a:pt x="318" y="48"/>
                          </a:lnTo>
                          <a:lnTo>
                            <a:pt x="314" y="54"/>
                          </a:lnTo>
                          <a:lnTo>
                            <a:pt x="309" y="60"/>
                          </a:lnTo>
                          <a:lnTo>
                            <a:pt x="309" y="60"/>
                          </a:lnTo>
                          <a:close/>
                        </a:path>
                      </a:pathLst>
                    </a:custGeom>
                    <a:solidFill>
                      <a:srgbClr val="FFFF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pic>
            <p:nvPicPr>
              <p:cNvPr id="6" name="Google Shape;458;p4" descr="lightbulb">
                <a:extLst>
                  <a:ext uri="{FF2B5EF4-FFF2-40B4-BE49-F238E27FC236}">
                    <a16:creationId xmlns:a16="http://schemas.microsoft.com/office/drawing/2014/main" id="{2A17BBF8-9E8C-3F11-B6F2-E4A02F26D97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45265" y="2293572"/>
                <a:ext cx="1601735" cy="18122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17221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x-rays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dirty="0" err="1">
                <a:solidFill>
                  <a:schemeClr val="tx2"/>
                </a:solidFill>
              </a:rPr>
              <a:t>useful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oogle Shape;464;p5">
            <a:extLst>
              <a:ext uri="{FF2B5EF4-FFF2-40B4-BE49-F238E27FC236}">
                <a16:creationId xmlns:a16="http://schemas.microsoft.com/office/drawing/2014/main" id="{2DC96CBC-8FF5-A4B3-A0E4-C7930A64C9B8}"/>
              </a:ext>
            </a:extLst>
          </p:cNvPr>
          <p:cNvGrpSpPr/>
          <p:nvPr/>
        </p:nvGrpSpPr>
        <p:grpSpPr>
          <a:xfrm>
            <a:off x="1279024" y="4602978"/>
            <a:ext cx="9146269" cy="2144034"/>
            <a:chOff x="-187415" y="2394227"/>
            <a:chExt cx="9146269" cy="2144034"/>
          </a:xfrm>
        </p:grpSpPr>
        <p:pic>
          <p:nvPicPr>
            <p:cNvPr id="19" name="Google Shape;465;p5" descr="Immagine correlata">
              <a:extLst>
                <a:ext uri="{FF2B5EF4-FFF2-40B4-BE49-F238E27FC236}">
                  <a16:creationId xmlns:a16="http://schemas.microsoft.com/office/drawing/2014/main" id="{484A0A5E-F9E5-9D30-EDB2-6F2122009D4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18549" y="2394227"/>
              <a:ext cx="4440305" cy="2144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466;p5" descr="Ispezione prodotto ininterrotta per prodotti lattiero-caseari">
              <a:extLst>
                <a:ext uri="{FF2B5EF4-FFF2-40B4-BE49-F238E27FC236}">
                  <a16:creationId xmlns:a16="http://schemas.microsoft.com/office/drawing/2014/main" id="{E0F64AF8-E161-1DC5-D174-903DC9ED500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2108" r="4950" b="12107"/>
            <a:stretch/>
          </p:blipFill>
          <p:spPr>
            <a:xfrm>
              <a:off x="-187415" y="2394227"/>
              <a:ext cx="4705964" cy="21440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6" name="Picture 4" descr="Diagnostic Imaging Technology: X-Ray, CT, and MRI Scans">
            <a:extLst>
              <a:ext uri="{FF2B5EF4-FFF2-40B4-BE49-F238E27FC236}">
                <a16:creationId xmlns:a16="http://schemas.microsoft.com/office/drawing/2014/main" id="{C7BC55B3-07E9-CEAF-B574-D12CE6A2D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28" y="1081888"/>
            <a:ext cx="5105795" cy="340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ckpack Under Xray On Security Control Stock Photo, Picture And Royalty  Free Image. Image 15764202.">
            <a:extLst>
              <a:ext uri="{FF2B5EF4-FFF2-40B4-BE49-F238E27FC236}">
                <a16:creationId xmlns:a16="http://schemas.microsoft.com/office/drawing/2014/main" id="{C5357AFF-0E71-8C18-7636-571A584F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45" y="1496354"/>
            <a:ext cx="3386683" cy="289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84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476EC73-0FA0-80DD-99EE-81F725B54822}"/>
              </a:ext>
            </a:extLst>
          </p:cNvPr>
          <p:cNvSpPr/>
          <p:nvPr/>
        </p:nvSpPr>
        <p:spPr>
          <a:xfrm>
            <a:off x="1" y="1871127"/>
            <a:ext cx="12191998" cy="29447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able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he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alive</a:t>
            </a:r>
            <a:r>
              <a:rPr lang="it-IT" sz="44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8" name="Picture 8" descr="9,186 X Ray Sitting Images, Stock Photos &amp; Vectors | Shutterstock">
            <a:extLst>
              <a:ext uri="{FF2B5EF4-FFF2-40B4-BE49-F238E27FC236}">
                <a16:creationId xmlns:a16="http://schemas.microsoft.com/office/drawing/2014/main" id="{F87B6A4E-806A-C468-0C96-1CF471303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2"/>
          <a:stretch/>
        </p:blipFill>
        <p:spPr bwMode="auto">
          <a:xfrm>
            <a:off x="4695163" y="1974220"/>
            <a:ext cx="2110428" cy="275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25;p3">
            <a:extLst>
              <a:ext uri="{FF2B5EF4-FFF2-40B4-BE49-F238E27FC236}">
                <a16:creationId xmlns:a16="http://schemas.microsoft.com/office/drawing/2014/main" id="{4E9F59E7-3059-E164-C271-D262639F7108}"/>
              </a:ext>
            </a:extLst>
          </p:cNvPr>
          <p:cNvSpPr txBox="1"/>
          <p:nvPr/>
        </p:nvSpPr>
        <p:spPr>
          <a:xfrm>
            <a:off x="1" y="5350053"/>
            <a:ext cx="12191999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dirty="0" err="1">
                <a:solidFill>
                  <a:srgbClr val="063D5C"/>
                </a:solidFill>
              </a:rPr>
              <a:t>Physicians</a:t>
            </a:r>
            <a:r>
              <a:rPr lang="it-IT" sz="4400" dirty="0">
                <a:solidFill>
                  <a:srgbClr val="063D5C"/>
                </a:solidFill>
              </a:rPr>
              <a:t> </a:t>
            </a:r>
            <a:r>
              <a:rPr lang="it-IT" sz="4400" dirty="0" err="1">
                <a:solidFill>
                  <a:srgbClr val="063D5C"/>
                </a:solidFill>
              </a:rPr>
              <a:t>need</a:t>
            </a:r>
            <a:r>
              <a:rPr lang="it-IT" sz="4400" dirty="0">
                <a:solidFill>
                  <a:srgbClr val="063D5C"/>
                </a:solidFill>
              </a:rPr>
              <a:t> a </a:t>
            </a:r>
            <a:r>
              <a:rPr lang="it-IT" sz="4400" dirty="0" err="1">
                <a:solidFill>
                  <a:srgbClr val="063D5C"/>
                </a:solidFill>
              </a:rPr>
              <a:t>different</a:t>
            </a:r>
            <a:r>
              <a:rPr lang="it-IT" sz="4400" dirty="0">
                <a:solidFill>
                  <a:srgbClr val="063D5C"/>
                </a:solidFill>
              </a:rPr>
              <a:t> tool to investigate the </a:t>
            </a:r>
            <a:r>
              <a:rPr lang="it-IT" sz="4400" dirty="0" err="1">
                <a:solidFill>
                  <a:srgbClr val="063D5C"/>
                </a:solidFill>
              </a:rPr>
              <a:t>biological</a:t>
            </a:r>
            <a:r>
              <a:rPr lang="it-IT" sz="4400" dirty="0">
                <a:solidFill>
                  <a:srgbClr val="063D5C"/>
                </a:solidFill>
              </a:rPr>
              <a:t> </a:t>
            </a:r>
            <a:r>
              <a:rPr lang="it-IT" sz="4400" dirty="0" err="1">
                <a:solidFill>
                  <a:srgbClr val="063D5C"/>
                </a:solidFill>
              </a:rPr>
              <a:t>behaviour</a:t>
            </a:r>
            <a:r>
              <a:rPr lang="it-IT" sz="4400" dirty="0">
                <a:solidFill>
                  <a:srgbClr val="063D5C"/>
                </a:solidFill>
              </a:rPr>
              <a:t> of the </a:t>
            </a:r>
            <a:r>
              <a:rPr lang="it-IT" sz="4400" dirty="0" err="1">
                <a:solidFill>
                  <a:srgbClr val="063D5C"/>
                </a:solidFill>
              </a:rPr>
              <a:t>cells</a:t>
            </a:r>
            <a:endParaRPr sz="4400" b="0" i="0" u="none" strike="noStrike" cap="none" dirty="0">
              <a:solidFill>
                <a:srgbClr val="063D5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10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514;p11">
            <a:extLst>
              <a:ext uri="{FF2B5EF4-FFF2-40B4-BE49-F238E27FC236}">
                <a16:creationId xmlns:a16="http://schemas.microsoft.com/office/drawing/2014/main" id="{C9CE647D-3894-B639-DEE4-89CE26440F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220" y="1328840"/>
            <a:ext cx="76060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15;p11">
            <a:extLst>
              <a:ext uri="{FF2B5EF4-FFF2-40B4-BE49-F238E27FC236}">
                <a16:creationId xmlns:a16="http://schemas.microsoft.com/office/drawing/2014/main" id="{F32DAC5B-1EB8-9804-100F-DD67CD36304C}"/>
              </a:ext>
            </a:extLst>
          </p:cNvPr>
          <p:cNvSpPr/>
          <p:nvPr/>
        </p:nvSpPr>
        <p:spPr>
          <a:xfrm rot="2098809">
            <a:off x="1859488" y="3882513"/>
            <a:ext cx="648586" cy="5196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18CC3"/>
          </a:solidFill>
          <a:ln w="15875" cap="flat" cmpd="sng">
            <a:solidFill>
              <a:srgbClr val="2366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" name="Google Shape;516;p11">
            <a:extLst>
              <a:ext uri="{FF2B5EF4-FFF2-40B4-BE49-F238E27FC236}">
                <a16:creationId xmlns:a16="http://schemas.microsoft.com/office/drawing/2014/main" id="{551C9023-0C6C-0A7C-FAFD-5D13CE72E335}"/>
              </a:ext>
            </a:extLst>
          </p:cNvPr>
          <p:cNvSpPr/>
          <p:nvPr/>
        </p:nvSpPr>
        <p:spPr>
          <a:xfrm rot="12997428">
            <a:off x="3608289" y="4758460"/>
            <a:ext cx="648586" cy="5196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AB7D0"/>
          </a:solidFill>
          <a:ln w="15875" cap="flat" cmpd="sng">
            <a:solidFill>
              <a:srgbClr val="2366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" name="Google Shape;517;p11">
            <a:extLst>
              <a:ext uri="{FF2B5EF4-FFF2-40B4-BE49-F238E27FC236}">
                <a16:creationId xmlns:a16="http://schemas.microsoft.com/office/drawing/2014/main" id="{3A3AF6F6-6E6C-F803-349A-9BFFE4A6FB7D}"/>
              </a:ext>
            </a:extLst>
          </p:cNvPr>
          <p:cNvSpPr/>
          <p:nvPr/>
        </p:nvSpPr>
        <p:spPr>
          <a:xfrm rot="14504356">
            <a:off x="7237896" y="2364654"/>
            <a:ext cx="648586" cy="5196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0AB50"/>
          </a:solidFill>
          <a:ln w="15875" cap="flat" cmpd="sng">
            <a:solidFill>
              <a:srgbClr val="2366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" name="Google Shape;518;p11">
            <a:extLst>
              <a:ext uri="{FF2B5EF4-FFF2-40B4-BE49-F238E27FC236}">
                <a16:creationId xmlns:a16="http://schemas.microsoft.com/office/drawing/2014/main" id="{C86AD9F5-FD17-2C50-0093-C61959B3FDD9}"/>
              </a:ext>
            </a:extLst>
          </p:cNvPr>
          <p:cNvSpPr/>
          <p:nvPr/>
        </p:nvSpPr>
        <p:spPr>
          <a:xfrm rot="2270246">
            <a:off x="4023788" y="2360123"/>
            <a:ext cx="648586" cy="5196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0F240"/>
          </a:solidFill>
          <a:ln w="15875" cap="flat" cmpd="sng">
            <a:solidFill>
              <a:srgbClr val="2366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0" name="Google Shape;519;p11">
            <a:extLst>
              <a:ext uri="{FF2B5EF4-FFF2-40B4-BE49-F238E27FC236}">
                <a16:creationId xmlns:a16="http://schemas.microsoft.com/office/drawing/2014/main" id="{C5E5D138-0234-FA98-0E1D-1E01BE00ADA5}"/>
              </a:ext>
            </a:extLst>
          </p:cNvPr>
          <p:cNvCxnSpPr/>
          <p:nvPr/>
        </p:nvCxnSpPr>
        <p:spPr>
          <a:xfrm rot="10800000" flipH="1">
            <a:off x="523221" y="1653688"/>
            <a:ext cx="6360151" cy="4807133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" name="Google Shape;521;p11">
            <a:extLst>
              <a:ext uri="{FF2B5EF4-FFF2-40B4-BE49-F238E27FC236}">
                <a16:creationId xmlns:a16="http://schemas.microsoft.com/office/drawing/2014/main" id="{CA988155-7331-9666-33D3-8091E7E2AAEF}"/>
              </a:ext>
            </a:extLst>
          </p:cNvPr>
          <p:cNvSpPr txBox="1"/>
          <p:nvPr/>
        </p:nvSpPr>
        <p:spPr>
          <a:xfrm rot="16200000">
            <a:off x="-2047761" y="3586005"/>
            <a:ext cx="46187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Numero di protoni Z</a:t>
            </a:r>
            <a:endParaRPr dirty="0">
              <a:solidFill>
                <a:schemeClr val="tx1"/>
              </a:solidFill>
              <a:latin typeface="Baguet Script" panose="00000500000000000000" pitchFamily="2" charset="0"/>
            </a:endParaRPr>
          </a:p>
        </p:txBody>
      </p:sp>
      <p:cxnSp>
        <p:nvCxnSpPr>
          <p:cNvPr id="12" name="Google Shape;522;p11">
            <a:extLst>
              <a:ext uri="{FF2B5EF4-FFF2-40B4-BE49-F238E27FC236}">
                <a16:creationId xmlns:a16="http://schemas.microsoft.com/office/drawing/2014/main" id="{8AFB2561-AE83-B7DB-4869-65069FB2EB20}"/>
              </a:ext>
            </a:extLst>
          </p:cNvPr>
          <p:cNvCxnSpPr/>
          <p:nvPr/>
        </p:nvCxnSpPr>
        <p:spPr>
          <a:xfrm rot="10800000">
            <a:off x="536284" y="2408242"/>
            <a:ext cx="0" cy="4062551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triangle" w="lg" len="lg"/>
          </a:ln>
        </p:spPr>
      </p:cxnSp>
      <p:sp>
        <p:nvSpPr>
          <p:cNvPr id="13" name="Google Shape;524;p11">
            <a:extLst>
              <a:ext uri="{FF2B5EF4-FFF2-40B4-BE49-F238E27FC236}">
                <a16:creationId xmlns:a16="http://schemas.microsoft.com/office/drawing/2014/main" id="{564BC9DD-A74F-A290-5402-663F40AD1EAF}"/>
              </a:ext>
            </a:extLst>
          </p:cNvPr>
          <p:cNvSpPr txBox="1"/>
          <p:nvPr/>
        </p:nvSpPr>
        <p:spPr>
          <a:xfrm>
            <a:off x="1893923" y="5889513"/>
            <a:ext cx="50025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lt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Numero di neutroni N</a:t>
            </a:r>
            <a:endParaRPr dirty="0">
              <a:latin typeface="Baguet Script" panose="00000500000000000000" pitchFamily="2" charset="0"/>
            </a:endParaRPr>
          </a:p>
        </p:txBody>
      </p:sp>
      <p:cxnSp>
        <p:nvCxnSpPr>
          <p:cNvPr id="14" name="Google Shape;525;p11">
            <a:extLst>
              <a:ext uri="{FF2B5EF4-FFF2-40B4-BE49-F238E27FC236}">
                <a16:creationId xmlns:a16="http://schemas.microsoft.com/office/drawing/2014/main" id="{9B2EA873-BD6C-0C9D-48C4-81B9EA54F383}"/>
              </a:ext>
            </a:extLst>
          </p:cNvPr>
          <p:cNvCxnSpPr/>
          <p:nvPr/>
        </p:nvCxnSpPr>
        <p:spPr>
          <a:xfrm rot="10800000" flipH="1">
            <a:off x="523224" y="6436783"/>
            <a:ext cx="5213658" cy="37103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triangle" w="lg" len="lg"/>
          </a:ln>
        </p:spPr>
      </p:cxnSp>
      <p:sp>
        <p:nvSpPr>
          <p:cNvPr id="15" name="Google Shape;526;p11">
            <a:extLst>
              <a:ext uri="{FF2B5EF4-FFF2-40B4-BE49-F238E27FC236}">
                <a16:creationId xmlns:a16="http://schemas.microsoft.com/office/drawing/2014/main" id="{1BBBA22E-2C41-C0E8-9CC0-5BBE1BEBFBBA}"/>
              </a:ext>
            </a:extLst>
          </p:cNvPr>
          <p:cNvSpPr txBox="1"/>
          <p:nvPr/>
        </p:nvSpPr>
        <p:spPr>
          <a:xfrm>
            <a:off x="853438" y="3171326"/>
            <a:ext cx="21974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E18CC3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Beta + </a:t>
            </a:r>
            <a:endParaRPr sz="1100" dirty="0">
              <a:latin typeface="Baguet Script" panose="00000500000000000000" pitchFamily="2" charset="0"/>
            </a:endParaRPr>
          </a:p>
        </p:txBody>
      </p:sp>
      <p:sp>
        <p:nvSpPr>
          <p:cNvPr id="16" name="Google Shape;527;p11">
            <a:extLst>
              <a:ext uri="{FF2B5EF4-FFF2-40B4-BE49-F238E27FC236}">
                <a16:creationId xmlns:a16="http://schemas.microsoft.com/office/drawing/2014/main" id="{1AD7F3A6-B2B5-60C4-41DD-18DB790A080F}"/>
              </a:ext>
            </a:extLst>
          </p:cNvPr>
          <p:cNvSpPr txBox="1"/>
          <p:nvPr/>
        </p:nvSpPr>
        <p:spPr>
          <a:xfrm>
            <a:off x="4063015" y="5034423"/>
            <a:ext cx="23036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5AB7D0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Beta - </a:t>
            </a:r>
            <a:endParaRPr sz="1100" dirty="0">
              <a:latin typeface="Baguet Script" panose="00000500000000000000" pitchFamily="2" charset="0"/>
            </a:endParaRPr>
          </a:p>
        </p:txBody>
      </p:sp>
      <p:sp>
        <p:nvSpPr>
          <p:cNvPr id="17" name="Google Shape;528;p11">
            <a:extLst>
              <a:ext uri="{FF2B5EF4-FFF2-40B4-BE49-F238E27FC236}">
                <a16:creationId xmlns:a16="http://schemas.microsoft.com/office/drawing/2014/main" id="{4ACA96B3-1AF3-00F3-F1BB-3D5D5DCD375A}"/>
              </a:ext>
            </a:extLst>
          </p:cNvPr>
          <p:cNvSpPr txBox="1"/>
          <p:nvPr/>
        </p:nvSpPr>
        <p:spPr>
          <a:xfrm>
            <a:off x="2617203" y="1889546"/>
            <a:ext cx="16034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rgbClr val="F0F240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Alfa</a:t>
            </a:r>
            <a:endParaRPr sz="1100" dirty="0">
              <a:latin typeface="Baguet Script" panose="00000500000000000000" pitchFamily="2" charset="0"/>
            </a:endParaRPr>
          </a:p>
        </p:txBody>
      </p:sp>
      <p:sp>
        <p:nvSpPr>
          <p:cNvPr id="18" name="Google Shape;529;p11">
            <a:extLst>
              <a:ext uri="{FF2B5EF4-FFF2-40B4-BE49-F238E27FC236}">
                <a16:creationId xmlns:a16="http://schemas.microsoft.com/office/drawing/2014/main" id="{7C451F54-B83B-BCDA-E7B7-F82AC34301A7}"/>
              </a:ext>
            </a:extLst>
          </p:cNvPr>
          <p:cNvSpPr txBox="1"/>
          <p:nvPr/>
        </p:nvSpPr>
        <p:spPr>
          <a:xfrm>
            <a:off x="5750520" y="3024090"/>
            <a:ext cx="27165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 err="1">
                <a:solidFill>
                  <a:srgbClr val="50AB50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Fission</a:t>
            </a:r>
            <a:endParaRPr sz="1100" dirty="0">
              <a:latin typeface="Baguet Script" panose="00000500000000000000" pitchFamily="2" charset="0"/>
            </a:endParaRPr>
          </a:p>
        </p:txBody>
      </p:sp>
      <p:sp>
        <p:nvSpPr>
          <p:cNvPr id="19" name="Google Shape;532;p11">
            <a:extLst>
              <a:ext uri="{FF2B5EF4-FFF2-40B4-BE49-F238E27FC236}">
                <a16:creationId xmlns:a16="http://schemas.microsoft.com/office/drawing/2014/main" id="{B92AA576-33DE-4A78-1290-232521BFAF06}"/>
              </a:ext>
            </a:extLst>
          </p:cNvPr>
          <p:cNvSpPr/>
          <p:nvPr/>
        </p:nvSpPr>
        <p:spPr>
          <a:xfrm>
            <a:off x="8371143" y="4209626"/>
            <a:ext cx="355878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Stable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~ 279</a:t>
            </a:r>
            <a:endParaRPr sz="1050" dirty="0">
              <a:solidFill>
                <a:schemeClr val="tx1"/>
              </a:solidFill>
              <a:latin typeface="Baguet Script" panose="000005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Radioactive</a:t>
            </a:r>
            <a:r>
              <a:rPr lang="it-IT" sz="2400" dirty="0">
                <a:solidFill>
                  <a:schemeClr val="tx1"/>
                </a:solidFill>
                <a:latin typeface="Baguet Script" panose="00000500000000000000" pitchFamily="2" charset="0"/>
                <a:ea typeface="Rockwell"/>
                <a:cs typeface="Rockwell"/>
                <a:sym typeface="Rockwell"/>
              </a:rPr>
              <a:t> ~ 5000</a:t>
            </a:r>
            <a:endParaRPr sz="1050" dirty="0">
              <a:solidFill>
                <a:schemeClr val="tx1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7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760A2EA-0C82-B53D-90A6-484437237F16}"/>
              </a:ext>
            </a:extLst>
          </p:cNvPr>
          <p:cNvSpPr/>
          <p:nvPr/>
        </p:nvSpPr>
        <p:spPr>
          <a:xfrm>
            <a:off x="0" y="0"/>
            <a:ext cx="12192000" cy="943045"/>
          </a:xfrm>
          <a:prstGeom prst="rect">
            <a:avLst/>
          </a:prstGeom>
          <a:solidFill>
            <a:srgbClr val="FAE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Google Shape;125;p3">
            <a:extLst>
              <a:ext uri="{FF2B5EF4-FFF2-40B4-BE49-F238E27FC236}">
                <a16:creationId xmlns:a16="http://schemas.microsoft.com/office/drawing/2014/main" id="{AFF6D618-0A63-F4F9-8677-C3F25DD80F47}"/>
              </a:ext>
            </a:extLst>
          </p:cNvPr>
          <p:cNvSpPr txBox="1"/>
          <p:nvPr/>
        </p:nvSpPr>
        <p:spPr>
          <a:xfrm>
            <a:off x="0" y="-44907"/>
            <a:ext cx="12191999" cy="978932"/>
          </a:xfrm>
          <a:prstGeom prst="rect">
            <a:avLst/>
          </a:prstGeom>
          <a:solidFill>
            <a:srgbClr val="172B4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="0" i="0" u="none" strike="noStrike" cap="none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Radionuclides</a:t>
            </a:r>
            <a:endParaRPr sz="4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549;p12">
            <a:extLst>
              <a:ext uri="{FF2B5EF4-FFF2-40B4-BE49-F238E27FC236}">
                <a16:creationId xmlns:a16="http://schemas.microsoft.com/office/drawing/2014/main" id="{102855A7-C5DE-6D5B-AB2F-1773479E8A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49"/>
          <a:stretch/>
        </p:blipFill>
        <p:spPr>
          <a:xfrm>
            <a:off x="384483" y="1872434"/>
            <a:ext cx="6360151" cy="4631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228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1467</Words>
  <Application>Microsoft Office PowerPoint</Application>
  <PresentationFormat>Widescreen</PresentationFormat>
  <Paragraphs>360</Paragraphs>
  <Slides>46</Slides>
  <Notes>40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60" baseType="lpstr">
      <vt:lpstr>arial</vt:lpstr>
      <vt:lpstr>arial</vt:lpstr>
      <vt:lpstr>Baguet Script</vt:lpstr>
      <vt:lpstr>Calibri</vt:lpstr>
      <vt:lpstr>Calibri Light</vt:lpstr>
      <vt:lpstr>Cambria Math</vt:lpstr>
      <vt:lpstr>Dreaming Outloud Script Pro</vt:lpstr>
      <vt:lpstr>Noto Sans Symbols</vt:lpstr>
      <vt:lpstr>Rockwell</vt:lpstr>
      <vt:lpstr>Sorts Mill Goudy</vt:lpstr>
      <vt:lpstr>Times New Roman</vt:lpstr>
      <vt:lpstr>Verdana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ISOLPHARM: the Method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52Cr target manufacturing technology by SPS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LARAMED project at INFN-LNL:  Direct production of medical radionuclides with the SPES cyclotron</dc:title>
  <dc:creator>CHARISOPOULOS, Sotirios</dc:creator>
  <cp:lastModifiedBy>user</cp:lastModifiedBy>
  <cp:revision>50</cp:revision>
  <dcterms:created xsi:type="dcterms:W3CDTF">2022-03-17T15:20:17Z</dcterms:created>
  <dcterms:modified xsi:type="dcterms:W3CDTF">2023-11-28T14:41:25Z</dcterms:modified>
</cp:coreProperties>
</file>