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5" r:id="rId4"/>
    <p:sldId id="264" r:id="rId5"/>
    <p:sldId id="267" r:id="rId6"/>
    <p:sldId id="257" r:id="rId7"/>
    <p:sldId id="258" r:id="rId8"/>
    <p:sldId id="259" r:id="rId9"/>
    <p:sldId id="260" r:id="rId10"/>
    <p:sldId id="261" r:id="rId11"/>
    <p:sldId id="266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A9EF-843A-BA4F-AA3B-83532E1B8613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4150-8A7C-4946-8D80-B72C1F7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3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D9EA-D94C-C143-AA76-D09EF874B8D1}" type="datetimeFigureOut">
              <a:rPr lang="en-US" smtClean="0"/>
              <a:t>08/03/17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9FD3-EDF3-0E48-9A1C-95D82CC4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bi-weekly EEE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08/03/17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838"/>
            <a:ext cx="7543800" cy="4136138"/>
          </a:xfrm>
        </p:spPr>
        <p:txBody>
          <a:bodyPr/>
          <a:lstStyle/>
          <a:p>
            <a:r>
              <a:rPr lang="en-US" dirty="0" smtClean="0"/>
              <a:t>Preparation of the EEE telescope for </a:t>
            </a:r>
            <a:r>
              <a:rPr lang="en-US" dirty="0" err="1" smtClean="0"/>
              <a:t>Forbush</a:t>
            </a:r>
            <a:r>
              <a:rPr lang="en-US" dirty="0" smtClean="0"/>
              <a:t> decrease observation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Marco S. and Ivan 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(1)</a:t>
            </a:r>
            <a:endParaRPr lang="en-US" dirty="0"/>
          </a:p>
        </p:txBody>
      </p:sp>
      <p:pic>
        <p:nvPicPr>
          <p:cNvPr id="5" name="Content Placeholder 4" descr="Schermata 2017-03-08 alle 13.00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201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265989" y="983905"/>
            <a:ext cx="232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Very stable (&lt;5V)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2343647" y="1445570"/>
            <a:ext cx="2084905" cy="18955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4428552" y="1445570"/>
            <a:ext cx="1120597" cy="253052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4196" y="98390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table (&lt;20V)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6034197" y="1445570"/>
            <a:ext cx="929100" cy="342249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2570451" y="1445570"/>
            <a:ext cx="4392846" cy="283288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 flipH="1">
            <a:off x="3190383" y="1445570"/>
            <a:ext cx="3772914" cy="165366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60758" y="6433990"/>
            <a:ext cx="417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Unstable (up to 400 V variation)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3947477" y="4278455"/>
            <a:ext cx="1480710" cy="2155535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31623" y="501728"/>
            <a:ext cx="22550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2017, March 8th</a:t>
            </a:r>
            <a:endParaRPr lang="en-US" sz="24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2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(2)</a:t>
            </a:r>
            <a:endParaRPr lang="en-US" dirty="0"/>
          </a:p>
        </p:txBody>
      </p:sp>
      <p:pic>
        <p:nvPicPr>
          <p:cNvPr id="4" name="Content Placeholder 3" descr="Schermata 2017-03-08 alle 15.14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r="234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231623" y="607554"/>
            <a:ext cx="25643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2017, January 16th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</a:t>
            </a:r>
            <a:endParaRPr lang="en-US" dirty="0"/>
          </a:p>
        </p:txBody>
      </p:sp>
      <p:pic>
        <p:nvPicPr>
          <p:cNvPr id="4" name="Content Placeholder 3" descr="Schermata 2017-03-08 alle 13.24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r="2535"/>
          <a:stretch>
            <a:fillRect/>
          </a:stretch>
        </p:blipFill>
        <p:spPr/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92928"/>
          </a:xfrm>
        </p:spPr>
        <p:txBody>
          <a:bodyPr/>
          <a:lstStyle/>
          <a:p>
            <a:r>
              <a:rPr lang="en-US" dirty="0" smtClean="0"/>
              <a:t>CR rate measurements</a:t>
            </a:r>
            <a:endParaRPr lang="en-US" dirty="0"/>
          </a:p>
        </p:txBody>
      </p:sp>
      <p:pic>
        <p:nvPicPr>
          <p:cNvPr id="7" name="Content Placeholder 6" descr="Schermata 2017-03-08 alle 13.54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966"/>
          <a:stretch/>
        </p:blipFill>
        <p:spPr>
          <a:xfrm>
            <a:off x="457200" y="1239700"/>
            <a:ext cx="7620000" cy="3870263"/>
          </a:xfrm>
        </p:spPr>
      </p:pic>
      <p:sp>
        <p:nvSpPr>
          <p:cNvPr id="8" name="TextBox 7"/>
          <p:cNvSpPr txBox="1"/>
          <p:nvPr/>
        </p:nvSpPr>
        <p:spPr>
          <a:xfrm>
            <a:off x="650182" y="5179057"/>
            <a:ext cx="4455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Rate stability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HV stability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 and P corrections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Correction for barometric effect 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" y="2373560"/>
            <a:ext cx="7620000" cy="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2660" y="2148005"/>
            <a:ext cx="0" cy="2584003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03247" y="2148005"/>
            <a:ext cx="0" cy="2584003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22660" y="4308691"/>
            <a:ext cx="5580587" cy="15118"/>
          </a:xfrm>
          <a:prstGeom prst="straightConnector1">
            <a:avLst/>
          </a:prstGeom>
          <a:ln w="6350" cmpd="sng">
            <a:solidFill>
              <a:srgbClr val="2F2B2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5589" y="4081918"/>
            <a:ext cx="780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 days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87977" y="1778673"/>
            <a:ext cx="22175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2015, December 31th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54298" y="577144"/>
            <a:ext cx="8165980" cy="5977406"/>
            <a:chOff x="-191545" y="25810"/>
            <a:chExt cx="9324643" cy="6825531"/>
          </a:xfrm>
        </p:grpSpPr>
        <p:pic>
          <p:nvPicPr>
            <p:cNvPr id="4" name="Picture 3" descr="trk_rate_dec_24_jan_14_201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271344"/>
              <a:ext cx="9133097" cy="557999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30417" y="1646896"/>
              <a:ext cx="1479228" cy="865319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91545" y="463799"/>
              <a:ext cx="3531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Barometric factor = -0.093 Hz/mbar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2"/>
              <a:endCxn id="6" idx="0"/>
            </p:cNvCxnSpPr>
            <p:nvPr/>
          </p:nvCxnSpPr>
          <p:spPr>
            <a:xfrm>
              <a:off x="1574322" y="833131"/>
              <a:ext cx="895709" cy="81376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584893" y="2664615"/>
              <a:ext cx="808150" cy="1794348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4282" y="83313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Barometric factor = -0.181 Hz/mbar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2"/>
              <a:endCxn id="10" idx="0"/>
            </p:cNvCxnSpPr>
            <p:nvPr/>
          </p:nvCxnSpPr>
          <p:spPr>
            <a:xfrm flipH="1">
              <a:off x="5988968" y="1202463"/>
              <a:ext cx="711182" cy="146215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47975" y="25810"/>
              <a:ext cx="2108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Forbush</a:t>
              </a:r>
              <a:r>
                <a:rPr lang="en-US" dirty="0" smtClean="0"/>
                <a:t> decrease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 flipH="1">
              <a:off x="3447994" y="395142"/>
              <a:ext cx="554313" cy="201349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92928"/>
          </a:xfrm>
        </p:spPr>
        <p:txBody>
          <a:bodyPr/>
          <a:lstStyle/>
          <a:p>
            <a:r>
              <a:rPr lang="en-US" dirty="0" smtClean="0"/>
              <a:t>CR rate measurements</a:t>
            </a:r>
            <a:endParaRPr lang="en-US" dirty="0"/>
          </a:p>
        </p:txBody>
      </p:sp>
      <p:pic>
        <p:nvPicPr>
          <p:cNvPr id="4" name="Content Placeholder 3" descr="Schermata 2017-03-08 alle 13.47.2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r="5"/>
          <a:stretch/>
        </p:blipFill>
        <p:spPr>
          <a:xfrm>
            <a:off x="1179384" y="1252482"/>
            <a:ext cx="5670112" cy="4800600"/>
          </a:xfr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999604" y="3372537"/>
            <a:ext cx="680014" cy="39779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3388" y="95240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for  BF measurement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  <a:endCxn id="6" idx="0"/>
          </p:cNvCxnSpPr>
          <p:nvPr/>
        </p:nvCxnSpPr>
        <p:spPr>
          <a:xfrm flipH="1">
            <a:off x="4339611" y="1321737"/>
            <a:ext cx="2725689" cy="2050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6042041" y="3409888"/>
            <a:ext cx="803096" cy="46979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15398" y="3562289"/>
            <a:ext cx="495389" cy="28979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2"/>
            <a:endCxn id="10" idx="7"/>
          </p:cNvCxnSpPr>
          <p:nvPr/>
        </p:nvCxnSpPr>
        <p:spPr>
          <a:xfrm flipH="1">
            <a:off x="2338239" y="1321737"/>
            <a:ext cx="4727061" cy="22829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 flipH="1">
            <a:off x="6443589" y="1321737"/>
            <a:ext cx="621711" cy="208815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HV-multeplicity correlation</a:t>
            </a:r>
            <a:endParaRPr lang="en-AU"/>
          </a:p>
        </p:txBody>
      </p:sp>
      <p:pic>
        <p:nvPicPr>
          <p:cNvPr id="8" name="Picture 7" descr="HV_mult_123_insieme_cor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31" y="2158989"/>
            <a:ext cx="5989380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2163" y="241908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Saturazione</a:t>
            </a:r>
            <a:r>
              <a:rPr lang="en-US" dirty="0" smtClean="0"/>
              <a:t> ADC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59760" y="2639219"/>
            <a:ext cx="2162403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68"/>
            <a:ext cx="7620000" cy="708043"/>
          </a:xfrm>
        </p:spPr>
        <p:txBody>
          <a:bodyPr/>
          <a:lstStyle/>
          <a:p>
            <a:r>
              <a:rPr lang="en-US" sz="3600" dirty="0" smtClean="0"/>
              <a:t>Monitor of the Telescope parameters</a:t>
            </a:r>
            <a:endParaRPr lang="en-US" sz="3600" dirty="0"/>
          </a:p>
        </p:txBody>
      </p:sp>
      <p:pic>
        <p:nvPicPr>
          <p:cNvPr id="4" name="Content Placeholder 3" descr="Schermata 2017-03-08 alle 13.00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2012"/>
          <a:stretch>
            <a:fillRect/>
          </a:stretch>
        </p:blipFill>
        <p:spPr>
          <a:xfrm>
            <a:off x="3104449" y="1235702"/>
            <a:ext cx="4742826" cy="2987978"/>
          </a:xfrm>
        </p:spPr>
      </p:pic>
      <p:pic>
        <p:nvPicPr>
          <p:cNvPr id="5" name="Picture 4" descr="Schermata 2017-03-08 alle 13.0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6" y="756903"/>
            <a:ext cx="7559989" cy="423360"/>
          </a:xfrm>
          <a:prstGeom prst="rect">
            <a:avLst/>
          </a:prstGeom>
        </p:spPr>
      </p:pic>
      <p:pic>
        <p:nvPicPr>
          <p:cNvPr id="6" name="Picture 5" descr="Schermata 2017-03-08 alle 13.01.4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t="-4786" r="27935" b="4786"/>
          <a:stretch/>
        </p:blipFill>
        <p:spPr>
          <a:xfrm>
            <a:off x="3075202" y="4132970"/>
            <a:ext cx="4787985" cy="2625877"/>
          </a:xfrm>
          <a:prstGeom prst="rect">
            <a:avLst/>
          </a:prstGeom>
        </p:spPr>
      </p:pic>
      <p:pic>
        <p:nvPicPr>
          <p:cNvPr id="7" name="Picture 6" descr="Schermata 2017-03-08 alle 13.01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" y="1235702"/>
            <a:ext cx="2772798" cy="457199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components</a:t>
            </a:r>
            <a:endParaRPr lang="en-US" dirty="0"/>
          </a:p>
        </p:txBody>
      </p:sp>
      <p:pic>
        <p:nvPicPr>
          <p:cNvPr id="4" name="Content Placeholder 3" descr="Schermata 2017-03-08 alle 13.23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r="22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 rot="16200000">
            <a:off x="3914661" y="3840027"/>
            <a:ext cx="113003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Flux (cc/min)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07819" y="3840027"/>
            <a:ext cx="113003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Flux (cc/min)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temperatures</a:t>
            </a:r>
            <a:endParaRPr lang="en-US" dirty="0"/>
          </a:p>
        </p:txBody>
      </p:sp>
      <p:pic>
        <p:nvPicPr>
          <p:cNvPr id="5" name="Content Placeholder 4" descr="Schermata 2017-03-08 alle 13.24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19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473705" y="276663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Resolution 0.01 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conditions</a:t>
            </a:r>
            <a:endParaRPr lang="en-US" dirty="0"/>
          </a:p>
        </p:txBody>
      </p:sp>
      <p:pic>
        <p:nvPicPr>
          <p:cNvPr id="5" name="Content Placeholder 4" descr="Schermata 2017-03-08 alle 13.24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222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 rot="19584137">
            <a:off x="741818" y="4051681"/>
            <a:ext cx="220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Sensor to be installed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584137">
            <a:off x="5989757" y="4051680"/>
            <a:ext cx="220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Sensor to be installed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545740">
            <a:off x="3462549" y="3295770"/>
            <a:ext cx="214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Resolution 0.01mbar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08/03/17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bi-weekly EEE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1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162</TotalTime>
  <Words>272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Preparation of the EEE telescope for Forbush decrease observation</vt:lpstr>
      <vt:lpstr>CR rate measurements</vt:lpstr>
      <vt:lpstr>PowerPoint Presentation</vt:lpstr>
      <vt:lpstr>CR rate measurements</vt:lpstr>
      <vt:lpstr>HV-multeplicity correlation</vt:lpstr>
      <vt:lpstr>Monitor of the Telescope parameters</vt:lpstr>
      <vt:lpstr>Gas components</vt:lpstr>
      <vt:lpstr>Chamber temperatures</vt:lpstr>
      <vt:lpstr>Environmental conditions</vt:lpstr>
      <vt:lpstr>HV (1)</vt:lpstr>
      <vt:lpstr>HV (2)</vt:lpstr>
      <vt:lpstr>Currents</vt:lpstr>
    </vt:vector>
  </TitlesOfParts>
  <Company>unical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the EEE telescope for Forbush decrease observation</dc:title>
  <dc:creator>schioppa marco</dc:creator>
  <cp:lastModifiedBy>schioppa marco</cp:lastModifiedBy>
  <cp:revision>13</cp:revision>
  <dcterms:created xsi:type="dcterms:W3CDTF">2017-03-08T11:55:19Z</dcterms:created>
  <dcterms:modified xsi:type="dcterms:W3CDTF">2017-03-08T14:37:59Z</dcterms:modified>
</cp:coreProperties>
</file>