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16" r:id="rId2"/>
    <p:sldId id="315" r:id="rId3"/>
    <p:sldId id="317" r:id="rId4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9999"/>
    <a:srgbClr val="00FF99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794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795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26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27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332656"/>
            <a:ext cx="88569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Meeting </a:t>
            </a:r>
            <a:r>
              <a:rPr lang="it-IT" sz="4400" dirty="0" err="1" smtClean="0">
                <a:solidFill>
                  <a:srgbClr val="C00000"/>
                </a:solidFill>
              </a:rPr>
              <a:t>with</a:t>
            </a:r>
            <a:r>
              <a:rPr lang="it-IT" sz="4400" dirty="0" smtClean="0">
                <a:solidFill>
                  <a:srgbClr val="C00000"/>
                </a:solidFill>
              </a:rPr>
              <a:t> EGO-VIRGO </a:t>
            </a:r>
            <a:r>
              <a:rPr lang="it-IT" sz="4400" dirty="0" err="1" smtClean="0">
                <a:solidFill>
                  <a:srgbClr val="C00000"/>
                </a:solidFill>
              </a:rPr>
              <a:t>representatives</a:t>
            </a:r>
            <a:r>
              <a:rPr lang="it-IT" sz="4400" dirty="0" smtClean="0">
                <a:solidFill>
                  <a:srgbClr val="C00000"/>
                </a:solidFill>
              </a:rPr>
              <a:t> (</a:t>
            </a:r>
            <a:r>
              <a:rPr lang="it-IT" sz="4400" dirty="0" err="1" smtClean="0">
                <a:solidFill>
                  <a:srgbClr val="C00000"/>
                </a:solidFill>
              </a:rPr>
              <a:t>February</a:t>
            </a:r>
            <a:r>
              <a:rPr lang="it-IT" sz="4400" dirty="0" smtClean="0">
                <a:solidFill>
                  <a:srgbClr val="C00000"/>
                </a:solidFill>
              </a:rPr>
              <a:t> 10)</a:t>
            </a:r>
          </a:p>
          <a:p>
            <a:endParaRPr lang="it-IT" sz="36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Interested in having one (or more) EEE telescopes hosted at their lab in </a:t>
            </a:r>
            <a:r>
              <a:rPr lang="en-US" sz="2800" dirty="0" err="1" smtClean="0">
                <a:solidFill>
                  <a:schemeClr val="bg1"/>
                </a:solidFill>
              </a:rPr>
              <a:t>Cascina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As a veto for cosmic ray showers in coincidence with possible signals coming from gravitational waves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There is a similar device at LIGO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There is some literature on that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Possibility to sign up an agreement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332656"/>
            <a:ext cx="92890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Meeting IPPOG at Centro Fermi </a:t>
            </a:r>
            <a:r>
              <a:rPr lang="it-IT" sz="3200" dirty="0" smtClean="0">
                <a:solidFill>
                  <a:srgbClr val="C00000"/>
                </a:solidFill>
              </a:rPr>
              <a:t>(</a:t>
            </a:r>
            <a:r>
              <a:rPr lang="it-IT" sz="3200" dirty="0" err="1" smtClean="0">
                <a:solidFill>
                  <a:srgbClr val="C00000"/>
                </a:solidFill>
              </a:rPr>
              <a:t>February</a:t>
            </a:r>
            <a:r>
              <a:rPr lang="it-IT" sz="3200" dirty="0" smtClean="0">
                <a:solidFill>
                  <a:srgbClr val="C00000"/>
                </a:solidFill>
              </a:rPr>
              <a:t> 14-15)</a:t>
            </a:r>
            <a:endParaRPr lang="it-IT" sz="36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IPPOG : International Particle Physics Outreach Group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Actually this was a meeting of cosmic ray experiments hosted in high-schools (subset of IPPOG)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Indico</a:t>
            </a:r>
            <a:r>
              <a:rPr lang="en-US" sz="2800" dirty="0" smtClean="0">
                <a:solidFill>
                  <a:schemeClr val="bg1"/>
                </a:solidFill>
              </a:rPr>
              <a:t> page: https://indico.cern.ch/event/596002/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Two presentations by Francesco and Ivan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on the experiment itself and the outreach activities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Discussion about possible synergies: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on the outreach side, creation of a DB hosting data from various experiment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on the scientific side, data analysis to look for long distance correlation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332656"/>
            <a:ext cx="885698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Meeting </a:t>
            </a:r>
            <a:r>
              <a:rPr lang="it-IT" sz="4400" dirty="0" err="1" smtClean="0">
                <a:solidFill>
                  <a:srgbClr val="C00000"/>
                </a:solidFill>
              </a:rPr>
              <a:t>with</a:t>
            </a:r>
            <a:r>
              <a:rPr lang="it-IT" sz="4400" dirty="0" smtClean="0">
                <a:solidFill>
                  <a:srgbClr val="C00000"/>
                </a:solidFill>
              </a:rPr>
              <a:t> </a:t>
            </a:r>
            <a:r>
              <a:rPr lang="it-IT" sz="4400" dirty="0" err="1" smtClean="0">
                <a:solidFill>
                  <a:srgbClr val="C00000"/>
                </a:solidFill>
              </a:rPr>
              <a:t>schools</a:t>
            </a:r>
            <a:r>
              <a:rPr lang="it-IT" sz="4400" dirty="0" smtClean="0">
                <a:solidFill>
                  <a:srgbClr val="C00000"/>
                </a:solidFill>
              </a:rPr>
              <a:t> at Erice</a:t>
            </a:r>
          </a:p>
          <a:p>
            <a:endParaRPr lang="it-IT" sz="36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First dates: May, 29 (afternoon) - 30 - 31 (morning)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Schools are too many to be invited all in these dates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1 teacher + 2 students * 100 schools ≈ 300 people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Solution: a second meeting in November, split the schools in two groups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The </a:t>
            </a:r>
            <a:r>
              <a:rPr lang="en-US" sz="2800" dirty="0" err="1" smtClean="0">
                <a:solidFill>
                  <a:schemeClr val="bg1"/>
                </a:solidFill>
              </a:rPr>
              <a:t>responsibles</a:t>
            </a:r>
            <a:r>
              <a:rPr lang="en-US" sz="2800" dirty="0" smtClean="0">
                <a:solidFill>
                  <a:schemeClr val="bg1"/>
                </a:solidFill>
              </a:rPr>
              <a:t> are asked to split the schools of their competence in two (roughly) equal groups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Deadline: 10 March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227</Words>
  <Application>Microsoft Office PowerPoint</Application>
  <PresentationFormat>Presentazione su schermo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eb2sm</vt:lpstr>
      <vt:lpstr>Image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168</cp:revision>
  <dcterms:created xsi:type="dcterms:W3CDTF">2013-12-04T15:03:56Z</dcterms:created>
  <dcterms:modified xsi:type="dcterms:W3CDTF">2017-02-18T11:19:01Z</dcterms:modified>
</cp:coreProperties>
</file>