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5" r:id="rId2"/>
    <p:sldId id="323" r:id="rId3"/>
    <p:sldId id="318" r:id="rId4"/>
    <p:sldId id="316" r:id="rId5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9999"/>
    <a:srgbClr val="00FF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09/02/2017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794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795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26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27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90364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Misura dell’angolo rispetto al Nord</a:t>
            </a:r>
            <a:endParaRPr lang="it-IT" sz="36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rgbClr val="FF0000"/>
                </a:solidFill>
              </a:rPr>
              <a:t>Deadline: 28 </a:t>
            </a:r>
            <a:r>
              <a:rPr lang="en-US" sz="3200" u="sng" dirty="0" err="1" smtClean="0">
                <a:solidFill>
                  <a:srgbClr val="FF0000"/>
                </a:solidFill>
              </a:rPr>
              <a:t>febbraio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Nominati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docenti</a:t>
            </a:r>
            <a:r>
              <a:rPr lang="en-US" sz="2800" dirty="0" smtClean="0">
                <a:solidFill>
                  <a:schemeClr val="bg1"/>
                </a:solidFill>
              </a:rPr>
              <a:t> “</a:t>
            </a:r>
            <a:r>
              <a:rPr lang="en-US" sz="2800" dirty="0" err="1" smtClean="0">
                <a:solidFill>
                  <a:schemeClr val="bg1"/>
                </a:solidFill>
              </a:rPr>
              <a:t>coordinatori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zona</a:t>
            </a:r>
            <a:r>
              <a:rPr lang="en-US" sz="2800" dirty="0" smtClean="0">
                <a:solidFill>
                  <a:schemeClr val="bg1"/>
                </a:solidFill>
              </a:rPr>
              <a:t>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Sollecitano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raccolgono</a:t>
            </a:r>
            <a:r>
              <a:rPr lang="en-US" sz="2800" dirty="0" smtClean="0">
                <a:solidFill>
                  <a:schemeClr val="bg1"/>
                </a:solidFill>
              </a:rPr>
              <a:t> le </a:t>
            </a:r>
            <a:r>
              <a:rPr lang="en-US" sz="2800" dirty="0" err="1" smtClean="0">
                <a:solidFill>
                  <a:schemeClr val="bg1"/>
                </a:solidFill>
              </a:rPr>
              <a:t>misure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Relazionano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durante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il</a:t>
            </a:r>
            <a:r>
              <a:rPr lang="en-US" sz="2800" dirty="0" smtClean="0">
                <a:solidFill>
                  <a:schemeClr val="bg1"/>
                </a:solidFill>
              </a:rPr>
              <a:t> Run meeting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Trasmettono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materiale</a:t>
            </a:r>
            <a:r>
              <a:rPr lang="en-US" sz="2800" dirty="0" smtClean="0">
                <a:solidFill>
                  <a:schemeClr val="bg1"/>
                </a:solidFill>
              </a:rPr>
              <a:t> a: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rgbClr val="002060"/>
                </a:solidFill>
              </a:rPr>
              <a:t>Edoardo.Bossini@pi.infn.it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	Stefano.Grazzi@ge.infn.it</a:t>
            </a:r>
          </a:p>
          <a:p>
            <a:pPr lvl="1"/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Nota: al </a:t>
            </a:r>
            <a:r>
              <a:rPr lang="en-US" sz="2800" dirty="0" err="1" smtClean="0">
                <a:solidFill>
                  <a:schemeClr val="bg1"/>
                </a:solidFill>
              </a:rPr>
              <a:t>termine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della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misura</a:t>
            </a:r>
            <a:r>
              <a:rPr lang="en-US" sz="2800" dirty="0" smtClean="0">
                <a:solidFill>
                  <a:schemeClr val="bg1"/>
                </a:solidFill>
              </a:rPr>
              <a:t> è </a:t>
            </a:r>
            <a:r>
              <a:rPr lang="en-US" sz="2800" dirty="0" err="1" smtClean="0">
                <a:solidFill>
                  <a:schemeClr val="bg1"/>
                </a:solidFill>
              </a:rPr>
              <a:t>previsto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l’aggiornamento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dell’angolo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nel</a:t>
            </a:r>
            <a:r>
              <a:rPr lang="en-US" sz="2800" dirty="0" smtClean="0">
                <a:solidFill>
                  <a:schemeClr val="bg1"/>
                </a:solidFill>
              </a:rPr>
              <a:t> DAQ, </a:t>
            </a:r>
            <a:r>
              <a:rPr lang="en-US" sz="2800" dirty="0" err="1" smtClean="0">
                <a:solidFill>
                  <a:schemeClr val="bg1"/>
                </a:solidFill>
              </a:rPr>
              <a:t>dietro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approvazione</a:t>
            </a:r>
            <a:r>
              <a:rPr lang="en-US" sz="2800" dirty="0" smtClean="0">
                <a:solidFill>
                  <a:schemeClr val="bg1"/>
                </a:solidFill>
              </a:rPr>
              <a:t> del </a:t>
            </a:r>
            <a:r>
              <a:rPr lang="en-US" sz="2800" dirty="0" err="1" smtClean="0">
                <a:solidFill>
                  <a:schemeClr val="bg1"/>
                </a:solidFill>
              </a:rPr>
              <a:t>referente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locae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260648"/>
            <a:ext cx="9036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Sondaggio sulle scuole EEE</a:t>
            </a:r>
          </a:p>
          <a:p>
            <a:endParaRPr lang="it-IT" sz="36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u="sng" dirty="0" err="1" smtClean="0">
                <a:solidFill>
                  <a:srgbClr val="FF0000"/>
                </a:solidFill>
              </a:rPr>
              <a:t>Proposto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dalla</a:t>
            </a:r>
            <a:r>
              <a:rPr lang="en-US" sz="3200" u="sng" dirty="0" smtClean="0">
                <a:solidFill>
                  <a:srgbClr val="FF0000"/>
                </a:solidFill>
              </a:rPr>
              <a:t> prof.ssa </a:t>
            </a:r>
            <a:r>
              <a:rPr lang="en-US" sz="3200" u="sng" dirty="0" err="1" smtClean="0">
                <a:solidFill>
                  <a:srgbClr val="FF0000"/>
                </a:solidFill>
              </a:rPr>
              <a:t>Pi</a:t>
            </a:r>
            <a:r>
              <a:rPr lang="en-US" sz="3200" u="sng" dirty="0" err="1" smtClean="0">
                <a:solidFill>
                  <a:srgbClr val="FF0000"/>
                </a:solidFill>
              </a:rPr>
              <a:t>cchi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2800" i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Inviato</a:t>
            </a:r>
            <a:r>
              <a:rPr lang="en-US" sz="2800" dirty="0" smtClean="0">
                <a:solidFill>
                  <a:schemeClr val="bg1"/>
                </a:solidFill>
              </a:rPr>
              <a:t> due </a:t>
            </a:r>
            <a:r>
              <a:rPr lang="en-US" sz="2800" dirty="0" err="1" smtClean="0">
                <a:solidFill>
                  <a:schemeClr val="bg1"/>
                </a:solidFill>
              </a:rPr>
              <a:t>settimane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maggiori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dettagli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più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tardi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5842" name="AutoShape 2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4" name="AutoShape 4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6" name="AutoShape 6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8" name="AutoShape 8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50" name="AutoShape 10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90364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Costruzione nuove </a:t>
            </a:r>
          </a:p>
          <a:p>
            <a:r>
              <a:rPr lang="it-IT" sz="4400" dirty="0" smtClean="0">
                <a:solidFill>
                  <a:srgbClr val="C00000"/>
                </a:solidFill>
              </a:rPr>
              <a:t>stazioni</a:t>
            </a:r>
            <a:endParaRPr lang="it-IT" sz="36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20-27 February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Lampedusa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12-18 March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 INFN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Genova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2-8 April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 SIEN-02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23-29 April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Cariati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7-13 May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 TORI-05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21-27 May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 LODI-03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9-15 July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chemeClr val="bg1"/>
                </a:solidFill>
              </a:rPr>
              <a:t> CAGL-04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Assegnate</a:t>
            </a:r>
            <a:r>
              <a:rPr lang="en-US" sz="2800" dirty="0" smtClean="0">
                <a:solidFill>
                  <a:srgbClr val="FF0000"/>
                </a:solidFill>
              </a:rPr>
              <a:t> in </a:t>
            </a:r>
            <a:r>
              <a:rPr lang="en-US" sz="2800" dirty="0" err="1" smtClean="0">
                <a:solidFill>
                  <a:srgbClr val="FF0000"/>
                </a:solidFill>
              </a:rPr>
              <a:t>maniera</a:t>
            </a:r>
            <a:r>
              <a:rPr lang="en-US" sz="2800" dirty="0" smtClean="0">
                <a:solidFill>
                  <a:srgbClr val="FF0000"/>
                </a:solidFill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</a:rPr>
              <a:t>definitiva</a:t>
            </a:r>
            <a:r>
              <a:rPr lang="en-US" sz="2800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Secondo</a:t>
            </a:r>
            <a:r>
              <a:rPr lang="en-US" sz="2800" dirty="0" smtClean="0">
                <a:solidFill>
                  <a:schemeClr val="bg1"/>
                </a:solidFill>
              </a:rPr>
              <a:t> bunch </a:t>
            </a:r>
            <a:r>
              <a:rPr lang="en-US" sz="2800" dirty="0" err="1" smtClean="0">
                <a:solidFill>
                  <a:schemeClr val="bg1"/>
                </a:solidFill>
              </a:rPr>
              <a:t>previsto</a:t>
            </a:r>
            <a:r>
              <a:rPr lang="en-US" sz="2800" dirty="0" smtClean="0">
                <a:solidFill>
                  <a:schemeClr val="bg1"/>
                </a:solidFill>
              </a:rPr>
              <a:t> in </a:t>
            </a:r>
            <a:r>
              <a:rPr lang="en-US" sz="2800" dirty="0" err="1" smtClean="0">
                <a:solidFill>
                  <a:schemeClr val="bg1"/>
                </a:solidFill>
              </a:rPr>
              <a:t>autunno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</a:rPr>
              <a:t>discuteremo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delle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proposte</a:t>
            </a:r>
            <a:r>
              <a:rPr lang="en-US" sz="2800" dirty="0" smtClean="0">
                <a:solidFill>
                  <a:schemeClr val="bg1"/>
                </a:solidFill>
              </a:rPr>
              <a:t> ad </a:t>
            </a:r>
            <a:r>
              <a:rPr lang="en-US" sz="2800" dirty="0" err="1" smtClean="0">
                <a:solidFill>
                  <a:schemeClr val="bg1"/>
                </a:solidFill>
              </a:rPr>
              <a:t>aprile-maggio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46082" name="Picture 2" descr="Risultati immagini per lavoro di costruzi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6"/>
            <a:ext cx="3384376" cy="2884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04664"/>
            <a:ext cx="9036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Agenda di oggi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Sondaggio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scuole</a:t>
            </a:r>
            <a:r>
              <a:rPr lang="en-US" sz="2800" dirty="0" smtClean="0">
                <a:solidFill>
                  <a:schemeClr val="bg1"/>
                </a:solidFill>
              </a:rPr>
              <a:t> EEE (prof.ssa </a:t>
            </a:r>
            <a:r>
              <a:rPr lang="en-US" sz="2800" dirty="0" err="1" smtClean="0">
                <a:solidFill>
                  <a:schemeClr val="bg1"/>
                </a:solidFill>
              </a:rPr>
              <a:t>Necchi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Il </a:t>
            </a:r>
            <a:r>
              <a:rPr lang="en-US" sz="2800" dirty="0" err="1" smtClean="0">
                <a:solidFill>
                  <a:schemeClr val="bg1"/>
                </a:solidFill>
              </a:rPr>
              <a:t>sistema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</a:t>
            </a:r>
            <a:r>
              <a:rPr lang="en-US" sz="2800" dirty="0" smtClean="0">
                <a:solidFill>
                  <a:schemeClr val="bg1"/>
                </a:solidFill>
              </a:rPr>
              <a:t> gas </a:t>
            </a:r>
            <a:r>
              <a:rPr lang="en-US" sz="2800" dirty="0" err="1" smtClean="0">
                <a:solidFill>
                  <a:schemeClr val="bg1"/>
                </a:solidFill>
              </a:rPr>
              <a:t>dei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telescopi</a:t>
            </a:r>
            <a:r>
              <a:rPr lang="en-US" sz="2800" dirty="0" smtClean="0">
                <a:solidFill>
                  <a:schemeClr val="bg1"/>
                </a:solidFill>
              </a:rPr>
              <a:t> EEE (Ivan </a:t>
            </a:r>
            <a:r>
              <a:rPr lang="en-US" sz="2800" dirty="0" err="1" smtClean="0">
                <a:solidFill>
                  <a:schemeClr val="bg1"/>
                </a:solidFill>
              </a:rPr>
              <a:t>Gnesi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Masterclass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simulazione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sciame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Voghera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</a:rPr>
              <a:t>Discussione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commenti</a:t>
            </a:r>
            <a:r>
              <a:rPr lang="en-US" sz="2800" dirty="0" smtClean="0">
                <a:solidFill>
                  <a:schemeClr val="bg1"/>
                </a:solidFill>
              </a:rPr>
              <a:t> (TUTTI)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141</Words>
  <Application>Microsoft Office PowerPoint</Application>
  <PresentationFormat>Presentazione su schermo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eb2sm</vt:lpstr>
      <vt:lpstr>Image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167</cp:revision>
  <dcterms:created xsi:type="dcterms:W3CDTF">2013-12-04T15:03:56Z</dcterms:created>
  <dcterms:modified xsi:type="dcterms:W3CDTF">2017-02-09T07:59:06Z</dcterms:modified>
</cp:coreProperties>
</file>