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81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3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25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58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43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95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84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8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27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8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71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BDCB-C535-4112-A48A-CBDD552D99A6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21A3-1B17-49D6-BA22-F3C5FCC5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80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79EAF5-71E0-4D8E-A726-9D3472E11EAE}"/>
              </a:ext>
            </a:extLst>
          </p:cNvPr>
          <p:cNvSpPr txBox="1"/>
          <p:nvPr/>
        </p:nvSpPr>
        <p:spPr>
          <a:xfrm>
            <a:off x="213360" y="538540"/>
            <a:ext cx="8717280" cy="6063198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Notizie dal Collaboration Board EEE: Ipotesi ripartenza nelle scuole</a:t>
            </a:r>
          </a:p>
          <a:p>
            <a:endParaRPr lang="it-IT" sz="1600" dirty="0">
              <a:latin typeface="Comic Sans MS" panose="030F0702030302020204" pitchFamily="66" charset="0"/>
            </a:endParaRPr>
          </a:p>
          <a:p>
            <a:r>
              <a:rPr lang="it-IT" sz="1600" b="1" dirty="0">
                <a:latin typeface="Comic Sans MS" panose="030F0702030302020204" pitchFamily="66" charset="0"/>
              </a:rPr>
              <a:t>L’anno prossimo ripartirà la presa dati in alcune scuole con le nuove miscele eco-friendly: questa fase sarà parte integrante degli studi sulle nuove miscele, proseguendo quanto già presentato durante il meeting di Erice e alla riunione di oggi.</a:t>
            </a:r>
          </a:p>
          <a:p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omic Sans MS" panose="030F0702030302020204" pitchFamily="66" charset="0"/>
              </a:rPr>
              <a:t>L’idea attuale </a:t>
            </a:r>
            <a:r>
              <a:rPr lang="it-IT" sz="1600" dirty="0" err="1">
                <a:latin typeface="Comic Sans MS" panose="030F0702030302020204" pitchFamily="66" charset="0"/>
              </a:rPr>
              <a:t>e’</a:t>
            </a:r>
            <a:r>
              <a:rPr lang="it-IT" sz="1600" dirty="0">
                <a:latin typeface="Comic Sans MS" panose="030F0702030302020204" pitchFamily="66" charset="0"/>
              </a:rPr>
              <a:t> di avere 6 istituti pilota</a:t>
            </a:r>
          </a:p>
          <a:p>
            <a:pPr marL="915988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omic Sans MS" panose="030F0702030302020204" pitchFamily="66" charset="0"/>
              </a:rPr>
              <a:t>2 scuole con Eco-freon+CO2 (camere gap 300 micron)</a:t>
            </a:r>
          </a:p>
          <a:p>
            <a:pPr marL="915988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omic Sans MS" panose="030F0702030302020204" pitchFamily="66" charset="0"/>
              </a:rPr>
              <a:t>2 scuole con Eco-freon+CO2 (camere gap 250 micron)</a:t>
            </a:r>
          </a:p>
          <a:p>
            <a:pPr marL="915988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omic Sans MS" panose="030F0702030302020204" pitchFamily="66" charset="0"/>
              </a:rPr>
              <a:t>2 scuole con </a:t>
            </a:r>
            <a:r>
              <a:rPr lang="it-IT" sz="1600" dirty="0" err="1">
                <a:latin typeface="Comic Sans MS" panose="030F0702030302020204" pitchFamily="66" charset="0"/>
              </a:rPr>
              <a:t>Eco-freon+He</a:t>
            </a:r>
            <a:r>
              <a:rPr lang="it-IT" sz="1600" dirty="0">
                <a:latin typeface="Comic Sans MS" panose="030F0702030302020204" pitchFamily="66" charset="0"/>
              </a:rPr>
              <a:t> (camere gap 300 micron)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omic Sans MS" panose="030F0702030302020204" pitchFamily="66" charset="0"/>
              </a:rPr>
              <a:t>Il comitato formato da C. </a:t>
            </a:r>
            <a:r>
              <a:rPr lang="it-IT" sz="1600" dirty="0" err="1">
                <a:latin typeface="Comic Sans MS" panose="030F0702030302020204" pitchFamily="66" charset="0"/>
              </a:rPr>
              <a:t>Cicalo’</a:t>
            </a:r>
            <a:r>
              <a:rPr lang="it-IT" sz="1600" dirty="0">
                <a:latin typeface="Comic Sans MS" panose="030F0702030302020204" pitchFamily="66" charset="0"/>
              </a:rPr>
              <a:t> , M. Garbini (coordinatori presa dati) e D. </a:t>
            </a:r>
            <a:r>
              <a:rPr lang="it-IT" sz="1600" dirty="0" err="1">
                <a:latin typeface="Comic Sans MS" panose="030F0702030302020204" pitchFamily="66" charset="0"/>
              </a:rPr>
              <a:t>Degruttola</a:t>
            </a:r>
            <a:r>
              <a:rPr lang="it-IT" sz="1600" dirty="0">
                <a:latin typeface="Comic Sans MS" panose="030F0702030302020204" pitchFamily="66" charset="0"/>
              </a:rPr>
              <a:t> (Coordinatore tecnico) contatterà i ricercatori referenti per raccogliere informazioni sui i vari telescopi riguardo la situazione hardware, tipo di circuito gas disponibile, calibrazioni </a:t>
            </a:r>
            <a:r>
              <a:rPr lang="it-IT" sz="1600" dirty="0" err="1">
                <a:latin typeface="Comic Sans MS" panose="030F0702030302020204" pitchFamily="66" charset="0"/>
              </a:rPr>
              <a:t>gia’</a:t>
            </a:r>
            <a:r>
              <a:rPr lang="it-IT" sz="1600" dirty="0">
                <a:latin typeface="Comic Sans MS" panose="030F0702030302020204" pitchFamily="66" charset="0"/>
              </a:rPr>
              <a:t> effettuate ( tenuta camere , stato </a:t>
            </a:r>
            <a:r>
              <a:rPr lang="it-IT" sz="1600" dirty="0" err="1">
                <a:latin typeface="Comic Sans MS" panose="030F0702030302020204" pitchFamily="66" charset="0"/>
              </a:rPr>
              <a:t>readout</a:t>
            </a:r>
            <a:r>
              <a:rPr lang="it-IT" sz="1600" dirty="0">
                <a:latin typeface="Comic Sans MS" panose="030F0702030302020204" pitchFamily="66" charset="0"/>
              </a:rPr>
              <a:t>…), facilità di accesso…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omic Sans MS" panose="030F0702030302020204" pitchFamily="66" charset="0"/>
              </a:rPr>
              <a:t>Entro fine 2021 il comitato stilerà una lista di possibili istituti che verranno contattati all’inizio di Gennaio per verificarne la disponibilità.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omic Sans MS" panose="030F0702030302020204" pitchFamily="66" charset="0"/>
              </a:rPr>
              <a:t>Inizio presa dati Febbraio/Marzo 2022 con possibile coinvolgimento di altre scuole nel monitoraggio/analisi dei dati di test raccolti.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omic Sans MS" panose="030F0702030302020204" pitchFamily="66" charset="0"/>
              </a:rPr>
              <a:t>GOAL: raccogliere abbastanza informazioni per finalizzare entro l’estate come opereremo nel 2022-2023 con quante più scuole possibile.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6B8476-9BA6-463F-BAEE-67BA58061468}"/>
              </a:ext>
            </a:extLst>
          </p:cNvPr>
          <p:cNvSpPr txBox="1"/>
          <p:nvPr/>
        </p:nvSpPr>
        <p:spPr>
          <a:xfrm>
            <a:off x="6990081" y="59650"/>
            <a:ext cx="147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15/12/2021</a:t>
            </a:r>
          </a:p>
        </p:txBody>
      </p:sp>
    </p:spTree>
    <p:extLst>
      <p:ext uri="{BB962C8B-B14F-4D97-AF65-F5344CB8AC3E}">
        <p14:creationId xmlns:p14="http://schemas.microsoft.com/office/powerpoint/2010/main" val="2417924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</TotalTime>
  <Words>223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rosario nania</dc:creator>
  <cp:lastModifiedBy>rosario nania</cp:lastModifiedBy>
  <cp:revision>4</cp:revision>
  <dcterms:created xsi:type="dcterms:W3CDTF">2021-12-14T17:30:12Z</dcterms:created>
  <dcterms:modified xsi:type="dcterms:W3CDTF">2021-12-15T09:42:41Z</dcterms:modified>
</cp:coreProperties>
</file>