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88" r:id="rId3"/>
    <p:sldId id="287" r:id="rId4"/>
    <p:sldId id="285" r:id="rId5"/>
    <p:sldId id="276" r:id="rId6"/>
    <p:sldId id="263" r:id="rId7"/>
    <p:sldId id="279" r:id="rId8"/>
    <p:sldId id="278" r:id="rId9"/>
    <p:sldId id="280" r:id="rId10"/>
    <p:sldId id="265" r:id="rId11"/>
    <p:sldId id="290" r:id="rId12"/>
    <p:sldId id="289" r:id="rId13"/>
    <p:sldId id="281" r:id="rId14"/>
    <p:sldId id="28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6"/>
    <p:restoredTop sz="95018" autoAdjust="0"/>
  </p:normalViewPr>
  <p:slideViewPr>
    <p:cSldViewPr snapToGrid="0" snapToObjects="1">
      <p:cViewPr>
        <p:scale>
          <a:sx n="121" d="100"/>
          <a:sy n="121" d="100"/>
        </p:scale>
        <p:origin x="-120" y="13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ne7\Dropbox\TXT\22_12_16\grafici_22_12_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ane7\Dropbox\Giuseppe_Giurlanda\tesi%20gg\risultati%20e%20discussione%20(6)\taratur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ne7\Dropbox\TXT\22_12_16\grafici_22_12_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ne7\Dropbox\Giuseppe_Giurlanda\tesi%20gg\risultati%20e%20discussione%20(6)\risultati%2012_01_17_fina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ne7\Dropbox\Giuseppe_Giurlanda\tesi%20gg\risultati%20e%20discussione%20(6)\taratur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ane7\Dropbox\Giuseppe_Giurlanda\tesi%20gg\taratur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imocroci:Dropbox:TXT:22_12_16:grafici_22_12_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ane7\Dropbox\Giuseppe_Giurlanda\tesi%20gg\risultati%20e%20discussione%20(6)\risultati%2012_01_17_final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ane7\Dropbox\Giuseppe_Giurlanda\tesi%20gg\risultati%20e%20discussione%20(6)\risultati%2012_01_17_final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ane7\Dropbox\Giuseppe_Giurlanda\tesi%20gg\risultati%20e%20discussione%20(6)\risultati%2012_01_17_fina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073500407733"/>
          <c:y val="0.033715844455801"/>
          <c:w val="0.824504677865365"/>
          <c:h val="0.949900043403527"/>
        </c:manualLayout>
      </c:layout>
      <c:scatterChart>
        <c:scatterStyle val="smoothMarker"/>
        <c:varyColors val="0"/>
        <c:ser>
          <c:idx val="1"/>
          <c:order val="0"/>
          <c:tx>
            <c:strRef>
              <c:f>Foglio1!$W$1</c:f>
              <c:strCache>
                <c:ptCount val="1"/>
                <c:pt idx="0">
                  <c:v>3.75mM K+  78.2mM Na+</c:v>
                </c:pt>
              </c:strCache>
            </c:strRef>
          </c:tx>
          <c:spPr>
            <a:ln>
              <a:solidFill>
                <a:srgbClr val="FF0000"/>
              </a:solidFill>
            </a:ln>
          </c:spPr>
          <c:marker>
            <c:symbol val="none"/>
          </c:marker>
          <c:xVal>
            <c:numRef>
              <c:f>Foglio1!$U$2:$U$545</c:f>
              <c:numCache>
                <c:formatCode>General</c:formatCode>
                <c:ptCount val="544"/>
                <c:pt idx="0">
                  <c:v>315.0</c:v>
                </c:pt>
                <c:pt idx="1">
                  <c:v>314.8</c:v>
                </c:pt>
                <c:pt idx="2">
                  <c:v>314.6</c:v>
                </c:pt>
                <c:pt idx="3">
                  <c:v>314.3999999999999</c:v>
                </c:pt>
                <c:pt idx="4">
                  <c:v>314.2</c:v>
                </c:pt>
                <c:pt idx="5">
                  <c:v>314.0</c:v>
                </c:pt>
                <c:pt idx="6">
                  <c:v>313.8</c:v>
                </c:pt>
                <c:pt idx="7">
                  <c:v>313.6</c:v>
                </c:pt>
                <c:pt idx="8">
                  <c:v>313.3999999999999</c:v>
                </c:pt>
                <c:pt idx="9">
                  <c:v>313.2</c:v>
                </c:pt>
                <c:pt idx="10">
                  <c:v>313.0</c:v>
                </c:pt>
                <c:pt idx="11">
                  <c:v>312.8</c:v>
                </c:pt>
                <c:pt idx="12">
                  <c:v>312.6</c:v>
                </c:pt>
                <c:pt idx="13">
                  <c:v>312.3999999999999</c:v>
                </c:pt>
                <c:pt idx="14">
                  <c:v>312.2</c:v>
                </c:pt>
                <c:pt idx="15">
                  <c:v>312.0</c:v>
                </c:pt>
                <c:pt idx="16">
                  <c:v>311.8</c:v>
                </c:pt>
                <c:pt idx="17">
                  <c:v>311.6</c:v>
                </c:pt>
                <c:pt idx="18">
                  <c:v>311.3999999999999</c:v>
                </c:pt>
                <c:pt idx="19">
                  <c:v>311.2</c:v>
                </c:pt>
                <c:pt idx="20">
                  <c:v>311.0</c:v>
                </c:pt>
                <c:pt idx="21">
                  <c:v>310.8</c:v>
                </c:pt>
                <c:pt idx="22">
                  <c:v>310.6</c:v>
                </c:pt>
                <c:pt idx="23">
                  <c:v>310.3999999999999</c:v>
                </c:pt>
                <c:pt idx="24">
                  <c:v>310.2</c:v>
                </c:pt>
                <c:pt idx="25">
                  <c:v>310.0</c:v>
                </c:pt>
                <c:pt idx="26">
                  <c:v>309.8</c:v>
                </c:pt>
                <c:pt idx="27">
                  <c:v>309.6</c:v>
                </c:pt>
                <c:pt idx="28">
                  <c:v>309.3999999999999</c:v>
                </c:pt>
                <c:pt idx="29">
                  <c:v>309.2</c:v>
                </c:pt>
                <c:pt idx="30">
                  <c:v>309.0</c:v>
                </c:pt>
                <c:pt idx="31">
                  <c:v>308.8</c:v>
                </c:pt>
                <c:pt idx="32">
                  <c:v>308.6</c:v>
                </c:pt>
                <c:pt idx="33">
                  <c:v>308.3999999999999</c:v>
                </c:pt>
                <c:pt idx="34">
                  <c:v>308.2</c:v>
                </c:pt>
                <c:pt idx="35">
                  <c:v>308.0</c:v>
                </c:pt>
                <c:pt idx="36">
                  <c:v>307.8</c:v>
                </c:pt>
                <c:pt idx="37">
                  <c:v>307.6</c:v>
                </c:pt>
                <c:pt idx="38">
                  <c:v>307.3999999999999</c:v>
                </c:pt>
                <c:pt idx="39">
                  <c:v>307.2</c:v>
                </c:pt>
                <c:pt idx="40">
                  <c:v>307.0</c:v>
                </c:pt>
                <c:pt idx="41">
                  <c:v>306.8</c:v>
                </c:pt>
                <c:pt idx="42">
                  <c:v>306.6</c:v>
                </c:pt>
                <c:pt idx="43">
                  <c:v>306.3999999999999</c:v>
                </c:pt>
                <c:pt idx="44">
                  <c:v>306.2</c:v>
                </c:pt>
                <c:pt idx="45">
                  <c:v>306.0</c:v>
                </c:pt>
                <c:pt idx="46">
                  <c:v>305.8</c:v>
                </c:pt>
                <c:pt idx="47">
                  <c:v>305.6</c:v>
                </c:pt>
                <c:pt idx="48">
                  <c:v>305.3999999999999</c:v>
                </c:pt>
                <c:pt idx="49">
                  <c:v>305.2</c:v>
                </c:pt>
                <c:pt idx="50">
                  <c:v>305.0</c:v>
                </c:pt>
                <c:pt idx="51">
                  <c:v>304.8</c:v>
                </c:pt>
                <c:pt idx="52">
                  <c:v>304.6</c:v>
                </c:pt>
                <c:pt idx="53">
                  <c:v>304.3999999999999</c:v>
                </c:pt>
                <c:pt idx="54">
                  <c:v>304.2</c:v>
                </c:pt>
                <c:pt idx="55">
                  <c:v>304.0</c:v>
                </c:pt>
                <c:pt idx="56">
                  <c:v>303.8</c:v>
                </c:pt>
                <c:pt idx="57">
                  <c:v>303.6</c:v>
                </c:pt>
                <c:pt idx="58">
                  <c:v>303.3999999999999</c:v>
                </c:pt>
                <c:pt idx="59">
                  <c:v>303.2</c:v>
                </c:pt>
                <c:pt idx="60">
                  <c:v>303.0</c:v>
                </c:pt>
                <c:pt idx="61">
                  <c:v>302.8</c:v>
                </c:pt>
                <c:pt idx="62">
                  <c:v>302.6</c:v>
                </c:pt>
                <c:pt idx="63">
                  <c:v>302.3999999999999</c:v>
                </c:pt>
                <c:pt idx="64">
                  <c:v>302.2</c:v>
                </c:pt>
                <c:pt idx="65">
                  <c:v>302.0</c:v>
                </c:pt>
                <c:pt idx="66">
                  <c:v>301.8</c:v>
                </c:pt>
                <c:pt idx="67">
                  <c:v>301.6</c:v>
                </c:pt>
                <c:pt idx="68">
                  <c:v>301.3999999999999</c:v>
                </c:pt>
                <c:pt idx="69">
                  <c:v>301.2</c:v>
                </c:pt>
                <c:pt idx="70">
                  <c:v>301.0</c:v>
                </c:pt>
                <c:pt idx="71">
                  <c:v>300.8</c:v>
                </c:pt>
                <c:pt idx="72">
                  <c:v>300.6</c:v>
                </c:pt>
                <c:pt idx="73">
                  <c:v>300.3999999999999</c:v>
                </c:pt>
                <c:pt idx="74">
                  <c:v>300.2</c:v>
                </c:pt>
                <c:pt idx="75">
                  <c:v>300.0</c:v>
                </c:pt>
                <c:pt idx="76">
                  <c:v>299.8</c:v>
                </c:pt>
                <c:pt idx="77">
                  <c:v>299.6</c:v>
                </c:pt>
                <c:pt idx="78">
                  <c:v>299.3999999999999</c:v>
                </c:pt>
                <c:pt idx="79">
                  <c:v>299.2</c:v>
                </c:pt>
                <c:pt idx="80">
                  <c:v>299.0</c:v>
                </c:pt>
                <c:pt idx="81">
                  <c:v>298.8</c:v>
                </c:pt>
                <c:pt idx="82">
                  <c:v>298.6</c:v>
                </c:pt>
                <c:pt idx="83">
                  <c:v>298.3999999999999</c:v>
                </c:pt>
                <c:pt idx="84">
                  <c:v>298.2</c:v>
                </c:pt>
                <c:pt idx="85">
                  <c:v>298.0</c:v>
                </c:pt>
                <c:pt idx="86">
                  <c:v>297.8</c:v>
                </c:pt>
                <c:pt idx="87">
                  <c:v>297.6</c:v>
                </c:pt>
                <c:pt idx="88">
                  <c:v>297.3999999999999</c:v>
                </c:pt>
                <c:pt idx="89">
                  <c:v>297.2</c:v>
                </c:pt>
                <c:pt idx="90">
                  <c:v>297.0</c:v>
                </c:pt>
                <c:pt idx="91">
                  <c:v>296.8</c:v>
                </c:pt>
                <c:pt idx="92">
                  <c:v>296.6</c:v>
                </c:pt>
                <c:pt idx="93">
                  <c:v>296.3999999999999</c:v>
                </c:pt>
                <c:pt idx="94">
                  <c:v>296.2</c:v>
                </c:pt>
                <c:pt idx="95">
                  <c:v>296.0</c:v>
                </c:pt>
                <c:pt idx="96">
                  <c:v>295.8</c:v>
                </c:pt>
                <c:pt idx="97">
                  <c:v>295.6</c:v>
                </c:pt>
                <c:pt idx="98">
                  <c:v>295.3999999999999</c:v>
                </c:pt>
                <c:pt idx="99">
                  <c:v>295.2</c:v>
                </c:pt>
                <c:pt idx="100">
                  <c:v>295.0</c:v>
                </c:pt>
                <c:pt idx="101">
                  <c:v>294.8</c:v>
                </c:pt>
                <c:pt idx="102">
                  <c:v>294.6</c:v>
                </c:pt>
                <c:pt idx="103">
                  <c:v>294.3999999999999</c:v>
                </c:pt>
                <c:pt idx="104">
                  <c:v>294.2</c:v>
                </c:pt>
                <c:pt idx="105">
                  <c:v>294.0</c:v>
                </c:pt>
                <c:pt idx="106">
                  <c:v>293.8</c:v>
                </c:pt>
                <c:pt idx="107">
                  <c:v>293.6</c:v>
                </c:pt>
                <c:pt idx="108">
                  <c:v>293.3999999999999</c:v>
                </c:pt>
                <c:pt idx="109">
                  <c:v>293.2</c:v>
                </c:pt>
                <c:pt idx="110">
                  <c:v>293.0</c:v>
                </c:pt>
                <c:pt idx="111">
                  <c:v>292.8</c:v>
                </c:pt>
                <c:pt idx="112">
                  <c:v>292.6</c:v>
                </c:pt>
                <c:pt idx="113">
                  <c:v>292.3999999999999</c:v>
                </c:pt>
                <c:pt idx="114">
                  <c:v>292.2</c:v>
                </c:pt>
                <c:pt idx="115">
                  <c:v>292.0</c:v>
                </c:pt>
                <c:pt idx="116">
                  <c:v>291.8</c:v>
                </c:pt>
                <c:pt idx="117">
                  <c:v>291.6</c:v>
                </c:pt>
                <c:pt idx="118">
                  <c:v>291.3999999999999</c:v>
                </c:pt>
                <c:pt idx="119">
                  <c:v>291.2</c:v>
                </c:pt>
                <c:pt idx="120">
                  <c:v>291.0</c:v>
                </c:pt>
                <c:pt idx="121">
                  <c:v>290.8</c:v>
                </c:pt>
                <c:pt idx="122">
                  <c:v>290.6</c:v>
                </c:pt>
                <c:pt idx="123">
                  <c:v>290.3999999999999</c:v>
                </c:pt>
                <c:pt idx="124">
                  <c:v>290.2</c:v>
                </c:pt>
                <c:pt idx="125">
                  <c:v>290.0</c:v>
                </c:pt>
                <c:pt idx="126">
                  <c:v>289.8</c:v>
                </c:pt>
                <c:pt idx="127">
                  <c:v>289.6</c:v>
                </c:pt>
                <c:pt idx="128">
                  <c:v>289.3999999999999</c:v>
                </c:pt>
                <c:pt idx="129">
                  <c:v>289.2</c:v>
                </c:pt>
                <c:pt idx="130">
                  <c:v>289.0</c:v>
                </c:pt>
                <c:pt idx="131">
                  <c:v>288.8</c:v>
                </c:pt>
                <c:pt idx="132">
                  <c:v>288.6</c:v>
                </c:pt>
                <c:pt idx="133">
                  <c:v>288.3999999999999</c:v>
                </c:pt>
                <c:pt idx="134">
                  <c:v>288.2</c:v>
                </c:pt>
                <c:pt idx="135">
                  <c:v>288.0</c:v>
                </c:pt>
                <c:pt idx="136">
                  <c:v>287.8</c:v>
                </c:pt>
                <c:pt idx="137">
                  <c:v>287.6</c:v>
                </c:pt>
                <c:pt idx="138">
                  <c:v>287.3999999999999</c:v>
                </c:pt>
                <c:pt idx="139">
                  <c:v>287.2</c:v>
                </c:pt>
                <c:pt idx="140">
                  <c:v>287.0</c:v>
                </c:pt>
                <c:pt idx="141">
                  <c:v>286.8</c:v>
                </c:pt>
                <c:pt idx="142">
                  <c:v>286.6</c:v>
                </c:pt>
                <c:pt idx="143">
                  <c:v>286.3999999999999</c:v>
                </c:pt>
                <c:pt idx="144">
                  <c:v>286.2</c:v>
                </c:pt>
                <c:pt idx="145">
                  <c:v>286.0</c:v>
                </c:pt>
                <c:pt idx="146">
                  <c:v>285.8</c:v>
                </c:pt>
                <c:pt idx="147">
                  <c:v>285.6</c:v>
                </c:pt>
                <c:pt idx="148">
                  <c:v>285.3999999999999</c:v>
                </c:pt>
                <c:pt idx="149">
                  <c:v>285.2</c:v>
                </c:pt>
                <c:pt idx="150">
                  <c:v>285.0</c:v>
                </c:pt>
                <c:pt idx="151">
                  <c:v>284.8</c:v>
                </c:pt>
                <c:pt idx="152">
                  <c:v>284.6</c:v>
                </c:pt>
                <c:pt idx="153">
                  <c:v>284.3999999999999</c:v>
                </c:pt>
                <c:pt idx="154">
                  <c:v>284.2</c:v>
                </c:pt>
                <c:pt idx="155">
                  <c:v>284.0</c:v>
                </c:pt>
                <c:pt idx="156">
                  <c:v>283.8</c:v>
                </c:pt>
                <c:pt idx="157">
                  <c:v>283.6</c:v>
                </c:pt>
                <c:pt idx="158">
                  <c:v>283.3999999999999</c:v>
                </c:pt>
                <c:pt idx="159">
                  <c:v>283.2</c:v>
                </c:pt>
                <c:pt idx="160">
                  <c:v>283.0</c:v>
                </c:pt>
                <c:pt idx="161">
                  <c:v>282.8</c:v>
                </c:pt>
                <c:pt idx="162">
                  <c:v>282.6</c:v>
                </c:pt>
                <c:pt idx="163">
                  <c:v>282.3999999999999</c:v>
                </c:pt>
                <c:pt idx="164">
                  <c:v>282.2</c:v>
                </c:pt>
                <c:pt idx="165">
                  <c:v>282.0</c:v>
                </c:pt>
                <c:pt idx="166">
                  <c:v>281.8</c:v>
                </c:pt>
                <c:pt idx="167">
                  <c:v>281.6</c:v>
                </c:pt>
                <c:pt idx="168">
                  <c:v>281.3999999999999</c:v>
                </c:pt>
                <c:pt idx="169">
                  <c:v>281.2</c:v>
                </c:pt>
                <c:pt idx="170">
                  <c:v>281.0</c:v>
                </c:pt>
                <c:pt idx="171">
                  <c:v>280.8</c:v>
                </c:pt>
                <c:pt idx="172">
                  <c:v>280.6</c:v>
                </c:pt>
                <c:pt idx="173">
                  <c:v>280.3999999999999</c:v>
                </c:pt>
                <c:pt idx="174">
                  <c:v>280.2</c:v>
                </c:pt>
                <c:pt idx="175">
                  <c:v>280.0</c:v>
                </c:pt>
                <c:pt idx="176">
                  <c:v>279.8</c:v>
                </c:pt>
                <c:pt idx="177">
                  <c:v>279.6</c:v>
                </c:pt>
                <c:pt idx="178">
                  <c:v>279.3999999999999</c:v>
                </c:pt>
                <c:pt idx="179">
                  <c:v>279.2</c:v>
                </c:pt>
                <c:pt idx="180">
                  <c:v>279.0</c:v>
                </c:pt>
                <c:pt idx="181">
                  <c:v>278.8</c:v>
                </c:pt>
                <c:pt idx="182">
                  <c:v>278.6</c:v>
                </c:pt>
                <c:pt idx="183">
                  <c:v>278.3999999999999</c:v>
                </c:pt>
                <c:pt idx="184">
                  <c:v>278.2</c:v>
                </c:pt>
                <c:pt idx="185">
                  <c:v>278.0</c:v>
                </c:pt>
                <c:pt idx="186">
                  <c:v>277.8</c:v>
                </c:pt>
                <c:pt idx="187">
                  <c:v>277.6</c:v>
                </c:pt>
                <c:pt idx="188">
                  <c:v>277.3999999999999</c:v>
                </c:pt>
                <c:pt idx="189">
                  <c:v>277.2</c:v>
                </c:pt>
                <c:pt idx="190">
                  <c:v>277.0</c:v>
                </c:pt>
                <c:pt idx="191">
                  <c:v>276.8</c:v>
                </c:pt>
                <c:pt idx="192">
                  <c:v>276.6</c:v>
                </c:pt>
                <c:pt idx="193">
                  <c:v>276.3999999999999</c:v>
                </c:pt>
                <c:pt idx="194">
                  <c:v>276.2</c:v>
                </c:pt>
                <c:pt idx="195">
                  <c:v>276.0</c:v>
                </c:pt>
                <c:pt idx="196">
                  <c:v>275.8</c:v>
                </c:pt>
                <c:pt idx="197">
                  <c:v>275.6</c:v>
                </c:pt>
                <c:pt idx="198">
                  <c:v>275.3999999999999</c:v>
                </c:pt>
                <c:pt idx="199">
                  <c:v>275.2</c:v>
                </c:pt>
                <c:pt idx="200">
                  <c:v>275.0</c:v>
                </c:pt>
                <c:pt idx="201">
                  <c:v>274.8</c:v>
                </c:pt>
                <c:pt idx="202">
                  <c:v>274.6</c:v>
                </c:pt>
                <c:pt idx="203">
                  <c:v>274.3999999999999</c:v>
                </c:pt>
                <c:pt idx="204">
                  <c:v>274.2</c:v>
                </c:pt>
                <c:pt idx="205">
                  <c:v>274.0</c:v>
                </c:pt>
                <c:pt idx="206">
                  <c:v>273.8</c:v>
                </c:pt>
                <c:pt idx="207">
                  <c:v>273.6</c:v>
                </c:pt>
                <c:pt idx="208">
                  <c:v>273.3999999999999</c:v>
                </c:pt>
                <c:pt idx="209">
                  <c:v>273.2</c:v>
                </c:pt>
                <c:pt idx="210">
                  <c:v>273.0</c:v>
                </c:pt>
                <c:pt idx="211">
                  <c:v>272.8</c:v>
                </c:pt>
                <c:pt idx="212">
                  <c:v>272.6</c:v>
                </c:pt>
                <c:pt idx="213">
                  <c:v>272.3999999999999</c:v>
                </c:pt>
                <c:pt idx="214">
                  <c:v>272.2</c:v>
                </c:pt>
                <c:pt idx="215">
                  <c:v>272.0</c:v>
                </c:pt>
                <c:pt idx="216">
                  <c:v>271.8</c:v>
                </c:pt>
                <c:pt idx="217">
                  <c:v>271.6</c:v>
                </c:pt>
                <c:pt idx="218">
                  <c:v>271.3999999999999</c:v>
                </c:pt>
                <c:pt idx="219">
                  <c:v>271.2</c:v>
                </c:pt>
                <c:pt idx="220">
                  <c:v>271.0</c:v>
                </c:pt>
                <c:pt idx="221">
                  <c:v>270.8</c:v>
                </c:pt>
                <c:pt idx="222">
                  <c:v>270.6</c:v>
                </c:pt>
                <c:pt idx="223">
                  <c:v>270.3999999999999</c:v>
                </c:pt>
                <c:pt idx="224">
                  <c:v>270.2</c:v>
                </c:pt>
                <c:pt idx="225">
                  <c:v>270.0</c:v>
                </c:pt>
                <c:pt idx="226">
                  <c:v>269.8</c:v>
                </c:pt>
                <c:pt idx="227">
                  <c:v>269.6</c:v>
                </c:pt>
                <c:pt idx="228">
                  <c:v>269.3999999999999</c:v>
                </c:pt>
                <c:pt idx="229">
                  <c:v>269.2</c:v>
                </c:pt>
                <c:pt idx="230">
                  <c:v>269.0</c:v>
                </c:pt>
                <c:pt idx="231">
                  <c:v>268.8</c:v>
                </c:pt>
                <c:pt idx="232">
                  <c:v>268.6</c:v>
                </c:pt>
                <c:pt idx="233">
                  <c:v>268.3999999999999</c:v>
                </c:pt>
                <c:pt idx="234">
                  <c:v>268.2</c:v>
                </c:pt>
                <c:pt idx="235">
                  <c:v>268.0</c:v>
                </c:pt>
                <c:pt idx="236">
                  <c:v>267.8</c:v>
                </c:pt>
                <c:pt idx="237">
                  <c:v>267.6</c:v>
                </c:pt>
                <c:pt idx="238">
                  <c:v>267.3999999999999</c:v>
                </c:pt>
                <c:pt idx="239">
                  <c:v>267.2</c:v>
                </c:pt>
                <c:pt idx="240">
                  <c:v>267.0</c:v>
                </c:pt>
                <c:pt idx="241">
                  <c:v>266.8</c:v>
                </c:pt>
                <c:pt idx="242">
                  <c:v>266.6</c:v>
                </c:pt>
                <c:pt idx="243">
                  <c:v>266.3999999999999</c:v>
                </c:pt>
                <c:pt idx="244">
                  <c:v>266.2</c:v>
                </c:pt>
                <c:pt idx="245">
                  <c:v>266.0</c:v>
                </c:pt>
                <c:pt idx="246">
                  <c:v>265.8</c:v>
                </c:pt>
                <c:pt idx="247">
                  <c:v>265.6</c:v>
                </c:pt>
                <c:pt idx="248">
                  <c:v>265.3999999999999</c:v>
                </c:pt>
                <c:pt idx="249">
                  <c:v>265.2</c:v>
                </c:pt>
                <c:pt idx="250">
                  <c:v>265.0</c:v>
                </c:pt>
                <c:pt idx="251">
                  <c:v>264.8</c:v>
                </c:pt>
                <c:pt idx="252">
                  <c:v>264.6</c:v>
                </c:pt>
                <c:pt idx="253">
                  <c:v>264.3999999999999</c:v>
                </c:pt>
                <c:pt idx="254">
                  <c:v>264.2</c:v>
                </c:pt>
                <c:pt idx="255">
                  <c:v>264.0</c:v>
                </c:pt>
                <c:pt idx="256">
                  <c:v>263.8</c:v>
                </c:pt>
                <c:pt idx="257">
                  <c:v>263.6</c:v>
                </c:pt>
                <c:pt idx="258">
                  <c:v>263.3999999999999</c:v>
                </c:pt>
                <c:pt idx="259">
                  <c:v>263.2</c:v>
                </c:pt>
                <c:pt idx="260">
                  <c:v>263.0</c:v>
                </c:pt>
                <c:pt idx="261">
                  <c:v>262.8</c:v>
                </c:pt>
                <c:pt idx="262">
                  <c:v>262.6</c:v>
                </c:pt>
                <c:pt idx="263">
                  <c:v>262.3999999999999</c:v>
                </c:pt>
                <c:pt idx="264">
                  <c:v>262.2</c:v>
                </c:pt>
                <c:pt idx="265">
                  <c:v>262.0</c:v>
                </c:pt>
                <c:pt idx="266">
                  <c:v>261.8</c:v>
                </c:pt>
                <c:pt idx="267">
                  <c:v>261.6</c:v>
                </c:pt>
                <c:pt idx="268">
                  <c:v>261.3999999999999</c:v>
                </c:pt>
                <c:pt idx="269">
                  <c:v>261.2</c:v>
                </c:pt>
                <c:pt idx="270">
                  <c:v>261.0</c:v>
                </c:pt>
                <c:pt idx="271">
                  <c:v>260.8</c:v>
                </c:pt>
                <c:pt idx="272">
                  <c:v>260.6</c:v>
                </c:pt>
                <c:pt idx="273">
                  <c:v>260.3999999999999</c:v>
                </c:pt>
                <c:pt idx="274">
                  <c:v>260.2</c:v>
                </c:pt>
                <c:pt idx="275">
                  <c:v>260.0</c:v>
                </c:pt>
                <c:pt idx="276">
                  <c:v>259.8</c:v>
                </c:pt>
                <c:pt idx="277">
                  <c:v>259.6</c:v>
                </c:pt>
                <c:pt idx="278">
                  <c:v>259.3999999999999</c:v>
                </c:pt>
                <c:pt idx="279">
                  <c:v>259.2</c:v>
                </c:pt>
                <c:pt idx="280">
                  <c:v>259.0</c:v>
                </c:pt>
                <c:pt idx="281">
                  <c:v>258.8</c:v>
                </c:pt>
                <c:pt idx="282">
                  <c:v>258.6</c:v>
                </c:pt>
                <c:pt idx="283">
                  <c:v>258.3999999999999</c:v>
                </c:pt>
                <c:pt idx="284">
                  <c:v>258.2</c:v>
                </c:pt>
                <c:pt idx="285">
                  <c:v>258.0</c:v>
                </c:pt>
                <c:pt idx="286">
                  <c:v>257.8</c:v>
                </c:pt>
                <c:pt idx="287">
                  <c:v>257.6</c:v>
                </c:pt>
                <c:pt idx="288">
                  <c:v>257.3999999999999</c:v>
                </c:pt>
                <c:pt idx="289">
                  <c:v>257.2</c:v>
                </c:pt>
                <c:pt idx="290">
                  <c:v>257.0</c:v>
                </c:pt>
                <c:pt idx="291">
                  <c:v>256.8</c:v>
                </c:pt>
                <c:pt idx="292">
                  <c:v>256.6</c:v>
                </c:pt>
                <c:pt idx="293">
                  <c:v>256.3999999999999</c:v>
                </c:pt>
                <c:pt idx="294">
                  <c:v>256.2</c:v>
                </c:pt>
                <c:pt idx="295">
                  <c:v>256.0</c:v>
                </c:pt>
                <c:pt idx="296">
                  <c:v>255.8</c:v>
                </c:pt>
                <c:pt idx="297">
                  <c:v>255.6</c:v>
                </c:pt>
                <c:pt idx="298">
                  <c:v>255.4</c:v>
                </c:pt>
                <c:pt idx="299">
                  <c:v>255.2</c:v>
                </c:pt>
                <c:pt idx="300">
                  <c:v>255.0</c:v>
                </c:pt>
                <c:pt idx="301">
                  <c:v>254.8</c:v>
                </c:pt>
                <c:pt idx="302">
                  <c:v>254.6</c:v>
                </c:pt>
                <c:pt idx="303">
                  <c:v>254.4</c:v>
                </c:pt>
                <c:pt idx="304">
                  <c:v>254.2</c:v>
                </c:pt>
                <c:pt idx="305">
                  <c:v>254.0</c:v>
                </c:pt>
                <c:pt idx="306">
                  <c:v>253.8</c:v>
                </c:pt>
                <c:pt idx="307">
                  <c:v>253.6</c:v>
                </c:pt>
                <c:pt idx="308">
                  <c:v>253.4</c:v>
                </c:pt>
                <c:pt idx="309">
                  <c:v>253.2</c:v>
                </c:pt>
                <c:pt idx="310">
                  <c:v>253.0</c:v>
                </c:pt>
                <c:pt idx="311">
                  <c:v>252.8</c:v>
                </c:pt>
                <c:pt idx="312">
                  <c:v>252.6</c:v>
                </c:pt>
                <c:pt idx="313">
                  <c:v>252.4</c:v>
                </c:pt>
                <c:pt idx="314">
                  <c:v>252.2</c:v>
                </c:pt>
                <c:pt idx="315">
                  <c:v>252.0</c:v>
                </c:pt>
                <c:pt idx="316">
                  <c:v>251.8</c:v>
                </c:pt>
                <c:pt idx="317">
                  <c:v>251.6</c:v>
                </c:pt>
                <c:pt idx="318">
                  <c:v>251.4</c:v>
                </c:pt>
                <c:pt idx="319">
                  <c:v>251.2</c:v>
                </c:pt>
                <c:pt idx="320">
                  <c:v>251.0</c:v>
                </c:pt>
                <c:pt idx="321">
                  <c:v>250.8</c:v>
                </c:pt>
                <c:pt idx="322">
                  <c:v>250.6</c:v>
                </c:pt>
                <c:pt idx="323">
                  <c:v>250.4</c:v>
                </c:pt>
                <c:pt idx="324">
                  <c:v>250.2</c:v>
                </c:pt>
                <c:pt idx="325">
                  <c:v>250.0</c:v>
                </c:pt>
                <c:pt idx="326">
                  <c:v>249.8</c:v>
                </c:pt>
                <c:pt idx="327">
                  <c:v>249.6</c:v>
                </c:pt>
                <c:pt idx="328">
                  <c:v>249.4</c:v>
                </c:pt>
                <c:pt idx="329">
                  <c:v>249.2</c:v>
                </c:pt>
                <c:pt idx="330">
                  <c:v>249.0</c:v>
                </c:pt>
                <c:pt idx="331">
                  <c:v>248.8</c:v>
                </c:pt>
                <c:pt idx="332">
                  <c:v>248.6</c:v>
                </c:pt>
                <c:pt idx="333">
                  <c:v>248.4</c:v>
                </c:pt>
                <c:pt idx="334">
                  <c:v>248.2</c:v>
                </c:pt>
                <c:pt idx="335">
                  <c:v>248.0</c:v>
                </c:pt>
                <c:pt idx="336">
                  <c:v>247.8</c:v>
                </c:pt>
                <c:pt idx="337">
                  <c:v>247.6</c:v>
                </c:pt>
                <c:pt idx="338">
                  <c:v>247.4</c:v>
                </c:pt>
                <c:pt idx="339">
                  <c:v>247.2</c:v>
                </c:pt>
                <c:pt idx="340">
                  <c:v>247.0</c:v>
                </c:pt>
                <c:pt idx="341">
                  <c:v>246.8</c:v>
                </c:pt>
                <c:pt idx="342">
                  <c:v>246.6</c:v>
                </c:pt>
                <c:pt idx="343">
                  <c:v>246.4</c:v>
                </c:pt>
                <c:pt idx="344">
                  <c:v>246.2</c:v>
                </c:pt>
                <c:pt idx="345">
                  <c:v>246.0</c:v>
                </c:pt>
                <c:pt idx="346">
                  <c:v>245.8</c:v>
                </c:pt>
                <c:pt idx="347">
                  <c:v>245.6</c:v>
                </c:pt>
                <c:pt idx="348">
                  <c:v>245.4</c:v>
                </c:pt>
                <c:pt idx="349">
                  <c:v>245.2</c:v>
                </c:pt>
                <c:pt idx="350">
                  <c:v>245.0</c:v>
                </c:pt>
                <c:pt idx="351">
                  <c:v>244.8</c:v>
                </c:pt>
                <c:pt idx="352">
                  <c:v>244.6</c:v>
                </c:pt>
                <c:pt idx="353">
                  <c:v>244.4</c:v>
                </c:pt>
                <c:pt idx="354">
                  <c:v>244.2</c:v>
                </c:pt>
                <c:pt idx="355">
                  <c:v>244.0</c:v>
                </c:pt>
                <c:pt idx="356">
                  <c:v>243.8</c:v>
                </c:pt>
                <c:pt idx="357">
                  <c:v>243.6</c:v>
                </c:pt>
                <c:pt idx="358">
                  <c:v>243.4</c:v>
                </c:pt>
                <c:pt idx="359">
                  <c:v>243.2</c:v>
                </c:pt>
                <c:pt idx="360">
                  <c:v>243.0</c:v>
                </c:pt>
                <c:pt idx="361">
                  <c:v>242.8</c:v>
                </c:pt>
                <c:pt idx="362">
                  <c:v>242.6</c:v>
                </c:pt>
                <c:pt idx="363">
                  <c:v>242.4</c:v>
                </c:pt>
                <c:pt idx="364">
                  <c:v>242.2</c:v>
                </c:pt>
                <c:pt idx="365">
                  <c:v>242.0</c:v>
                </c:pt>
                <c:pt idx="366">
                  <c:v>241.8</c:v>
                </c:pt>
                <c:pt idx="367">
                  <c:v>241.6</c:v>
                </c:pt>
                <c:pt idx="368">
                  <c:v>241.4</c:v>
                </c:pt>
                <c:pt idx="369">
                  <c:v>241.2</c:v>
                </c:pt>
                <c:pt idx="370">
                  <c:v>241.0</c:v>
                </c:pt>
                <c:pt idx="371">
                  <c:v>240.8</c:v>
                </c:pt>
                <c:pt idx="372">
                  <c:v>240.6</c:v>
                </c:pt>
                <c:pt idx="373">
                  <c:v>240.4</c:v>
                </c:pt>
                <c:pt idx="374">
                  <c:v>240.2</c:v>
                </c:pt>
                <c:pt idx="375">
                  <c:v>240.0</c:v>
                </c:pt>
                <c:pt idx="376">
                  <c:v>239.8</c:v>
                </c:pt>
                <c:pt idx="377">
                  <c:v>239.6</c:v>
                </c:pt>
                <c:pt idx="378">
                  <c:v>239.4</c:v>
                </c:pt>
                <c:pt idx="379">
                  <c:v>239.2</c:v>
                </c:pt>
                <c:pt idx="380">
                  <c:v>239.0</c:v>
                </c:pt>
                <c:pt idx="381">
                  <c:v>238.8</c:v>
                </c:pt>
                <c:pt idx="382">
                  <c:v>238.6</c:v>
                </c:pt>
                <c:pt idx="383">
                  <c:v>238.4</c:v>
                </c:pt>
                <c:pt idx="384">
                  <c:v>238.2</c:v>
                </c:pt>
                <c:pt idx="385">
                  <c:v>238.0</c:v>
                </c:pt>
                <c:pt idx="386">
                  <c:v>237.8</c:v>
                </c:pt>
                <c:pt idx="387">
                  <c:v>237.6</c:v>
                </c:pt>
                <c:pt idx="388">
                  <c:v>237.4</c:v>
                </c:pt>
                <c:pt idx="389">
                  <c:v>237.2</c:v>
                </c:pt>
                <c:pt idx="390">
                  <c:v>237.0</c:v>
                </c:pt>
                <c:pt idx="391">
                  <c:v>236.8</c:v>
                </c:pt>
                <c:pt idx="392">
                  <c:v>236.6</c:v>
                </c:pt>
                <c:pt idx="393">
                  <c:v>236.4</c:v>
                </c:pt>
                <c:pt idx="394">
                  <c:v>236.2</c:v>
                </c:pt>
                <c:pt idx="395">
                  <c:v>236.0</c:v>
                </c:pt>
                <c:pt idx="396">
                  <c:v>235.8</c:v>
                </c:pt>
                <c:pt idx="397">
                  <c:v>235.6</c:v>
                </c:pt>
                <c:pt idx="398">
                  <c:v>235.4</c:v>
                </c:pt>
                <c:pt idx="399">
                  <c:v>235.2</c:v>
                </c:pt>
                <c:pt idx="400">
                  <c:v>235.0</c:v>
                </c:pt>
              </c:numCache>
            </c:numRef>
          </c:xVal>
          <c:yVal>
            <c:numRef>
              <c:f>Foglio1!$W$2:$W$545</c:f>
              <c:numCache>
                <c:formatCode>General</c:formatCode>
                <c:ptCount val="544"/>
                <c:pt idx="0">
                  <c:v>0.0965258</c:v>
                </c:pt>
                <c:pt idx="1">
                  <c:v>0.105311</c:v>
                </c:pt>
                <c:pt idx="2">
                  <c:v>0.119243</c:v>
                </c:pt>
                <c:pt idx="3">
                  <c:v>0.129609</c:v>
                </c:pt>
                <c:pt idx="4">
                  <c:v>0.143281</c:v>
                </c:pt>
                <c:pt idx="5">
                  <c:v>0.152156</c:v>
                </c:pt>
                <c:pt idx="6">
                  <c:v>0.159005</c:v>
                </c:pt>
                <c:pt idx="7">
                  <c:v>0.170483</c:v>
                </c:pt>
                <c:pt idx="8">
                  <c:v>0.181883</c:v>
                </c:pt>
                <c:pt idx="9">
                  <c:v>0.193158</c:v>
                </c:pt>
                <c:pt idx="10">
                  <c:v>0.188819</c:v>
                </c:pt>
                <c:pt idx="11">
                  <c:v>0.199584</c:v>
                </c:pt>
                <c:pt idx="12">
                  <c:v>0.206575</c:v>
                </c:pt>
                <c:pt idx="13">
                  <c:v>0.210064</c:v>
                </c:pt>
                <c:pt idx="14">
                  <c:v>0.234313</c:v>
                </c:pt>
                <c:pt idx="15">
                  <c:v>0.238673</c:v>
                </c:pt>
                <c:pt idx="16">
                  <c:v>0.225145</c:v>
                </c:pt>
                <c:pt idx="17">
                  <c:v>0.226874</c:v>
                </c:pt>
                <c:pt idx="18">
                  <c:v>0.242473</c:v>
                </c:pt>
                <c:pt idx="19">
                  <c:v>0.259721</c:v>
                </c:pt>
                <c:pt idx="20">
                  <c:v>0.26879</c:v>
                </c:pt>
                <c:pt idx="21">
                  <c:v>0.276682</c:v>
                </c:pt>
                <c:pt idx="22">
                  <c:v>0.297042</c:v>
                </c:pt>
                <c:pt idx="23">
                  <c:v>0.325023</c:v>
                </c:pt>
                <c:pt idx="24">
                  <c:v>0.353086</c:v>
                </c:pt>
                <c:pt idx="25">
                  <c:v>0.377494</c:v>
                </c:pt>
                <c:pt idx="26">
                  <c:v>0.393121</c:v>
                </c:pt>
                <c:pt idx="27">
                  <c:v>0.402186</c:v>
                </c:pt>
                <c:pt idx="28">
                  <c:v>0.429455</c:v>
                </c:pt>
                <c:pt idx="29">
                  <c:v>0.465379</c:v>
                </c:pt>
                <c:pt idx="30">
                  <c:v>0.484345</c:v>
                </c:pt>
                <c:pt idx="31">
                  <c:v>0.514866</c:v>
                </c:pt>
                <c:pt idx="32">
                  <c:v>0.540505</c:v>
                </c:pt>
                <c:pt idx="33">
                  <c:v>0.556773</c:v>
                </c:pt>
                <c:pt idx="34">
                  <c:v>0.588377</c:v>
                </c:pt>
                <c:pt idx="35">
                  <c:v>0.599289</c:v>
                </c:pt>
                <c:pt idx="36">
                  <c:v>0.620152</c:v>
                </c:pt>
                <c:pt idx="37">
                  <c:v>0.646818</c:v>
                </c:pt>
                <c:pt idx="38">
                  <c:v>0.674887</c:v>
                </c:pt>
                <c:pt idx="39">
                  <c:v>0.715668</c:v>
                </c:pt>
                <c:pt idx="40">
                  <c:v>0.750777</c:v>
                </c:pt>
                <c:pt idx="41">
                  <c:v>0.779957</c:v>
                </c:pt>
                <c:pt idx="42">
                  <c:v>0.825356</c:v>
                </c:pt>
                <c:pt idx="43">
                  <c:v>0.864418</c:v>
                </c:pt>
                <c:pt idx="44">
                  <c:v>0.912599</c:v>
                </c:pt>
                <c:pt idx="45">
                  <c:v>0.948575</c:v>
                </c:pt>
                <c:pt idx="46">
                  <c:v>0.990875</c:v>
                </c:pt>
                <c:pt idx="47">
                  <c:v>1.01276</c:v>
                </c:pt>
                <c:pt idx="48">
                  <c:v>1.027</c:v>
                </c:pt>
                <c:pt idx="49">
                  <c:v>1.06205</c:v>
                </c:pt>
                <c:pt idx="50">
                  <c:v>1.12346</c:v>
                </c:pt>
                <c:pt idx="51">
                  <c:v>1.16022</c:v>
                </c:pt>
                <c:pt idx="52">
                  <c:v>1.19468</c:v>
                </c:pt>
                <c:pt idx="53">
                  <c:v>1.23123</c:v>
                </c:pt>
                <c:pt idx="54">
                  <c:v>1.26865</c:v>
                </c:pt>
                <c:pt idx="55">
                  <c:v>1.30895</c:v>
                </c:pt>
                <c:pt idx="56">
                  <c:v>1.33909</c:v>
                </c:pt>
                <c:pt idx="57">
                  <c:v>1.36997</c:v>
                </c:pt>
                <c:pt idx="58">
                  <c:v>1.40526</c:v>
                </c:pt>
                <c:pt idx="59">
                  <c:v>1.44175</c:v>
                </c:pt>
                <c:pt idx="60">
                  <c:v>1.47284</c:v>
                </c:pt>
                <c:pt idx="61">
                  <c:v>1.51526</c:v>
                </c:pt>
                <c:pt idx="62">
                  <c:v>1.55756</c:v>
                </c:pt>
                <c:pt idx="63">
                  <c:v>1.59142</c:v>
                </c:pt>
                <c:pt idx="64">
                  <c:v>1.62646</c:v>
                </c:pt>
                <c:pt idx="65">
                  <c:v>1.65317</c:v>
                </c:pt>
                <c:pt idx="66">
                  <c:v>1.68379</c:v>
                </c:pt>
                <c:pt idx="67">
                  <c:v>1.71583</c:v>
                </c:pt>
                <c:pt idx="68">
                  <c:v>1.75047</c:v>
                </c:pt>
                <c:pt idx="69">
                  <c:v>1.7931</c:v>
                </c:pt>
                <c:pt idx="70">
                  <c:v>1.83752</c:v>
                </c:pt>
                <c:pt idx="71">
                  <c:v>1.87002</c:v>
                </c:pt>
                <c:pt idx="72">
                  <c:v>1.90245</c:v>
                </c:pt>
                <c:pt idx="73">
                  <c:v>1.9406</c:v>
                </c:pt>
                <c:pt idx="74">
                  <c:v>1.97046</c:v>
                </c:pt>
                <c:pt idx="75">
                  <c:v>1.99627</c:v>
                </c:pt>
                <c:pt idx="76">
                  <c:v>2.016109999999999</c:v>
                </c:pt>
                <c:pt idx="77">
                  <c:v>2.04483</c:v>
                </c:pt>
                <c:pt idx="78">
                  <c:v>2.06102</c:v>
                </c:pt>
                <c:pt idx="79">
                  <c:v>2.08897</c:v>
                </c:pt>
                <c:pt idx="80">
                  <c:v>2.10974</c:v>
                </c:pt>
                <c:pt idx="81">
                  <c:v>2.13642</c:v>
                </c:pt>
                <c:pt idx="82">
                  <c:v>2.17472</c:v>
                </c:pt>
                <c:pt idx="83">
                  <c:v>2.20597</c:v>
                </c:pt>
                <c:pt idx="84">
                  <c:v>2.21037</c:v>
                </c:pt>
                <c:pt idx="85">
                  <c:v>2.23864</c:v>
                </c:pt>
                <c:pt idx="86">
                  <c:v>2.24986</c:v>
                </c:pt>
                <c:pt idx="87">
                  <c:v>2.25463</c:v>
                </c:pt>
                <c:pt idx="88">
                  <c:v>2.26213</c:v>
                </c:pt>
                <c:pt idx="89">
                  <c:v>2.266849999999998</c:v>
                </c:pt>
                <c:pt idx="90">
                  <c:v>2.28178</c:v>
                </c:pt>
                <c:pt idx="91">
                  <c:v>2.29912</c:v>
                </c:pt>
                <c:pt idx="92">
                  <c:v>2.29381</c:v>
                </c:pt>
                <c:pt idx="93">
                  <c:v>2.29371</c:v>
                </c:pt>
                <c:pt idx="94">
                  <c:v>2.2999</c:v>
                </c:pt>
                <c:pt idx="95">
                  <c:v>2.31054</c:v>
                </c:pt>
                <c:pt idx="96">
                  <c:v>2.305699999999998</c:v>
                </c:pt>
                <c:pt idx="97">
                  <c:v>2.312089999999986</c:v>
                </c:pt>
                <c:pt idx="98">
                  <c:v>2.311409999999986</c:v>
                </c:pt>
                <c:pt idx="99">
                  <c:v>2.302649999999986</c:v>
                </c:pt>
                <c:pt idx="100">
                  <c:v>2.29401</c:v>
                </c:pt>
                <c:pt idx="101">
                  <c:v>2.29685</c:v>
                </c:pt>
                <c:pt idx="102">
                  <c:v>2.313089999999998</c:v>
                </c:pt>
                <c:pt idx="103">
                  <c:v>2.316959999999986</c:v>
                </c:pt>
                <c:pt idx="104">
                  <c:v>2.315519999999998</c:v>
                </c:pt>
                <c:pt idx="105">
                  <c:v>2.31075</c:v>
                </c:pt>
                <c:pt idx="106">
                  <c:v>2.29623</c:v>
                </c:pt>
                <c:pt idx="107">
                  <c:v>2.26694</c:v>
                </c:pt>
                <c:pt idx="108">
                  <c:v>2.25462</c:v>
                </c:pt>
                <c:pt idx="109">
                  <c:v>2.2534</c:v>
                </c:pt>
                <c:pt idx="110">
                  <c:v>2.23749</c:v>
                </c:pt>
                <c:pt idx="111">
                  <c:v>2.21015</c:v>
                </c:pt>
                <c:pt idx="112">
                  <c:v>2.20135</c:v>
                </c:pt>
                <c:pt idx="113">
                  <c:v>2.19105</c:v>
                </c:pt>
                <c:pt idx="114">
                  <c:v>2.17925</c:v>
                </c:pt>
                <c:pt idx="115">
                  <c:v>2.16835</c:v>
                </c:pt>
                <c:pt idx="116">
                  <c:v>2.15918</c:v>
                </c:pt>
                <c:pt idx="117">
                  <c:v>2.12609</c:v>
                </c:pt>
                <c:pt idx="118">
                  <c:v>2.10372</c:v>
                </c:pt>
                <c:pt idx="119">
                  <c:v>2.08225</c:v>
                </c:pt>
                <c:pt idx="120">
                  <c:v>2.06623</c:v>
                </c:pt>
                <c:pt idx="121">
                  <c:v>2.04994</c:v>
                </c:pt>
                <c:pt idx="122">
                  <c:v>2.0386</c:v>
                </c:pt>
                <c:pt idx="123">
                  <c:v>2.02159</c:v>
                </c:pt>
                <c:pt idx="124">
                  <c:v>2.00976</c:v>
                </c:pt>
                <c:pt idx="125">
                  <c:v>1.998</c:v>
                </c:pt>
                <c:pt idx="126">
                  <c:v>1.99967</c:v>
                </c:pt>
                <c:pt idx="127">
                  <c:v>1.99834</c:v>
                </c:pt>
                <c:pt idx="128">
                  <c:v>1.98736</c:v>
                </c:pt>
                <c:pt idx="129">
                  <c:v>1.97372</c:v>
                </c:pt>
                <c:pt idx="130">
                  <c:v>1.97688</c:v>
                </c:pt>
                <c:pt idx="131">
                  <c:v>1.97262</c:v>
                </c:pt>
                <c:pt idx="132">
                  <c:v>1.96006</c:v>
                </c:pt>
                <c:pt idx="133">
                  <c:v>1.96468</c:v>
                </c:pt>
                <c:pt idx="134">
                  <c:v>1.96244</c:v>
                </c:pt>
                <c:pt idx="135">
                  <c:v>1.94005</c:v>
                </c:pt>
                <c:pt idx="136">
                  <c:v>1.8916</c:v>
                </c:pt>
                <c:pt idx="137">
                  <c:v>1.8728</c:v>
                </c:pt>
                <c:pt idx="138">
                  <c:v>1.85221</c:v>
                </c:pt>
                <c:pt idx="139">
                  <c:v>1.83675</c:v>
                </c:pt>
                <c:pt idx="140">
                  <c:v>1.83295</c:v>
                </c:pt>
                <c:pt idx="141">
                  <c:v>1.82843</c:v>
                </c:pt>
                <c:pt idx="142">
                  <c:v>1.8328</c:v>
                </c:pt>
                <c:pt idx="143">
                  <c:v>1.83635</c:v>
                </c:pt>
                <c:pt idx="144">
                  <c:v>1.83061</c:v>
                </c:pt>
                <c:pt idx="145">
                  <c:v>1.84109</c:v>
                </c:pt>
                <c:pt idx="146">
                  <c:v>1.84254</c:v>
                </c:pt>
                <c:pt idx="147">
                  <c:v>1.82328</c:v>
                </c:pt>
                <c:pt idx="148">
                  <c:v>1.81279</c:v>
                </c:pt>
                <c:pt idx="149">
                  <c:v>1.80757</c:v>
                </c:pt>
                <c:pt idx="150">
                  <c:v>1.78984</c:v>
                </c:pt>
                <c:pt idx="151">
                  <c:v>1.7964</c:v>
                </c:pt>
                <c:pt idx="152">
                  <c:v>1.80845</c:v>
                </c:pt>
                <c:pt idx="153">
                  <c:v>1.822</c:v>
                </c:pt>
                <c:pt idx="154">
                  <c:v>1.83538</c:v>
                </c:pt>
                <c:pt idx="155">
                  <c:v>1.83866</c:v>
                </c:pt>
                <c:pt idx="156">
                  <c:v>1.86893</c:v>
                </c:pt>
                <c:pt idx="157">
                  <c:v>1.89066</c:v>
                </c:pt>
                <c:pt idx="158">
                  <c:v>1.90681</c:v>
                </c:pt>
                <c:pt idx="159">
                  <c:v>1.91636</c:v>
                </c:pt>
                <c:pt idx="160">
                  <c:v>1.91215</c:v>
                </c:pt>
                <c:pt idx="161">
                  <c:v>1.90314</c:v>
                </c:pt>
                <c:pt idx="162">
                  <c:v>1.92512</c:v>
                </c:pt>
                <c:pt idx="163">
                  <c:v>1.93387</c:v>
                </c:pt>
                <c:pt idx="164">
                  <c:v>1.94622</c:v>
                </c:pt>
                <c:pt idx="165">
                  <c:v>1.95868</c:v>
                </c:pt>
                <c:pt idx="166">
                  <c:v>1.99905</c:v>
                </c:pt>
                <c:pt idx="167">
                  <c:v>2.01789</c:v>
                </c:pt>
                <c:pt idx="168">
                  <c:v>2.04889</c:v>
                </c:pt>
                <c:pt idx="169">
                  <c:v>2.08542</c:v>
                </c:pt>
                <c:pt idx="170">
                  <c:v>2.11742</c:v>
                </c:pt>
                <c:pt idx="171">
                  <c:v>2.152039999999999</c:v>
                </c:pt>
                <c:pt idx="172">
                  <c:v>2.20422</c:v>
                </c:pt>
                <c:pt idx="173">
                  <c:v>2.24871</c:v>
                </c:pt>
                <c:pt idx="174">
                  <c:v>2.29691</c:v>
                </c:pt>
                <c:pt idx="175">
                  <c:v>2.356139999999999</c:v>
                </c:pt>
                <c:pt idx="176">
                  <c:v>2.409969999999999</c:v>
                </c:pt>
                <c:pt idx="177">
                  <c:v>2.44113</c:v>
                </c:pt>
                <c:pt idx="178">
                  <c:v>2.49146</c:v>
                </c:pt>
                <c:pt idx="179">
                  <c:v>2.53434</c:v>
                </c:pt>
                <c:pt idx="180">
                  <c:v>2.582149999999999</c:v>
                </c:pt>
                <c:pt idx="181">
                  <c:v>2.665859999999998</c:v>
                </c:pt>
                <c:pt idx="182">
                  <c:v>2.74139</c:v>
                </c:pt>
                <c:pt idx="183">
                  <c:v>2.80168</c:v>
                </c:pt>
                <c:pt idx="184">
                  <c:v>2.86494</c:v>
                </c:pt>
                <c:pt idx="185">
                  <c:v>2.899539999999999</c:v>
                </c:pt>
                <c:pt idx="186">
                  <c:v>2.97032</c:v>
                </c:pt>
                <c:pt idx="187">
                  <c:v>3.03796</c:v>
                </c:pt>
                <c:pt idx="188">
                  <c:v>3.1118</c:v>
                </c:pt>
                <c:pt idx="189">
                  <c:v>3.179549999999999</c:v>
                </c:pt>
                <c:pt idx="190">
                  <c:v>3.24172</c:v>
                </c:pt>
                <c:pt idx="191">
                  <c:v>3.312749999999986</c:v>
                </c:pt>
                <c:pt idx="192">
                  <c:v>3.374559999999998</c:v>
                </c:pt>
                <c:pt idx="193">
                  <c:v>3.438969999999998</c:v>
                </c:pt>
                <c:pt idx="194">
                  <c:v>3.5529</c:v>
                </c:pt>
                <c:pt idx="195">
                  <c:v>3.659879999999997</c:v>
                </c:pt>
                <c:pt idx="196">
                  <c:v>3.74938</c:v>
                </c:pt>
                <c:pt idx="197">
                  <c:v>3.836459999999986</c:v>
                </c:pt>
                <c:pt idx="198">
                  <c:v>3.90449</c:v>
                </c:pt>
                <c:pt idx="199">
                  <c:v>3.979769999999998</c:v>
                </c:pt>
                <c:pt idx="200">
                  <c:v>4.05927</c:v>
                </c:pt>
                <c:pt idx="201">
                  <c:v>4.13537</c:v>
                </c:pt>
                <c:pt idx="202">
                  <c:v>4.20181</c:v>
                </c:pt>
                <c:pt idx="203">
                  <c:v>4.294799999999999</c:v>
                </c:pt>
                <c:pt idx="204">
                  <c:v>4.40164</c:v>
                </c:pt>
                <c:pt idx="205">
                  <c:v>4.48564</c:v>
                </c:pt>
                <c:pt idx="206">
                  <c:v>4.57575</c:v>
                </c:pt>
                <c:pt idx="207">
                  <c:v>4.663349999999998</c:v>
                </c:pt>
                <c:pt idx="208">
                  <c:v>4.7538</c:v>
                </c:pt>
                <c:pt idx="209">
                  <c:v>4.84523</c:v>
                </c:pt>
                <c:pt idx="210">
                  <c:v>4.93493</c:v>
                </c:pt>
                <c:pt idx="211">
                  <c:v>5.022749999999998</c:v>
                </c:pt>
                <c:pt idx="212">
                  <c:v>5.107539999999985</c:v>
                </c:pt>
                <c:pt idx="213">
                  <c:v>5.196169999999999</c:v>
                </c:pt>
                <c:pt idx="214">
                  <c:v>5.28274</c:v>
                </c:pt>
                <c:pt idx="215">
                  <c:v>5.369579999999996</c:v>
                </c:pt>
                <c:pt idx="216">
                  <c:v>5.45284</c:v>
                </c:pt>
                <c:pt idx="217">
                  <c:v>5.558919999999986</c:v>
                </c:pt>
                <c:pt idx="218">
                  <c:v>5.666549999999995</c:v>
                </c:pt>
                <c:pt idx="219">
                  <c:v>5.784099999999999</c:v>
                </c:pt>
                <c:pt idx="220">
                  <c:v>5.8763</c:v>
                </c:pt>
                <c:pt idx="221">
                  <c:v>5.96292</c:v>
                </c:pt>
                <c:pt idx="222">
                  <c:v>6.05262</c:v>
                </c:pt>
                <c:pt idx="223">
                  <c:v>6.14165</c:v>
                </c:pt>
                <c:pt idx="224">
                  <c:v>6.227459999999994</c:v>
                </c:pt>
                <c:pt idx="225">
                  <c:v>6.29517</c:v>
                </c:pt>
                <c:pt idx="226">
                  <c:v>6.37396</c:v>
                </c:pt>
                <c:pt idx="227">
                  <c:v>6.45809</c:v>
                </c:pt>
                <c:pt idx="228">
                  <c:v>6.516929999999999</c:v>
                </c:pt>
                <c:pt idx="229">
                  <c:v>6.5809</c:v>
                </c:pt>
                <c:pt idx="230">
                  <c:v>6.623069999999997</c:v>
                </c:pt>
                <c:pt idx="231">
                  <c:v>6.68605</c:v>
                </c:pt>
                <c:pt idx="232">
                  <c:v>6.76568</c:v>
                </c:pt>
                <c:pt idx="233">
                  <c:v>6.825099999999995</c:v>
                </c:pt>
                <c:pt idx="234">
                  <c:v>6.893559999999995</c:v>
                </c:pt>
                <c:pt idx="235">
                  <c:v>6.97843</c:v>
                </c:pt>
                <c:pt idx="236">
                  <c:v>7.08407</c:v>
                </c:pt>
                <c:pt idx="237">
                  <c:v>7.153009999999997</c:v>
                </c:pt>
                <c:pt idx="238">
                  <c:v>7.21193</c:v>
                </c:pt>
                <c:pt idx="239">
                  <c:v>7.28012</c:v>
                </c:pt>
                <c:pt idx="240">
                  <c:v>7.30938</c:v>
                </c:pt>
                <c:pt idx="241">
                  <c:v>7.360499999999996</c:v>
                </c:pt>
                <c:pt idx="242">
                  <c:v>7.40015</c:v>
                </c:pt>
                <c:pt idx="243">
                  <c:v>7.43594</c:v>
                </c:pt>
                <c:pt idx="244">
                  <c:v>7.46325</c:v>
                </c:pt>
                <c:pt idx="245">
                  <c:v>7.527229999999999</c:v>
                </c:pt>
                <c:pt idx="246">
                  <c:v>7.57136</c:v>
                </c:pt>
                <c:pt idx="247">
                  <c:v>7.614389999999983</c:v>
                </c:pt>
                <c:pt idx="248">
                  <c:v>7.643099999999999</c:v>
                </c:pt>
                <c:pt idx="249">
                  <c:v>7.623729999999996</c:v>
                </c:pt>
                <c:pt idx="250">
                  <c:v>7.628579999999984</c:v>
                </c:pt>
                <c:pt idx="251">
                  <c:v>7.64</c:v>
                </c:pt>
                <c:pt idx="252">
                  <c:v>7.645849999999997</c:v>
                </c:pt>
                <c:pt idx="253">
                  <c:v>7.660989999999979</c:v>
                </c:pt>
                <c:pt idx="254">
                  <c:v>7.65022</c:v>
                </c:pt>
                <c:pt idx="255">
                  <c:v>7.633929999999998</c:v>
                </c:pt>
                <c:pt idx="256">
                  <c:v>7.611899999999998</c:v>
                </c:pt>
                <c:pt idx="257">
                  <c:v>7.604849999999994</c:v>
                </c:pt>
                <c:pt idx="258">
                  <c:v>7.58119</c:v>
                </c:pt>
                <c:pt idx="259">
                  <c:v>7.561929999999998</c:v>
                </c:pt>
                <c:pt idx="260">
                  <c:v>7.53273</c:v>
                </c:pt>
                <c:pt idx="261">
                  <c:v>7.50878</c:v>
                </c:pt>
                <c:pt idx="262">
                  <c:v>7.48733</c:v>
                </c:pt>
                <c:pt idx="263">
                  <c:v>7.47622</c:v>
                </c:pt>
                <c:pt idx="264">
                  <c:v>7.45249</c:v>
                </c:pt>
                <c:pt idx="265">
                  <c:v>7.414939999999986</c:v>
                </c:pt>
                <c:pt idx="266">
                  <c:v>7.38165</c:v>
                </c:pt>
                <c:pt idx="267">
                  <c:v>7.34429</c:v>
                </c:pt>
                <c:pt idx="268">
                  <c:v>7.28181</c:v>
                </c:pt>
                <c:pt idx="269">
                  <c:v>7.195799999999998</c:v>
                </c:pt>
                <c:pt idx="270">
                  <c:v>7.10862</c:v>
                </c:pt>
                <c:pt idx="271">
                  <c:v>7.02931</c:v>
                </c:pt>
                <c:pt idx="272">
                  <c:v>6.9527</c:v>
                </c:pt>
                <c:pt idx="273">
                  <c:v>6.866049999999999</c:v>
                </c:pt>
                <c:pt idx="274">
                  <c:v>6.814619999999986</c:v>
                </c:pt>
                <c:pt idx="275">
                  <c:v>6.73599</c:v>
                </c:pt>
                <c:pt idx="276">
                  <c:v>6.646989999999986</c:v>
                </c:pt>
                <c:pt idx="277">
                  <c:v>6.54664</c:v>
                </c:pt>
                <c:pt idx="278">
                  <c:v>6.44572</c:v>
                </c:pt>
                <c:pt idx="279">
                  <c:v>6.3003</c:v>
                </c:pt>
                <c:pt idx="280">
                  <c:v>6.168759999999994</c:v>
                </c:pt>
                <c:pt idx="281">
                  <c:v>6.057169999999997</c:v>
                </c:pt>
                <c:pt idx="282">
                  <c:v>5.95602</c:v>
                </c:pt>
                <c:pt idx="283">
                  <c:v>5.862729999999995</c:v>
                </c:pt>
                <c:pt idx="284">
                  <c:v>5.763529999999998</c:v>
                </c:pt>
                <c:pt idx="285">
                  <c:v>5.641509999999997</c:v>
                </c:pt>
                <c:pt idx="286">
                  <c:v>5.51602</c:v>
                </c:pt>
                <c:pt idx="287">
                  <c:v>5.383939999999995</c:v>
                </c:pt>
                <c:pt idx="288">
                  <c:v>5.265709999999999</c:v>
                </c:pt>
                <c:pt idx="289">
                  <c:v>5.154699999999996</c:v>
                </c:pt>
                <c:pt idx="290">
                  <c:v>5.028979999999994</c:v>
                </c:pt>
                <c:pt idx="291">
                  <c:v>4.90551</c:v>
                </c:pt>
                <c:pt idx="292">
                  <c:v>4.76044</c:v>
                </c:pt>
                <c:pt idx="293">
                  <c:v>4.627669999999997</c:v>
                </c:pt>
                <c:pt idx="294">
                  <c:v>4.47946</c:v>
                </c:pt>
                <c:pt idx="295">
                  <c:v>4.33377</c:v>
                </c:pt>
                <c:pt idx="296">
                  <c:v>4.18169</c:v>
                </c:pt>
                <c:pt idx="297">
                  <c:v>4.027439999999985</c:v>
                </c:pt>
                <c:pt idx="298">
                  <c:v>3.877639999999999</c:v>
                </c:pt>
                <c:pt idx="299">
                  <c:v>3.74541</c:v>
                </c:pt>
                <c:pt idx="300">
                  <c:v>3.60544</c:v>
                </c:pt>
                <c:pt idx="301">
                  <c:v>3.4378</c:v>
                </c:pt>
                <c:pt idx="302">
                  <c:v>3.27694</c:v>
                </c:pt>
                <c:pt idx="303">
                  <c:v>3.15057</c:v>
                </c:pt>
                <c:pt idx="304">
                  <c:v>2.99019</c:v>
                </c:pt>
                <c:pt idx="305">
                  <c:v>2.846719999999999</c:v>
                </c:pt>
                <c:pt idx="306">
                  <c:v>2.70446</c:v>
                </c:pt>
                <c:pt idx="307">
                  <c:v>2.54841</c:v>
                </c:pt>
                <c:pt idx="308">
                  <c:v>2.3622</c:v>
                </c:pt>
                <c:pt idx="309">
                  <c:v>2.18828</c:v>
                </c:pt>
                <c:pt idx="310">
                  <c:v>2.02301</c:v>
                </c:pt>
                <c:pt idx="311">
                  <c:v>1.86992</c:v>
                </c:pt>
                <c:pt idx="312">
                  <c:v>1.73048</c:v>
                </c:pt>
                <c:pt idx="313">
                  <c:v>1.60769</c:v>
                </c:pt>
                <c:pt idx="314">
                  <c:v>1.46839</c:v>
                </c:pt>
                <c:pt idx="315">
                  <c:v>1.30518</c:v>
                </c:pt>
                <c:pt idx="316">
                  <c:v>1.14772</c:v>
                </c:pt>
                <c:pt idx="317">
                  <c:v>0.997621</c:v>
                </c:pt>
                <c:pt idx="318">
                  <c:v>0.823995</c:v>
                </c:pt>
                <c:pt idx="319">
                  <c:v>0.674427</c:v>
                </c:pt>
                <c:pt idx="320">
                  <c:v>0.505907</c:v>
                </c:pt>
                <c:pt idx="321">
                  <c:v>0.375239</c:v>
                </c:pt>
                <c:pt idx="322">
                  <c:v>0.236239</c:v>
                </c:pt>
                <c:pt idx="323">
                  <c:v>0.0791416</c:v>
                </c:pt>
                <c:pt idx="324">
                  <c:v>-0.0698051</c:v>
                </c:pt>
                <c:pt idx="325">
                  <c:v>-0.244555</c:v>
                </c:pt>
                <c:pt idx="326">
                  <c:v>-0.396826</c:v>
                </c:pt>
                <c:pt idx="327">
                  <c:v>-0.522896</c:v>
                </c:pt>
                <c:pt idx="328">
                  <c:v>-0.628585</c:v>
                </c:pt>
                <c:pt idx="329">
                  <c:v>-0.753347</c:v>
                </c:pt>
                <c:pt idx="330">
                  <c:v>-0.893667</c:v>
                </c:pt>
                <c:pt idx="331">
                  <c:v>-1.05125</c:v>
                </c:pt>
                <c:pt idx="332">
                  <c:v>-1.19317</c:v>
                </c:pt>
                <c:pt idx="333">
                  <c:v>-1.32909</c:v>
                </c:pt>
                <c:pt idx="334">
                  <c:v>-1.48584</c:v>
                </c:pt>
                <c:pt idx="335">
                  <c:v>-1.59601</c:v>
                </c:pt>
                <c:pt idx="336">
                  <c:v>-1.68836</c:v>
                </c:pt>
                <c:pt idx="337">
                  <c:v>-1.82471</c:v>
                </c:pt>
                <c:pt idx="338">
                  <c:v>-1.95334</c:v>
                </c:pt>
                <c:pt idx="339">
                  <c:v>-2.08097</c:v>
                </c:pt>
                <c:pt idx="340">
                  <c:v>-2.2195</c:v>
                </c:pt>
                <c:pt idx="341">
                  <c:v>-2.33731</c:v>
                </c:pt>
                <c:pt idx="342">
                  <c:v>-2.4297</c:v>
                </c:pt>
                <c:pt idx="343">
                  <c:v>-2.52463</c:v>
                </c:pt>
                <c:pt idx="344">
                  <c:v>-2.6205</c:v>
                </c:pt>
                <c:pt idx="345">
                  <c:v>-2.73293</c:v>
                </c:pt>
                <c:pt idx="346">
                  <c:v>-2.86914</c:v>
                </c:pt>
                <c:pt idx="347">
                  <c:v>-2.994159999999999</c:v>
                </c:pt>
                <c:pt idx="348">
                  <c:v>-3.106949999999999</c:v>
                </c:pt>
                <c:pt idx="349">
                  <c:v>-3.20722</c:v>
                </c:pt>
                <c:pt idx="350">
                  <c:v>-3.31063</c:v>
                </c:pt>
                <c:pt idx="351">
                  <c:v>-3.43012</c:v>
                </c:pt>
                <c:pt idx="352">
                  <c:v>-3.535709999999999</c:v>
                </c:pt>
                <c:pt idx="353">
                  <c:v>-3.659949999999997</c:v>
                </c:pt>
                <c:pt idx="354">
                  <c:v>-3.77531</c:v>
                </c:pt>
                <c:pt idx="355">
                  <c:v>-3.90238</c:v>
                </c:pt>
                <c:pt idx="356">
                  <c:v>-4.037509999999997</c:v>
                </c:pt>
                <c:pt idx="357">
                  <c:v>-4.165079999999986</c:v>
                </c:pt>
                <c:pt idx="358">
                  <c:v>-4.2921</c:v>
                </c:pt>
                <c:pt idx="359">
                  <c:v>-4.4086</c:v>
                </c:pt>
                <c:pt idx="360">
                  <c:v>-4.53468</c:v>
                </c:pt>
                <c:pt idx="361">
                  <c:v>-4.692539999999983</c:v>
                </c:pt>
                <c:pt idx="362">
                  <c:v>-4.84917</c:v>
                </c:pt>
                <c:pt idx="363">
                  <c:v>-4.95194</c:v>
                </c:pt>
                <c:pt idx="364">
                  <c:v>-5.06837</c:v>
                </c:pt>
                <c:pt idx="365">
                  <c:v>-5.18839</c:v>
                </c:pt>
                <c:pt idx="366">
                  <c:v>-5.302099999999998</c:v>
                </c:pt>
                <c:pt idx="367">
                  <c:v>-5.44144</c:v>
                </c:pt>
                <c:pt idx="368">
                  <c:v>-5.58175</c:v>
                </c:pt>
                <c:pt idx="369">
                  <c:v>-5.73831</c:v>
                </c:pt>
                <c:pt idx="370">
                  <c:v>-5.91924</c:v>
                </c:pt>
                <c:pt idx="371">
                  <c:v>-6.0386</c:v>
                </c:pt>
                <c:pt idx="372">
                  <c:v>-6.14163</c:v>
                </c:pt>
                <c:pt idx="373">
                  <c:v>-6.229509999999999</c:v>
                </c:pt>
                <c:pt idx="374">
                  <c:v>-6.337709999999999</c:v>
                </c:pt>
                <c:pt idx="375">
                  <c:v>-6.4863</c:v>
                </c:pt>
                <c:pt idx="376">
                  <c:v>-6.58145</c:v>
                </c:pt>
                <c:pt idx="377">
                  <c:v>-6.70271</c:v>
                </c:pt>
                <c:pt idx="378">
                  <c:v>-6.88423</c:v>
                </c:pt>
                <c:pt idx="379">
                  <c:v>-7.054209999999999</c:v>
                </c:pt>
                <c:pt idx="380">
                  <c:v>-7.166899999999996</c:v>
                </c:pt>
                <c:pt idx="381">
                  <c:v>-7.305569999999999</c:v>
                </c:pt>
                <c:pt idx="382">
                  <c:v>-7.509</c:v>
                </c:pt>
                <c:pt idx="383">
                  <c:v>-7.718909999999997</c:v>
                </c:pt>
                <c:pt idx="384">
                  <c:v>-7.854839999999985</c:v>
                </c:pt>
                <c:pt idx="385">
                  <c:v>-7.9454</c:v>
                </c:pt>
                <c:pt idx="386">
                  <c:v>-7.8328</c:v>
                </c:pt>
                <c:pt idx="387">
                  <c:v>-7.664449999999985</c:v>
                </c:pt>
                <c:pt idx="388">
                  <c:v>-7.48024</c:v>
                </c:pt>
                <c:pt idx="389">
                  <c:v>-7.30824</c:v>
                </c:pt>
                <c:pt idx="390">
                  <c:v>-7.130949999999999</c:v>
                </c:pt>
                <c:pt idx="391">
                  <c:v>-6.927799999999999</c:v>
                </c:pt>
                <c:pt idx="392">
                  <c:v>-6.73581</c:v>
                </c:pt>
                <c:pt idx="393">
                  <c:v>-6.521579999999997</c:v>
                </c:pt>
                <c:pt idx="394">
                  <c:v>-6.315199999999995</c:v>
                </c:pt>
                <c:pt idx="395">
                  <c:v>-6.09105</c:v>
                </c:pt>
                <c:pt idx="396">
                  <c:v>-5.86122</c:v>
                </c:pt>
                <c:pt idx="397">
                  <c:v>-5.674129999999994</c:v>
                </c:pt>
                <c:pt idx="398">
                  <c:v>-5.47652</c:v>
                </c:pt>
                <c:pt idx="399">
                  <c:v>-5.26068</c:v>
                </c:pt>
                <c:pt idx="400">
                  <c:v>-5.044969999999998</c:v>
                </c:pt>
              </c:numCache>
            </c:numRef>
          </c:yVal>
          <c:smooth val="1"/>
        </c:ser>
        <c:ser>
          <c:idx val="2"/>
          <c:order val="1"/>
          <c:tx>
            <c:strRef>
              <c:f>Foglio1!$X$1</c:f>
              <c:strCache>
                <c:ptCount val="1"/>
                <c:pt idx="0">
                  <c:v>10.15mM K+  78.2mM Na+</c:v>
                </c:pt>
              </c:strCache>
            </c:strRef>
          </c:tx>
          <c:spPr>
            <a:ln>
              <a:solidFill>
                <a:srgbClr val="00B050"/>
              </a:solidFill>
            </a:ln>
          </c:spPr>
          <c:marker>
            <c:symbol val="none"/>
          </c:marker>
          <c:xVal>
            <c:numRef>
              <c:f>Foglio1!$U$2:$U$545</c:f>
              <c:numCache>
                <c:formatCode>General</c:formatCode>
                <c:ptCount val="544"/>
                <c:pt idx="0">
                  <c:v>315.0</c:v>
                </c:pt>
                <c:pt idx="1">
                  <c:v>314.8</c:v>
                </c:pt>
                <c:pt idx="2">
                  <c:v>314.6</c:v>
                </c:pt>
                <c:pt idx="3">
                  <c:v>314.3999999999999</c:v>
                </c:pt>
                <c:pt idx="4">
                  <c:v>314.2</c:v>
                </c:pt>
                <c:pt idx="5">
                  <c:v>314.0</c:v>
                </c:pt>
                <c:pt idx="6">
                  <c:v>313.8</c:v>
                </c:pt>
                <c:pt idx="7">
                  <c:v>313.6</c:v>
                </c:pt>
                <c:pt idx="8">
                  <c:v>313.3999999999999</c:v>
                </c:pt>
                <c:pt idx="9">
                  <c:v>313.2</c:v>
                </c:pt>
                <c:pt idx="10">
                  <c:v>313.0</c:v>
                </c:pt>
                <c:pt idx="11">
                  <c:v>312.8</c:v>
                </c:pt>
                <c:pt idx="12">
                  <c:v>312.6</c:v>
                </c:pt>
                <c:pt idx="13">
                  <c:v>312.3999999999999</c:v>
                </c:pt>
                <c:pt idx="14">
                  <c:v>312.2</c:v>
                </c:pt>
                <c:pt idx="15">
                  <c:v>312.0</c:v>
                </c:pt>
                <c:pt idx="16">
                  <c:v>311.8</c:v>
                </c:pt>
                <c:pt idx="17">
                  <c:v>311.6</c:v>
                </c:pt>
                <c:pt idx="18">
                  <c:v>311.3999999999999</c:v>
                </c:pt>
                <c:pt idx="19">
                  <c:v>311.2</c:v>
                </c:pt>
                <c:pt idx="20">
                  <c:v>311.0</c:v>
                </c:pt>
                <c:pt idx="21">
                  <c:v>310.8</c:v>
                </c:pt>
                <c:pt idx="22">
                  <c:v>310.6</c:v>
                </c:pt>
                <c:pt idx="23">
                  <c:v>310.3999999999999</c:v>
                </c:pt>
                <c:pt idx="24">
                  <c:v>310.2</c:v>
                </c:pt>
                <c:pt idx="25">
                  <c:v>310.0</c:v>
                </c:pt>
                <c:pt idx="26">
                  <c:v>309.8</c:v>
                </c:pt>
                <c:pt idx="27">
                  <c:v>309.6</c:v>
                </c:pt>
                <c:pt idx="28">
                  <c:v>309.3999999999999</c:v>
                </c:pt>
                <c:pt idx="29">
                  <c:v>309.2</c:v>
                </c:pt>
                <c:pt idx="30">
                  <c:v>309.0</c:v>
                </c:pt>
                <c:pt idx="31">
                  <c:v>308.8</c:v>
                </c:pt>
                <c:pt idx="32">
                  <c:v>308.6</c:v>
                </c:pt>
                <c:pt idx="33">
                  <c:v>308.3999999999999</c:v>
                </c:pt>
                <c:pt idx="34">
                  <c:v>308.2</c:v>
                </c:pt>
                <c:pt idx="35">
                  <c:v>308.0</c:v>
                </c:pt>
                <c:pt idx="36">
                  <c:v>307.8</c:v>
                </c:pt>
                <c:pt idx="37">
                  <c:v>307.6</c:v>
                </c:pt>
                <c:pt idx="38">
                  <c:v>307.3999999999999</c:v>
                </c:pt>
                <c:pt idx="39">
                  <c:v>307.2</c:v>
                </c:pt>
                <c:pt idx="40">
                  <c:v>307.0</c:v>
                </c:pt>
                <c:pt idx="41">
                  <c:v>306.8</c:v>
                </c:pt>
                <c:pt idx="42">
                  <c:v>306.6</c:v>
                </c:pt>
                <c:pt idx="43">
                  <c:v>306.3999999999999</c:v>
                </c:pt>
                <c:pt idx="44">
                  <c:v>306.2</c:v>
                </c:pt>
                <c:pt idx="45">
                  <c:v>306.0</c:v>
                </c:pt>
                <c:pt idx="46">
                  <c:v>305.8</c:v>
                </c:pt>
                <c:pt idx="47">
                  <c:v>305.6</c:v>
                </c:pt>
                <c:pt idx="48">
                  <c:v>305.3999999999999</c:v>
                </c:pt>
                <c:pt idx="49">
                  <c:v>305.2</c:v>
                </c:pt>
                <c:pt idx="50">
                  <c:v>305.0</c:v>
                </c:pt>
                <c:pt idx="51">
                  <c:v>304.8</c:v>
                </c:pt>
                <c:pt idx="52">
                  <c:v>304.6</c:v>
                </c:pt>
                <c:pt idx="53">
                  <c:v>304.3999999999999</c:v>
                </c:pt>
                <c:pt idx="54">
                  <c:v>304.2</c:v>
                </c:pt>
                <c:pt idx="55">
                  <c:v>304.0</c:v>
                </c:pt>
                <c:pt idx="56">
                  <c:v>303.8</c:v>
                </c:pt>
                <c:pt idx="57">
                  <c:v>303.6</c:v>
                </c:pt>
                <c:pt idx="58">
                  <c:v>303.3999999999999</c:v>
                </c:pt>
                <c:pt idx="59">
                  <c:v>303.2</c:v>
                </c:pt>
                <c:pt idx="60">
                  <c:v>303.0</c:v>
                </c:pt>
                <c:pt idx="61">
                  <c:v>302.8</c:v>
                </c:pt>
                <c:pt idx="62">
                  <c:v>302.6</c:v>
                </c:pt>
                <c:pt idx="63">
                  <c:v>302.3999999999999</c:v>
                </c:pt>
                <c:pt idx="64">
                  <c:v>302.2</c:v>
                </c:pt>
                <c:pt idx="65">
                  <c:v>302.0</c:v>
                </c:pt>
                <c:pt idx="66">
                  <c:v>301.8</c:v>
                </c:pt>
                <c:pt idx="67">
                  <c:v>301.6</c:v>
                </c:pt>
                <c:pt idx="68">
                  <c:v>301.3999999999999</c:v>
                </c:pt>
                <c:pt idx="69">
                  <c:v>301.2</c:v>
                </c:pt>
                <c:pt idx="70">
                  <c:v>301.0</c:v>
                </c:pt>
                <c:pt idx="71">
                  <c:v>300.8</c:v>
                </c:pt>
                <c:pt idx="72">
                  <c:v>300.6</c:v>
                </c:pt>
                <c:pt idx="73">
                  <c:v>300.3999999999999</c:v>
                </c:pt>
                <c:pt idx="74">
                  <c:v>300.2</c:v>
                </c:pt>
                <c:pt idx="75">
                  <c:v>300.0</c:v>
                </c:pt>
                <c:pt idx="76">
                  <c:v>299.8</c:v>
                </c:pt>
                <c:pt idx="77">
                  <c:v>299.6</c:v>
                </c:pt>
                <c:pt idx="78">
                  <c:v>299.3999999999999</c:v>
                </c:pt>
                <c:pt idx="79">
                  <c:v>299.2</c:v>
                </c:pt>
                <c:pt idx="80">
                  <c:v>299.0</c:v>
                </c:pt>
                <c:pt idx="81">
                  <c:v>298.8</c:v>
                </c:pt>
                <c:pt idx="82">
                  <c:v>298.6</c:v>
                </c:pt>
                <c:pt idx="83">
                  <c:v>298.3999999999999</c:v>
                </c:pt>
                <c:pt idx="84">
                  <c:v>298.2</c:v>
                </c:pt>
                <c:pt idx="85">
                  <c:v>298.0</c:v>
                </c:pt>
                <c:pt idx="86">
                  <c:v>297.8</c:v>
                </c:pt>
                <c:pt idx="87">
                  <c:v>297.6</c:v>
                </c:pt>
                <c:pt idx="88">
                  <c:v>297.3999999999999</c:v>
                </c:pt>
                <c:pt idx="89">
                  <c:v>297.2</c:v>
                </c:pt>
                <c:pt idx="90">
                  <c:v>297.0</c:v>
                </c:pt>
                <c:pt idx="91">
                  <c:v>296.8</c:v>
                </c:pt>
                <c:pt idx="92">
                  <c:v>296.6</c:v>
                </c:pt>
                <c:pt idx="93">
                  <c:v>296.3999999999999</c:v>
                </c:pt>
                <c:pt idx="94">
                  <c:v>296.2</c:v>
                </c:pt>
                <c:pt idx="95">
                  <c:v>296.0</c:v>
                </c:pt>
                <c:pt idx="96">
                  <c:v>295.8</c:v>
                </c:pt>
                <c:pt idx="97">
                  <c:v>295.6</c:v>
                </c:pt>
                <c:pt idx="98">
                  <c:v>295.3999999999999</c:v>
                </c:pt>
                <c:pt idx="99">
                  <c:v>295.2</c:v>
                </c:pt>
                <c:pt idx="100">
                  <c:v>295.0</c:v>
                </c:pt>
                <c:pt idx="101">
                  <c:v>294.8</c:v>
                </c:pt>
                <c:pt idx="102">
                  <c:v>294.6</c:v>
                </c:pt>
                <c:pt idx="103">
                  <c:v>294.3999999999999</c:v>
                </c:pt>
                <c:pt idx="104">
                  <c:v>294.2</c:v>
                </c:pt>
                <c:pt idx="105">
                  <c:v>294.0</c:v>
                </c:pt>
                <c:pt idx="106">
                  <c:v>293.8</c:v>
                </c:pt>
                <c:pt idx="107">
                  <c:v>293.6</c:v>
                </c:pt>
                <c:pt idx="108">
                  <c:v>293.3999999999999</c:v>
                </c:pt>
                <c:pt idx="109">
                  <c:v>293.2</c:v>
                </c:pt>
                <c:pt idx="110">
                  <c:v>293.0</c:v>
                </c:pt>
                <c:pt idx="111">
                  <c:v>292.8</c:v>
                </c:pt>
                <c:pt idx="112">
                  <c:v>292.6</c:v>
                </c:pt>
                <c:pt idx="113">
                  <c:v>292.3999999999999</c:v>
                </c:pt>
                <c:pt idx="114">
                  <c:v>292.2</c:v>
                </c:pt>
                <c:pt idx="115">
                  <c:v>292.0</c:v>
                </c:pt>
                <c:pt idx="116">
                  <c:v>291.8</c:v>
                </c:pt>
                <c:pt idx="117">
                  <c:v>291.6</c:v>
                </c:pt>
                <c:pt idx="118">
                  <c:v>291.3999999999999</c:v>
                </c:pt>
                <c:pt idx="119">
                  <c:v>291.2</c:v>
                </c:pt>
                <c:pt idx="120">
                  <c:v>291.0</c:v>
                </c:pt>
                <c:pt idx="121">
                  <c:v>290.8</c:v>
                </c:pt>
                <c:pt idx="122">
                  <c:v>290.6</c:v>
                </c:pt>
                <c:pt idx="123">
                  <c:v>290.3999999999999</c:v>
                </c:pt>
                <c:pt idx="124">
                  <c:v>290.2</c:v>
                </c:pt>
                <c:pt idx="125">
                  <c:v>290.0</c:v>
                </c:pt>
                <c:pt idx="126">
                  <c:v>289.8</c:v>
                </c:pt>
                <c:pt idx="127">
                  <c:v>289.6</c:v>
                </c:pt>
                <c:pt idx="128">
                  <c:v>289.3999999999999</c:v>
                </c:pt>
                <c:pt idx="129">
                  <c:v>289.2</c:v>
                </c:pt>
                <c:pt idx="130">
                  <c:v>289.0</c:v>
                </c:pt>
                <c:pt idx="131">
                  <c:v>288.8</c:v>
                </c:pt>
                <c:pt idx="132">
                  <c:v>288.6</c:v>
                </c:pt>
                <c:pt idx="133">
                  <c:v>288.3999999999999</c:v>
                </c:pt>
                <c:pt idx="134">
                  <c:v>288.2</c:v>
                </c:pt>
                <c:pt idx="135">
                  <c:v>288.0</c:v>
                </c:pt>
                <c:pt idx="136">
                  <c:v>287.8</c:v>
                </c:pt>
                <c:pt idx="137">
                  <c:v>287.6</c:v>
                </c:pt>
                <c:pt idx="138">
                  <c:v>287.3999999999999</c:v>
                </c:pt>
                <c:pt idx="139">
                  <c:v>287.2</c:v>
                </c:pt>
                <c:pt idx="140">
                  <c:v>287.0</c:v>
                </c:pt>
                <c:pt idx="141">
                  <c:v>286.8</c:v>
                </c:pt>
                <c:pt idx="142">
                  <c:v>286.6</c:v>
                </c:pt>
                <c:pt idx="143">
                  <c:v>286.3999999999999</c:v>
                </c:pt>
                <c:pt idx="144">
                  <c:v>286.2</c:v>
                </c:pt>
                <c:pt idx="145">
                  <c:v>286.0</c:v>
                </c:pt>
                <c:pt idx="146">
                  <c:v>285.8</c:v>
                </c:pt>
                <c:pt idx="147">
                  <c:v>285.6</c:v>
                </c:pt>
                <c:pt idx="148">
                  <c:v>285.3999999999999</c:v>
                </c:pt>
                <c:pt idx="149">
                  <c:v>285.2</c:v>
                </c:pt>
                <c:pt idx="150">
                  <c:v>285.0</c:v>
                </c:pt>
                <c:pt idx="151">
                  <c:v>284.8</c:v>
                </c:pt>
                <c:pt idx="152">
                  <c:v>284.6</c:v>
                </c:pt>
                <c:pt idx="153">
                  <c:v>284.3999999999999</c:v>
                </c:pt>
                <c:pt idx="154">
                  <c:v>284.2</c:v>
                </c:pt>
                <c:pt idx="155">
                  <c:v>284.0</c:v>
                </c:pt>
                <c:pt idx="156">
                  <c:v>283.8</c:v>
                </c:pt>
                <c:pt idx="157">
                  <c:v>283.6</c:v>
                </c:pt>
                <c:pt idx="158">
                  <c:v>283.3999999999999</c:v>
                </c:pt>
                <c:pt idx="159">
                  <c:v>283.2</c:v>
                </c:pt>
                <c:pt idx="160">
                  <c:v>283.0</c:v>
                </c:pt>
                <c:pt idx="161">
                  <c:v>282.8</c:v>
                </c:pt>
                <c:pt idx="162">
                  <c:v>282.6</c:v>
                </c:pt>
                <c:pt idx="163">
                  <c:v>282.3999999999999</c:v>
                </c:pt>
                <c:pt idx="164">
                  <c:v>282.2</c:v>
                </c:pt>
                <c:pt idx="165">
                  <c:v>282.0</c:v>
                </c:pt>
                <c:pt idx="166">
                  <c:v>281.8</c:v>
                </c:pt>
                <c:pt idx="167">
                  <c:v>281.6</c:v>
                </c:pt>
                <c:pt idx="168">
                  <c:v>281.3999999999999</c:v>
                </c:pt>
                <c:pt idx="169">
                  <c:v>281.2</c:v>
                </c:pt>
                <c:pt idx="170">
                  <c:v>281.0</c:v>
                </c:pt>
                <c:pt idx="171">
                  <c:v>280.8</c:v>
                </c:pt>
                <c:pt idx="172">
                  <c:v>280.6</c:v>
                </c:pt>
                <c:pt idx="173">
                  <c:v>280.3999999999999</c:v>
                </c:pt>
                <c:pt idx="174">
                  <c:v>280.2</c:v>
                </c:pt>
                <c:pt idx="175">
                  <c:v>280.0</c:v>
                </c:pt>
                <c:pt idx="176">
                  <c:v>279.8</c:v>
                </c:pt>
                <c:pt idx="177">
                  <c:v>279.6</c:v>
                </c:pt>
                <c:pt idx="178">
                  <c:v>279.3999999999999</c:v>
                </c:pt>
                <c:pt idx="179">
                  <c:v>279.2</c:v>
                </c:pt>
                <c:pt idx="180">
                  <c:v>279.0</c:v>
                </c:pt>
                <c:pt idx="181">
                  <c:v>278.8</c:v>
                </c:pt>
                <c:pt idx="182">
                  <c:v>278.6</c:v>
                </c:pt>
                <c:pt idx="183">
                  <c:v>278.3999999999999</c:v>
                </c:pt>
                <c:pt idx="184">
                  <c:v>278.2</c:v>
                </c:pt>
                <c:pt idx="185">
                  <c:v>278.0</c:v>
                </c:pt>
                <c:pt idx="186">
                  <c:v>277.8</c:v>
                </c:pt>
                <c:pt idx="187">
                  <c:v>277.6</c:v>
                </c:pt>
                <c:pt idx="188">
                  <c:v>277.3999999999999</c:v>
                </c:pt>
                <c:pt idx="189">
                  <c:v>277.2</c:v>
                </c:pt>
                <c:pt idx="190">
                  <c:v>277.0</c:v>
                </c:pt>
                <c:pt idx="191">
                  <c:v>276.8</c:v>
                </c:pt>
                <c:pt idx="192">
                  <c:v>276.6</c:v>
                </c:pt>
                <c:pt idx="193">
                  <c:v>276.3999999999999</c:v>
                </c:pt>
                <c:pt idx="194">
                  <c:v>276.2</c:v>
                </c:pt>
                <c:pt idx="195">
                  <c:v>276.0</c:v>
                </c:pt>
                <c:pt idx="196">
                  <c:v>275.8</c:v>
                </c:pt>
                <c:pt idx="197">
                  <c:v>275.6</c:v>
                </c:pt>
                <c:pt idx="198">
                  <c:v>275.3999999999999</c:v>
                </c:pt>
                <c:pt idx="199">
                  <c:v>275.2</c:v>
                </c:pt>
                <c:pt idx="200">
                  <c:v>275.0</c:v>
                </c:pt>
                <c:pt idx="201">
                  <c:v>274.8</c:v>
                </c:pt>
                <c:pt idx="202">
                  <c:v>274.6</c:v>
                </c:pt>
                <c:pt idx="203">
                  <c:v>274.3999999999999</c:v>
                </c:pt>
                <c:pt idx="204">
                  <c:v>274.2</c:v>
                </c:pt>
                <c:pt idx="205">
                  <c:v>274.0</c:v>
                </c:pt>
                <c:pt idx="206">
                  <c:v>273.8</c:v>
                </c:pt>
                <c:pt idx="207">
                  <c:v>273.6</c:v>
                </c:pt>
                <c:pt idx="208">
                  <c:v>273.3999999999999</c:v>
                </c:pt>
                <c:pt idx="209">
                  <c:v>273.2</c:v>
                </c:pt>
                <c:pt idx="210">
                  <c:v>273.0</c:v>
                </c:pt>
                <c:pt idx="211">
                  <c:v>272.8</c:v>
                </c:pt>
                <c:pt idx="212">
                  <c:v>272.6</c:v>
                </c:pt>
                <c:pt idx="213">
                  <c:v>272.3999999999999</c:v>
                </c:pt>
                <c:pt idx="214">
                  <c:v>272.2</c:v>
                </c:pt>
                <c:pt idx="215">
                  <c:v>272.0</c:v>
                </c:pt>
                <c:pt idx="216">
                  <c:v>271.8</c:v>
                </c:pt>
                <c:pt idx="217">
                  <c:v>271.6</c:v>
                </c:pt>
                <c:pt idx="218">
                  <c:v>271.3999999999999</c:v>
                </c:pt>
                <c:pt idx="219">
                  <c:v>271.2</c:v>
                </c:pt>
                <c:pt idx="220">
                  <c:v>271.0</c:v>
                </c:pt>
                <c:pt idx="221">
                  <c:v>270.8</c:v>
                </c:pt>
                <c:pt idx="222">
                  <c:v>270.6</c:v>
                </c:pt>
                <c:pt idx="223">
                  <c:v>270.3999999999999</c:v>
                </c:pt>
                <c:pt idx="224">
                  <c:v>270.2</c:v>
                </c:pt>
                <c:pt idx="225">
                  <c:v>270.0</c:v>
                </c:pt>
                <c:pt idx="226">
                  <c:v>269.8</c:v>
                </c:pt>
                <c:pt idx="227">
                  <c:v>269.6</c:v>
                </c:pt>
                <c:pt idx="228">
                  <c:v>269.3999999999999</c:v>
                </c:pt>
                <c:pt idx="229">
                  <c:v>269.2</c:v>
                </c:pt>
                <c:pt idx="230">
                  <c:v>269.0</c:v>
                </c:pt>
                <c:pt idx="231">
                  <c:v>268.8</c:v>
                </c:pt>
                <c:pt idx="232">
                  <c:v>268.6</c:v>
                </c:pt>
                <c:pt idx="233">
                  <c:v>268.3999999999999</c:v>
                </c:pt>
                <c:pt idx="234">
                  <c:v>268.2</c:v>
                </c:pt>
                <c:pt idx="235">
                  <c:v>268.0</c:v>
                </c:pt>
                <c:pt idx="236">
                  <c:v>267.8</c:v>
                </c:pt>
                <c:pt idx="237">
                  <c:v>267.6</c:v>
                </c:pt>
                <c:pt idx="238">
                  <c:v>267.3999999999999</c:v>
                </c:pt>
                <c:pt idx="239">
                  <c:v>267.2</c:v>
                </c:pt>
                <c:pt idx="240">
                  <c:v>267.0</c:v>
                </c:pt>
                <c:pt idx="241">
                  <c:v>266.8</c:v>
                </c:pt>
                <c:pt idx="242">
                  <c:v>266.6</c:v>
                </c:pt>
                <c:pt idx="243">
                  <c:v>266.3999999999999</c:v>
                </c:pt>
                <c:pt idx="244">
                  <c:v>266.2</c:v>
                </c:pt>
                <c:pt idx="245">
                  <c:v>266.0</c:v>
                </c:pt>
                <c:pt idx="246">
                  <c:v>265.8</c:v>
                </c:pt>
                <c:pt idx="247">
                  <c:v>265.6</c:v>
                </c:pt>
                <c:pt idx="248">
                  <c:v>265.3999999999999</c:v>
                </c:pt>
                <c:pt idx="249">
                  <c:v>265.2</c:v>
                </c:pt>
                <c:pt idx="250">
                  <c:v>265.0</c:v>
                </c:pt>
                <c:pt idx="251">
                  <c:v>264.8</c:v>
                </c:pt>
                <c:pt idx="252">
                  <c:v>264.6</c:v>
                </c:pt>
                <c:pt idx="253">
                  <c:v>264.3999999999999</c:v>
                </c:pt>
                <c:pt idx="254">
                  <c:v>264.2</c:v>
                </c:pt>
                <c:pt idx="255">
                  <c:v>264.0</c:v>
                </c:pt>
                <c:pt idx="256">
                  <c:v>263.8</c:v>
                </c:pt>
                <c:pt idx="257">
                  <c:v>263.6</c:v>
                </c:pt>
                <c:pt idx="258">
                  <c:v>263.3999999999999</c:v>
                </c:pt>
                <c:pt idx="259">
                  <c:v>263.2</c:v>
                </c:pt>
                <c:pt idx="260">
                  <c:v>263.0</c:v>
                </c:pt>
                <c:pt idx="261">
                  <c:v>262.8</c:v>
                </c:pt>
                <c:pt idx="262">
                  <c:v>262.6</c:v>
                </c:pt>
                <c:pt idx="263">
                  <c:v>262.3999999999999</c:v>
                </c:pt>
                <c:pt idx="264">
                  <c:v>262.2</c:v>
                </c:pt>
                <c:pt idx="265">
                  <c:v>262.0</c:v>
                </c:pt>
                <c:pt idx="266">
                  <c:v>261.8</c:v>
                </c:pt>
                <c:pt idx="267">
                  <c:v>261.6</c:v>
                </c:pt>
                <c:pt idx="268">
                  <c:v>261.3999999999999</c:v>
                </c:pt>
                <c:pt idx="269">
                  <c:v>261.2</c:v>
                </c:pt>
                <c:pt idx="270">
                  <c:v>261.0</c:v>
                </c:pt>
                <c:pt idx="271">
                  <c:v>260.8</c:v>
                </c:pt>
                <c:pt idx="272">
                  <c:v>260.6</c:v>
                </c:pt>
                <c:pt idx="273">
                  <c:v>260.3999999999999</c:v>
                </c:pt>
                <c:pt idx="274">
                  <c:v>260.2</c:v>
                </c:pt>
                <c:pt idx="275">
                  <c:v>260.0</c:v>
                </c:pt>
                <c:pt idx="276">
                  <c:v>259.8</c:v>
                </c:pt>
                <c:pt idx="277">
                  <c:v>259.6</c:v>
                </c:pt>
                <c:pt idx="278">
                  <c:v>259.3999999999999</c:v>
                </c:pt>
                <c:pt idx="279">
                  <c:v>259.2</c:v>
                </c:pt>
                <c:pt idx="280">
                  <c:v>259.0</c:v>
                </c:pt>
                <c:pt idx="281">
                  <c:v>258.8</c:v>
                </c:pt>
                <c:pt idx="282">
                  <c:v>258.6</c:v>
                </c:pt>
                <c:pt idx="283">
                  <c:v>258.3999999999999</c:v>
                </c:pt>
                <c:pt idx="284">
                  <c:v>258.2</c:v>
                </c:pt>
                <c:pt idx="285">
                  <c:v>258.0</c:v>
                </c:pt>
                <c:pt idx="286">
                  <c:v>257.8</c:v>
                </c:pt>
                <c:pt idx="287">
                  <c:v>257.6</c:v>
                </c:pt>
                <c:pt idx="288">
                  <c:v>257.3999999999999</c:v>
                </c:pt>
                <c:pt idx="289">
                  <c:v>257.2</c:v>
                </c:pt>
                <c:pt idx="290">
                  <c:v>257.0</c:v>
                </c:pt>
                <c:pt idx="291">
                  <c:v>256.8</c:v>
                </c:pt>
                <c:pt idx="292">
                  <c:v>256.6</c:v>
                </c:pt>
                <c:pt idx="293">
                  <c:v>256.3999999999999</c:v>
                </c:pt>
                <c:pt idx="294">
                  <c:v>256.2</c:v>
                </c:pt>
                <c:pt idx="295">
                  <c:v>256.0</c:v>
                </c:pt>
                <c:pt idx="296">
                  <c:v>255.8</c:v>
                </c:pt>
                <c:pt idx="297">
                  <c:v>255.6</c:v>
                </c:pt>
                <c:pt idx="298">
                  <c:v>255.4</c:v>
                </c:pt>
                <c:pt idx="299">
                  <c:v>255.2</c:v>
                </c:pt>
                <c:pt idx="300">
                  <c:v>255.0</c:v>
                </c:pt>
                <c:pt idx="301">
                  <c:v>254.8</c:v>
                </c:pt>
                <c:pt idx="302">
                  <c:v>254.6</c:v>
                </c:pt>
                <c:pt idx="303">
                  <c:v>254.4</c:v>
                </c:pt>
                <c:pt idx="304">
                  <c:v>254.2</c:v>
                </c:pt>
                <c:pt idx="305">
                  <c:v>254.0</c:v>
                </c:pt>
                <c:pt idx="306">
                  <c:v>253.8</c:v>
                </c:pt>
                <c:pt idx="307">
                  <c:v>253.6</c:v>
                </c:pt>
                <c:pt idx="308">
                  <c:v>253.4</c:v>
                </c:pt>
                <c:pt idx="309">
                  <c:v>253.2</c:v>
                </c:pt>
                <c:pt idx="310">
                  <c:v>253.0</c:v>
                </c:pt>
                <c:pt idx="311">
                  <c:v>252.8</c:v>
                </c:pt>
                <c:pt idx="312">
                  <c:v>252.6</c:v>
                </c:pt>
                <c:pt idx="313">
                  <c:v>252.4</c:v>
                </c:pt>
                <c:pt idx="314">
                  <c:v>252.2</c:v>
                </c:pt>
                <c:pt idx="315">
                  <c:v>252.0</c:v>
                </c:pt>
                <c:pt idx="316">
                  <c:v>251.8</c:v>
                </c:pt>
                <c:pt idx="317">
                  <c:v>251.6</c:v>
                </c:pt>
                <c:pt idx="318">
                  <c:v>251.4</c:v>
                </c:pt>
                <c:pt idx="319">
                  <c:v>251.2</c:v>
                </c:pt>
                <c:pt idx="320">
                  <c:v>251.0</c:v>
                </c:pt>
                <c:pt idx="321">
                  <c:v>250.8</c:v>
                </c:pt>
                <c:pt idx="322">
                  <c:v>250.6</c:v>
                </c:pt>
                <c:pt idx="323">
                  <c:v>250.4</c:v>
                </c:pt>
                <c:pt idx="324">
                  <c:v>250.2</c:v>
                </c:pt>
                <c:pt idx="325">
                  <c:v>250.0</c:v>
                </c:pt>
                <c:pt idx="326">
                  <c:v>249.8</c:v>
                </c:pt>
                <c:pt idx="327">
                  <c:v>249.6</c:v>
                </c:pt>
                <c:pt idx="328">
                  <c:v>249.4</c:v>
                </c:pt>
                <c:pt idx="329">
                  <c:v>249.2</c:v>
                </c:pt>
                <c:pt idx="330">
                  <c:v>249.0</c:v>
                </c:pt>
                <c:pt idx="331">
                  <c:v>248.8</c:v>
                </c:pt>
                <c:pt idx="332">
                  <c:v>248.6</c:v>
                </c:pt>
                <c:pt idx="333">
                  <c:v>248.4</c:v>
                </c:pt>
                <c:pt idx="334">
                  <c:v>248.2</c:v>
                </c:pt>
                <c:pt idx="335">
                  <c:v>248.0</c:v>
                </c:pt>
                <c:pt idx="336">
                  <c:v>247.8</c:v>
                </c:pt>
                <c:pt idx="337">
                  <c:v>247.6</c:v>
                </c:pt>
                <c:pt idx="338">
                  <c:v>247.4</c:v>
                </c:pt>
                <c:pt idx="339">
                  <c:v>247.2</c:v>
                </c:pt>
                <c:pt idx="340">
                  <c:v>247.0</c:v>
                </c:pt>
                <c:pt idx="341">
                  <c:v>246.8</c:v>
                </c:pt>
                <c:pt idx="342">
                  <c:v>246.6</c:v>
                </c:pt>
                <c:pt idx="343">
                  <c:v>246.4</c:v>
                </c:pt>
                <c:pt idx="344">
                  <c:v>246.2</c:v>
                </c:pt>
                <c:pt idx="345">
                  <c:v>246.0</c:v>
                </c:pt>
                <c:pt idx="346">
                  <c:v>245.8</c:v>
                </c:pt>
                <c:pt idx="347">
                  <c:v>245.6</c:v>
                </c:pt>
                <c:pt idx="348">
                  <c:v>245.4</c:v>
                </c:pt>
                <c:pt idx="349">
                  <c:v>245.2</c:v>
                </c:pt>
                <c:pt idx="350">
                  <c:v>245.0</c:v>
                </c:pt>
                <c:pt idx="351">
                  <c:v>244.8</c:v>
                </c:pt>
                <c:pt idx="352">
                  <c:v>244.6</c:v>
                </c:pt>
                <c:pt idx="353">
                  <c:v>244.4</c:v>
                </c:pt>
                <c:pt idx="354">
                  <c:v>244.2</c:v>
                </c:pt>
                <c:pt idx="355">
                  <c:v>244.0</c:v>
                </c:pt>
                <c:pt idx="356">
                  <c:v>243.8</c:v>
                </c:pt>
                <c:pt idx="357">
                  <c:v>243.6</c:v>
                </c:pt>
                <c:pt idx="358">
                  <c:v>243.4</c:v>
                </c:pt>
                <c:pt idx="359">
                  <c:v>243.2</c:v>
                </c:pt>
                <c:pt idx="360">
                  <c:v>243.0</c:v>
                </c:pt>
                <c:pt idx="361">
                  <c:v>242.8</c:v>
                </c:pt>
                <c:pt idx="362">
                  <c:v>242.6</c:v>
                </c:pt>
                <c:pt idx="363">
                  <c:v>242.4</c:v>
                </c:pt>
                <c:pt idx="364">
                  <c:v>242.2</c:v>
                </c:pt>
                <c:pt idx="365">
                  <c:v>242.0</c:v>
                </c:pt>
                <c:pt idx="366">
                  <c:v>241.8</c:v>
                </c:pt>
                <c:pt idx="367">
                  <c:v>241.6</c:v>
                </c:pt>
                <c:pt idx="368">
                  <c:v>241.4</c:v>
                </c:pt>
                <c:pt idx="369">
                  <c:v>241.2</c:v>
                </c:pt>
                <c:pt idx="370">
                  <c:v>241.0</c:v>
                </c:pt>
                <c:pt idx="371">
                  <c:v>240.8</c:v>
                </c:pt>
                <c:pt idx="372">
                  <c:v>240.6</c:v>
                </c:pt>
                <c:pt idx="373">
                  <c:v>240.4</c:v>
                </c:pt>
                <c:pt idx="374">
                  <c:v>240.2</c:v>
                </c:pt>
                <c:pt idx="375">
                  <c:v>240.0</c:v>
                </c:pt>
                <c:pt idx="376">
                  <c:v>239.8</c:v>
                </c:pt>
                <c:pt idx="377">
                  <c:v>239.6</c:v>
                </c:pt>
                <c:pt idx="378">
                  <c:v>239.4</c:v>
                </c:pt>
                <c:pt idx="379">
                  <c:v>239.2</c:v>
                </c:pt>
                <c:pt idx="380">
                  <c:v>239.0</c:v>
                </c:pt>
                <c:pt idx="381">
                  <c:v>238.8</c:v>
                </c:pt>
                <c:pt idx="382">
                  <c:v>238.6</c:v>
                </c:pt>
                <c:pt idx="383">
                  <c:v>238.4</c:v>
                </c:pt>
                <c:pt idx="384">
                  <c:v>238.2</c:v>
                </c:pt>
                <c:pt idx="385">
                  <c:v>238.0</c:v>
                </c:pt>
                <c:pt idx="386">
                  <c:v>237.8</c:v>
                </c:pt>
                <c:pt idx="387">
                  <c:v>237.6</c:v>
                </c:pt>
                <c:pt idx="388">
                  <c:v>237.4</c:v>
                </c:pt>
                <c:pt idx="389">
                  <c:v>237.2</c:v>
                </c:pt>
                <c:pt idx="390">
                  <c:v>237.0</c:v>
                </c:pt>
                <c:pt idx="391">
                  <c:v>236.8</c:v>
                </c:pt>
                <c:pt idx="392">
                  <c:v>236.6</c:v>
                </c:pt>
                <c:pt idx="393">
                  <c:v>236.4</c:v>
                </c:pt>
                <c:pt idx="394">
                  <c:v>236.2</c:v>
                </c:pt>
                <c:pt idx="395">
                  <c:v>236.0</c:v>
                </c:pt>
                <c:pt idx="396">
                  <c:v>235.8</c:v>
                </c:pt>
                <c:pt idx="397">
                  <c:v>235.6</c:v>
                </c:pt>
                <c:pt idx="398">
                  <c:v>235.4</c:v>
                </c:pt>
                <c:pt idx="399">
                  <c:v>235.2</c:v>
                </c:pt>
                <c:pt idx="400">
                  <c:v>235.0</c:v>
                </c:pt>
              </c:numCache>
            </c:numRef>
          </c:xVal>
          <c:yVal>
            <c:numRef>
              <c:f>Foglio1!$X$2:$X$545</c:f>
              <c:numCache>
                <c:formatCode>General</c:formatCode>
                <c:ptCount val="544"/>
                <c:pt idx="0">
                  <c:v>0.238588</c:v>
                </c:pt>
                <c:pt idx="1">
                  <c:v>0.24508</c:v>
                </c:pt>
                <c:pt idx="2">
                  <c:v>0.249712</c:v>
                </c:pt>
                <c:pt idx="3">
                  <c:v>0.261852</c:v>
                </c:pt>
                <c:pt idx="4">
                  <c:v>0.277118</c:v>
                </c:pt>
                <c:pt idx="5">
                  <c:v>0.276936</c:v>
                </c:pt>
                <c:pt idx="6">
                  <c:v>0.275671</c:v>
                </c:pt>
                <c:pt idx="7">
                  <c:v>0.267265</c:v>
                </c:pt>
                <c:pt idx="8">
                  <c:v>0.267346</c:v>
                </c:pt>
                <c:pt idx="9">
                  <c:v>0.268232</c:v>
                </c:pt>
                <c:pt idx="10">
                  <c:v>0.273895</c:v>
                </c:pt>
                <c:pt idx="11">
                  <c:v>0.279568</c:v>
                </c:pt>
                <c:pt idx="12">
                  <c:v>0.288389</c:v>
                </c:pt>
                <c:pt idx="13">
                  <c:v>0.301332</c:v>
                </c:pt>
                <c:pt idx="14">
                  <c:v>0.312799</c:v>
                </c:pt>
                <c:pt idx="15">
                  <c:v>0.322036</c:v>
                </c:pt>
                <c:pt idx="16">
                  <c:v>0.335758</c:v>
                </c:pt>
                <c:pt idx="17">
                  <c:v>0.343522</c:v>
                </c:pt>
                <c:pt idx="18">
                  <c:v>0.347311</c:v>
                </c:pt>
                <c:pt idx="19">
                  <c:v>0.353016</c:v>
                </c:pt>
                <c:pt idx="20">
                  <c:v>0.385922</c:v>
                </c:pt>
                <c:pt idx="21">
                  <c:v>0.418297</c:v>
                </c:pt>
                <c:pt idx="22">
                  <c:v>0.43571</c:v>
                </c:pt>
                <c:pt idx="23">
                  <c:v>0.450191</c:v>
                </c:pt>
                <c:pt idx="24">
                  <c:v>0.467354</c:v>
                </c:pt>
                <c:pt idx="25">
                  <c:v>0.481273</c:v>
                </c:pt>
                <c:pt idx="26">
                  <c:v>0.496398</c:v>
                </c:pt>
                <c:pt idx="27">
                  <c:v>0.509459</c:v>
                </c:pt>
                <c:pt idx="28">
                  <c:v>0.518126</c:v>
                </c:pt>
                <c:pt idx="29">
                  <c:v>0.535409</c:v>
                </c:pt>
                <c:pt idx="30">
                  <c:v>0.546953</c:v>
                </c:pt>
                <c:pt idx="31">
                  <c:v>0.566646</c:v>
                </c:pt>
                <c:pt idx="32">
                  <c:v>0.567119</c:v>
                </c:pt>
                <c:pt idx="33">
                  <c:v>0.578172</c:v>
                </c:pt>
                <c:pt idx="34">
                  <c:v>0.604458</c:v>
                </c:pt>
                <c:pt idx="35">
                  <c:v>0.623203</c:v>
                </c:pt>
                <c:pt idx="36">
                  <c:v>0.641549</c:v>
                </c:pt>
                <c:pt idx="37">
                  <c:v>0.667593</c:v>
                </c:pt>
                <c:pt idx="38">
                  <c:v>0.683164</c:v>
                </c:pt>
                <c:pt idx="39">
                  <c:v>0.70645</c:v>
                </c:pt>
                <c:pt idx="40">
                  <c:v>0.740323</c:v>
                </c:pt>
                <c:pt idx="41">
                  <c:v>0.779465</c:v>
                </c:pt>
                <c:pt idx="42">
                  <c:v>0.801912</c:v>
                </c:pt>
                <c:pt idx="43">
                  <c:v>0.821227</c:v>
                </c:pt>
                <c:pt idx="44">
                  <c:v>0.843824</c:v>
                </c:pt>
                <c:pt idx="45">
                  <c:v>0.857535</c:v>
                </c:pt>
                <c:pt idx="46">
                  <c:v>0.883306</c:v>
                </c:pt>
                <c:pt idx="47">
                  <c:v>0.912223</c:v>
                </c:pt>
                <c:pt idx="48">
                  <c:v>0.942798</c:v>
                </c:pt>
                <c:pt idx="49">
                  <c:v>0.962512</c:v>
                </c:pt>
                <c:pt idx="50">
                  <c:v>0.985187</c:v>
                </c:pt>
                <c:pt idx="51">
                  <c:v>1.01664</c:v>
                </c:pt>
                <c:pt idx="52">
                  <c:v>1.04023</c:v>
                </c:pt>
                <c:pt idx="53">
                  <c:v>1.08581</c:v>
                </c:pt>
                <c:pt idx="54">
                  <c:v>1.09273</c:v>
                </c:pt>
                <c:pt idx="55">
                  <c:v>1.10925</c:v>
                </c:pt>
                <c:pt idx="56">
                  <c:v>1.14332</c:v>
                </c:pt>
                <c:pt idx="57">
                  <c:v>1.18629</c:v>
                </c:pt>
                <c:pt idx="58">
                  <c:v>1.22784</c:v>
                </c:pt>
                <c:pt idx="59">
                  <c:v>1.2642</c:v>
                </c:pt>
                <c:pt idx="60">
                  <c:v>1.29442</c:v>
                </c:pt>
                <c:pt idx="61">
                  <c:v>1.3428</c:v>
                </c:pt>
                <c:pt idx="62">
                  <c:v>1.38652</c:v>
                </c:pt>
                <c:pt idx="63">
                  <c:v>1.40893</c:v>
                </c:pt>
                <c:pt idx="64">
                  <c:v>1.44098</c:v>
                </c:pt>
                <c:pt idx="65">
                  <c:v>1.47859</c:v>
                </c:pt>
                <c:pt idx="66">
                  <c:v>1.51418</c:v>
                </c:pt>
                <c:pt idx="67">
                  <c:v>1.53803</c:v>
                </c:pt>
                <c:pt idx="68">
                  <c:v>1.56003</c:v>
                </c:pt>
                <c:pt idx="69">
                  <c:v>1.59526</c:v>
                </c:pt>
                <c:pt idx="70">
                  <c:v>1.62981</c:v>
                </c:pt>
                <c:pt idx="71">
                  <c:v>1.65332</c:v>
                </c:pt>
                <c:pt idx="72">
                  <c:v>1.67993</c:v>
                </c:pt>
                <c:pt idx="73">
                  <c:v>1.70381</c:v>
                </c:pt>
                <c:pt idx="74">
                  <c:v>1.72103</c:v>
                </c:pt>
                <c:pt idx="75">
                  <c:v>1.72776</c:v>
                </c:pt>
                <c:pt idx="76">
                  <c:v>1.75055</c:v>
                </c:pt>
                <c:pt idx="77">
                  <c:v>1.78494</c:v>
                </c:pt>
                <c:pt idx="78">
                  <c:v>1.80139</c:v>
                </c:pt>
                <c:pt idx="79">
                  <c:v>1.81722</c:v>
                </c:pt>
                <c:pt idx="80">
                  <c:v>1.84053</c:v>
                </c:pt>
                <c:pt idx="81">
                  <c:v>1.85717</c:v>
                </c:pt>
                <c:pt idx="82">
                  <c:v>1.85733</c:v>
                </c:pt>
                <c:pt idx="83">
                  <c:v>1.85273</c:v>
                </c:pt>
                <c:pt idx="84">
                  <c:v>1.86963</c:v>
                </c:pt>
                <c:pt idx="85">
                  <c:v>1.89273</c:v>
                </c:pt>
                <c:pt idx="86">
                  <c:v>1.90978</c:v>
                </c:pt>
                <c:pt idx="87">
                  <c:v>1.90366</c:v>
                </c:pt>
                <c:pt idx="88">
                  <c:v>1.92384</c:v>
                </c:pt>
                <c:pt idx="89">
                  <c:v>1.92952</c:v>
                </c:pt>
                <c:pt idx="90">
                  <c:v>1.93027</c:v>
                </c:pt>
                <c:pt idx="91">
                  <c:v>1.923899999999999</c:v>
                </c:pt>
                <c:pt idx="92">
                  <c:v>1.92452</c:v>
                </c:pt>
                <c:pt idx="93">
                  <c:v>1.93837</c:v>
                </c:pt>
                <c:pt idx="94">
                  <c:v>1.95098</c:v>
                </c:pt>
                <c:pt idx="95">
                  <c:v>1.93178</c:v>
                </c:pt>
                <c:pt idx="96">
                  <c:v>1.90921</c:v>
                </c:pt>
                <c:pt idx="97">
                  <c:v>1.91893</c:v>
                </c:pt>
                <c:pt idx="98">
                  <c:v>1.9311</c:v>
                </c:pt>
                <c:pt idx="99">
                  <c:v>1.94206</c:v>
                </c:pt>
                <c:pt idx="100">
                  <c:v>1.94247</c:v>
                </c:pt>
                <c:pt idx="101">
                  <c:v>1.94221</c:v>
                </c:pt>
                <c:pt idx="102">
                  <c:v>1.93839</c:v>
                </c:pt>
                <c:pt idx="103">
                  <c:v>1.93865</c:v>
                </c:pt>
                <c:pt idx="104">
                  <c:v>1.93333</c:v>
                </c:pt>
                <c:pt idx="105">
                  <c:v>1.93143</c:v>
                </c:pt>
                <c:pt idx="106">
                  <c:v>1.93306</c:v>
                </c:pt>
                <c:pt idx="107">
                  <c:v>1.9442</c:v>
                </c:pt>
                <c:pt idx="108">
                  <c:v>1.95156</c:v>
                </c:pt>
                <c:pt idx="109">
                  <c:v>1.96465</c:v>
                </c:pt>
                <c:pt idx="110">
                  <c:v>1.95735</c:v>
                </c:pt>
                <c:pt idx="111">
                  <c:v>1.93709</c:v>
                </c:pt>
                <c:pt idx="112">
                  <c:v>1.92807</c:v>
                </c:pt>
                <c:pt idx="113">
                  <c:v>1.93113</c:v>
                </c:pt>
                <c:pt idx="114">
                  <c:v>1.92635</c:v>
                </c:pt>
                <c:pt idx="115">
                  <c:v>1.92091</c:v>
                </c:pt>
                <c:pt idx="116">
                  <c:v>1.92336</c:v>
                </c:pt>
                <c:pt idx="117">
                  <c:v>1.93369</c:v>
                </c:pt>
                <c:pt idx="118">
                  <c:v>1.93014</c:v>
                </c:pt>
                <c:pt idx="119">
                  <c:v>1.91809</c:v>
                </c:pt>
                <c:pt idx="120">
                  <c:v>1.89663</c:v>
                </c:pt>
                <c:pt idx="121">
                  <c:v>1.91012</c:v>
                </c:pt>
                <c:pt idx="122">
                  <c:v>1.91248</c:v>
                </c:pt>
                <c:pt idx="123">
                  <c:v>1.90951</c:v>
                </c:pt>
                <c:pt idx="124">
                  <c:v>1.89763</c:v>
                </c:pt>
                <c:pt idx="125">
                  <c:v>1.89692</c:v>
                </c:pt>
                <c:pt idx="126">
                  <c:v>1.90049</c:v>
                </c:pt>
                <c:pt idx="127">
                  <c:v>1.8839</c:v>
                </c:pt>
                <c:pt idx="128">
                  <c:v>1.87896</c:v>
                </c:pt>
                <c:pt idx="129">
                  <c:v>1.89343</c:v>
                </c:pt>
                <c:pt idx="130">
                  <c:v>1.90245</c:v>
                </c:pt>
                <c:pt idx="131">
                  <c:v>1.89008</c:v>
                </c:pt>
                <c:pt idx="132">
                  <c:v>1.87573</c:v>
                </c:pt>
                <c:pt idx="133">
                  <c:v>1.86773</c:v>
                </c:pt>
                <c:pt idx="134">
                  <c:v>1.87872</c:v>
                </c:pt>
                <c:pt idx="135">
                  <c:v>1.89862</c:v>
                </c:pt>
                <c:pt idx="136">
                  <c:v>1.90679</c:v>
                </c:pt>
                <c:pt idx="137">
                  <c:v>1.89429</c:v>
                </c:pt>
                <c:pt idx="138">
                  <c:v>1.88707</c:v>
                </c:pt>
                <c:pt idx="139">
                  <c:v>1.89715</c:v>
                </c:pt>
                <c:pt idx="140">
                  <c:v>1.89947</c:v>
                </c:pt>
                <c:pt idx="141">
                  <c:v>1.90065</c:v>
                </c:pt>
                <c:pt idx="142">
                  <c:v>1.91502</c:v>
                </c:pt>
                <c:pt idx="143">
                  <c:v>1.92102</c:v>
                </c:pt>
                <c:pt idx="144">
                  <c:v>1.92772</c:v>
                </c:pt>
                <c:pt idx="145">
                  <c:v>1.93618</c:v>
                </c:pt>
                <c:pt idx="146">
                  <c:v>1.94763</c:v>
                </c:pt>
                <c:pt idx="147">
                  <c:v>1.97093</c:v>
                </c:pt>
                <c:pt idx="148">
                  <c:v>1.9819</c:v>
                </c:pt>
                <c:pt idx="149">
                  <c:v>1.99149</c:v>
                </c:pt>
                <c:pt idx="150">
                  <c:v>1.99198</c:v>
                </c:pt>
                <c:pt idx="151">
                  <c:v>2.00589</c:v>
                </c:pt>
                <c:pt idx="152">
                  <c:v>2.01697</c:v>
                </c:pt>
                <c:pt idx="153">
                  <c:v>2.03806</c:v>
                </c:pt>
                <c:pt idx="154">
                  <c:v>2.045879999999999</c:v>
                </c:pt>
                <c:pt idx="155">
                  <c:v>2.05319</c:v>
                </c:pt>
                <c:pt idx="156">
                  <c:v>2.05771</c:v>
                </c:pt>
                <c:pt idx="157">
                  <c:v>2.057809999999999</c:v>
                </c:pt>
                <c:pt idx="158">
                  <c:v>2.08072</c:v>
                </c:pt>
                <c:pt idx="159">
                  <c:v>2.11999</c:v>
                </c:pt>
                <c:pt idx="160">
                  <c:v>2.16334</c:v>
                </c:pt>
                <c:pt idx="161">
                  <c:v>2.22119</c:v>
                </c:pt>
                <c:pt idx="162">
                  <c:v>2.25589</c:v>
                </c:pt>
                <c:pt idx="163">
                  <c:v>2.311879999999986</c:v>
                </c:pt>
                <c:pt idx="164">
                  <c:v>2.357699999999999</c:v>
                </c:pt>
                <c:pt idx="165">
                  <c:v>2.422559999999998</c:v>
                </c:pt>
                <c:pt idx="166">
                  <c:v>2.48964</c:v>
                </c:pt>
                <c:pt idx="167">
                  <c:v>2.540659999999999</c:v>
                </c:pt>
                <c:pt idx="168">
                  <c:v>2.56593</c:v>
                </c:pt>
                <c:pt idx="169">
                  <c:v>2.60391</c:v>
                </c:pt>
                <c:pt idx="170">
                  <c:v>2.674679999999999</c:v>
                </c:pt>
                <c:pt idx="171">
                  <c:v>2.7423</c:v>
                </c:pt>
                <c:pt idx="172">
                  <c:v>2.818929999999999</c:v>
                </c:pt>
                <c:pt idx="173">
                  <c:v>2.90504</c:v>
                </c:pt>
                <c:pt idx="174">
                  <c:v>2.98316</c:v>
                </c:pt>
                <c:pt idx="175">
                  <c:v>3.06539</c:v>
                </c:pt>
                <c:pt idx="176">
                  <c:v>3.14529</c:v>
                </c:pt>
                <c:pt idx="177">
                  <c:v>3.22363</c:v>
                </c:pt>
                <c:pt idx="178">
                  <c:v>3.309839999999999</c:v>
                </c:pt>
                <c:pt idx="179">
                  <c:v>3.416059999999986</c:v>
                </c:pt>
                <c:pt idx="180">
                  <c:v>3.53154</c:v>
                </c:pt>
                <c:pt idx="181">
                  <c:v>3.62904</c:v>
                </c:pt>
                <c:pt idx="182">
                  <c:v>3.7355</c:v>
                </c:pt>
                <c:pt idx="183">
                  <c:v>3.83393</c:v>
                </c:pt>
                <c:pt idx="184">
                  <c:v>3.93434</c:v>
                </c:pt>
                <c:pt idx="185">
                  <c:v>4.04017</c:v>
                </c:pt>
                <c:pt idx="186">
                  <c:v>4.14132</c:v>
                </c:pt>
                <c:pt idx="187">
                  <c:v>4.23591</c:v>
                </c:pt>
                <c:pt idx="188">
                  <c:v>4.37052</c:v>
                </c:pt>
                <c:pt idx="189">
                  <c:v>4.48753</c:v>
                </c:pt>
                <c:pt idx="190">
                  <c:v>4.613329999999999</c:v>
                </c:pt>
                <c:pt idx="191">
                  <c:v>4.75509</c:v>
                </c:pt>
                <c:pt idx="192">
                  <c:v>4.888149999999999</c:v>
                </c:pt>
                <c:pt idx="193">
                  <c:v>5.020999999999995</c:v>
                </c:pt>
                <c:pt idx="194">
                  <c:v>5.10965</c:v>
                </c:pt>
                <c:pt idx="195">
                  <c:v>5.22268</c:v>
                </c:pt>
                <c:pt idx="196">
                  <c:v>5.346</c:v>
                </c:pt>
                <c:pt idx="197">
                  <c:v>5.46074</c:v>
                </c:pt>
                <c:pt idx="198">
                  <c:v>5.60028</c:v>
                </c:pt>
                <c:pt idx="199">
                  <c:v>5.73534</c:v>
                </c:pt>
                <c:pt idx="200">
                  <c:v>5.8565</c:v>
                </c:pt>
                <c:pt idx="201">
                  <c:v>5.98569</c:v>
                </c:pt>
                <c:pt idx="202">
                  <c:v>6.14837</c:v>
                </c:pt>
                <c:pt idx="203">
                  <c:v>6.28262</c:v>
                </c:pt>
                <c:pt idx="204">
                  <c:v>6.409</c:v>
                </c:pt>
                <c:pt idx="205">
                  <c:v>6.534879999999998</c:v>
                </c:pt>
                <c:pt idx="206">
                  <c:v>6.64937</c:v>
                </c:pt>
                <c:pt idx="207">
                  <c:v>6.757139999999986</c:v>
                </c:pt>
                <c:pt idx="208">
                  <c:v>6.865179999999986</c:v>
                </c:pt>
                <c:pt idx="209">
                  <c:v>7.007989999999986</c:v>
                </c:pt>
                <c:pt idx="210">
                  <c:v>7.135889999999995</c:v>
                </c:pt>
                <c:pt idx="211">
                  <c:v>7.2699</c:v>
                </c:pt>
                <c:pt idx="212">
                  <c:v>7.41669</c:v>
                </c:pt>
                <c:pt idx="213">
                  <c:v>7.53743</c:v>
                </c:pt>
                <c:pt idx="214">
                  <c:v>7.67339</c:v>
                </c:pt>
                <c:pt idx="215">
                  <c:v>7.79907</c:v>
                </c:pt>
                <c:pt idx="216">
                  <c:v>7.924429999999997</c:v>
                </c:pt>
                <c:pt idx="217">
                  <c:v>8.05395</c:v>
                </c:pt>
                <c:pt idx="218">
                  <c:v>8.19612</c:v>
                </c:pt>
                <c:pt idx="219">
                  <c:v>8.34448</c:v>
                </c:pt>
                <c:pt idx="220">
                  <c:v>8.47297</c:v>
                </c:pt>
                <c:pt idx="221">
                  <c:v>8.60434</c:v>
                </c:pt>
                <c:pt idx="222">
                  <c:v>8.725670000000001</c:v>
                </c:pt>
                <c:pt idx="223">
                  <c:v>8.853090000000006</c:v>
                </c:pt>
                <c:pt idx="224">
                  <c:v>8.998700000000001</c:v>
                </c:pt>
                <c:pt idx="225">
                  <c:v>9.12894</c:v>
                </c:pt>
                <c:pt idx="226">
                  <c:v>9.27697</c:v>
                </c:pt>
                <c:pt idx="227">
                  <c:v>9.38483</c:v>
                </c:pt>
                <c:pt idx="228">
                  <c:v>9.50763</c:v>
                </c:pt>
                <c:pt idx="229">
                  <c:v>9.605440000000004</c:v>
                </c:pt>
                <c:pt idx="230">
                  <c:v>9.74076</c:v>
                </c:pt>
                <c:pt idx="231">
                  <c:v>9.836150000000003</c:v>
                </c:pt>
                <c:pt idx="232">
                  <c:v>9.956990000000002</c:v>
                </c:pt>
                <c:pt idx="233">
                  <c:v>10.0525</c:v>
                </c:pt>
                <c:pt idx="234">
                  <c:v>10.1466</c:v>
                </c:pt>
                <c:pt idx="235">
                  <c:v>10.2542</c:v>
                </c:pt>
                <c:pt idx="236">
                  <c:v>10.3415</c:v>
                </c:pt>
                <c:pt idx="237">
                  <c:v>10.4488</c:v>
                </c:pt>
                <c:pt idx="238">
                  <c:v>10.5396</c:v>
                </c:pt>
                <c:pt idx="239">
                  <c:v>10.6436</c:v>
                </c:pt>
                <c:pt idx="240">
                  <c:v>10.7529</c:v>
                </c:pt>
                <c:pt idx="241">
                  <c:v>10.8397</c:v>
                </c:pt>
                <c:pt idx="242">
                  <c:v>10.9197</c:v>
                </c:pt>
                <c:pt idx="243">
                  <c:v>10.9734</c:v>
                </c:pt>
                <c:pt idx="244">
                  <c:v>11.0317</c:v>
                </c:pt>
                <c:pt idx="245">
                  <c:v>11.0831</c:v>
                </c:pt>
                <c:pt idx="246">
                  <c:v>11.1305</c:v>
                </c:pt>
                <c:pt idx="247">
                  <c:v>11.188</c:v>
                </c:pt>
                <c:pt idx="248">
                  <c:v>11.2228</c:v>
                </c:pt>
                <c:pt idx="249">
                  <c:v>11.24</c:v>
                </c:pt>
                <c:pt idx="250">
                  <c:v>11.2373</c:v>
                </c:pt>
                <c:pt idx="251">
                  <c:v>11.2453</c:v>
                </c:pt>
                <c:pt idx="252">
                  <c:v>11.2794</c:v>
                </c:pt>
                <c:pt idx="253">
                  <c:v>11.2924</c:v>
                </c:pt>
                <c:pt idx="254">
                  <c:v>11.3138</c:v>
                </c:pt>
                <c:pt idx="255">
                  <c:v>11.3199</c:v>
                </c:pt>
                <c:pt idx="256">
                  <c:v>11.299</c:v>
                </c:pt>
                <c:pt idx="257">
                  <c:v>11.3048</c:v>
                </c:pt>
                <c:pt idx="258">
                  <c:v>11.2642</c:v>
                </c:pt>
                <c:pt idx="259">
                  <c:v>11.2239</c:v>
                </c:pt>
                <c:pt idx="260">
                  <c:v>11.1789</c:v>
                </c:pt>
                <c:pt idx="261">
                  <c:v>11.1413</c:v>
                </c:pt>
                <c:pt idx="262">
                  <c:v>11.0964</c:v>
                </c:pt>
                <c:pt idx="263">
                  <c:v>11.0646</c:v>
                </c:pt>
                <c:pt idx="264">
                  <c:v>10.9772</c:v>
                </c:pt>
                <c:pt idx="265">
                  <c:v>10.9014</c:v>
                </c:pt>
                <c:pt idx="266">
                  <c:v>10.7997</c:v>
                </c:pt>
                <c:pt idx="267">
                  <c:v>10.7241</c:v>
                </c:pt>
                <c:pt idx="268">
                  <c:v>10.6395</c:v>
                </c:pt>
                <c:pt idx="269">
                  <c:v>10.5403</c:v>
                </c:pt>
                <c:pt idx="270">
                  <c:v>10.4522</c:v>
                </c:pt>
                <c:pt idx="271">
                  <c:v>10.3282</c:v>
                </c:pt>
                <c:pt idx="272">
                  <c:v>10.2029</c:v>
                </c:pt>
                <c:pt idx="273">
                  <c:v>10.0824</c:v>
                </c:pt>
                <c:pt idx="274">
                  <c:v>9.92774</c:v>
                </c:pt>
                <c:pt idx="275">
                  <c:v>9.780750000000001</c:v>
                </c:pt>
                <c:pt idx="276">
                  <c:v>9.621450000000001</c:v>
                </c:pt>
                <c:pt idx="277">
                  <c:v>9.47938</c:v>
                </c:pt>
                <c:pt idx="278">
                  <c:v>9.32518</c:v>
                </c:pt>
                <c:pt idx="279">
                  <c:v>9.149570000000001</c:v>
                </c:pt>
                <c:pt idx="280">
                  <c:v>8.997290000000001</c:v>
                </c:pt>
                <c:pt idx="281">
                  <c:v>8.81248</c:v>
                </c:pt>
                <c:pt idx="282">
                  <c:v>8.63415</c:v>
                </c:pt>
                <c:pt idx="283">
                  <c:v>8.458020000000001</c:v>
                </c:pt>
                <c:pt idx="284">
                  <c:v>8.287570000000001</c:v>
                </c:pt>
                <c:pt idx="285">
                  <c:v>8.12073</c:v>
                </c:pt>
                <c:pt idx="286">
                  <c:v>7.90521</c:v>
                </c:pt>
                <c:pt idx="287">
                  <c:v>7.704969999999998</c:v>
                </c:pt>
                <c:pt idx="288">
                  <c:v>7.50437</c:v>
                </c:pt>
                <c:pt idx="289">
                  <c:v>7.315749999999999</c:v>
                </c:pt>
                <c:pt idx="290">
                  <c:v>7.13914</c:v>
                </c:pt>
                <c:pt idx="291">
                  <c:v>6.93448</c:v>
                </c:pt>
                <c:pt idx="292">
                  <c:v>6.73815</c:v>
                </c:pt>
                <c:pt idx="293">
                  <c:v>6.53765</c:v>
                </c:pt>
                <c:pt idx="294">
                  <c:v>6.32973</c:v>
                </c:pt>
                <c:pt idx="295">
                  <c:v>6.12866</c:v>
                </c:pt>
                <c:pt idx="296">
                  <c:v>5.90242</c:v>
                </c:pt>
                <c:pt idx="297">
                  <c:v>5.674719999999986</c:v>
                </c:pt>
                <c:pt idx="298">
                  <c:v>5.44784</c:v>
                </c:pt>
                <c:pt idx="299">
                  <c:v>5.24334</c:v>
                </c:pt>
                <c:pt idx="300">
                  <c:v>5.03694</c:v>
                </c:pt>
                <c:pt idx="301">
                  <c:v>4.813009999999998</c:v>
                </c:pt>
                <c:pt idx="302">
                  <c:v>4.57965</c:v>
                </c:pt>
                <c:pt idx="303">
                  <c:v>4.34833</c:v>
                </c:pt>
                <c:pt idx="304">
                  <c:v>4.08666</c:v>
                </c:pt>
                <c:pt idx="305">
                  <c:v>3.852799999999998</c:v>
                </c:pt>
                <c:pt idx="306">
                  <c:v>3.63042</c:v>
                </c:pt>
                <c:pt idx="307">
                  <c:v>3.37631</c:v>
                </c:pt>
                <c:pt idx="308">
                  <c:v>3.14429</c:v>
                </c:pt>
                <c:pt idx="309">
                  <c:v>2.928659999999998</c:v>
                </c:pt>
                <c:pt idx="310">
                  <c:v>2.75478</c:v>
                </c:pt>
                <c:pt idx="311">
                  <c:v>2.53642</c:v>
                </c:pt>
                <c:pt idx="312">
                  <c:v>2.29489</c:v>
                </c:pt>
                <c:pt idx="313">
                  <c:v>2.06875</c:v>
                </c:pt>
                <c:pt idx="314">
                  <c:v>1.83182</c:v>
                </c:pt>
                <c:pt idx="315">
                  <c:v>1.62779</c:v>
                </c:pt>
                <c:pt idx="316">
                  <c:v>1.43997</c:v>
                </c:pt>
                <c:pt idx="317">
                  <c:v>1.25996</c:v>
                </c:pt>
                <c:pt idx="318">
                  <c:v>1.05893</c:v>
                </c:pt>
                <c:pt idx="319">
                  <c:v>0.854164</c:v>
                </c:pt>
                <c:pt idx="320">
                  <c:v>0.666216</c:v>
                </c:pt>
                <c:pt idx="321">
                  <c:v>0.498775</c:v>
                </c:pt>
                <c:pt idx="322">
                  <c:v>0.31499</c:v>
                </c:pt>
                <c:pt idx="323">
                  <c:v>0.108499</c:v>
                </c:pt>
                <c:pt idx="324">
                  <c:v>-0.0841351</c:v>
                </c:pt>
                <c:pt idx="325">
                  <c:v>-0.268782</c:v>
                </c:pt>
                <c:pt idx="326">
                  <c:v>-0.450502</c:v>
                </c:pt>
                <c:pt idx="327">
                  <c:v>-0.616976</c:v>
                </c:pt>
                <c:pt idx="328">
                  <c:v>-0.781309</c:v>
                </c:pt>
                <c:pt idx="329">
                  <c:v>-0.958418</c:v>
                </c:pt>
                <c:pt idx="330">
                  <c:v>-1.10531</c:v>
                </c:pt>
                <c:pt idx="331">
                  <c:v>-1.26526</c:v>
                </c:pt>
                <c:pt idx="332">
                  <c:v>-1.39499</c:v>
                </c:pt>
                <c:pt idx="333">
                  <c:v>-1.52933</c:v>
                </c:pt>
                <c:pt idx="334">
                  <c:v>-1.6759</c:v>
                </c:pt>
                <c:pt idx="335">
                  <c:v>-1.80347</c:v>
                </c:pt>
                <c:pt idx="336">
                  <c:v>-1.93157</c:v>
                </c:pt>
                <c:pt idx="337">
                  <c:v>-2.042489999999999</c:v>
                </c:pt>
                <c:pt idx="338">
                  <c:v>-2.1306</c:v>
                </c:pt>
                <c:pt idx="339">
                  <c:v>-2.22199</c:v>
                </c:pt>
                <c:pt idx="340">
                  <c:v>-2.29224</c:v>
                </c:pt>
                <c:pt idx="341">
                  <c:v>-2.36485</c:v>
                </c:pt>
                <c:pt idx="342">
                  <c:v>-2.406159999999998</c:v>
                </c:pt>
                <c:pt idx="343">
                  <c:v>-2.470639999999999</c:v>
                </c:pt>
                <c:pt idx="344">
                  <c:v>-2.57091</c:v>
                </c:pt>
                <c:pt idx="345">
                  <c:v>-2.66244</c:v>
                </c:pt>
                <c:pt idx="346">
                  <c:v>-2.73908</c:v>
                </c:pt>
                <c:pt idx="347">
                  <c:v>-2.80113</c:v>
                </c:pt>
                <c:pt idx="348">
                  <c:v>-2.83035</c:v>
                </c:pt>
                <c:pt idx="349">
                  <c:v>-2.88303</c:v>
                </c:pt>
                <c:pt idx="350">
                  <c:v>-2.929559999999999</c:v>
                </c:pt>
                <c:pt idx="351">
                  <c:v>-2.96391</c:v>
                </c:pt>
                <c:pt idx="352">
                  <c:v>-2.994899999999999</c:v>
                </c:pt>
                <c:pt idx="353">
                  <c:v>-3.031769999999999</c:v>
                </c:pt>
                <c:pt idx="354">
                  <c:v>-3.068849999999999</c:v>
                </c:pt>
                <c:pt idx="355">
                  <c:v>-3.11957</c:v>
                </c:pt>
                <c:pt idx="356">
                  <c:v>-3.159289999999999</c:v>
                </c:pt>
                <c:pt idx="357">
                  <c:v>-3.16737</c:v>
                </c:pt>
                <c:pt idx="358">
                  <c:v>-3.19416</c:v>
                </c:pt>
                <c:pt idx="359">
                  <c:v>-3.20952</c:v>
                </c:pt>
                <c:pt idx="360">
                  <c:v>-3.15315</c:v>
                </c:pt>
                <c:pt idx="361">
                  <c:v>-3.15364</c:v>
                </c:pt>
                <c:pt idx="362">
                  <c:v>-3.18992</c:v>
                </c:pt>
                <c:pt idx="363">
                  <c:v>-3.19089</c:v>
                </c:pt>
                <c:pt idx="364">
                  <c:v>-3.21999</c:v>
                </c:pt>
                <c:pt idx="365">
                  <c:v>-3.19958</c:v>
                </c:pt>
                <c:pt idx="366">
                  <c:v>-3.20228</c:v>
                </c:pt>
                <c:pt idx="367">
                  <c:v>-3.19275</c:v>
                </c:pt>
                <c:pt idx="368">
                  <c:v>-3.16527</c:v>
                </c:pt>
                <c:pt idx="369">
                  <c:v>-3.14345</c:v>
                </c:pt>
                <c:pt idx="370">
                  <c:v>-3.10011</c:v>
                </c:pt>
                <c:pt idx="371">
                  <c:v>-3.08441</c:v>
                </c:pt>
                <c:pt idx="372">
                  <c:v>-3.12594</c:v>
                </c:pt>
                <c:pt idx="373">
                  <c:v>-3.171689999999999</c:v>
                </c:pt>
                <c:pt idx="374">
                  <c:v>-3.14472</c:v>
                </c:pt>
                <c:pt idx="375">
                  <c:v>-3.082759999999999</c:v>
                </c:pt>
                <c:pt idx="376">
                  <c:v>-3.140649999999999</c:v>
                </c:pt>
                <c:pt idx="377">
                  <c:v>-3.171879999999998</c:v>
                </c:pt>
                <c:pt idx="378">
                  <c:v>-3.151079999999999</c:v>
                </c:pt>
                <c:pt idx="379">
                  <c:v>-3.10903</c:v>
                </c:pt>
                <c:pt idx="380">
                  <c:v>-3.0508</c:v>
                </c:pt>
                <c:pt idx="381">
                  <c:v>-2.93784</c:v>
                </c:pt>
                <c:pt idx="382">
                  <c:v>-2.87155</c:v>
                </c:pt>
                <c:pt idx="383">
                  <c:v>-2.8855</c:v>
                </c:pt>
                <c:pt idx="384">
                  <c:v>-2.84653</c:v>
                </c:pt>
                <c:pt idx="385">
                  <c:v>-2.94255</c:v>
                </c:pt>
                <c:pt idx="386">
                  <c:v>-2.895709999999997</c:v>
                </c:pt>
                <c:pt idx="387">
                  <c:v>-2.801159999999998</c:v>
                </c:pt>
                <c:pt idx="388">
                  <c:v>-2.7085</c:v>
                </c:pt>
                <c:pt idx="389">
                  <c:v>-2.60777</c:v>
                </c:pt>
                <c:pt idx="390">
                  <c:v>-2.5087</c:v>
                </c:pt>
                <c:pt idx="391">
                  <c:v>-2.41553</c:v>
                </c:pt>
                <c:pt idx="392">
                  <c:v>-2.311069999999986</c:v>
                </c:pt>
                <c:pt idx="393">
                  <c:v>-2.219069999999999</c:v>
                </c:pt>
                <c:pt idx="394">
                  <c:v>-2.17645</c:v>
                </c:pt>
                <c:pt idx="395">
                  <c:v>-2.11018</c:v>
                </c:pt>
                <c:pt idx="396">
                  <c:v>-1.99477</c:v>
                </c:pt>
                <c:pt idx="397">
                  <c:v>-1.90886</c:v>
                </c:pt>
                <c:pt idx="398">
                  <c:v>-1.79187</c:v>
                </c:pt>
                <c:pt idx="399">
                  <c:v>-1.70906</c:v>
                </c:pt>
                <c:pt idx="400">
                  <c:v>-1.60635</c:v>
                </c:pt>
              </c:numCache>
            </c:numRef>
          </c:yVal>
          <c:smooth val="1"/>
        </c:ser>
        <c:ser>
          <c:idx val="3"/>
          <c:order val="2"/>
          <c:tx>
            <c:strRef>
              <c:f>Foglio1!$V$1</c:f>
              <c:strCache>
                <c:ptCount val="1"/>
                <c:pt idx="0">
                  <c:v>2.65mM K+  78.2mM Na+</c:v>
                </c:pt>
              </c:strCache>
            </c:strRef>
          </c:tx>
          <c:spPr>
            <a:ln>
              <a:solidFill>
                <a:srgbClr val="00B0F0"/>
              </a:solidFill>
            </a:ln>
          </c:spPr>
          <c:marker>
            <c:symbol val="none"/>
          </c:marker>
          <c:xVal>
            <c:numRef>
              <c:f>Foglio1!$U$2:$U$545</c:f>
              <c:numCache>
                <c:formatCode>General</c:formatCode>
                <c:ptCount val="544"/>
                <c:pt idx="0">
                  <c:v>315.0</c:v>
                </c:pt>
                <c:pt idx="1">
                  <c:v>314.8</c:v>
                </c:pt>
                <c:pt idx="2">
                  <c:v>314.6</c:v>
                </c:pt>
                <c:pt idx="3">
                  <c:v>314.3999999999999</c:v>
                </c:pt>
                <c:pt idx="4">
                  <c:v>314.2</c:v>
                </c:pt>
                <c:pt idx="5">
                  <c:v>314.0</c:v>
                </c:pt>
                <c:pt idx="6">
                  <c:v>313.8</c:v>
                </c:pt>
                <c:pt idx="7">
                  <c:v>313.6</c:v>
                </c:pt>
                <c:pt idx="8">
                  <c:v>313.3999999999999</c:v>
                </c:pt>
                <c:pt idx="9">
                  <c:v>313.2</c:v>
                </c:pt>
                <c:pt idx="10">
                  <c:v>313.0</c:v>
                </c:pt>
                <c:pt idx="11">
                  <c:v>312.8</c:v>
                </c:pt>
                <c:pt idx="12">
                  <c:v>312.6</c:v>
                </c:pt>
                <c:pt idx="13">
                  <c:v>312.3999999999999</c:v>
                </c:pt>
                <c:pt idx="14">
                  <c:v>312.2</c:v>
                </c:pt>
                <c:pt idx="15">
                  <c:v>312.0</c:v>
                </c:pt>
                <c:pt idx="16">
                  <c:v>311.8</c:v>
                </c:pt>
                <c:pt idx="17">
                  <c:v>311.6</c:v>
                </c:pt>
                <c:pt idx="18">
                  <c:v>311.3999999999999</c:v>
                </c:pt>
                <c:pt idx="19">
                  <c:v>311.2</c:v>
                </c:pt>
                <c:pt idx="20">
                  <c:v>311.0</c:v>
                </c:pt>
                <c:pt idx="21">
                  <c:v>310.8</c:v>
                </c:pt>
                <c:pt idx="22">
                  <c:v>310.6</c:v>
                </c:pt>
                <c:pt idx="23">
                  <c:v>310.3999999999999</c:v>
                </c:pt>
                <c:pt idx="24">
                  <c:v>310.2</c:v>
                </c:pt>
                <c:pt idx="25">
                  <c:v>310.0</c:v>
                </c:pt>
                <c:pt idx="26">
                  <c:v>309.8</c:v>
                </c:pt>
                <c:pt idx="27">
                  <c:v>309.6</c:v>
                </c:pt>
                <c:pt idx="28">
                  <c:v>309.3999999999999</c:v>
                </c:pt>
                <c:pt idx="29">
                  <c:v>309.2</c:v>
                </c:pt>
                <c:pt idx="30">
                  <c:v>309.0</c:v>
                </c:pt>
                <c:pt idx="31">
                  <c:v>308.8</c:v>
                </c:pt>
                <c:pt idx="32">
                  <c:v>308.6</c:v>
                </c:pt>
                <c:pt idx="33">
                  <c:v>308.3999999999999</c:v>
                </c:pt>
                <c:pt idx="34">
                  <c:v>308.2</c:v>
                </c:pt>
                <c:pt idx="35">
                  <c:v>308.0</c:v>
                </c:pt>
                <c:pt idx="36">
                  <c:v>307.8</c:v>
                </c:pt>
                <c:pt idx="37">
                  <c:v>307.6</c:v>
                </c:pt>
                <c:pt idx="38">
                  <c:v>307.3999999999999</c:v>
                </c:pt>
                <c:pt idx="39">
                  <c:v>307.2</c:v>
                </c:pt>
                <c:pt idx="40">
                  <c:v>307.0</c:v>
                </c:pt>
                <c:pt idx="41">
                  <c:v>306.8</c:v>
                </c:pt>
                <c:pt idx="42">
                  <c:v>306.6</c:v>
                </c:pt>
                <c:pt idx="43">
                  <c:v>306.3999999999999</c:v>
                </c:pt>
                <c:pt idx="44">
                  <c:v>306.2</c:v>
                </c:pt>
                <c:pt idx="45">
                  <c:v>306.0</c:v>
                </c:pt>
                <c:pt idx="46">
                  <c:v>305.8</c:v>
                </c:pt>
                <c:pt idx="47">
                  <c:v>305.6</c:v>
                </c:pt>
                <c:pt idx="48">
                  <c:v>305.3999999999999</c:v>
                </c:pt>
                <c:pt idx="49">
                  <c:v>305.2</c:v>
                </c:pt>
                <c:pt idx="50">
                  <c:v>305.0</c:v>
                </c:pt>
                <c:pt idx="51">
                  <c:v>304.8</c:v>
                </c:pt>
                <c:pt idx="52">
                  <c:v>304.6</c:v>
                </c:pt>
                <c:pt idx="53">
                  <c:v>304.3999999999999</c:v>
                </c:pt>
                <c:pt idx="54">
                  <c:v>304.2</c:v>
                </c:pt>
                <c:pt idx="55">
                  <c:v>304.0</c:v>
                </c:pt>
                <c:pt idx="56">
                  <c:v>303.8</c:v>
                </c:pt>
                <c:pt idx="57">
                  <c:v>303.6</c:v>
                </c:pt>
                <c:pt idx="58">
                  <c:v>303.3999999999999</c:v>
                </c:pt>
                <c:pt idx="59">
                  <c:v>303.2</c:v>
                </c:pt>
                <c:pt idx="60">
                  <c:v>303.0</c:v>
                </c:pt>
                <c:pt idx="61">
                  <c:v>302.8</c:v>
                </c:pt>
                <c:pt idx="62">
                  <c:v>302.6</c:v>
                </c:pt>
                <c:pt idx="63">
                  <c:v>302.3999999999999</c:v>
                </c:pt>
                <c:pt idx="64">
                  <c:v>302.2</c:v>
                </c:pt>
                <c:pt idx="65">
                  <c:v>302.0</c:v>
                </c:pt>
                <c:pt idx="66">
                  <c:v>301.8</c:v>
                </c:pt>
                <c:pt idx="67">
                  <c:v>301.6</c:v>
                </c:pt>
                <c:pt idx="68">
                  <c:v>301.3999999999999</c:v>
                </c:pt>
                <c:pt idx="69">
                  <c:v>301.2</c:v>
                </c:pt>
                <c:pt idx="70">
                  <c:v>301.0</c:v>
                </c:pt>
                <c:pt idx="71">
                  <c:v>300.8</c:v>
                </c:pt>
                <c:pt idx="72">
                  <c:v>300.6</c:v>
                </c:pt>
                <c:pt idx="73">
                  <c:v>300.3999999999999</c:v>
                </c:pt>
                <c:pt idx="74">
                  <c:v>300.2</c:v>
                </c:pt>
                <c:pt idx="75">
                  <c:v>300.0</c:v>
                </c:pt>
                <c:pt idx="76">
                  <c:v>299.8</c:v>
                </c:pt>
                <c:pt idx="77">
                  <c:v>299.6</c:v>
                </c:pt>
                <c:pt idx="78">
                  <c:v>299.3999999999999</c:v>
                </c:pt>
                <c:pt idx="79">
                  <c:v>299.2</c:v>
                </c:pt>
                <c:pt idx="80">
                  <c:v>299.0</c:v>
                </c:pt>
                <c:pt idx="81">
                  <c:v>298.8</c:v>
                </c:pt>
                <c:pt idx="82">
                  <c:v>298.6</c:v>
                </c:pt>
                <c:pt idx="83">
                  <c:v>298.3999999999999</c:v>
                </c:pt>
                <c:pt idx="84">
                  <c:v>298.2</c:v>
                </c:pt>
                <c:pt idx="85">
                  <c:v>298.0</c:v>
                </c:pt>
                <c:pt idx="86">
                  <c:v>297.8</c:v>
                </c:pt>
                <c:pt idx="87">
                  <c:v>297.6</c:v>
                </c:pt>
                <c:pt idx="88">
                  <c:v>297.3999999999999</c:v>
                </c:pt>
                <c:pt idx="89">
                  <c:v>297.2</c:v>
                </c:pt>
                <c:pt idx="90">
                  <c:v>297.0</c:v>
                </c:pt>
                <c:pt idx="91">
                  <c:v>296.8</c:v>
                </c:pt>
                <c:pt idx="92">
                  <c:v>296.6</c:v>
                </c:pt>
                <c:pt idx="93">
                  <c:v>296.3999999999999</c:v>
                </c:pt>
                <c:pt idx="94">
                  <c:v>296.2</c:v>
                </c:pt>
                <c:pt idx="95">
                  <c:v>296.0</c:v>
                </c:pt>
                <c:pt idx="96">
                  <c:v>295.8</c:v>
                </c:pt>
                <c:pt idx="97">
                  <c:v>295.6</c:v>
                </c:pt>
                <c:pt idx="98">
                  <c:v>295.3999999999999</c:v>
                </c:pt>
                <c:pt idx="99">
                  <c:v>295.2</c:v>
                </c:pt>
                <c:pt idx="100">
                  <c:v>295.0</c:v>
                </c:pt>
                <c:pt idx="101">
                  <c:v>294.8</c:v>
                </c:pt>
                <c:pt idx="102">
                  <c:v>294.6</c:v>
                </c:pt>
                <c:pt idx="103">
                  <c:v>294.3999999999999</c:v>
                </c:pt>
                <c:pt idx="104">
                  <c:v>294.2</c:v>
                </c:pt>
                <c:pt idx="105">
                  <c:v>294.0</c:v>
                </c:pt>
                <c:pt idx="106">
                  <c:v>293.8</c:v>
                </c:pt>
                <c:pt idx="107">
                  <c:v>293.6</c:v>
                </c:pt>
                <c:pt idx="108">
                  <c:v>293.3999999999999</c:v>
                </c:pt>
                <c:pt idx="109">
                  <c:v>293.2</c:v>
                </c:pt>
                <c:pt idx="110">
                  <c:v>293.0</c:v>
                </c:pt>
                <c:pt idx="111">
                  <c:v>292.8</c:v>
                </c:pt>
                <c:pt idx="112">
                  <c:v>292.6</c:v>
                </c:pt>
                <c:pt idx="113">
                  <c:v>292.3999999999999</c:v>
                </c:pt>
                <c:pt idx="114">
                  <c:v>292.2</c:v>
                </c:pt>
                <c:pt idx="115">
                  <c:v>292.0</c:v>
                </c:pt>
                <c:pt idx="116">
                  <c:v>291.8</c:v>
                </c:pt>
                <c:pt idx="117">
                  <c:v>291.6</c:v>
                </c:pt>
                <c:pt idx="118">
                  <c:v>291.3999999999999</c:v>
                </c:pt>
                <c:pt idx="119">
                  <c:v>291.2</c:v>
                </c:pt>
                <c:pt idx="120">
                  <c:v>291.0</c:v>
                </c:pt>
                <c:pt idx="121">
                  <c:v>290.8</c:v>
                </c:pt>
                <c:pt idx="122">
                  <c:v>290.6</c:v>
                </c:pt>
                <c:pt idx="123">
                  <c:v>290.3999999999999</c:v>
                </c:pt>
                <c:pt idx="124">
                  <c:v>290.2</c:v>
                </c:pt>
                <c:pt idx="125">
                  <c:v>290.0</c:v>
                </c:pt>
                <c:pt idx="126">
                  <c:v>289.8</c:v>
                </c:pt>
                <c:pt idx="127">
                  <c:v>289.6</c:v>
                </c:pt>
                <c:pt idx="128">
                  <c:v>289.3999999999999</c:v>
                </c:pt>
                <c:pt idx="129">
                  <c:v>289.2</c:v>
                </c:pt>
                <c:pt idx="130">
                  <c:v>289.0</c:v>
                </c:pt>
                <c:pt idx="131">
                  <c:v>288.8</c:v>
                </c:pt>
                <c:pt idx="132">
                  <c:v>288.6</c:v>
                </c:pt>
                <c:pt idx="133">
                  <c:v>288.3999999999999</c:v>
                </c:pt>
                <c:pt idx="134">
                  <c:v>288.2</c:v>
                </c:pt>
                <c:pt idx="135">
                  <c:v>288.0</c:v>
                </c:pt>
                <c:pt idx="136">
                  <c:v>287.8</c:v>
                </c:pt>
                <c:pt idx="137">
                  <c:v>287.6</c:v>
                </c:pt>
                <c:pt idx="138">
                  <c:v>287.3999999999999</c:v>
                </c:pt>
                <c:pt idx="139">
                  <c:v>287.2</c:v>
                </c:pt>
                <c:pt idx="140">
                  <c:v>287.0</c:v>
                </c:pt>
                <c:pt idx="141">
                  <c:v>286.8</c:v>
                </c:pt>
                <c:pt idx="142">
                  <c:v>286.6</c:v>
                </c:pt>
                <c:pt idx="143">
                  <c:v>286.3999999999999</c:v>
                </c:pt>
                <c:pt idx="144">
                  <c:v>286.2</c:v>
                </c:pt>
                <c:pt idx="145">
                  <c:v>286.0</c:v>
                </c:pt>
                <c:pt idx="146">
                  <c:v>285.8</c:v>
                </c:pt>
                <c:pt idx="147">
                  <c:v>285.6</c:v>
                </c:pt>
                <c:pt idx="148">
                  <c:v>285.3999999999999</c:v>
                </c:pt>
                <c:pt idx="149">
                  <c:v>285.2</c:v>
                </c:pt>
                <c:pt idx="150">
                  <c:v>285.0</c:v>
                </c:pt>
                <c:pt idx="151">
                  <c:v>284.8</c:v>
                </c:pt>
                <c:pt idx="152">
                  <c:v>284.6</c:v>
                </c:pt>
                <c:pt idx="153">
                  <c:v>284.3999999999999</c:v>
                </c:pt>
                <c:pt idx="154">
                  <c:v>284.2</c:v>
                </c:pt>
                <c:pt idx="155">
                  <c:v>284.0</c:v>
                </c:pt>
                <c:pt idx="156">
                  <c:v>283.8</c:v>
                </c:pt>
                <c:pt idx="157">
                  <c:v>283.6</c:v>
                </c:pt>
                <c:pt idx="158">
                  <c:v>283.3999999999999</c:v>
                </c:pt>
                <c:pt idx="159">
                  <c:v>283.2</c:v>
                </c:pt>
                <c:pt idx="160">
                  <c:v>283.0</c:v>
                </c:pt>
                <c:pt idx="161">
                  <c:v>282.8</c:v>
                </c:pt>
                <c:pt idx="162">
                  <c:v>282.6</c:v>
                </c:pt>
                <c:pt idx="163">
                  <c:v>282.3999999999999</c:v>
                </c:pt>
                <c:pt idx="164">
                  <c:v>282.2</c:v>
                </c:pt>
                <c:pt idx="165">
                  <c:v>282.0</c:v>
                </c:pt>
                <c:pt idx="166">
                  <c:v>281.8</c:v>
                </c:pt>
                <c:pt idx="167">
                  <c:v>281.6</c:v>
                </c:pt>
                <c:pt idx="168">
                  <c:v>281.3999999999999</c:v>
                </c:pt>
                <c:pt idx="169">
                  <c:v>281.2</c:v>
                </c:pt>
                <c:pt idx="170">
                  <c:v>281.0</c:v>
                </c:pt>
                <c:pt idx="171">
                  <c:v>280.8</c:v>
                </c:pt>
                <c:pt idx="172">
                  <c:v>280.6</c:v>
                </c:pt>
                <c:pt idx="173">
                  <c:v>280.3999999999999</c:v>
                </c:pt>
                <c:pt idx="174">
                  <c:v>280.2</c:v>
                </c:pt>
                <c:pt idx="175">
                  <c:v>280.0</c:v>
                </c:pt>
                <c:pt idx="176">
                  <c:v>279.8</c:v>
                </c:pt>
                <c:pt idx="177">
                  <c:v>279.6</c:v>
                </c:pt>
                <c:pt idx="178">
                  <c:v>279.3999999999999</c:v>
                </c:pt>
                <c:pt idx="179">
                  <c:v>279.2</c:v>
                </c:pt>
                <c:pt idx="180">
                  <c:v>279.0</c:v>
                </c:pt>
                <c:pt idx="181">
                  <c:v>278.8</c:v>
                </c:pt>
                <c:pt idx="182">
                  <c:v>278.6</c:v>
                </c:pt>
                <c:pt idx="183">
                  <c:v>278.3999999999999</c:v>
                </c:pt>
                <c:pt idx="184">
                  <c:v>278.2</c:v>
                </c:pt>
                <c:pt idx="185">
                  <c:v>278.0</c:v>
                </c:pt>
                <c:pt idx="186">
                  <c:v>277.8</c:v>
                </c:pt>
                <c:pt idx="187">
                  <c:v>277.6</c:v>
                </c:pt>
                <c:pt idx="188">
                  <c:v>277.3999999999999</c:v>
                </c:pt>
                <c:pt idx="189">
                  <c:v>277.2</c:v>
                </c:pt>
                <c:pt idx="190">
                  <c:v>277.0</c:v>
                </c:pt>
                <c:pt idx="191">
                  <c:v>276.8</c:v>
                </c:pt>
                <c:pt idx="192">
                  <c:v>276.6</c:v>
                </c:pt>
                <c:pt idx="193">
                  <c:v>276.3999999999999</c:v>
                </c:pt>
                <c:pt idx="194">
                  <c:v>276.2</c:v>
                </c:pt>
                <c:pt idx="195">
                  <c:v>276.0</c:v>
                </c:pt>
                <c:pt idx="196">
                  <c:v>275.8</c:v>
                </c:pt>
                <c:pt idx="197">
                  <c:v>275.6</c:v>
                </c:pt>
                <c:pt idx="198">
                  <c:v>275.3999999999999</c:v>
                </c:pt>
                <c:pt idx="199">
                  <c:v>275.2</c:v>
                </c:pt>
                <c:pt idx="200">
                  <c:v>275.0</c:v>
                </c:pt>
                <c:pt idx="201">
                  <c:v>274.8</c:v>
                </c:pt>
                <c:pt idx="202">
                  <c:v>274.6</c:v>
                </c:pt>
                <c:pt idx="203">
                  <c:v>274.3999999999999</c:v>
                </c:pt>
                <c:pt idx="204">
                  <c:v>274.2</c:v>
                </c:pt>
                <c:pt idx="205">
                  <c:v>274.0</c:v>
                </c:pt>
                <c:pt idx="206">
                  <c:v>273.8</c:v>
                </c:pt>
                <c:pt idx="207">
                  <c:v>273.6</c:v>
                </c:pt>
                <c:pt idx="208">
                  <c:v>273.3999999999999</c:v>
                </c:pt>
                <c:pt idx="209">
                  <c:v>273.2</c:v>
                </c:pt>
                <c:pt idx="210">
                  <c:v>273.0</c:v>
                </c:pt>
                <c:pt idx="211">
                  <c:v>272.8</c:v>
                </c:pt>
                <c:pt idx="212">
                  <c:v>272.6</c:v>
                </c:pt>
                <c:pt idx="213">
                  <c:v>272.3999999999999</c:v>
                </c:pt>
                <c:pt idx="214">
                  <c:v>272.2</c:v>
                </c:pt>
                <c:pt idx="215">
                  <c:v>272.0</c:v>
                </c:pt>
                <c:pt idx="216">
                  <c:v>271.8</c:v>
                </c:pt>
                <c:pt idx="217">
                  <c:v>271.6</c:v>
                </c:pt>
                <c:pt idx="218">
                  <c:v>271.3999999999999</c:v>
                </c:pt>
                <c:pt idx="219">
                  <c:v>271.2</c:v>
                </c:pt>
                <c:pt idx="220">
                  <c:v>271.0</c:v>
                </c:pt>
                <c:pt idx="221">
                  <c:v>270.8</c:v>
                </c:pt>
                <c:pt idx="222">
                  <c:v>270.6</c:v>
                </c:pt>
                <c:pt idx="223">
                  <c:v>270.3999999999999</c:v>
                </c:pt>
                <c:pt idx="224">
                  <c:v>270.2</c:v>
                </c:pt>
                <c:pt idx="225">
                  <c:v>270.0</c:v>
                </c:pt>
                <c:pt idx="226">
                  <c:v>269.8</c:v>
                </c:pt>
                <c:pt idx="227">
                  <c:v>269.6</c:v>
                </c:pt>
                <c:pt idx="228">
                  <c:v>269.3999999999999</c:v>
                </c:pt>
                <c:pt idx="229">
                  <c:v>269.2</c:v>
                </c:pt>
                <c:pt idx="230">
                  <c:v>269.0</c:v>
                </c:pt>
                <c:pt idx="231">
                  <c:v>268.8</c:v>
                </c:pt>
                <c:pt idx="232">
                  <c:v>268.6</c:v>
                </c:pt>
                <c:pt idx="233">
                  <c:v>268.3999999999999</c:v>
                </c:pt>
                <c:pt idx="234">
                  <c:v>268.2</c:v>
                </c:pt>
                <c:pt idx="235">
                  <c:v>268.0</c:v>
                </c:pt>
                <c:pt idx="236">
                  <c:v>267.8</c:v>
                </c:pt>
                <c:pt idx="237">
                  <c:v>267.6</c:v>
                </c:pt>
                <c:pt idx="238">
                  <c:v>267.3999999999999</c:v>
                </c:pt>
                <c:pt idx="239">
                  <c:v>267.2</c:v>
                </c:pt>
                <c:pt idx="240">
                  <c:v>267.0</c:v>
                </c:pt>
                <c:pt idx="241">
                  <c:v>266.8</c:v>
                </c:pt>
                <c:pt idx="242">
                  <c:v>266.6</c:v>
                </c:pt>
                <c:pt idx="243">
                  <c:v>266.3999999999999</c:v>
                </c:pt>
                <c:pt idx="244">
                  <c:v>266.2</c:v>
                </c:pt>
                <c:pt idx="245">
                  <c:v>266.0</c:v>
                </c:pt>
                <c:pt idx="246">
                  <c:v>265.8</c:v>
                </c:pt>
                <c:pt idx="247">
                  <c:v>265.6</c:v>
                </c:pt>
                <c:pt idx="248">
                  <c:v>265.3999999999999</c:v>
                </c:pt>
                <c:pt idx="249">
                  <c:v>265.2</c:v>
                </c:pt>
                <c:pt idx="250">
                  <c:v>265.0</c:v>
                </c:pt>
                <c:pt idx="251">
                  <c:v>264.8</c:v>
                </c:pt>
                <c:pt idx="252">
                  <c:v>264.6</c:v>
                </c:pt>
                <c:pt idx="253">
                  <c:v>264.3999999999999</c:v>
                </c:pt>
                <c:pt idx="254">
                  <c:v>264.2</c:v>
                </c:pt>
                <c:pt idx="255">
                  <c:v>264.0</c:v>
                </c:pt>
                <c:pt idx="256">
                  <c:v>263.8</c:v>
                </c:pt>
                <c:pt idx="257">
                  <c:v>263.6</c:v>
                </c:pt>
                <c:pt idx="258">
                  <c:v>263.3999999999999</c:v>
                </c:pt>
                <c:pt idx="259">
                  <c:v>263.2</c:v>
                </c:pt>
                <c:pt idx="260">
                  <c:v>263.0</c:v>
                </c:pt>
                <c:pt idx="261">
                  <c:v>262.8</c:v>
                </c:pt>
                <c:pt idx="262">
                  <c:v>262.6</c:v>
                </c:pt>
                <c:pt idx="263">
                  <c:v>262.3999999999999</c:v>
                </c:pt>
                <c:pt idx="264">
                  <c:v>262.2</c:v>
                </c:pt>
                <c:pt idx="265">
                  <c:v>262.0</c:v>
                </c:pt>
                <c:pt idx="266">
                  <c:v>261.8</c:v>
                </c:pt>
                <c:pt idx="267">
                  <c:v>261.6</c:v>
                </c:pt>
                <c:pt idx="268">
                  <c:v>261.3999999999999</c:v>
                </c:pt>
                <c:pt idx="269">
                  <c:v>261.2</c:v>
                </c:pt>
                <c:pt idx="270">
                  <c:v>261.0</c:v>
                </c:pt>
                <c:pt idx="271">
                  <c:v>260.8</c:v>
                </c:pt>
                <c:pt idx="272">
                  <c:v>260.6</c:v>
                </c:pt>
                <c:pt idx="273">
                  <c:v>260.3999999999999</c:v>
                </c:pt>
                <c:pt idx="274">
                  <c:v>260.2</c:v>
                </c:pt>
                <c:pt idx="275">
                  <c:v>260.0</c:v>
                </c:pt>
                <c:pt idx="276">
                  <c:v>259.8</c:v>
                </c:pt>
                <c:pt idx="277">
                  <c:v>259.6</c:v>
                </c:pt>
                <c:pt idx="278">
                  <c:v>259.3999999999999</c:v>
                </c:pt>
                <c:pt idx="279">
                  <c:v>259.2</c:v>
                </c:pt>
                <c:pt idx="280">
                  <c:v>259.0</c:v>
                </c:pt>
                <c:pt idx="281">
                  <c:v>258.8</c:v>
                </c:pt>
                <c:pt idx="282">
                  <c:v>258.6</c:v>
                </c:pt>
                <c:pt idx="283">
                  <c:v>258.3999999999999</c:v>
                </c:pt>
                <c:pt idx="284">
                  <c:v>258.2</c:v>
                </c:pt>
                <c:pt idx="285">
                  <c:v>258.0</c:v>
                </c:pt>
                <c:pt idx="286">
                  <c:v>257.8</c:v>
                </c:pt>
                <c:pt idx="287">
                  <c:v>257.6</c:v>
                </c:pt>
                <c:pt idx="288">
                  <c:v>257.3999999999999</c:v>
                </c:pt>
                <c:pt idx="289">
                  <c:v>257.2</c:v>
                </c:pt>
                <c:pt idx="290">
                  <c:v>257.0</c:v>
                </c:pt>
                <c:pt idx="291">
                  <c:v>256.8</c:v>
                </c:pt>
                <c:pt idx="292">
                  <c:v>256.6</c:v>
                </c:pt>
                <c:pt idx="293">
                  <c:v>256.3999999999999</c:v>
                </c:pt>
                <c:pt idx="294">
                  <c:v>256.2</c:v>
                </c:pt>
                <c:pt idx="295">
                  <c:v>256.0</c:v>
                </c:pt>
                <c:pt idx="296">
                  <c:v>255.8</c:v>
                </c:pt>
                <c:pt idx="297">
                  <c:v>255.6</c:v>
                </c:pt>
                <c:pt idx="298">
                  <c:v>255.4</c:v>
                </c:pt>
                <c:pt idx="299">
                  <c:v>255.2</c:v>
                </c:pt>
                <c:pt idx="300">
                  <c:v>255.0</c:v>
                </c:pt>
                <c:pt idx="301">
                  <c:v>254.8</c:v>
                </c:pt>
                <c:pt idx="302">
                  <c:v>254.6</c:v>
                </c:pt>
                <c:pt idx="303">
                  <c:v>254.4</c:v>
                </c:pt>
                <c:pt idx="304">
                  <c:v>254.2</c:v>
                </c:pt>
                <c:pt idx="305">
                  <c:v>254.0</c:v>
                </c:pt>
                <c:pt idx="306">
                  <c:v>253.8</c:v>
                </c:pt>
                <c:pt idx="307">
                  <c:v>253.6</c:v>
                </c:pt>
                <c:pt idx="308">
                  <c:v>253.4</c:v>
                </c:pt>
                <c:pt idx="309">
                  <c:v>253.2</c:v>
                </c:pt>
                <c:pt idx="310">
                  <c:v>253.0</c:v>
                </c:pt>
                <c:pt idx="311">
                  <c:v>252.8</c:v>
                </c:pt>
                <c:pt idx="312">
                  <c:v>252.6</c:v>
                </c:pt>
                <c:pt idx="313">
                  <c:v>252.4</c:v>
                </c:pt>
                <c:pt idx="314">
                  <c:v>252.2</c:v>
                </c:pt>
                <c:pt idx="315">
                  <c:v>252.0</c:v>
                </c:pt>
                <c:pt idx="316">
                  <c:v>251.8</c:v>
                </c:pt>
                <c:pt idx="317">
                  <c:v>251.6</c:v>
                </c:pt>
                <c:pt idx="318">
                  <c:v>251.4</c:v>
                </c:pt>
                <c:pt idx="319">
                  <c:v>251.2</c:v>
                </c:pt>
                <c:pt idx="320">
                  <c:v>251.0</c:v>
                </c:pt>
                <c:pt idx="321">
                  <c:v>250.8</c:v>
                </c:pt>
                <c:pt idx="322">
                  <c:v>250.6</c:v>
                </c:pt>
                <c:pt idx="323">
                  <c:v>250.4</c:v>
                </c:pt>
                <c:pt idx="324">
                  <c:v>250.2</c:v>
                </c:pt>
                <c:pt idx="325">
                  <c:v>250.0</c:v>
                </c:pt>
                <c:pt idx="326">
                  <c:v>249.8</c:v>
                </c:pt>
                <c:pt idx="327">
                  <c:v>249.6</c:v>
                </c:pt>
                <c:pt idx="328">
                  <c:v>249.4</c:v>
                </c:pt>
                <c:pt idx="329">
                  <c:v>249.2</c:v>
                </c:pt>
                <c:pt idx="330">
                  <c:v>249.0</c:v>
                </c:pt>
                <c:pt idx="331">
                  <c:v>248.8</c:v>
                </c:pt>
                <c:pt idx="332">
                  <c:v>248.6</c:v>
                </c:pt>
                <c:pt idx="333">
                  <c:v>248.4</c:v>
                </c:pt>
                <c:pt idx="334">
                  <c:v>248.2</c:v>
                </c:pt>
                <c:pt idx="335">
                  <c:v>248.0</c:v>
                </c:pt>
                <c:pt idx="336">
                  <c:v>247.8</c:v>
                </c:pt>
                <c:pt idx="337">
                  <c:v>247.6</c:v>
                </c:pt>
                <c:pt idx="338">
                  <c:v>247.4</c:v>
                </c:pt>
                <c:pt idx="339">
                  <c:v>247.2</c:v>
                </c:pt>
                <c:pt idx="340">
                  <c:v>247.0</c:v>
                </c:pt>
                <c:pt idx="341">
                  <c:v>246.8</c:v>
                </c:pt>
                <c:pt idx="342">
                  <c:v>246.6</c:v>
                </c:pt>
                <c:pt idx="343">
                  <c:v>246.4</c:v>
                </c:pt>
                <c:pt idx="344">
                  <c:v>246.2</c:v>
                </c:pt>
                <c:pt idx="345">
                  <c:v>246.0</c:v>
                </c:pt>
                <c:pt idx="346">
                  <c:v>245.8</c:v>
                </c:pt>
                <c:pt idx="347">
                  <c:v>245.6</c:v>
                </c:pt>
                <c:pt idx="348">
                  <c:v>245.4</c:v>
                </c:pt>
                <c:pt idx="349">
                  <c:v>245.2</c:v>
                </c:pt>
                <c:pt idx="350">
                  <c:v>245.0</c:v>
                </c:pt>
                <c:pt idx="351">
                  <c:v>244.8</c:v>
                </c:pt>
                <c:pt idx="352">
                  <c:v>244.6</c:v>
                </c:pt>
                <c:pt idx="353">
                  <c:v>244.4</c:v>
                </c:pt>
                <c:pt idx="354">
                  <c:v>244.2</c:v>
                </c:pt>
                <c:pt idx="355">
                  <c:v>244.0</c:v>
                </c:pt>
                <c:pt idx="356">
                  <c:v>243.8</c:v>
                </c:pt>
                <c:pt idx="357">
                  <c:v>243.6</c:v>
                </c:pt>
                <c:pt idx="358">
                  <c:v>243.4</c:v>
                </c:pt>
                <c:pt idx="359">
                  <c:v>243.2</c:v>
                </c:pt>
                <c:pt idx="360">
                  <c:v>243.0</c:v>
                </c:pt>
                <c:pt idx="361">
                  <c:v>242.8</c:v>
                </c:pt>
                <c:pt idx="362">
                  <c:v>242.6</c:v>
                </c:pt>
                <c:pt idx="363">
                  <c:v>242.4</c:v>
                </c:pt>
                <c:pt idx="364">
                  <c:v>242.2</c:v>
                </c:pt>
                <c:pt idx="365">
                  <c:v>242.0</c:v>
                </c:pt>
                <c:pt idx="366">
                  <c:v>241.8</c:v>
                </c:pt>
                <c:pt idx="367">
                  <c:v>241.6</c:v>
                </c:pt>
                <c:pt idx="368">
                  <c:v>241.4</c:v>
                </c:pt>
                <c:pt idx="369">
                  <c:v>241.2</c:v>
                </c:pt>
                <c:pt idx="370">
                  <c:v>241.0</c:v>
                </c:pt>
                <c:pt idx="371">
                  <c:v>240.8</c:v>
                </c:pt>
                <c:pt idx="372">
                  <c:v>240.6</c:v>
                </c:pt>
                <c:pt idx="373">
                  <c:v>240.4</c:v>
                </c:pt>
                <c:pt idx="374">
                  <c:v>240.2</c:v>
                </c:pt>
                <c:pt idx="375">
                  <c:v>240.0</c:v>
                </c:pt>
                <c:pt idx="376">
                  <c:v>239.8</c:v>
                </c:pt>
                <c:pt idx="377">
                  <c:v>239.6</c:v>
                </c:pt>
                <c:pt idx="378">
                  <c:v>239.4</c:v>
                </c:pt>
                <c:pt idx="379">
                  <c:v>239.2</c:v>
                </c:pt>
                <c:pt idx="380">
                  <c:v>239.0</c:v>
                </c:pt>
                <c:pt idx="381">
                  <c:v>238.8</c:v>
                </c:pt>
                <c:pt idx="382">
                  <c:v>238.6</c:v>
                </c:pt>
                <c:pt idx="383">
                  <c:v>238.4</c:v>
                </c:pt>
                <c:pt idx="384">
                  <c:v>238.2</c:v>
                </c:pt>
                <c:pt idx="385">
                  <c:v>238.0</c:v>
                </c:pt>
                <c:pt idx="386">
                  <c:v>237.8</c:v>
                </c:pt>
                <c:pt idx="387">
                  <c:v>237.6</c:v>
                </c:pt>
                <c:pt idx="388">
                  <c:v>237.4</c:v>
                </c:pt>
                <c:pt idx="389">
                  <c:v>237.2</c:v>
                </c:pt>
                <c:pt idx="390">
                  <c:v>237.0</c:v>
                </c:pt>
                <c:pt idx="391">
                  <c:v>236.8</c:v>
                </c:pt>
                <c:pt idx="392">
                  <c:v>236.6</c:v>
                </c:pt>
                <c:pt idx="393">
                  <c:v>236.4</c:v>
                </c:pt>
                <c:pt idx="394">
                  <c:v>236.2</c:v>
                </c:pt>
                <c:pt idx="395">
                  <c:v>236.0</c:v>
                </c:pt>
                <c:pt idx="396">
                  <c:v>235.8</c:v>
                </c:pt>
                <c:pt idx="397">
                  <c:v>235.6</c:v>
                </c:pt>
                <c:pt idx="398">
                  <c:v>235.4</c:v>
                </c:pt>
                <c:pt idx="399">
                  <c:v>235.2</c:v>
                </c:pt>
                <c:pt idx="400">
                  <c:v>235.0</c:v>
                </c:pt>
              </c:numCache>
            </c:numRef>
          </c:xVal>
          <c:yVal>
            <c:numRef>
              <c:f>Foglio1!$V$2:$V$402</c:f>
              <c:numCache>
                <c:formatCode>General</c:formatCode>
                <c:ptCount val="401"/>
                <c:pt idx="0">
                  <c:v>0.101526</c:v>
                </c:pt>
                <c:pt idx="1">
                  <c:v>0.108208</c:v>
                </c:pt>
                <c:pt idx="2">
                  <c:v>0.127693</c:v>
                </c:pt>
                <c:pt idx="3">
                  <c:v>0.135446</c:v>
                </c:pt>
                <c:pt idx="4">
                  <c:v>0.150306</c:v>
                </c:pt>
                <c:pt idx="5">
                  <c:v>0.159585</c:v>
                </c:pt>
                <c:pt idx="6">
                  <c:v>0.172414</c:v>
                </c:pt>
                <c:pt idx="7">
                  <c:v>0.180218</c:v>
                </c:pt>
                <c:pt idx="8">
                  <c:v>0.184793</c:v>
                </c:pt>
                <c:pt idx="9">
                  <c:v>0.185532</c:v>
                </c:pt>
                <c:pt idx="10">
                  <c:v>0.194946</c:v>
                </c:pt>
                <c:pt idx="11">
                  <c:v>0.225266</c:v>
                </c:pt>
                <c:pt idx="12">
                  <c:v>0.231619</c:v>
                </c:pt>
                <c:pt idx="13">
                  <c:v>0.239262</c:v>
                </c:pt>
                <c:pt idx="14">
                  <c:v>0.247403</c:v>
                </c:pt>
                <c:pt idx="15">
                  <c:v>0.263525</c:v>
                </c:pt>
                <c:pt idx="16">
                  <c:v>0.277051</c:v>
                </c:pt>
                <c:pt idx="17">
                  <c:v>0.286047</c:v>
                </c:pt>
                <c:pt idx="18">
                  <c:v>0.293714</c:v>
                </c:pt>
                <c:pt idx="19">
                  <c:v>0.321028</c:v>
                </c:pt>
                <c:pt idx="20">
                  <c:v>0.346632</c:v>
                </c:pt>
                <c:pt idx="21">
                  <c:v>0.361117</c:v>
                </c:pt>
                <c:pt idx="22">
                  <c:v>0.368017</c:v>
                </c:pt>
                <c:pt idx="23">
                  <c:v>0.391545</c:v>
                </c:pt>
                <c:pt idx="24">
                  <c:v>0.414211</c:v>
                </c:pt>
                <c:pt idx="25">
                  <c:v>0.435659</c:v>
                </c:pt>
                <c:pt idx="26">
                  <c:v>0.463864</c:v>
                </c:pt>
                <c:pt idx="27">
                  <c:v>0.500333</c:v>
                </c:pt>
                <c:pt idx="28">
                  <c:v>0.523769</c:v>
                </c:pt>
                <c:pt idx="29">
                  <c:v>0.530208</c:v>
                </c:pt>
                <c:pt idx="30">
                  <c:v>0.542239</c:v>
                </c:pt>
                <c:pt idx="31">
                  <c:v>0.555787</c:v>
                </c:pt>
                <c:pt idx="32">
                  <c:v>0.579527</c:v>
                </c:pt>
                <c:pt idx="33">
                  <c:v>0.620509</c:v>
                </c:pt>
                <c:pt idx="34">
                  <c:v>0.662161</c:v>
                </c:pt>
                <c:pt idx="35">
                  <c:v>0.692763</c:v>
                </c:pt>
                <c:pt idx="36">
                  <c:v>0.718256</c:v>
                </c:pt>
                <c:pt idx="37">
                  <c:v>0.743938</c:v>
                </c:pt>
                <c:pt idx="38">
                  <c:v>0.775946</c:v>
                </c:pt>
                <c:pt idx="39">
                  <c:v>0.806778</c:v>
                </c:pt>
                <c:pt idx="40">
                  <c:v>0.849177</c:v>
                </c:pt>
                <c:pt idx="41">
                  <c:v>0.894582</c:v>
                </c:pt>
                <c:pt idx="42">
                  <c:v>0.943523</c:v>
                </c:pt>
                <c:pt idx="43">
                  <c:v>0.996992</c:v>
                </c:pt>
                <c:pt idx="44">
                  <c:v>1.0516</c:v>
                </c:pt>
                <c:pt idx="45">
                  <c:v>1.09434</c:v>
                </c:pt>
                <c:pt idx="46">
                  <c:v>1.13271</c:v>
                </c:pt>
                <c:pt idx="47">
                  <c:v>1.18047</c:v>
                </c:pt>
                <c:pt idx="48">
                  <c:v>1.22104</c:v>
                </c:pt>
                <c:pt idx="49">
                  <c:v>1.26942</c:v>
                </c:pt>
                <c:pt idx="50">
                  <c:v>1.31985</c:v>
                </c:pt>
                <c:pt idx="51">
                  <c:v>1.37286</c:v>
                </c:pt>
                <c:pt idx="52">
                  <c:v>1.41347</c:v>
                </c:pt>
                <c:pt idx="53">
                  <c:v>1.44605</c:v>
                </c:pt>
                <c:pt idx="54">
                  <c:v>1.49597</c:v>
                </c:pt>
                <c:pt idx="55">
                  <c:v>1.54876</c:v>
                </c:pt>
                <c:pt idx="56">
                  <c:v>1.60998</c:v>
                </c:pt>
                <c:pt idx="57">
                  <c:v>1.67151</c:v>
                </c:pt>
                <c:pt idx="58">
                  <c:v>1.74224</c:v>
                </c:pt>
                <c:pt idx="59">
                  <c:v>1.79292</c:v>
                </c:pt>
                <c:pt idx="60">
                  <c:v>1.84457</c:v>
                </c:pt>
                <c:pt idx="61">
                  <c:v>1.89165</c:v>
                </c:pt>
                <c:pt idx="62">
                  <c:v>1.94882</c:v>
                </c:pt>
                <c:pt idx="63">
                  <c:v>2.00123</c:v>
                </c:pt>
                <c:pt idx="64">
                  <c:v>2.06639</c:v>
                </c:pt>
                <c:pt idx="65">
                  <c:v>2.12472</c:v>
                </c:pt>
                <c:pt idx="66">
                  <c:v>2.19197</c:v>
                </c:pt>
                <c:pt idx="67">
                  <c:v>2.24541</c:v>
                </c:pt>
                <c:pt idx="68">
                  <c:v>2.28989</c:v>
                </c:pt>
                <c:pt idx="69">
                  <c:v>2.34785</c:v>
                </c:pt>
                <c:pt idx="70">
                  <c:v>2.40994</c:v>
                </c:pt>
                <c:pt idx="71">
                  <c:v>2.4752</c:v>
                </c:pt>
                <c:pt idx="72">
                  <c:v>2.51932</c:v>
                </c:pt>
                <c:pt idx="73">
                  <c:v>2.56488</c:v>
                </c:pt>
                <c:pt idx="74">
                  <c:v>2.60829</c:v>
                </c:pt>
                <c:pt idx="75">
                  <c:v>2.64368</c:v>
                </c:pt>
                <c:pt idx="76">
                  <c:v>2.68094</c:v>
                </c:pt>
                <c:pt idx="77">
                  <c:v>2.7186</c:v>
                </c:pt>
                <c:pt idx="78">
                  <c:v>2.756009999999998</c:v>
                </c:pt>
                <c:pt idx="79">
                  <c:v>2.785849999999999</c:v>
                </c:pt>
                <c:pt idx="80">
                  <c:v>2.82673</c:v>
                </c:pt>
                <c:pt idx="81">
                  <c:v>2.8567</c:v>
                </c:pt>
                <c:pt idx="82">
                  <c:v>2.898859999999986</c:v>
                </c:pt>
                <c:pt idx="83">
                  <c:v>2.94219</c:v>
                </c:pt>
                <c:pt idx="84">
                  <c:v>2.95961</c:v>
                </c:pt>
                <c:pt idx="85">
                  <c:v>2.98314</c:v>
                </c:pt>
                <c:pt idx="86">
                  <c:v>3.02719</c:v>
                </c:pt>
                <c:pt idx="87">
                  <c:v>3.05332</c:v>
                </c:pt>
                <c:pt idx="88">
                  <c:v>3.07132</c:v>
                </c:pt>
                <c:pt idx="89">
                  <c:v>3.082469999999998</c:v>
                </c:pt>
                <c:pt idx="90">
                  <c:v>3.11869</c:v>
                </c:pt>
                <c:pt idx="91">
                  <c:v>3.13234</c:v>
                </c:pt>
                <c:pt idx="92">
                  <c:v>3.136769999999998</c:v>
                </c:pt>
                <c:pt idx="93">
                  <c:v>3.14919</c:v>
                </c:pt>
                <c:pt idx="94">
                  <c:v>3.15829</c:v>
                </c:pt>
                <c:pt idx="95">
                  <c:v>3.1653</c:v>
                </c:pt>
                <c:pt idx="96">
                  <c:v>3.162869999999998</c:v>
                </c:pt>
                <c:pt idx="97">
                  <c:v>3.17472</c:v>
                </c:pt>
                <c:pt idx="98">
                  <c:v>3.17751</c:v>
                </c:pt>
                <c:pt idx="99">
                  <c:v>3.18507</c:v>
                </c:pt>
                <c:pt idx="100">
                  <c:v>3.18977</c:v>
                </c:pt>
                <c:pt idx="101" formatCode="0.00000">
                  <c:v>3.1827</c:v>
                </c:pt>
                <c:pt idx="102">
                  <c:v>3.17287</c:v>
                </c:pt>
                <c:pt idx="103">
                  <c:v>3.14461</c:v>
                </c:pt>
                <c:pt idx="104">
                  <c:v>3.12449</c:v>
                </c:pt>
                <c:pt idx="105">
                  <c:v>3.10387</c:v>
                </c:pt>
                <c:pt idx="106">
                  <c:v>3.0827</c:v>
                </c:pt>
                <c:pt idx="107">
                  <c:v>3.06579</c:v>
                </c:pt>
                <c:pt idx="108">
                  <c:v>3.04326</c:v>
                </c:pt>
                <c:pt idx="109">
                  <c:v>3.02217</c:v>
                </c:pt>
                <c:pt idx="110">
                  <c:v>3.00008</c:v>
                </c:pt>
                <c:pt idx="111">
                  <c:v>2.978889999999998</c:v>
                </c:pt>
                <c:pt idx="112">
                  <c:v>2.94762</c:v>
                </c:pt>
                <c:pt idx="113">
                  <c:v>2.9217</c:v>
                </c:pt>
                <c:pt idx="114">
                  <c:v>2.88779</c:v>
                </c:pt>
                <c:pt idx="115">
                  <c:v>2.84359</c:v>
                </c:pt>
                <c:pt idx="116">
                  <c:v>2.803609999999999</c:v>
                </c:pt>
                <c:pt idx="117">
                  <c:v>2.76177</c:v>
                </c:pt>
                <c:pt idx="118">
                  <c:v>2.73063</c:v>
                </c:pt>
                <c:pt idx="119">
                  <c:v>2.716</c:v>
                </c:pt>
                <c:pt idx="120">
                  <c:v>2.68503</c:v>
                </c:pt>
                <c:pt idx="121">
                  <c:v>2.66593</c:v>
                </c:pt>
                <c:pt idx="122">
                  <c:v>2.64041</c:v>
                </c:pt>
                <c:pt idx="123">
                  <c:v>2.6239</c:v>
                </c:pt>
                <c:pt idx="124">
                  <c:v>2.56699</c:v>
                </c:pt>
                <c:pt idx="125">
                  <c:v>2.50834</c:v>
                </c:pt>
                <c:pt idx="126">
                  <c:v>2.46554</c:v>
                </c:pt>
                <c:pt idx="127">
                  <c:v>2.41134</c:v>
                </c:pt>
                <c:pt idx="128">
                  <c:v>2.37109</c:v>
                </c:pt>
                <c:pt idx="129">
                  <c:v>2.34511</c:v>
                </c:pt>
                <c:pt idx="130">
                  <c:v>2.31211</c:v>
                </c:pt>
                <c:pt idx="131">
                  <c:v>2.27643</c:v>
                </c:pt>
                <c:pt idx="132">
                  <c:v>2.23</c:v>
                </c:pt>
                <c:pt idx="133">
                  <c:v>2.19519</c:v>
                </c:pt>
                <c:pt idx="134">
                  <c:v>2.13891</c:v>
                </c:pt>
                <c:pt idx="135">
                  <c:v>2.0964</c:v>
                </c:pt>
                <c:pt idx="136">
                  <c:v>2.07364</c:v>
                </c:pt>
                <c:pt idx="137">
                  <c:v>2.053259999999999</c:v>
                </c:pt>
                <c:pt idx="138">
                  <c:v>2.018019999999999</c:v>
                </c:pt>
                <c:pt idx="139">
                  <c:v>1.97737</c:v>
                </c:pt>
                <c:pt idx="140">
                  <c:v>1.94302</c:v>
                </c:pt>
                <c:pt idx="141">
                  <c:v>1.92345</c:v>
                </c:pt>
                <c:pt idx="142">
                  <c:v>1.87336</c:v>
                </c:pt>
                <c:pt idx="143">
                  <c:v>1.85069</c:v>
                </c:pt>
                <c:pt idx="144">
                  <c:v>1.81556</c:v>
                </c:pt>
                <c:pt idx="145">
                  <c:v>1.79027</c:v>
                </c:pt>
                <c:pt idx="146">
                  <c:v>1.766</c:v>
                </c:pt>
                <c:pt idx="147">
                  <c:v>1.74068</c:v>
                </c:pt>
                <c:pt idx="148">
                  <c:v>1.72442</c:v>
                </c:pt>
                <c:pt idx="149">
                  <c:v>1.71385</c:v>
                </c:pt>
                <c:pt idx="150">
                  <c:v>1.69047</c:v>
                </c:pt>
                <c:pt idx="151">
                  <c:v>1.67316</c:v>
                </c:pt>
                <c:pt idx="152">
                  <c:v>1.64614</c:v>
                </c:pt>
                <c:pt idx="153">
                  <c:v>1.60653</c:v>
                </c:pt>
                <c:pt idx="154">
                  <c:v>1.56573</c:v>
                </c:pt>
                <c:pt idx="155">
                  <c:v>1.52885</c:v>
                </c:pt>
                <c:pt idx="156">
                  <c:v>1.49172</c:v>
                </c:pt>
                <c:pt idx="157">
                  <c:v>1.43787</c:v>
                </c:pt>
                <c:pt idx="158">
                  <c:v>1.41824</c:v>
                </c:pt>
                <c:pt idx="159">
                  <c:v>1.41198</c:v>
                </c:pt>
                <c:pt idx="160">
                  <c:v>1.40873</c:v>
                </c:pt>
                <c:pt idx="161">
                  <c:v>1.41103</c:v>
                </c:pt>
                <c:pt idx="162">
                  <c:v>1.40213</c:v>
                </c:pt>
                <c:pt idx="163">
                  <c:v>1.3809</c:v>
                </c:pt>
                <c:pt idx="164">
                  <c:v>1.37835</c:v>
                </c:pt>
                <c:pt idx="165">
                  <c:v>1.37306</c:v>
                </c:pt>
                <c:pt idx="166">
                  <c:v>1.3825</c:v>
                </c:pt>
                <c:pt idx="167">
                  <c:v>1.36845</c:v>
                </c:pt>
                <c:pt idx="168">
                  <c:v>1.36899</c:v>
                </c:pt>
                <c:pt idx="169">
                  <c:v>1.36596</c:v>
                </c:pt>
                <c:pt idx="170">
                  <c:v>1.35302</c:v>
                </c:pt>
                <c:pt idx="171">
                  <c:v>1.34207</c:v>
                </c:pt>
                <c:pt idx="172">
                  <c:v>1.33971</c:v>
                </c:pt>
                <c:pt idx="173">
                  <c:v>1.34874</c:v>
                </c:pt>
                <c:pt idx="174">
                  <c:v>1.34088</c:v>
                </c:pt>
                <c:pt idx="175">
                  <c:v>1.33325</c:v>
                </c:pt>
                <c:pt idx="176">
                  <c:v>1.35455</c:v>
                </c:pt>
                <c:pt idx="177">
                  <c:v>1.35953</c:v>
                </c:pt>
                <c:pt idx="178">
                  <c:v>1.36798</c:v>
                </c:pt>
                <c:pt idx="179">
                  <c:v>1.37106</c:v>
                </c:pt>
                <c:pt idx="180">
                  <c:v>1.36922</c:v>
                </c:pt>
                <c:pt idx="181">
                  <c:v>1.3831</c:v>
                </c:pt>
                <c:pt idx="182">
                  <c:v>1.40175</c:v>
                </c:pt>
                <c:pt idx="183">
                  <c:v>1.41068</c:v>
                </c:pt>
                <c:pt idx="184">
                  <c:v>1.43389</c:v>
                </c:pt>
                <c:pt idx="185">
                  <c:v>1.44627</c:v>
                </c:pt>
                <c:pt idx="186">
                  <c:v>1.46331</c:v>
                </c:pt>
                <c:pt idx="187">
                  <c:v>1.48417</c:v>
                </c:pt>
                <c:pt idx="188">
                  <c:v>1.50458</c:v>
                </c:pt>
                <c:pt idx="189">
                  <c:v>1.52113</c:v>
                </c:pt>
                <c:pt idx="190">
                  <c:v>1.54622</c:v>
                </c:pt>
                <c:pt idx="191">
                  <c:v>1.58567</c:v>
                </c:pt>
                <c:pt idx="192">
                  <c:v>1.60131</c:v>
                </c:pt>
                <c:pt idx="193">
                  <c:v>1.6221</c:v>
                </c:pt>
                <c:pt idx="194">
                  <c:v>1.63413</c:v>
                </c:pt>
                <c:pt idx="195">
                  <c:v>1.63792</c:v>
                </c:pt>
                <c:pt idx="196">
                  <c:v>1.65772</c:v>
                </c:pt>
                <c:pt idx="197">
                  <c:v>1.67366</c:v>
                </c:pt>
                <c:pt idx="198">
                  <c:v>1.68037</c:v>
                </c:pt>
                <c:pt idx="199">
                  <c:v>1.69124</c:v>
                </c:pt>
                <c:pt idx="200">
                  <c:v>1.69894</c:v>
                </c:pt>
                <c:pt idx="201">
                  <c:v>1.73436</c:v>
                </c:pt>
                <c:pt idx="202">
                  <c:v>1.77293</c:v>
                </c:pt>
                <c:pt idx="203">
                  <c:v>1.80935</c:v>
                </c:pt>
                <c:pt idx="204">
                  <c:v>1.81065</c:v>
                </c:pt>
                <c:pt idx="205">
                  <c:v>1.83423</c:v>
                </c:pt>
                <c:pt idx="206">
                  <c:v>1.85824</c:v>
                </c:pt>
                <c:pt idx="207">
                  <c:v>1.87789</c:v>
                </c:pt>
                <c:pt idx="208">
                  <c:v>1.90581</c:v>
                </c:pt>
                <c:pt idx="209">
                  <c:v>1.93134</c:v>
                </c:pt>
                <c:pt idx="210">
                  <c:v>1.95141</c:v>
                </c:pt>
                <c:pt idx="211">
                  <c:v>1.95501</c:v>
                </c:pt>
                <c:pt idx="212">
                  <c:v>1.98181</c:v>
                </c:pt>
                <c:pt idx="213">
                  <c:v>1.98174</c:v>
                </c:pt>
                <c:pt idx="214">
                  <c:v>1.99435</c:v>
                </c:pt>
                <c:pt idx="215">
                  <c:v>1.98672</c:v>
                </c:pt>
                <c:pt idx="216">
                  <c:v>1.98026</c:v>
                </c:pt>
                <c:pt idx="217">
                  <c:v>2.00378</c:v>
                </c:pt>
                <c:pt idx="218">
                  <c:v>2.02654</c:v>
                </c:pt>
                <c:pt idx="219">
                  <c:v>2.04095</c:v>
                </c:pt>
                <c:pt idx="220">
                  <c:v>2.06349</c:v>
                </c:pt>
                <c:pt idx="221">
                  <c:v>2.06232</c:v>
                </c:pt>
                <c:pt idx="222">
                  <c:v>2.08313</c:v>
                </c:pt>
                <c:pt idx="223">
                  <c:v>2.09234</c:v>
                </c:pt>
                <c:pt idx="224">
                  <c:v>2.08135</c:v>
                </c:pt>
                <c:pt idx="225">
                  <c:v>2.08527</c:v>
                </c:pt>
                <c:pt idx="226">
                  <c:v>2.08078</c:v>
                </c:pt>
                <c:pt idx="227">
                  <c:v>2.0747</c:v>
                </c:pt>
                <c:pt idx="228">
                  <c:v>2.07857</c:v>
                </c:pt>
                <c:pt idx="229">
                  <c:v>2.09074</c:v>
                </c:pt>
                <c:pt idx="230">
                  <c:v>2.09311</c:v>
                </c:pt>
                <c:pt idx="231">
                  <c:v>2.1017</c:v>
                </c:pt>
                <c:pt idx="232">
                  <c:v>2.102819999999999</c:v>
                </c:pt>
                <c:pt idx="233">
                  <c:v>2.10468</c:v>
                </c:pt>
                <c:pt idx="234">
                  <c:v>2.09834</c:v>
                </c:pt>
                <c:pt idx="235">
                  <c:v>2.08442</c:v>
                </c:pt>
                <c:pt idx="236">
                  <c:v>2.060449999999999</c:v>
                </c:pt>
                <c:pt idx="237">
                  <c:v>2.0598</c:v>
                </c:pt>
                <c:pt idx="238">
                  <c:v>2.06319</c:v>
                </c:pt>
                <c:pt idx="239">
                  <c:v>2.07837</c:v>
                </c:pt>
                <c:pt idx="240">
                  <c:v>2.06938</c:v>
                </c:pt>
                <c:pt idx="241">
                  <c:v>2.05655</c:v>
                </c:pt>
                <c:pt idx="242">
                  <c:v>2.062069999999999</c:v>
                </c:pt>
                <c:pt idx="243">
                  <c:v>2.05328</c:v>
                </c:pt>
                <c:pt idx="244">
                  <c:v>2.04933</c:v>
                </c:pt>
                <c:pt idx="245">
                  <c:v>2.057259999999999</c:v>
                </c:pt>
                <c:pt idx="246">
                  <c:v>2.03339</c:v>
                </c:pt>
                <c:pt idx="247">
                  <c:v>2.01859</c:v>
                </c:pt>
                <c:pt idx="248">
                  <c:v>2.020259999999999</c:v>
                </c:pt>
                <c:pt idx="249">
                  <c:v>2.03313</c:v>
                </c:pt>
                <c:pt idx="250">
                  <c:v>2.010219999999999</c:v>
                </c:pt>
                <c:pt idx="251">
                  <c:v>1.98143</c:v>
                </c:pt>
                <c:pt idx="252">
                  <c:v>1.95402</c:v>
                </c:pt>
                <c:pt idx="253">
                  <c:v>1.94646</c:v>
                </c:pt>
                <c:pt idx="254">
                  <c:v>1.91549</c:v>
                </c:pt>
                <c:pt idx="255">
                  <c:v>1.92844</c:v>
                </c:pt>
                <c:pt idx="256">
                  <c:v>1.93366</c:v>
                </c:pt>
                <c:pt idx="257">
                  <c:v>1.93286</c:v>
                </c:pt>
                <c:pt idx="258">
                  <c:v>1.94455</c:v>
                </c:pt>
                <c:pt idx="259">
                  <c:v>1.94651</c:v>
                </c:pt>
                <c:pt idx="260">
                  <c:v>1.9631</c:v>
                </c:pt>
                <c:pt idx="261">
                  <c:v>1.95018</c:v>
                </c:pt>
                <c:pt idx="262">
                  <c:v>1.94059</c:v>
                </c:pt>
                <c:pt idx="263">
                  <c:v>1.93745</c:v>
                </c:pt>
                <c:pt idx="264">
                  <c:v>1.93078</c:v>
                </c:pt>
                <c:pt idx="265">
                  <c:v>1.90425</c:v>
                </c:pt>
                <c:pt idx="266">
                  <c:v>1.88297</c:v>
                </c:pt>
                <c:pt idx="267">
                  <c:v>1.86887</c:v>
                </c:pt>
                <c:pt idx="268">
                  <c:v>1.86621</c:v>
                </c:pt>
                <c:pt idx="269">
                  <c:v>1.87132</c:v>
                </c:pt>
                <c:pt idx="270">
                  <c:v>1.88867</c:v>
                </c:pt>
                <c:pt idx="271">
                  <c:v>1.88359</c:v>
                </c:pt>
                <c:pt idx="272">
                  <c:v>1.87049</c:v>
                </c:pt>
                <c:pt idx="273">
                  <c:v>1.85354</c:v>
                </c:pt>
                <c:pt idx="274">
                  <c:v>1.85215</c:v>
                </c:pt>
                <c:pt idx="275">
                  <c:v>1.85613</c:v>
                </c:pt>
                <c:pt idx="276">
                  <c:v>1.84113</c:v>
                </c:pt>
                <c:pt idx="277">
                  <c:v>1.83611</c:v>
                </c:pt>
                <c:pt idx="278">
                  <c:v>1.82946</c:v>
                </c:pt>
                <c:pt idx="279">
                  <c:v>1.84354</c:v>
                </c:pt>
                <c:pt idx="280">
                  <c:v>1.86166</c:v>
                </c:pt>
                <c:pt idx="281">
                  <c:v>1.87933</c:v>
                </c:pt>
                <c:pt idx="282">
                  <c:v>1.8533</c:v>
                </c:pt>
                <c:pt idx="283">
                  <c:v>1.84114</c:v>
                </c:pt>
                <c:pt idx="284">
                  <c:v>1.8556</c:v>
                </c:pt>
                <c:pt idx="285">
                  <c:v>1.85768</c:v>
                </c:pt>
                <c:pt idx="286">
                  <c:v>1.85234</c:v>
                </c:pt>
                <c:pt idx="287">
                  <c:v>1.84831</c:v>
                </c:pt>
                <c:pt idx="288">
                  <c:v>1.86253</c:v>
                </c:pt>
                <c:pt idx="289">
                  <c:v>1.83663</c:v>
                </c:pt>
                <c:pt idx="290">
                  <c:v>1.8164</c:v>
                </c:pt>
                <c:pt idx="291">
                  <c:v>1.80383</c:v>
                </c:pt>
                <c:pt idx="292">
                  <c:v>1.80105</c:v>
                </c:pt>
                <c:pt idx="293">
                  <c:v>1.77932</c:v>
                </c:pt>
                <c:pt idx="294">
                  <c:v>1.74912</c:v>
                </c:pt>
                <c:pt idx="295">
                  <c:v>1.75261</c:v>
                </c:pt>
                <c:pt idx="296">
                  <c:v>1.73568</c:v>
                </c:pt>
                <c:pt idx="297">
                  <c:v>1.70252</c:v>
                </c:pt>
                <c:pt idx="298">
                  <c:v>1.6742</c:v>
                </c:pt>
                <c:pt idx="299">
                  <c:v>1.67156</c:v>
                </c:pt>
                <c:pt idx="300">
                  <c:v>1.66698</c:v>
                </c:pt>
                <c:pt idx="301">
                  <c:v>1.64974</c:v>
                </c:pt>
                <c:pt idx="302">
                  <c:v>1.62625</c:v>
                </c:pt>
                <c:pt idx="303">
                  <c:v>1.60197</c:v>
                </c:pt>
                <c:pt idx="304">
                  <c:v>1.55262</c:v>
                </c:pt>
                <c:pt idx="305">
                  <c:v>1.51409</c:v>
                </c:pt>
                <c:pt idx="306">
                  <c:v>1.49007</c:v>
                </c:pt>
                <c:pt idx="307">
                  <c:v>1.4604</c:v>
                </c:pt>
                <c:pt idx="308">
                  <c:v>1.43738</c:v>
                </c:pt>
                <c:pt idx="309">
                  <c:v>1.403799999999999</c:v>
                </c:pt>
                <c:pt idx="310">
                  <c:v>1.377</c:v>
                </c:pt>
                <c:pt idx="311">
                  <c:v>1.35338</c:v>
                </c:pt>
                <c:pt idx="312">
                  <c:v>1.29965</c:v>
                </c:pt>
                <c:pt idx="313">
                  <c:v>1.21408</c:v>
                </c:pt>
                <c:pt idx="314">
                  <c:v>1.12263</c:v>
                </c:pt>
                <c:pt idx="315">
                  <c:v>1.07344</c:v>
                </c:pt>
                <c:pt idx="316">
                  <c:v>1.05689</c:v>
                </c:pt>
                <c:pt idx="317">
                  <c:v>1.02111</c:v>
                </c:pt>
                <c:pt idx="318">
                  <c:v>0.980875</c:v>
                </c:pt>
                <c:pt idx="319">
                  <c:v>0.93599</c:v>
                </c:pt>
                <c:pt idx="320">
                  <c:v>0.876558</c:v>
                </c:pt>
                <c:pt idx="321">
                  <c:v>0.801342</c:v>
                </c:pt>
                <c:pt idx="322">
                  <c:v>0.715424</c:v>
                </c:pt>
                <c:pt idx="323">
                  <c:v>0.678761</c:v>
                </c:pt>
                <c:pt idx="324">
                  <c:v>0.604374</c:v>
                </c:pt>
                <c:pt idx="325">
                  <c:v>0.547551</c:v>
                </c:pt>
                <c:pt idx="326">
                  <c:v>0.483516</c:v>
                </c:pt>
                <c:pt idx="327">
                  <c:v>0.438241</c:v>
                </c:pt>
                <c:pt idx="328">
                  <c:v>0.418157</c:v>
                </c:pt>
                <c:pt idx="329">
                  <c:v>0.402076</c:v>
                </c:pt>
                <c:pt idx="330">
                  <c:v>0.375608</c:v>
                </c:pt>
                <c:pt idx="331">
                  <c:v>0.340395</c:v>
                </c:pt>
                <c:pt idx="332">
                  <c:v>0.30273</c:v>
                </c:pt>
                <c:pt idx="333">
                  <c:v>0.243143</c:v>
                </c:pt>
                <c:pt idx="334">
                  <c:v>0.21347</c:v>
                </c:pt>
                <c:pt idx="335">
                  <c:v>0.168988</c:v>
                </c:pt>
                <c:pt idx="336">
                  <c:v>0.119789</c:v>
                </c:pt>
                <c:pt idx="337">
                  <c:v>0.0702753</c:v>
                </c:pt>
                <c:pt idx="338">
                  <c:v>0.0269604</c:v>
                </c:pt>
                <c:pt idx="339">
                  <c:v>-0.0180578</c:v>
                </c:pt>
                <c:pt idx="340">
                  <c:v>-0.0431404</c:v>
                </c:pt>
                <c:pt idx="341">
                  <c:v>-0.0854321</c:v>
                </c:pt>
                <c:pt idx="342">
                  <c:v>-0.143456</c:v>
                </c:pt>
                <c:pt idx="343">
                  <c:v>-0.181808</c:v>
                </c:pt>
                <c:pt idx="344">
                  <c:v>-0.243753</c:v>
                </c:pt>
                <c:pt idx="345">
                  <c:v>-0.305822</c:v>
                </c:pt>
                <c:pt idx="346">
                  <c:v>-0.345133</c:v>
                </c:pt>
                <c:pt idx="347">
                  <c:v>-0.367477</c:v>
                </c:pt>
                <c:pt idx="348">
                  <c:v>-0.363144</c:v>
                </c:pt>
                <c:pt idx="349">
                  <c:v>-0.389387</c:v>
                </c:pt>
                <c:pt idx="350">
                  <c:v>-0.438023</c:v>
                </c:pt>
                <c:pt idx="351">
                  <c:v>-0.474709</c:v>
                </c:pt>
                <c:pt idx="352">
                  <c:v>-0.494297</c:v>
                </c:pt>
                <c:pt idx="353">
                  <c:v>-0.528635</c:v>
                </c:pt>
                <c:pt idx="354">
                  <c:v>-0.546051</c:v>
                </c:pt>
                <c:pt idx="355">
                  <c:v>-0.580219</c:v>
                </c:pt>
                <c:pt idx="356">
                  <c:v>-0.606422</c:v>
                </c:pt>
                <c:pt idx="357">
                  <c:v>-0.62291</c:v>
                </c:pt>
                <c:pt idx="358">
                  <c:v>-0.643349</c:v>
                </c:pt>
                <c:pt idx="359">
                  <c:v>-0.703037</c:v>
                </c:pt>
                <c:pt idx="360">
                  <c:v>-0.772694</c:v>
                </c:pt>
                <c:pt idx="361">
                  <c:v>-0.831551</c:v>
                </c:pt>
                <c:pt idx="362">
                  <c:v>-0.910717</c:v>
                </c:pt>
                <c:pt idx="363">
                  <c:v>-1.02233</c:v>
                </c:pt>
                <c:pt idx="364">
                  <c:v>-1.07684</c:v>
                </c:pt>
                <c:pt idx="365">
                  <c:v>-1.09356</c:v>
                </c:pt>
                <c:pt idx="366">
                  <c:v>-1.1848</c:v>
                </c:pt>
                <c:pt idx="367">
                  <c:v>-1.24589</c:v>
                </c:pt>
                <c:pt idx="368">
                  <c:v>-1.31487</c:v>
                </c:pt>
                <c:pt idx="369">
                  <c:v>-1.325</c:v>
                </c:pt>
                <c:pt idx="370">
                  <c:v>-1.34698</c:v>
                </c:pt>
                <c:pt idx="371">
                  <c:v>-1.39612</c:v>
                </c:pt>
                <c:pt idx="372">
                  <c:v>-1.44745</c:v>
                </c:pt>
                <c:pt idx="373">
                  <c:v>-1.5147</c:v>
                </c:pt>
                <c:pt idx="374">
                  <c:v>-1.55628</c:v>
                </c:pt>
                <c:pt idx="375">
                  <c:v>-1.67793</c:v>
                </c:pt>
                <c:pt idx="376">
                  <c:v>-1.71662</c:v>
                </c:pt>
                <c:pt idx="377">
                  <c:v>-1.78037</c:v>
                </c:pt>
                <c:pt idx="378">
                  <c:v>-1.80167</c:v>
                </c:pt>
                <c:pt idx="379">
                  <c:v>-1.88932</c:v>
                </c:pt>
                <c:pt idx="380">
                  <c:v>-1.9648</c:v>
                </c:pt>
                <c:pt idx="381">
                  <c:v>-1.99101</c:v>
                </c:pt>
                <c:pt idx="382">
                  <c:v>-2.049659999999998</c:v>
                </c:pt>
                <c:pt idx="383">
                  <c:v>-2.10277</c:v>
                </c:pt>
                <c:pt idx="384">
                  <c:v>-2.09254</c:v>
                </c:pt>
                <c:pt idx="385">
                  <c:v>-2.074269999999998</c:v>
                </c:pt>
                <c:pt idx="386">
                  <c:v>-2.14023</c:v>
                </c:pt>
                <c:pt idx="387">
                  <c:v>-2.27197</c:v>
                </c:pt>
                <c:pt idx="388">
                  <c:v>-2.36884</c:v>
                </c:pt>
                <c:pt idx="389">
                  <c:v>-2.35854</c:v>
                </c:pt>
                <c:pt idx="390">
                  <c:v>-2.392849999999986</c:v>
                </c:pt>
                <c:pt idx="391">
                  <c:v>-2.5372</c:v>
                </c:pt>
                <c:pt idx="392">
                  <c:v>-2.5971</c:v>
                </c:pt>
                <c:pt idx="393">
                  <c:v>-2.57378</c:v>
                </c:pt>
                <c:pt idx="394">
                  <c:v>-2.4969</c:v>
                </c:pt>
                <c:pt idx="395">
                  <c:v>-2.42688</c:v>
                </c:pt>
                <c:pt idx="396">
                  <c:v>-2.35861</c:v>
                </c:pt>
                <c:pt idx="397">
                  <c:v>-2.27728</c:v>
                </c:pt>
                <c:pt idx="398">
                  <c:v>-2.22375</c:v>
                </c:pt>
                <c:pt idx="399">
                  <c:v>-2.19553</c:v>
                </c:pt>
                <c:pt idx="400">
                  <c:v>-2.10654</c:v>
                </c:pt>
              </c:numCache>
            </c:numRef>
          </c:yVal>
          <c:smooth val="1"/>
        </c:ser>
        <c:ser>
          <c:idx val="4"/>
          <c:order val="3"/>
          <c:tx>
            <c:strRef>
              <c:f>Foglio1!$Z$1</c:f>
              <c:strCache>
                <c:ptCount val="1"/>
                <c:pt idx="0">
                  <c:v>100mM K+</c:v>
                </c:pt>
              </c:strCache>
            </c:strRef>
          </c:tx>
          <c:spPr>
            <a:ln>
              <a:solidFill>
                <a:srgbClr val="7030A0"/>
              </a:solidFill>
              <a:prstDash val="solid"/>
            </a:ln>
          </c:spPr>
          <c:marker>
            <c:symbol val="none"/>
          </c:marker>
          <c:xVal>
            <c:numRef>
              <c:f>Foglio1!$U$2:$U$402</c:f>
              <c:numCache>
                <c:formatCode>General</c:formatCode>
                <c:ptCount val="401"/>
                <c:pt idx="0">
                  <c:v>315.0</c:v>
                </c:pt>
                <c:pt idx="1">
                  <c:v>314.8</c:v>
                </c:pt>
                <c:pt idx="2">
                  <c:v>314.6</c:v>
                </c:pt>
                <c:pt idx="3">
                  <c:v>314.3999999999999</c:v>
                </c:pt>
                <c:pt idx="4">
                  <c:v>314.2</c:v>
                </c:pt>
                <c:pt idx="5">
                  <c:v>314.0</c:v>
                </c:pt>
                <c:pt idx="6">
                  <c:v>313.8</c:v>
                </c:pt>
                <c:pt idx="7">
                  <c:v>313.6</c:v>
                </c:pt>
                <c:pt idx="8">
                  <c:v>313.3999999999999</c:v>
                </c:pt>
                <c:pt idx="9">
                  <c:v>313.2</c:v>
                </c:pt>
                <c:pt idx="10">
                  <c:v>313.0</c:v>
                </c:pt>
                <c:pt idx="11">
                  <c:v>312.8</c:v>
                </c:pt>
                <c:pt idx="12">
                  <c:v>312.6</c:v>
                </c:pt>
                <c:pt idx="13">
                  <c:v>312.3999999999999</c:v>
                </c:pt>
                <c:pt idx="14">
                  <c:v>312.2</c:v>
                </c:pt>
                <c:pt idx="15">
                  <c:v>312.0</c:v>
                </c:pt>
                <c:pt idx="16">
                  <c:v>311.8</c:v>
                </c:pt>
                <c:pt idx="17">
                  <c:v>311.6</c:v>
                </c:pt>
                <c:pt idx="18">
                  <c:v>311.3999999999999</c:v>
                </c:pt>
                <c:pt idx="19">
                  <c:v>311.2</c:v>
                </c:pt>
                <c:pt idx="20">
                  <c:v>311.0</c:v>
                </c:pt>
                <c:pt idx="21">
                  <c:v>310.8</c:v>
                </c:pt>
                <c:pt idx="22">
                  <c:v>310.6</c:v>
                </c:pt>
                <c:pt idx="23">
                  <c:v>310.3999999999999</c:v>
                </c:pt>
                <c:pt idx="24">
                  <c:v>310.2</c:v>
                </c:pt>
                <c:pt idx="25">
                  <c:v>310.0</c:v>
                </c:pt>
                <c:pt idx="26">
                  <c:v>309.8</c:v>
                </c:pt>
                <c:pt idx="27">
                  <c:v>309.6</c:v>
                </c:pt>
                <c:pt idx="28">
                  <c:v>309.3999999999999</c:v>
                </c:pt>
                <c:pt idx="29">
                  <c:v>309.2</c:v>
                </c:pt>
                <c:pt idx="30">
                  <c:v>309.0</c:v>
                </c:pt>
                <c:pt idx="31">
                  <c:v>308.8</c:v>
                </c:pt>
                <c:pt idx="32">
                  <c:v>308.6</c:v>
                </c:pt>
                <c:pt idx="33">
                  <c:v>308.3999999999999</c:v>
                </c:pt>
                <c:pt idx="34">
                  <c:v>308.2</c:v>
                </c:pt>
                <c:pt idx="35">
                  <c:v>308.0</c:v>
                </c:pt>
                <c:pt idx="36">
                  <c:v>307.8</c:v>
                </c:pt>
                <c:pt idx="37">
                  <c:v>307.6</c:v>
                </c:pt>
                <c:pt idx="38">
                  <c:v>307.3999999999999</c:v>
                </c:pt>
                <c:pt idx="39">
                  <c:v>307.2</c:v>
                </c:pt>
                <c:pt idx="40">
                  <c:v>307.0</c:v>
                </c:pt>
                <c:pt idx="41">
                  <c:v>306.8</c:v>
                </c:pt>
                <c:pt idx="42">
                  <c:v>306.6</c:v>
                </c:pt>
                <c:pt idx="43">
                  <c:v>306.3999999999999</c:v>
                </c:pt>
                <c:pt idx="44">
                  <c:v>306.2</c:v>
                </c:pt>
                <c:pt idx="45">
                  <c:v>306.0</c:v>
                </c:pt>
                <c:pt idx="46">
                  <c:v>305.8</c:v>
                </c:pt>
                <c:pt idx="47">
                  <c:v>305.6</c:v>
                </c:pt>
                <c:pt idx="48">
                  <c:v>305.3999999999999</c:v>
                </c:pt>
                <c:pt idx="49">
                  <c:v>305.2</c:v>
                </c:pt>
                <c:pt idx="50">
                  <c:v>305.0</c:v>
                </c:pt>
                <c:pt idx="51">
                  <c:v>304.8</c:v>
                </c:pt>
                <c:pt idx="52">
                  <c:v>304.6</c:v>
                </c:pt>
                <c:pt idx="53">
                  <c:v>304.3999999999999</c:v>
                </c:pt>
                <c:pt idx="54">
                  <c:v>304.2</c:v>
                </c:pt>
                <c:pt idx="55">
                  <c:v>304.0</c:v>
                </c:pt>
                <c:pt idx="56">
                  <c:v>303.8</c:v>
                </c:pt>
                <c:pt idx="57">
                  <c:v>303.6</c:v>
                </c:pt>
                <c:pt idx="58">
                  <c:v>303.3999999999999</c:v>
                </c:pt>
                <c:pt idx="59">
                  <c:v>303.2</c:v>
                </c:pt>
                <c:pt idx="60">
                  <c:v>303.0</c:v>
                </c:pt>
                <c:pt idx="61">
                  <c:v>302.8</c:v>
                </c:pt>
                <c:pt idx="62">
                  <c:v>302.6</c:v>
                </c:pt>
                <c:pt idx="63">
                  <c:v>302.3999999999999</c:v>
                </c:pt>
                <c:pt idx="64">
                  <c:v>302.2</c:v>
                </c:pt>
                <c:pt idx="65">
                  <c:v>302.0</c:v>
                </c:pt>
                <c:pt idx="66">
                  <c:v>301.8</c:v>
                </c:pt>
                <c:pt idx="67">
                  <c:v>301.6</c:v>
                </c:pt>
                <c:pt idx="68">
                  <c:v>301.3999999999999</c:v>
                </c:pt>
                <c:pt idx="69">
                  <c:v>301.2</c:v>
                </c:pt>
                <c:pt idx="70">
                  <c:v>301.0</c:v>
                </c:pt>
                <c:pt idx="71">
                  <c:v>300.8</c:v>
                </c:pt>
                <c:pt idx="72">
                  <c:v>300.6</c:v>
                </c:pt>
                <c:pt idx="73">
                  <c:v>300.3999999999999</c:v>
                </c:pt>
                <c:pt idx="74">
                  <c:v>300.2</c:v>
                </c:pt>
                <c:pt idx="75">
                  <c:v>300.0</c:v>
                </c:pt>
                <c:pt idx="76">
                  <c:v>299.8</c:v>
                </c:pt>
                <c:pt idx="77">
                  <c:v>299.6</c:v>
                </c:pt>
                <c:pt idx="78">
                  <c:v>299.3999999999999</c:v>
                </c:pt>
                <c:pt idx="79">
                  <c:v>299.2</c:v>
                </c:pt>
                <c:pt idx="80">
                  <c:v>299.0</c:v>
                </c:pt>
                <c:pt idx="81">
                  <c:v>298.8</c:v>
                </c:pt>
                <c:pt idx="82">
                  <c:v>298.6</c:v>
                </c:pt>
                <c:pt idx="83">
                  <c:v>298.3999999999999</c:v>
                </c:pt>
                <c:pt idx="84">
                  <c:v>298.2</c:v>
                </c:pt>
                <c:pt idx="85">
                  <c:v>298.0</c:v>
                </c:pt>
                <c:pt idx="86">
                  <c:v>297.8</c:v>
                </c:pt>
                <c:pt idx="87">
                  <c:v>297.6</c:v>
                </c:pt>
                <c:pt idx="88">
                  <c:v>297.3999999999999</c:v>
                </c:pt>
                <c:pt idx="89">
                  <c:v>297.2</c:v>
                </c:pt>
                <c:pt idx="90">
                  <c:v>297.0</c:v>
                </c:pt>
                <c:pt idx="91">
                  <c:v>296.8</c:v>
                </c:pt>
                <c:pt idx="92">
                  <c:v>296.6</c:v>
                </c:pt>
                <c:pt idx="93">
                  <c:v>296.3999999999999</c:v>
                </c:pt>
                <c:pt idx="94">
                  <c:v>296.2</c:v>
                </c:pt>
                <c:pt idx="95">
                  <c:v>296.0</c:v>
                </c:pt>
                <c:pt idx="96">
                  <c:v>295.8</c:v>
                </c:pt>
                <c:pt idx="97">
                  <c:v>295.6</c:v>
                </c:pt>
                <c:pt idx="98">
                  <c:v>295.3999999999999</c:v>
                </c:pt>
                <c:pt idx="99">
                  <c:v>295.2</c:v>
                </c:pt>
                <c:pt idx="100">
                  <c:v>295.0</c:v>
                </c:pt>
                <c:pt idx="101">
                  <c:v>294.8</c:v>
                </c:pt>
                <c:pt idx="102">
                  <c:v>294.6</c:v>
                </c:pt>
                <c:pt idx="103">
                  <c:v>294.3999999999999</c:v>
                </c:pt>
                <c:pt idx="104">
                  <c:v>294.2</c:v>
                </c:pt>
                <c:pt idx="105">
                  <c:v>294.0</c:v>
                </c:pt>
                <c:pt idx="106">
                  <c:v>293.8</c:v>
                </c:pt>
                <c:pt idx="107">
                  <c:v>293.6</c:v>
                </c:pt>
                <c:pt idx="108">
                  <c:v>293.3999999999999</c:v>
                </c:pt>
                <c:pt idx="109">
                  <c:v>293.2</c:v>
                </c:pt>
                <c:pt idx="110">
                  <c:v>293.0</c:v>
                </c:pt>
                <c:pt idx="111">
                  <c:v>292.8</c:v>
                </c:pt>
                <c:pt idx="112">
                  <c:v>292.6</c:v>
                </c:pt>
                <c:pt idx="113">
                  <c:v>292.3999999999999</c:v>
                </c:pt>
                <c:pt idx="114">
                  <c:v>292.2</c:v>
                </c:pt>
                <c:pt idx="115">
                  <c:v>292.0</c:v>
                </c:pt>
                <c:pt idx="116">
                  <c:v>291.8</c:v>
                </c:pt>
                <c:pt idx="117">
                  <c:v>291.6</c:v>
                </c:pt>
                <c:pt idx="118">
                  <c:v>291.3999999999999</c:v>
                </c:pt>
                <c:pt idx="119">
                  <c:v>291.2</c:v>
                </c:pt>
                <c:pt idx="120">
                  <c:v>291.0</c:v>
                </c:pt>
                <c:pt idx="121">
                  <c:v>290.8</c:v>
                </c:pt>
                <c:pt idx="122">
                  <c:v>290.6</c:v>
                </c:pt>
                <c:pt idx="123">
                  <c:v>290.3999999999999</c:v>
                </c:pt>
                <c:pt idx="124">
                  <c:v>290.2</c:v>
                </c:pt>
                <c:pt idx="125">
                  <c:v>290.0</c:v>
                </c:pt>
                <c:pt idx="126">
                  <c:v>289.8</c:v>
                </c:pt>
                <c:pt idx="127">
                  <c:v>289.6</c:v>
                </c:pt>
                <c:pt idx="128">
                  <c:v>289.3999999999999</c:v>
                </c:pt>
                <c:pt idx="129">
                  <c:v>289.2</c:v>
                </c:pt>
                <c:pt idx="130">
                  <c:v>289.0</c:v>
                </c:pt>
                <c:pt idx="131">
                  <c:v>288.8</c:v>
                </c:pt>
                <c:pt idx="132">
                  <c:v>288.6</c:v>
                </c:pt>
                <c:pt idx="133">
                  <c:v>288.3999999999999</c:v>
                </c:pt>
                <c:pt idx="134">
                  <c:v>288.2</c:v>
                </c:pt>
                <c:pt idx="135">
                  <c:v>288.0</c:v>
                </c:pt>
                <c:pt idx="136">
                  <c:v>287.8</c:v>
                </c:pt>
                <c:pt idx="137">
                  <c:v>287.6</c:v>
                </c:pt>
                <c:pt idx="138">
                  <c:v>287.3999999999999</c:v>
                </c:pt>
                <c:pt idx="139">
                  <c:v>287.2</c:v>
                </c:pt>
                <c:pt idx="140">
                  <c:v>287.0</c:v>
                </c:pt>
                <c:pt idx="141">
                  <c:v>286.8</c:v>
                </c:pt>
                <c:pt idx="142">
                  <c:v>286.6</c:v>
                </c:pt>
                <c:pt idx="143">
                  <c:v>286.3999999999999</c:v>
                </c:pt>
                <c:pt idx="144">
                  <c:v>286.2</c:v>
                </c:pt>
                <c:pt idx="145">
                  <c:v>286.0</c:v>
                </c:pt>
                <c:pt idx="146">
                  <c:v>285.8</c:v>
                </c:pt>
                <c:pt idx="147">
                  <c:v>285.6</c:v>
                </c:pt>
                <c:pt idx="148">
                  <c:v>285.3999999999999</c:v>
                </c:pt>
                <c:pt idx="149">
                  <c:v>285.2</c:v>
                </c:pt>
                <c:pt idx="150">
                  <c:v>285.0</c:v>
                </c:pt>
                <c:pt idx="151">
                  <c:v>284.8</c:v>
                </c:pt>
                <c:pt idx="152">
                  <c:v>284.6</c:v>
                </c:pt>
                <c:pt idx="153">
                  <c:v>284.3999999999999</c:v>
                </c:pt>
                <c:pt idx="154">
                  <c:v>284.2</c:v>
                </c:pt>
                <c:pt idx="155">
                  <c:v>284.0</c:v>
                </c:pt>
                <c:pt idx="156">
                  <c:v>283.8</c:v>
                </c:pt>
                <c:pt idx="157">
                  <c:v>283.6</c:v>
                </c:pt>
                <c:pt idx="158">
                  <c:v>283.3999999999999</c:v>
                </c:pt>
                <c:pt idx="159">
                  <c:v>283.2</c:v>
                </c:pt>
                <c:pt idx="160">
                  <c:v>283.0</c:v>
                </c:pt>
                <c:pt idx="161">
                  <c:v>282.8</c:v>
                </c:pt>
                <c:pt idx="162">
                  <c:v>282.6</c:v>
                </c:pt>
                <c:pt idx="163">
                  <c:v>282.3999999999999</c:v>
                </c:pt>
                <c:pt idx="164">
                  <c:v>282.2</c:v>
                </c:pt>
                <c:pt idx="165">
                  <c:v>282.0</c:v>
                </c:pt>
                <c:pt idx="166">
                  <c:v>281.8</c:v>
                </c:pt>
                <c:pt idx="167">
                  <c:v>281.6</c:v>
                </c:pt>
                <c:pt idx="168">
                  <c:v>281.3999999999999</c:v>
                </c:pt>
                <c:pt idx="169">
                  <c:v>281.2</c:v>
                </c:pt>
                <c:pt idx="170">
                  <c:v>281.0</c:v>
                </c:pt>
                <c:pt idx="171">
                  <c:v>280.8</c:v>
                </c:pt>
                <c:pt idx="172">
                  <c:v>280.6</c:v>
                </c:pt>
                <c:pt idx="173">
                  <c:v>280.3999999999999</c:v>
                </c:pt>
                <c:pt idx="174">
                  <c:v>280.2</c:v>
                </c:pt>
                <c:pt idx="175">
                  <c:v>280.0</c:v>
                </c:pt>
                <c:pt idx="176">
                  <c:v>279.8</c:v>
                </c:pt>
                <c:pt idx="177">
                  <c:v>279.6</c:v>
                </c:pt>
                <c:pt idx="178">
                  <c:v>279.3999999999999</c:v>
                </c:pt>
                <c:pt idx="179">
                  <c:v>279.2</c:v>
                </c:pt>
                <c:pt idx="180">
                  <c:v>279.0</c:v>
                </c:pt>
                <c:pt idx="181">
                  <c:v>278.8</c:v>
                </c:pt>
                <c:pt idx="182">
                  <c:v>278.6</c:v>
                </c:pt>
                <c:pt idx="183">
                  <c:v>278.3999999999999</c:v>
                </c:pt>
                <c:pt idx="184">
                  <c:v>278.2</c:v>
                </c:pt>
                <c:pt idx="185">
                  <c:v>278.0</c:v>
                </c:pt>
                <c:pt idx="186">
                  <c:v>277.8</c:v>
                </c:pt>
                <c:pt idx="187">
                  <c:v>277.6</c:v>
                </c:pt>
                <c:pt idx="188">
                  <c:v>277.3999999999999</c:v>
                </c:pt>
                <c:pt idx="189">
                  <c:v>277.2</c:v>
                </c:pt>
                <c:pt idx="190">
                  <c:v>277.0</c:v>
                </c:pt>
                <c:pt idx="191">
                  <c:v>276.8</c:v>
                </c:pt>
                <c:pt idx="192">
                  <c:v>276.6</c:v>
                </c:pt>
                <c:pt idx="193">
                  <c:v>276.3999999999999</c:v>
                </c:pt>
                <c:pt idx="194">
                  <c:v>276.2</c:v>
                </c:pt>
                <c:pt idx="195">
                  <c:v>276.0</c:v>
                </c:pt>
                <c:pt idx="196">
                  <c:v>275.8</c:v>
                </c:pt>
                <c:pt idx="197">
                  <c:v>275.6</c:v>
                </c:pt>
                <c:pt idx="198">
                  <c:v>275.3999999999999</c:v>
                </c:pt>
                <c:pt idx="199">
                  <c:v>275.2</c:v>
                </c:pt>
                <c:pt idx="200">
                  <c:v>275.0</c:v>
                </c:pt>
                <c:pt idx="201">
                  <c:v>274.8</c:v>
                </c:pt>
                <c:pt idx="202">
                  <c:v>274.6</c:v>
                </c:pt>
                <c:pt idx="203">
                  <c:v>274.3999999999999</c:v>
                </c:pt>
                <c:pt idx="204">
                  <c:v>274.2</c:v>
                </c:pt>
                <c:pt idx="205">
                  <c:v>274.0</c:v>
                </c:pt>
                <c:pt idx="206">
                  <c:v>273.8</c:v>
                </c:pt>
                <c:pt idx="207">
                  <c:v>273.6</c:v>
                </c:pt>
                <c:pt idx="208">
                  <c:v>273.3999999999999</c:v>
                </c:pt>
                <c:pt idx="209">
                  <c:v>273.2</c:v>
                </c:pt>
                <c:pt idx="210">
                  <c:v>273.0</c:v>
                </c:pt>
                <c:pt idx="211">
                  <c:v>272.8</c:v>
                </c:pt>
                <c:pt idx="212">
                  <c:v>272.6</c:v>
                </c:pt>
                <c:pt idx="213">
                  <c:v>272.3999999999999</c:v>
                </c:pt>
                <c:pt idx="214">
                  <c:v>272.2</c:v>
                </c:pt>
                <c:pt idx="215">
                  <c:v>272.0</c:v>
                </c:pt>
                <c:pt idx="216">
                  <c:v>271.8</c:v>
                </c:pt>
                <c:pt idx="217">
                  <c:v>271.6</c:v>
                </c:pt>
                <c:pt idx="218">
                  <c:v>271.3999999999999</c:v>
                </c:pt>
                <c:pt idx="219">
                  <c:v>271.2</c:v>
                </c:pt>
                <c:pt idx="220">
                  <c:v>271.0</c:v>
                </c:pt>
                <c:pt idx="221">
                  <c:v>270.8</c:v>
                </c:pt>
                <c:pt idx="222">
                  <c:v>270.6</c:v>
                </c:pt>
                <c:pt idx="223">
                  <c:v>270.3999999999999</c:v>
                </c:pt>
                <c:pt idx="224">
                  <c:v>270.2</c:v>
                </c:pt>
                <c:pt idx="225">
                  <c:v>270.0</c:v>
                </c:pt>
                <c:pt idx="226">
                  <c:v>269.8</c:v>
                </c:pt>
                <c:pt idx="227">
                  <c:v>269.6</c:v>
                </c:pt>
                <c:pt idx="228">
                  <c:v>269.3999999999999</c:v>
                </c:pt>
                <c:pt idx="229">
                  <c:v>269.2</c:v>
                </c:pt>
                <c:pt idx="230">
                  <c:v>269.0</c:v>
                </c:pt>
                <c:pt idx="231">
                  <c:v>268.8</c:v>
                </c:pt>
                <c:pt idx="232">
                  <c:v>268.6</c:v>
                </c:pt>
                <c:pt idx="233">
                  <c:v>268.3999999999999</c:v>
                </c:pt>
                <c:pt idx="234">
                  <c:v>268.2</c:v>
                </c:pt>
                <c:pt idx="235">
                  <c:v>268.0</c:v>
                </c:pt>
                <c:pt idx="236">
                  <c:v>267.8</c:v>
                </c:pt>
                <c:pt idx="237">
                  <c:v>267.6</c:v>
                </c:pt>
                <c:pt idx="238">
                  <c:v>267.3999999999999</c:v>
                </c:pt>
                <c:pt idx="239">
                  <c:v>267.2</c:v>
                </c:pt>
                <c:pt idx="240">
                  <c:v>267.0</c:v>
                </c:pt>
                <c:pt idx="241">
                  <c:v>266.8</c:v>
                </c:pt>
                <c:pt idx="242">
                  <c:v>266.6</c:v>
                </c:pt>
                <c:pt idx="243">
                  <c:v>266.3999999999999</c:v>
                </c:pt>
                <c:pt idx="244">
                  <c:v>266.2</c:v>
                </c:pt>
                <c:pt idx="245">
                  <c:v>266.0</c:v>
                </c:pt>
                <c:pt idx="246">
                  <c:v>265.8</c:v>
                </c:pt>
                <c:pt idx="247">
                  <c:v>265.6</c:v>
                </c:pt>
                <c:pt idx="248">
                  <c:v>265.3999999999999</c:v>
                </c:pt>
                <c:pt idx="249">
                  <c:v>265.2</c:v>
                </c:pt>
                <c:pt idx="250">
                  <c:v>265.0</c:v>
                </c:pt>
                <c:pt idx="251">
                  <c:v>264.8</c:v>
                </c:pt>
                <c:pt idx="252">
                  <c:v>264.6</c:v>
                </c:pt>
                <c:pt idx="253">
                  <c:v>264.3999999999999</c:v>
                </c:pt>
                <c:pt idx="254">
                  <c:v>264.2</c:v>
                </c:pt>
                <c:pt idx="255">
                  <c:v>264.0</c:v>
                </c:pt>
                <c:pt idx="256">
                  <c:v>263.8</c:v>
                </c:pt>
                <c:pt idx="257">
                  <c:v>263.6</c:v>
                </c:pt>
                <c:pt idx="258">
                  <c:v>263.3999999999999</c:v>
                </c:pt>
                <c:pt idx="259">
                  <c:v>263.2</c:v>
                </c:pt>
                <c:pt idx="260">
                  <c:v>263.0</c:v>
                </c:pt>
                <c:pt idx="261">
                  <c:v>262.8</c:v>
                </c:pt>
                <c:pt idx="262">
                  <c:v>262.6</c:v>
                </c:pt>
                <c:pt idx="263">
                  <c:v>262.3999999999999</c:v>
                </c:pt>
                <c:pt idx="264">
                  <c:v>262.2</c:v>
                </c:pt>
                <c:pt idx="265">
                  <c:v>262.0</c:v>
                </c:pt>
                <c:pt idx="266">
                  <c:v>261.8</c:v>
                </c:pt>
                <c:pt idx="267">
                  <c:v>261.6</c:v>
                </c:pt>
                <c:pt idx="268">
                  <c:v>261.3999999999999</c:v>
                </c:pt>
                <c:pt idx="269">
                  <c:v>261.2</c:v>
                </c:pt>
                <c:pt idx="270">
                  <c:v>261.0</c:v>
                </c:pt>
                <c:pt idx="271">
                  <c:v>260.8</c:v>
                </c:pt>
                <c:pt idx="272">
                  <c:v>260.6</c:v>
                </c:pt>
                <c:pt idx="273">
                  <c:v>260.3999999999999</c:v>
                </c:pt>
                <c:pt idx="274">
                  <c:v>260.2</c:v>
                </c:pt>
                <c:pt idx="275">
                  <c:v>260.0</c:v>
                </c:pt>
                <c:pt idx="276">
                  <c:v>259.8</c:v>
                </c:pt>
                <c:pt idx="277">
                  <c:v>259.6</c:v>
                </c:pt>
                <c:pt idx="278">
                  <c:v>259.3999999999999</c:v>
                </c:pt>
                <c:pt idx="279">
                  <c:v>259.2</c:v>
                </c:pt>
                <c:pt idx="280">
                  <c:v>259.0</c:v>
                </c:pt>
                <c:pt idx="281">
                  <c:v>258.8</c:v>
                </c:pt>
                <c:pt idx="282">
                  <c:v>258.6</c:v>
                </c:pt>
                <c:pt idx="283">
                  <c:v>258.3999999999999</c:v>
                </c:pt>
                <c:pt idx="284">
                  <c:v>258.2</c:v>
                </c:pt>
                <c:pt idx="285">
                  <c:v>258.0</c:v>
                </c:pt>
                <c:pt idx="286">
                  <c:v>257.8</c:v>
                </c:pt>
                <c:pt idx="287">
                  <c:v>257.6</c:v>
                </c:pt>
                <c:pt idx="288">
                  <c:v>257.3999999999999</c:v>
                </c:pt>
                <c:pt idx="289">
                  <c:v>257.2</c:v>
                </c:pt>
                <c:pt idx="290">
                  <c:v>257.0</c:v>
                </c:pt>
                <c:pt idx="291">
                  <c:v>256.8</c:v>
                </c:pt>
                <c:pt idx="292">
                  <c:v>256.6</c:v>
                </c:pt>
                <c:pt idx="293">
                  <c:v>256.3999999999999</c:v>
                </c:pt>
                <c:pt idx="294">
                  <c:v>256.2</c:v>
                </c:pt>
                <c:pt idx="295">
                  <c:v>256.0</c:v>
                </c:pt>
                <c:pt idx="296">
                  <c:v>255.8</c:v>
                </c:pt>
                <c:pt idx="297">
                  <c:v>255.6</c:v>
                </c:pt>
                <c:pt idx="298">
                  <c:v>255.4</c:v>
                </c:pt>
                <c:pt idx="299">
                  <c:v>255.2</c:v>
                </c:pt>
                <c:pt idx="300">
                  <c:v>255.0</c:v>
                </c:pt>
                <c:pt idx="301">
                  <c:v>254.8</c:v>
                </c:pt>
                <c:pt idx="302">
                  <c:v>254.6</c:v>
                </c:pt>
                <c:pt idx="303">
                  <c:v>254.4</c:v>
                </c:pt>
                <c:pt idx="304">
                  <c:v>254.2</c:v>
                </c:pt>
                <c:pt idx="305">
                  <c:v>254.0</c:v>
                </c:pt>
                <c:pt idx="306">
                  <c:v>253.8</c:v>
                </c:pt>
                <c:pt idx="307">
                  <c:v>253.6</c:v>
                </c:pt>
                <c:pt idx="308">
                  <c:v>253.4</c:v>
                </c:pt>
                <c:pt idx="309">
                  <c:v>253.2</c:v>
                </c:pt>
                <c:pt idx="310">
                  <c:v>253.0</c:v>
                </c:pt>
                <c:pt idx="311">
                  <c:v>252.8</c:v>
                </c:pt>
                <c:pt idx="312">
                  <c:v>252.6</c:v>
                </c:pt>
                <c:pt idx="313">
                  <c:v>252.4</c:v>
                </c:pt>
                <c:pt idx="314">
                  <c:v>252.2</c:v>
                </c:pt>
                <c:pt idx="315">
                  <c:v>252.0</c:v>
                </c:pt>
                <c:pt idx="316">
                  <c:v>251.8</c:v>
                </c:pt>
                <c:pt idx="317">
                  <c:v>251.6</c:v>
                </c:pt>
                <c:pt idx="318">
                  <c:v>251.4</c:v>
                </c:pt>
                <c:pt idx="319">
                  <c:v>251.2</c:v>
                </c:pt>
                <c:pt idx="320">
                  <c:v>251.0</c:v>
                </c:pt>
                <c:pt idx="321">
                  <c:v>250.8</c:v>
                </c:pt>
                <c:pt idx="322">
                  <c:v>250.6</c:v>
                </c:pt>
                <c:pt idx="323">
                  <c:v>250.4</c:v>
                </c:pt>
                <c:pt idx="324">
                  <c:v>250.2</c:v>
                </c:pt>
                <c:pt idx="325">
                  <c:v>250.0</c:v>
                </c:pt>
                <c:pt idx="326">
                  <c:v>249.8</c:v>
                </c:pt>
                <c:pt idx="327">
                  <c:v>249.6</c:v>
                </c:pt>
                <c:pt idx="328">
                  <c:v>249.4</c:v>
                </c:pt>
                <c:pt idx="329">
                  <c:v>249.2</c:v>
                </c:pt>
                <c:pt idx="330">
                  <c:v>249.0</c:v>
                </c:pt>
                <c:pt idx="331">
                  <c:v>248.8</c:v>
                </c:pt>
                <c:pt idx="332">
                  <c:v>248.6</c:v>
                </c:pt>
                <c:pt idx="333">
                  <c:v>248.4</c:v>
                </c:pt>
                <c:pt idx="334">
                  <c:v>248.2</c:v>
                </c:pt>
                <c:pt idx="335">
                  <c:v>248.0</c:v>
                </c:pt>
                <c:pt idx="336">
                  <c:v>247.8</c:v>
                </c:pt>
                <c:pt idx="337">
                  <c:v>247.6</c:v>
                </c:pt>
                <c:pt idx="338">
                  <c:v>247.4</c:v>
                </c:pt>
                <c:pt idx="339">
                  <c:v>247.2</c:v>
                </c:pt>
                <c:pt idx="340">
                  <c:v>247.0</c:v>
                </c:pt>
                <c:pt idx="341">
                  <c:v>246.8</c:v>
                </c:pt>
                <c:pt idx="342">
                  <c:v>246.6</c:v>
                </c:pt>
                <c:pt idx="343">
                  <c:v>246.4</c:v>
                </c:pt>
                <c:pt idx="344">
                  <c:v>246.2</c:v>
                </c:pt>
                <c:pt idx="345">
                  <c:v>246.0</c:v>
                </c:pt>
                <c:pt idx="346">
                  <c:v>245.8</c:v>
                </c:pt>
                <c:pt idx="347">
                  <c:v>245.6</c:v>
                </c:pt>
                <c:pt idx="348">
                  <c:v>245.4</c:v>
                </c:pt>
                <c:pt idx="349">
                  <c:v>245.2</c:v>
                </c:pt>
                <c:pt idx="350">
                  <c:v>245.0</c:v>
                </c:pt>
                <c:pt idx="351">
                  <c:v>244.8</c:v>
                </c:pt>
                <c:pt idx="352">
                  <c:v>244.6</c:v>
                </c:pt>
                <c:pt idx="353">
                  <c:v>244.4</c:v>
                </c:pt>
                <c:pt idx="354">
                  <c:v>244.2</c:v>
                </c:pt>
                <c:pt idx="355">
                  <c:v>244.0</c:v>
                </c:pt>
                <c:pt idx="356">
                  <c:v>243.8</c:v>
                </c:pt>
                <c:pt idx="357">
                  <c:v>243.6</c:v>
                </c:pt>
                <c:pt idx="358">
                  <c:v>243.4</c:v>
                </c:pt>
                <c:pt idx="359">
                  <c:v>243.2</c:v>
                </c:pt>
                <c:pt idx="360">
                  <c:v>243.0</c:v>
                </c:pt>
                <c:pt idx="361">
                  <c:v>242.8</c:v>
                </c:pt>
                <c:pt idx="362">
                  <c:v>242.6</c:v>
                </c:pt>
                <c:pt idx="363">
                  <c:v>242.4</c:v>
                </c:pt>
                <c:pt idx="364">
                  <c:v>242.2</c:v>
                </c:pt>
                <c:pt idx="365">
                  <c:v>242.0</c:v>
                </c:pt>
                <c:pt idx="366">
                  <c:v>241.8</c:v>
                </c:pt>
                <c:pt idx="367">
                  <c:v>241.6</c:v>
                </c:pt>
                <c:pt idx="368">
                  <c:v>241.4</c:v>
                </c:pt>
                <c:pt idx="369">
                  <c:v>241.2</c:v>
                </c:pt>
                <c:pt idx="370">
                  <c:v>241.0</c:v>
                </c:pt>
                <c:pt idx="371">
                  <c:v>240.8</c:v>
                </c:pt>
                <c:pt idx="372">
                  <c:v>240.6</c:v>
                </c:pt>
                <c:pt idx="373">
                  <c:v>240.4</c:v>
                </c:pt>
                <c:pt idx="374">
                  <c:v>240.2</c:v>
                </c:pt>
                <c:pt idx="375">
                  <c:v>240.0</c:v>
                </c:pt>
                <c:pt idx="376">
                  <c:v>239.8</c:v>
                </c:pt>
                <c:pt idx="377">
                  <c:v>239.6</c:v>
                </c:pt>
                <c:pt idx="378">
                  <c:v>239.4</c:v>
                </c:pt>
                <c:pt idx="379">
                  <c:v>239.2</c:v>
                </c:pt>
                <c:pt idx="380">
                  <c:v>239.0</c:v>
                </c:pt>
                <c:pt idx="381">
                  <c:v>238.8</c:v>
                </c:pt>
                <c:pt idx="382">
                  <c:v>238.6</c:v>
                </c:pt>
                <c:pt idx="383">
                  <c:v>238.4</c:v>
                </c:pt>
                <c:pt idx="384">
                  <c:v>238.2</c:v>
                </c:pt>
                <c:pt idx="385">
                  <c:v>238.0</c:v>
                </c:pt>
                <c:pt idx="386">
                  <c:v>237.8</c:v>
                </c:pt>
                <c:pt idx="387">
                  <c:v>237.6</c:v>
                </c:pt>
                <c:pt idx="388">
                  <c:v>237.4</c:v>
                </c:pt>
                <c:pt idx="389">
                  <c:v>237.2</c:v>
                </c:pt>
                <c:pt idx="390">
                  <c:v>237.0</c:v>
                </c:pt>
                <c:pt idx="391">
                  <c:v>236.8</c:v>
                </c:pt>
                <c:pt idx="392">
                  <c:v>236.6</c:v>
                </c:pt>
                <c:pt idx="393">
                  <c:v>236.4</c:v>
                </c:pt>
                <c:pt idx="394">
                  <c:v>236.2</c:v>
                </c:pt>
                <c:pt idx="395">
                  <c:v>236.0</c:v>
                </c:pt>
                <c:pt idx="396">
                  <c:v>235.8</c:v>
                </c:pt>
                <c:pt idx="397">
                  <c:v>235.6</c:v>
                </c:pt>
                <c:pt idx="398">
                  <c:v>235.4</c:v>
                </c:pt>
                <c:pt idx="399">
                  <c:v>235.2</c:v>
                </c:pt>
                <c:pt idx="400">
                  <c:v>235.0</c:v>
                </c:pt>
              </c:numCache>
            </c:numRef>
          </c:xVal>
          <c:yVal>
            <c:numRef>
              <c:f>Foglio1!$Z$2:$Z$402</c:f>
              <c:numCache>
                <c:formatCode>General</c:formatCode>
                <c:ptCount val="401"/>
                <c:pt idx="0">
                  <c:v>0.253426</c:v>
                </c:pt>
                <c:pt idx="1">
                  <c:v>0.264912</c:v>
                </c:pt>
                <c:pt idx="2">
                  <c:v>0.2601</c:v>
                </c:pt>
                <c:pt idx="3">
                  <c:v>0.257596</c:v>
                </c:pt>
                <c:pt idx="4">
                  <c:v>0.275813</c:v>
                </c:pt>
                <c:pt idx="5">
                  <c:v>0.293118</c:v>
                </c:pt>
                <c:pt idx="6">
                  <c:v>0.315884</c:v>
                </c:pt>
                <c:pt idx="7">
                  <c:v>0.339717</c:v>
                </c:pt>
                <c:pt idx="8">
                  <c:v>0.340597</c:v>
                </c:pt>
                <c:pt idx="9">
                  <c:v>0.354033</c:v>
                </c:pt>
                <c:pt idx="10">
                  <c:v>0.369127</c:v>
                </c:pt>
                <c:pt idx="11">
                  <c:v>0.38084</c:v>
                </c:pt>
                <c:pt idx="12">
                  <c:v>0.392061</c:v>
                </c:pt>
                <c:pt idx="13">
                  <c:v>0.397459</c:v>
                </c:pt>
                <c:pt idx="14">
                  <c:v>0.400537</c:v>
                </c:pt>
                <c:pt idx="15">
                  <c:v>0.418325</c:v>
                </c:pt>
                <c:pt idx="16">
                  <c:v>0.439433</c:v>
                </c:pt>
                <c:pt idx="17">
                  <c:v>0.464448</c:v>
                </c:pt>
                <c:pt idx="18">
                  <c:v>0.469365</c:v>
                </c:pt>
                <c:pt idx="19">
                  <c:v>0.482395</c:v>
                </c:pt>
                <c:pt idx="20">
                  <c:v>0.512104</c:v>
                </c:pt>
                <c:pt idx="21">
                  <c:v>0.534933</c:v>
                </c:pt>
                <c:pt idx="22">
                  <c:v>0.557512</c:v>
                </c:pt>
                <c:pt idx="23">
                  <c:v>0.561905</c:v>
                </c:pt>
                <c:pt idx="24">
                  <c:v>0.568924</c:v>
                </c:pt>
                <c:pt idx="25">
                  <c:v>0.589183</c:v>
                </c:pt>
                <c:pt idx="26">
                  <c:v>0.611006</c:v>
                </c:pt>
                <c:pt idx="27">
                  <c:v>0.629401</c:v>
                </c:pt>
                <c:pt idx="28">
                  <c:v>0.646635</c:v>
                </c:pt>
                <c:pt idx="29">
                  <c:v>0.669986</c:v>
                </c:pt>
                <c:pt idx="30">
                  <c:v>0.690497</c:v>
                </c:pt>
                <c:pt idx="31">
                  <c:v>0.722086</c:v>
                </c:pt>
                <c:pt idx="32">
                  <c:v>0.756648</c:v>
                </c:pt>
                <c:pt idx="33">
                  <c:v>0.770733</c:v>
                </c:pt>
                <c:pt idx="34">
                  <c:v>0.77257</c:v>
                </c:pt>
                <c:pt idx="35">
                  <c:v>0.798837</c:v>
                </c:pt>
                <c:pt idx="36">
                  <c:v>0.837241</c:v>
                </c:pt>
                <c:pt idx="37">
                  <c:v>0.875085</c:v>
                </c:pt>
                <c:pt idx="38">
                  <c:v>0.895531</c:v>
                </c:pt>
                <c:pt idx="39">
                  <c:v>0.91299</c:v>
                </c:pt>
                <c:pt idx="40">
                  <c:v>0.936217</c:v>
                </c:pt>
                <c:pt idx="41">
                  <c:v>0.962093</c:v>
                </c:pt>
                <c:pt idx="42">
                  <c:v>0.991692</c:v>
                </c:pt>
                <c:pt idx="43">
                  <c:v>1.02881</c:v>
                </c:pt>
                <c:pt idx="44">
                  <c:v>1.05104</c:v>
                </c:pt>
                <c:pt idx="45">
                  <c:v>1.08053</c:v>
                </c:pt>
                <c:pt idx="46">
                  <c:v>1.10855</c:v>
                </c:pt>
                <c:pt idx="47">
                  <c:v>1.14267</c:v>
                </c:pt>
                <c:pt idx="48">
                  <c:v>1.17381</c:v>
                </c:pt>
                <c:pt idx="49">
                  <c:v>1.18233</c:v>
                </c:pt>
                <c:pt idx="50">
                  <c:v>1.20775</c:v>
                </c:pt>
                <c:pt idx="51">
                  <c:v>1.22503</c:v>
                </c:pt>
                <c:pt idx="52">
                  <c:v>1.25198</c:v>
                </c:pt>
                <c:pt idx="53">
                  <c:v>1.2781</c:v>
                </c:pt>
                <c:pt idx="54">
                  <c:v>1.28301</c:v>
                </c:pt>
                <c:pt idx="55">
                  <c:v>1.29955</c:v>
                </c:pt>
                <c:pt idx="56">
                  <c:v>1.31018</c:v>
                </c:pt>
                <c:pt idx="57">
                  <c:v>1.34796</c:v>
                </c:pt>
                <c:pt idx="58">
                  <c:v>1.38502</c:v>
                </c:pt>
                <c:pt idx="59">
                  <c:v>1.41</c:v>
                </c:pt>
                <c:pt idx="60">
                  <c:v>1.439929999999999</c:v>
                </c:pt>
                <c:pt idx="61">
                  <c:v>1.46784</c:v>
                </c:pt>
                <c:pt idx="62">
                  <c:v>1.49461</c:v>
                </c:pt>
                <c:pt idx="63">
                  <c:v>1.5169</c:v>
                </c:pt>
                <c:pt idx="64">
                  <c:v>1.55174</c:v>
                </c:pt>
                <c:pt idx="65">
                  <c:v>1.56102</c:v>
                </c:pt>
                <c:pt idx="66">
                  <c:v>1.57789</c:v>
                </c:pt>
                <c:pt idx="67">
                  <c:v>1.61109</c:v>
                </c:pt>
                <c:pt idx="68">
                  <c:v>1.63958</c:v>
                </c:pt>
                <c:pt idx="69">
                  <c:v>1.65429</c:v>
                </c:pt>
                <c:pt idx="70">
                  <c:v>1.66208</c:v>
                </c:pt>
                <c:pt idx="71">
                  <c:v>1.67204</c:v>
                </c:pt>
                <c:pt idx="72">
                  <c:v>1.69638</c:v>
                </c:pt>
                <c:pt idx="73">
                  <c:v>1.71991</c:v>
                </c:pt>
                <c:pt idx="74">
                  <c:v>1.73702</c:v>
                </c:pt>
                <c:pt idx="75">
                  <c:v>1.75508</c:v>
                </c:pt>
                <c:pt idx="76">
                  <c:v>1.76986</c:v>
                </c:pt>
                <c:pt idx="77">
                  <c:v>1.77786</c:v>
                </c:pt>
                <c:pt idx="78">
                  <c:v>1.79037</c:v>
                </c:pt>
                <c:pt idx="79">
                  <c:v>1.80017</c:v>
                </c:pt>
                <c:pt idx="80">
                  <c:v>1.81209</c:v>
                </c:pt>
                <c:pt idx="81">
                  <c:v>1.82213</c:v>
                </c:pt>
                <c:pt idx="82">
                  <c:v>1.827</c:v>
                </c:pt>
                <c:pt idx="83">
                  <c:v>1.85459</c:v>
                </c:pt>
                <c:pt idx="84">
                  <c:v>1.8619</c:v>
                </c:pt>
                <c:pt idx="85">
                  <c:v>1.86947</c:v>
                </c:pt>
                <c:pt idx="86">
                  <c:v>1.88375</c:v>
                </c:pt>
                <c:pt idx="87">
                  <c:v>1.89031</c:v>
                </c:pt>
                <c:pt idx="88">
                  <c:v>1.89301</c:v>
                </c:pt>
                <c:pt idx="89">
                  <c:v>1.90591</c:v>
                </c:pt>
                <c:pt idx="90">
                  <c:v>1.91839</c:v>
                </c:pt>
                <c:pt idx="91">
                  <c:v>1.91311</c:v>
                </c:pt>
                <c:pt idx="92">
                  <c:v>1.91893</c:v>
                </c:pt>
                <c:pt idx="93">
                  <c:v>1.92942</c:v>
                </c:pt>
                <c:pt idx="94">
                  <c:v>1.93488</c:v>
                </c:pt>
                <c:pt idx="95">
                  <c:v>1.94129</c:v>
                </c:pt>
                <c:pt idx="96">
                  <c:v>1.93835</c:v>
                </c:pt>
                <c:pt idx="97">
                  <c:v>1.93711</c:v>
                </c:pt>
                <c:pt idx="98">
                  <c:v>1.92646</c:v>
                </c:pt>
                <c:pt idx="99">
                  <c:v>1.9333</c:v>
                </c:pt>
                <c:pt idx="100">
                  <c:v>1.94147</c:v>
                </c:pt>
                <c:pt idx="101">
                  <c:v>1.93501</c:v>
                </c:pt>
                <c:pt idx="102">
                  <c:v>1.9511</c:v>
                </c:pt>
                <c:pt idx="103">
                  <c:v>1.95637</c:v>
                </c:pt>
                <c:pt idx="104">
                  <c:v>1.96822</c:v>
                </c:pt>
                <c:pt idx="105">
                  <c:v>1.96534</c:v>
                </c:pt>
                <c:pt idx="106">
                  <c:v>1.95117</c:v>
                </c:pt>
                <c:pt idx="107">
                  <c:v>1.94666</c:v>
                </c:pt>
                <c:pt idx="108">
                  <c:v>1.94887</c:v>
                </c:pt>
                <c:pt idx="109">
                  <c:v>1.93429</c:v>
                </c:pt>
                <c:pt idx="110">
                  <c:v>1.937</c:v>
                </c:pt>
                <c:pt idx="111">
                  <c:v>1.93958</c:v>
                </c:pt>
                <c:pt idx="112">
                  <c:v>1.94872</c:v>
                </c:pt>
                <c:pt idx="113">
                  <c:v>1.95855</c:v>
                </c:pt>
                <c:pt idx="114">
                  <c:v>1.96041</c:v>
                </c:pt>
                <c:pt idx="115">
                  <c:v>1.96466</c:v>
                </c:pt>
                <c:pt idx="116">
                  <c:v>1.97133</c:v>
                </c:pt>
                <c:pt idx="117">
                  <c:v>1.97533</c:v>
                </c:pt>
                <c:pt idx="118">
                  <c:v>1.97616</c:v>
                </c:pt>
                <c:pt idx="119">
                  <c:v>1.9792</c:v>
                </c:pt>
                <c:pt idx="120">
                  <c:v>1.97384</c:v>
                </c:pt>
                <c:pt idx="121">
                  <c:v>1.98198</c:v>
                </c:pt>
                <c:pt idx="122">
                  <c:v>2.00305</c:v>
                </c:pt>
                <c:pt idx="123">
                  <c:v>2.01086</c:v>
                </c:pt>
                <c:pt idx="124">
                  <c:v>2.023849999999999</c:v>
                </c:pt>
                <c:pt idx="125">
                  <c:v>2.04521</c:v>
                </c:pt>
                <c:pt idx="126">
                  <c:v>2.052039999999999</c:v>
                </c:pt>
                <c:pt idx="127">
                  <c:v>2.0552</c:v>
                </c:pt>
                <c:pt idx="128">
                  <c:v>2.0586</c:v>
                </c:pt>
                <c:pt idx="129">
                  <c:v>2.0733</c:v>
                </c:pt>
                <c:pt idx="130">
                  <c:v>2.09014</c:v>
                </c:pt>
                <c:pt idx="131">
                  <c:v>2.10568</c:v>
                </c:pt>
                <c:pt idx="132">
                  <c:v>2.11205</c:v>
                </c:pt>
                <c:pt idx="133">
                  <c:v>2.136499999999998</c:v>
                </c:pt>
                <c:pt idx="134">
                  <c:v>2.1546</c:v>
                </c:pt>
                <c:pt idx="135">
                  <c:v>2.1672</c:v>
                </c:pt>
                <c:pt idx="136">
                  <c:v>2.17241</c:v>
                </c:pt>
                <c:pt idx="137">
                  <c:v>2.19139</c:v>
                </c:pt>
                <c:pt idx="138">
                  <c:v>2.202269999999999</c:v>
                </c:pt>
                <c:pt idx="139">
                  <c:v>2.21544</c:v>
                </c:pt>
                <c:pt idx="140">
                  <c:v>2.236639999999999</c:v>
                </c:pt>
                <c:pt idx="141">
                  <c:v>2.25944</c:v>
                </c:pt>
                <c:pt idx="142">
                  <c:v>2.27048</c:v>
                </c:pt>
                <c:pt idx="143">
                  <c:v>2.29847</c:v>
                </c:pt>
                <c:pt idx="144">
                  <c:v>2.32941</c:v>
                </c:pt>
                <c:pt idx="145">
                  <c:v>2.34301</c:v>
                </c:pt>
                <c:pt idx="146">
                  <c:v>2.35494</c:v>
                </c:pt>
                <c:pt idx="147">
                  <c:v>2.38084</c:v>
                </c:pt>
                <c:pt idx="148">
                  <c:v>2.407649999999998</c:v>
                </c:pt>
                <c:pt idx="149">
                  <c:v>2.44799</c:v>
                </c:pt>
                <c:pt idx="150">
                  <c:v>2.48191</c:v>
                </c:pt>
                <c:pt idx="151">
                  <c:v>2.50955</c:v>
                </c:pt>
                <c:pt idx="152">
                  <c:v>2.554009999999999</c:v>
                </c:pt>
                <c:pt idx="153">
                  <c:v>2.60303</c:v>
                </c:pt>
                <c:pt idx="154">
                  <c:v>2.655479999999998</c:v>
                </c:pt>
                <c:pt idx="155">
                  <c:v>2.695669999999997</c:v>
                </c:pt>
                <c:pt idx="156">
                  <c:v>2.74468</c:v>
                </c:pt>
                <c:pt idx="157">
                  <c:v>2.80304</c:v>
                </c:pt>
                <c:pt idx="158">
                  <c:v>2.85415</c:v>
                </c:pt>
                <c:pt idx="159">
                  <c:v>2.911259999999986</c:v>
                </c:pt>
                <c:pt idx="160">
                  <c:v>2.98035</c:v>
                </c:pt>
                <c:pt idx="161">
                  <c:v>3.05383</c:v>
                </c:pt>
                <c:pt idx="162">
                  <c:v>3.12856</c:v>
                </c:pt>
                <c:pt idx="163">
                  <c:v>3.19114</c:v>
                </c:pt>
                <c:pt idx="164">
                  <c:v>3.26507</c:v>
                </c:pt>
                <c:pt idx="165">
                  <c:v>3.34986</c:v>
                </c:pt>
                <c:pt idx="166">
                  <c:v>3.44164</c:v>
                </c:pt>
                <c:pt idx="167">
                  <c:v>3.53281</c:v>
                </c:pt>
                <c:pt idx="168">
                  <c:v>3.62612</c:v>
                </c:pt>
                <c:pt idx="169">
                  <c:v>3.7158</c:v>
                </c:pt>
                <c:pt idx="170">
                  <c:v>3.81009</c:v>
                </c:pt>
                <c:pt idx="171">
                  <c:v>3.89826</c:v>
                </c:pt>
                <c:pt idx="172">
                  <c:v>4.00268</c:v>
                </c:pt>
                <c:pt idx="173">
                  <c:v>4.11827</c:v>
                </c:pt>
                <c:pt idx="174">
                  <c:v>4.24386</c:v>
                </c:pt>
                <c:pt idx="175">
                  <c:v>4.37045</c:v>
                </c:pt>
                <c:pt idx="176">
                  <c:v>4.5062</c:v>
                </c:pt>
                <c:pt idx="177">
                  <c:v>4.64697</c:v>
                </c:pt>
                <c:pt idx="178">
                  <c:v>4.77661</c:v>
                </c:pt>
                <c:pt idx="179">
                  <c:v>4.91118</c:v>
                </c:pt>
                <c:pt idx="180">
                  <c:v>5.052989999999985</c:v>
                </c:pt>
                <c:pt idx="181">
                  <c:v>5.187829999999995</c:v>
                </c:pt>
                <c:pt idx="182">
                  <c:v>5.33128</c:v>
                </c:pt>
                <c:pt idx="183">
                  <c:v>5.47008</c:v>
                </c:pt>
                <c:pt idx="184">
                  <c:v>5.61968</c:v>
                </c:pt>
                <c:pt idx="185">
                  <c:v>5.77717</c:v>
                </c:pt>
                <c:pt idx="186">
                  <c:v>5.93622</c:v>
                </c:pt>
                <c:pt idx="187">
                  <c:v>6.08901</c:v>
                </c:pt>
                <c:pt idx="188">
                  <c:v>6.24271</c:v>
                </c:pt>
                <c:pt idx="189">
                  <c:v>6.41032</c:v>
                </c:pt>
                <c:pt idx="190">
                  <c:v>6.5688</c:v>
                </c:pt>
                <c:pt idx="191">
                  <c:v>6.72575</c:v>
                </c:pt>
                <c:pt idx="192">
                  <c:v>6.90689</c:v>
                </c:pt>
                <c:pt idx="193">
                  <c:v>7.0829</c:v>
                </c:pt>
                <c:pt idx="194">
                  <c:v>7.24955</c:v>
                </c:pt>
                <c:pt idx="195">
                  <c:v>7.41951</c:v>
                </c:pt>
                <c:pt idx="196">
                  <c:v>7.594199999999994</c:v>
                </c:pt>
                <c:pt idx="197">
                  <c:v>7.77234</c:v>
                </c:pt>
                <c:pt idx="198">
                  <c:v>7.960519999999994</c:v>
                </c:pt>
                <c:pt idx="199">
                  <c:v>8.143640000000001</c:v>
                </c:pt>
                <c:pt idx="200">
                  <c:v>8.321860000000001</c:v>
                </c:pt>
                <c:pt idx="201">
                  <c:v>8.50134</c:v>
                </c:pt>
                <c:pt idx="202">
                  <c:v>8.681560000000001</c:v>
                </c:pt>
                <c:pt idx="203">
                  <c:v>8.88217</c:v>
                </c:pt>
                <c:pt idx="204">
                  <c:v>9.086540000000002</c:v>
                </c:pt>
                <c:pt idx="205">
                  <c:v>9.28852</c:v>
                </c:pt>
                <c:pt idx="206">
                  <c:v>9.473970000000001</c:v>
                </c:pt>
                <c:pt idx="207">
                  <c:v>9.667670000000001</c:v>
                </c:pt>
                <c:pt idx="208">
                  <c:v>9.85633</c:v>
                </c:pt>
                <c:pt idx="209">
                  <c:v>10.0445</c:v>
                </c:pt>
                <c:pt idx="210">
                  <c:v>10.2364</c:v>
                </c:pt>
                <c:pt idx="211">
                  <c:v>10.4282</c:v>
                </c:pt>
                <c:pt idx="212">
                  <c:v>10.6099</c:v>
                </c:pt>
                <c:pt idx="213">
                  <c:v>10.8154</c:v>
                </c:pt>
                <c:pt idx="214">
                  <c:v>11.0173</c:v>
                </c:pt>
                <c:pt idx="215">
                  <c:v>11.2278</c:v>
                </c:pt>
                <c:pt idx="216">
                  <c:v>11.4247</c:v>
                </c:pt>
                <c:pt idx="217">
                  <c:v>11.6151</c:v>
                </c:pt>
                <c:pt idx="218">
                  <c:v>11.8229</c:v>
                </c:pt>
                <c:pt idx="219">
                  <c:v>12.0291</c:v>
                </c:pt>
                <c:pt idx="220">
                  <c:v>12.2223</c:v>
                </c:pt>
                <c:pt idx="221">
                  <c:v>12.4302</c:v>
                </c:pt>
                <c:pt idx="222">
                  <c:v>12.629</c:v>
                </c:pt>
                <c:pt idx="223">
                  <c:v>12.8373</c:v>
                </c:pt>
                <c:pt idx="224">
                  <c:v>13.0392</c:v>
                </c:pt>
                <c:pt idx="225">
                  <c:v>13.2485</c:v>
                </c:pt>
                <c:pt idx="226">
                  <c:v>13.4333</c:v>
                </c:pt>
                <c:pt idx="227">
                  <c:v>13.6091</c:v>
                </c:pt>
                <c:pt idx="228">
                  <c:v>13.7928</c:v>
                </c:pt>
                <c:pt idx="229">
                  <c:v>13.9673</c:v>
                </c:pt>
                <c:pt idx="230">
                  <c:v>14.1473</c:v>
                </c:pt>
                <c:pt idx="231">
                  <c:v>14.3346</c:v>
                </c:pt>
                <c:pt idx="232">
                  <c:v>14.509</c:v>
                </c:pt>
                <c:pt idx="233">
                  <c:v>14.6604</c:v>
                </c:pt>
                <c:pt idx="234">
                  <c:v>14.8323</c:v>
                </c:pt>
                <c:pt idx="235">
                  <c:v>14.9866</c:v>
                </c:pt>
                <c:pt idx="236">
                  <c:v>15.14</c:v>
                </c:pt>
                <c:pt idx="237">
                  <c:v>15.2884</c:v>
                </c:pt>
                <c:pt idx="238">
                  <c:v>15.4195</c:v>
                </c:pt>
                <c:pt idx="239">
                  <c:v>15.5467</c:v>
                </c:pt>
                <c:pt idx="240">
                  <c:v>15.6766</c:v>
                </c:pt>
                <c:pt idx="241">
                  <c:v>15.7999</c:v>
                </c:pt>
                <c:pt idx="242">
                  <c:v>15.9177</c:v>
                </c:pt>
                <c:pt idx="243">
                  <c:v>16.0209</c:v>
                </c:pt>
                <c:pt idx="244">
                  <c:v>16.1143</c:v>
                </c:pt>
                <c:pt idx="245">
                  <c:v>16.2068</c:v>
                </c:pt>
                <c:pt idx="246">
                  <c:v>16.2984</c:v>
                </c:pt>
                <c:pt idx="247">
                  <c:v>16.3671</c:v>
                </c:pt>
                <c:pt idx="248">
                  <c:v>16.4222</c:v>
                </c:pt>
                <c:pt idx="249">
                  <c:v>16.4483</c:v>
                </c:pt>
                <c:pt idx="250">
                  <c:v>16.4842</c:v>
                </c:pt>
                <c:pt idx="251">
                  <c:v>16.5239</c:v>
                </c:pt>
                <c:pt idx="252">
                  <c:v>16.5386</c:v>
                </c:pt>
                <c:pt idx="253">
                  <c:v>16.5452</c:v>
                </c:pt>
                <c:pt idx="254">
                  <c:v>16.5381</c:v>
                </c:pt>
                <c:pt idx="255">
                  <c:v>16.5091</c:v>
                </c:pt>
                <c:pt idx="256">
                  <c:v>16.4936</c:v>
                </c:pt>
                <c:pt idx="257">
                  <c:v>16.4586</c:v>
                </c:pt>
                <c:pt idx="258">
                  <c:v>16.4039</c:v>
                </c:pt>
                <c:pt idx="259">
                  <c:v>16.3471</c:v>
                </c:pt>
                <c:pt idx="260">
                  <c:v>16.28379999999988</c:v>
                </c:pt>
                <c:pt idx="261">
                  <c:v>16.21880000000001</c:v>
                </c:pt>
                <c:pt idx="262">
                  <c:v>16.13340000000001</c:v>
                </c:pt>
                <c:pt idx="263">
                  <c:v>16.0537</c:v>
                </c:pt>
                <c:pt idx="264">
                  <c:v>15.957</c:v>
                </c:pt>
                <c:pt idx="265">
                  <c:v>15.8406</c:v>
                </c:pt>
                <c:pt idx="266">
                  <c:v>15.703</c:v>
                </c:pt>
                <c:pt idx="267">
                  <c:v>15.5767</c:v>
                </c:pt>
                <c:pt idx="268">
                  <c:v>15.4357</c:v>
                </c:pt>
                <c:pt idx="269">
                  <c:v>15.3036</c:v>
                </c:pt>
                <c:pt idx="270">
                  <c:v>15.1388</c:v>
                </c:pt>
                <c:pt idx="271">
                  <c:v>14.9668</c:v>
                </c:pt>
                <c:pt idx="272">
                  <c:v>14.7991</c:v>
                </c:pt>
                <c:pt idx="273">
                  <c:v>14.616</c:v>
                </c:pt>
                <c:pt idx="274">
                  <c:v>14.4249</c:v>
                </c:pt>
                <c:pt idx="275">
                  <c:v>14.2133</c:v>
                </c:pt>
                <c:pt idx="276">
                  <c:v>13.991</c:v>
                </c:pt>
                <c:pt idx="277">
                  <c:v>13.7692</c:v>
                </c:pt>
                <c:pt idx="278">
                  <c:v>13.5493</c:v>
                </c:pt>
                <c:pt idx="279">
                  <c:v>13.3118</c:v>
                </c:pt>
                <c:pt idx="280">
                  <c:v>13.0715</c:v>
                </c:pt>
                <c:pt idx="281">
                  <c:v>12.8227</c:v>
                </c:pt>
                <c:pt idx="282">
                  <c:v>12.5793</c:v>
                </c:pt>
                <c:pt idx="283">
                  <c:v>12.3441</c:v>
                </c:pt>
                <c:pt idx="284">
                  <c:v>12.0792</c:v>
                </c:pt>
                <c:pt idx="285">
                  <c:v>11.8089</c:v>
                </c:pt>
                <c:pt idx="286">
                  <c:v>11.5288</c:v>
                </c:pt>
                <c:pt idx="287">
                  <c:v>11.2315</c:v>
                </c:pt>
                <c:pt idx="288">
                  <c:v>10.9539</c:v>
                </c:pt>
                <c:pt idx="289">
                  <c:v>10.6586</c:v>
                </c:pt>
                <c:pt idx="290">
                  <c:v>10.3685</c:v>
                </c:pt>
                <c:pt idx="291">
                  <c:v>10.0593</c:v>
                </c:pt>
                <c:pt idx="292">
                  <c:v>9.748559999999997</c:v>
                </c:pt>
                <c:pt idx="293">
                  <c:v>9.428840000000001</c:v>
                </c:pt>
                <c:pt idx="294">
                  <c:v>9.11904</c:v>
                </c:pt>
                <c:pt idx="295">
                  <c:v>8.80211</c:v>
                </c:pt>
                <c:pt idx="296">
                  <c:v>8.47305</c:v>
                </c:pt>
                <c:pt idx="297">
                  <c:v>8.13997</c:v>
                </c:pt>
                <c:pt idx="298">
                  <c:v>7.822989999999979</c:v>
                </c:pt>
                <c:pt idx="299">
                  <c:v>7.48322</c:v>
                </c:pt>
                <c:pt idx="300">
                  <c:v>7.152019999999985</c:v>
                </c:pt>
                <c:pt idx="301">
                  <c:v>6.83304</c:v>
                </c:pt>
                <c:pt idx="302">
                  <c:v>6.48839</c:v>
                </c:pt>
                <c:pt idx="303">
                  <c:v>6.129559999999986</c:v>
                </c:pt>
                <c:pt idx="304">
                  <c:v>5.79062</c:v>
                </c:pt>
                <c:pt idx="305">
                  <c:v>5.45572</c:v>
                </c:pt>
                <c:pt idx="306">
                  <c:v>5.120519999999983</c:v>
                </c:pt>
                <c:pt idx="307">
                  <c:v>4.782509999999998</c:v>
                </c:pt>
                <c:pt idx="308">
                  <c:v>4.45694</c:v>
                </c:pt>
                <c:pt idx="309">
                  <c:v>4.141509999999998</c:v>
                </c:pt>
                <c:pt idx="310">
                  <c:v>3.81467</c:v>
                </c:pt>
                <c:pt idx="311">
                  <c:v>3.492789999999998</c:v>
                </c:pt>
                <c:pt idx="312">
                  <c:v>3.16322</c:v>
                </c:pt>
                <c:pt idx="313">
                  <c:v>2.848949999999998</c:v>
                </c:pt>
                <c:pt idx="314">
                  <c:v>2.52472</c:v>
                </c:pt>
                <c:pt idx="315">
                  <c:v>2.21719</c:v>
                </c:pt>
                <c:pt idx="316">
                  <c:v>1.90725</c:v>
                </c:pt>
                <c:pt idx="317">
                  <c:v>1.59618</c:v>
                </c:pt>
                <c:pt idx="318">
                  <c:v>1.31045</c:v>
                </c:pt>
                <c:pt idx="319">
                  <c:v>1.0238</c:v>
                </c:pt>
                <c:pt idx="320">
                  <c:v>0.749781</c:v>
                </c:pt>
                <c:pt idx="321">
                  <c:v>0.488667</c:v>
                </c:pt>
                <c:pt idx="322">
                  <c:v>0.218807</c:v>
                </c:pt>
                <c:pt idx="323">
                  <c:v>-0.0357401</c:v>
                </c:pt>
                <c:pt idx="324">
                  <c:v>-0.301269</c:v>
                </c:pt>
                <c:pt idx="325">
                  <c:v>-0.555786</c:v>
                </c:pt>
                <c:pt idx="326">
                  <c:v>-0.786115</c:v>
                </c:pt>
                <c:pt idx="327">
                  <c:v>-1.01965</c:v>
                </c:pt>
                <c:pt idx="328">
                  <c:v>-1.25827</c:v>
                </c:pt>
                <c:pt idx="329">
                  <c:v>-1.47993</c:v>
                </c:pt>
                <c:pt idx="330">
                  <c:v>-1.67199</c:v>
                </c:pt>
                <c:pt idx="331">
                  <c:v>-1.86472</c:v>
                </c:pt>
                <c:pt idx="332">
                  <c:v>-2.0652</c:v>
                </c:pt>
                <c:pt idx="333">
                  <c:v>-2.24025</c:v>
                </c:pt>
                <c:pt idx="334">
                  <c:v>-2.406839999999999</c:v>
                </c:pt>
                <c:pt idx="335">
                  <c:v>-2.596109999999999</c:v>
                </c:pt>
                <c:pt idx="336">
                  <c:v>-2.75798</c:v>
                </c:pt>
                <c:pt idx="337">
                  <c:v>-2.903659999999999</c:v>
                </c:pt>
                <c:pt idx="338">
                  <c:v>-3.04074</c:v>
                </c:pt>
                <c:pt idx="339">
                  <c:v>-3.17971</c:v>
                </c:pt>
                <c:pt idx="340">
                  <c:v>-3.312419999999986</c:v>
                </c:pt>
                <c:pt idx="341">
                  <c:v>-3.43282</c:v>
                </c:pt>
                <c:pt idx="342">
                  <c:v>-3.549069999999999</c:v>
                </c:pt>
                <c:pt idx="343">
                  <c:v>-3.64099</c:v>
                </c:pt>
                <c:pt idx="344">
                  <c:v>-3.72862</c:v>
                </c:pt>
                <c:pt idx="345">
                  <c:v>-3.815409999999986</c:v>
                </c:pt>
                <c:pt idx="346">
                  <c:v>-3.90655</c:v>
                </c:pt>
                <c:pt idx="347">
                  <c:v>-3.99485</c:v>
                </c:pt>
                <c:pt idx="348">
                  <c:v>-4.06925</c:v>
                </c:pt>
                <c:pt idx="349">
                  <c:v>-4.14374</c:v>
                </c:pt>
                <c:pt idx="350">
                  <c:v>-4.20556</c:v>
                </c:pt>
                <c:pt idx="351">
                  <c:v>-4.2509</c:v>
                </c:pt>
                <c:pt idx="352">
                  <c:v>-4.307069999999999</c:v>
                </c:pt>
                <c:pt idx="353">
                  <c:v>-4.353589999999986</c:v>
                </c:pt>
                <c:pt idx="354">
                  <c:v>-4.40614</c:v>
                </c:pt>
                <c:pt idx="355">
                  <c:v>-4.44385</c:v>
                </c:pt>
                <c:pt idx="356">
                  <c:v>-4.45726</c:v>
                </c:pt>
                <c:pt idx="357">
                  <c:v>-4.46857</c:v>
                </c:pt>
                <c:pt idx="358">
                  <c:v>-4.49816</c:v>
                </c:pt>
                <c:pt idx="359">
                  <c:v>-4.49555</c:v>
                </c:pt>
                <c:pt idx="360">
                  <c:v>-4.48839</c:v>
                </c:pt>
                <c:pt idx="361">
                  <c:v>-4.49045</c:v>
                </c:pt>
                <c:pt idx="362">
                  <c:v>-4.47781</c:v>
                </c:pt>
                <c:pt idx="363">
                  <c:v>-4.45952</c:v>
                </c:pt>
                <c:pt idx="364">
                  <c:v>-4.44986</c:v>
                </c:pt>
                <c:pt idx="365">
                  <c:v>-4.43121</c:v>
                </c:pt>
                <c:pt idx="366">
                  <c:v>-4.41869</c:v>
                </c:pt>
                <c:pt idx="367">
                  <c:v>-4.394699999999998</c:v>
                </c:pt>
                <c:pt idx="368">
                  <c:v>-4.364089999999983</c:v>
                </c:pt>
                <c:pt idx="369">
                  <c:v>-4.32126</c:v>
                </c:pt>
                <c:pt idx="370">
                  <c:v>-4.25521</c:v>
                </c:pt>
                <c:pt idx="371">
                  <c:v>-4.21021</c:v>
                </c:pt>
                <c:pt idx="372">
                  <c:v>-4.155739999999994</c:v>
                </c:pt>
                <c:pt idx="373">
                  <c:v>-4.100009999999997</c:v>
                </c:pt>
                <c:pt idx="374">
                  <c:v>-4.0568</c:v>
                </c:pt>
                <c:pt idx="375">
                  <c:v>-4.00942</c:v>
                </c:pt>
                <c:pt idx="376">
                  <c:v>-3.9409</c:v>
                </c:pt>
                <c:pt idx="377">
                  <c:v>-3.89305</c:v>
                </c:pt>
                <c:pt idx="378">
                  <c:v>-3.84137</c:v>
                </c:pt>
                <c:pt idx="379">
                  <c:v>-3.8</c:v>
                </c:pt>
                <c:pt idx="380">
                  <c:v>-3.72678</c:v>
                </c:pt>
                <c:pt idx="381">
                  <c:v>-3.64421</c:v>
                </c:pt>
                <c:pt idx="382">
                  <c:v>-3.559019999999999</c:v>
                </c:pt>
                <c:pt idx="383">
                  <c:v>-3.484869999999999</c:v>
                </c:pt>
                <c:pt idx="384">
                  <c:v>-3.42078</c:v>
                </c:pt>
                <c:pt idx="385">
                  <c:v>-3.356449999999986</c:v>
                </c:pt>
                <c:pt idx="386">
                  <c:v>-3.27909</c:v>
                </c:pt>
                <c:pt idx="387">
                  <c:v>-3.191949999999998</c:v>
                </c:pt>
                <c:pt idx="388">
                  <c:v>-3.08888</c:v>
                </c:pt>
                <c:pt idx="389">
                  <c:v>-3.00452</c:v>
                </c:pt>
                <c:pt idx="390">
                  <c:v>-2.93221</c:v>
                </c:pt>
                <c:pt idx="391">
                  <c:v>-2.870249999999986</c:v>
                </c:pt>
                <c:pt idx="392">
                  <c:v>-2.77964</c:v>
                </c:pt>
                <c:pt idx="393">
                  <c:v>-2.68361</c:v>
                </c:pt>
                <c:pt idx="394">
                  <c:v>-2.61465</c:v>
                </c:pt>
                <c:pt idx="395">
                  <c:v>-2.529049999999998</c:v>
                </c:pt>
                <c:pt idx="396">
                  <c:v>-2.461419999999999</c:v>
                </c:pt>
                <c:pt idx="397">
                  <c:v>-2.40878</c:v>
                </c:pt>
                <c:pt idx="398">
                  <c:v>-2.330859999999986</c:v>
                </c:pt>
                <c:pt idx="399">
                  <c:v>-2.2538</c:v>
                </c:pt>
                <c:pt idx="400">
                  <c:v>-2.16495</c:v>
                </c:pt>
              </c:numCache>
            </c:numRef>
          </c:yVal>
          <c:smooth val="1"/>
        </c:ser>
        <c:dLbls>
          <c:showLegendKey val="0"/>
          <c:showVal val="0"/>
          <c:showCatName val="0"/>
          <c:showSerName val="0"/>
          <c:showPercent val="0"/>
          <c:showBubbleSize val="0"/>
        </c:dLbls>
        <c:axId val="2107820856"/>
        <c:axId val="2107826632"/>
      </c:scatterChart>
      <c:valAx>
        <c:axId val="2107820856"/>
        <c:scaling>
          <c:orientation val="minMax"/>
          <c:max val="315.0"/>
          <c:min val="235.0"/>
        </c:scaling>
        <c:delete val="0"/>
        <c:axPos val="b"/>
        <c:title>
          <c:tx>
            <c:rich>
              <a:bodyPr/>
              <a:lstStyle/>
              <a:p>
                <a:pPr>
                  <a:defRPr sz="1100" b="0"/>
                </a:pPr>
                <a:r>
                  <a:rPr lang="en-US" sz="1100" b="0">
                    <a:latin typeface="Symbol" pitchFamily="18" charset="2"/>
                  </a:rPr>
                  <a:t>l</a:t>
                </a:r>
                <a:r>
                  <a:rPr lang="en-US" sz="1100" b="0"/>
                  <a:t> (nm)</a:t>
                </a:r>
              </a:p>
            </c:rich>
          </c:tx>
          <c:layout>
            <c:manualLayout>
              <c:xMode val="edge"/>
              <c:yMode val="edge"/>
              <c:x val="0.891484777304491"/>
              <c:y val="0.913945984821691"/>
            </c:manualLayout>
          </c:layout>
          <c:overlay val="0"/>
        </c:title>
        <c:numFmt formatCode="General" sourceLinked="1"/>
        <c:majorTickMark val="out"/>
        <c:minorTickMark val="none"/>
        <c:tickLblPos val="nextTo"/>
        <c:txPr>
          <a:bodyPr/>
          <a:lstStyle/>
          <a:p>
            <a:pPr>
              <a:defRPr sz="1200"/>
            </a:pPr>
            <a:endParaRPr lang="it-IT"/>
          </a:p>
        </c:txPr>
        <c:crossAx val="2107826632"/>
        <c:crosses val="autoZero"/>
        <c:crossBetween val="midCat"/>
      </c:valAx>
      <c:valAx>
        <c:axId val="2107826632"/>
        <c:scaling>
          <c:orientation val="minMax"/>
          <c:max val="18.0"/>
          <c:min val="-9.0"/>
        </c:scaling>
        <c:delete val="0"/>
        <c:axPos val="l"/>
        <c:majorGridlines/>
        <c:title>
          <c:tx>
            <c:rich>
              <a:bodyPr rot="-5400000" vert="horz"/>
              <a:lstStyle/>
              <a:p>
                <a:pPr>
                  <a:defRPr sz="1100" b="0"/>
                </a:pPr>
                <a:r>
                  <a:rPr lang="en-GB" sz="1100" b="0"/>
                  <a:t>Ellitticità</a:t>
                </a:r>
                <a:r>
                  <a:rPr lang="en-GB" sz="1100" b="0" baseline="0"/>
                  <a:t>  (mdeg)</a:t>
                </a:r>
                <a:endParaRPr lang="en-GB" sz="1100" b="0"/>
              </a:p>
            </c:rich>
          </c:tx>
          <c:layout>
            <c:manualLayout>
              <c:xMode val="edge"/>
              <c:yMode val="edge"/>
              <c:x val="0.0125873409854931"/>
              <c:y val="0.331818627635341"/>
            </c:manualLayout>
          </c:layout>
          <c:overlay val="0"/>
        </c:title>
        <c:numFmt formatCode="General" sourceLinked="1"/>
        <c:majorTickMark val="out"/>
        <c:minorTickMark val="none"/>
        <c:tickLblPos val="nextTo"/>
        <c:txPr>
          <a:bodyPr/>
          <a:lstStyle/>
          <a:p>
            <a:pPr>
              <a:defRPr sz="1200"/>
            </a:pPr>
            <a:endParaRPr lang="it-IT"/>
          </a:p>
        </c:txPr>
        <c:crossAx val="2107820856"/>
        <c:crosses val="autoZero"/>
        <c:crossBetween val="midCat"/>
        <c:majorUnit val="3.0"/>
        <c:minorUnit val="1.0"/>
      </c:valAx>
    </c:plotArea>
    <c:legend>
      <c:legendPos val="r"/>
      <c:layout>
        <c:manualLayout>
          <c:xMode val="edge"/>
          <c:yMode val="edge"/>
          <c:x val="0.582938605263588"/>
          <c:y val="0.0347010668572217"/>
          <c:w val="0.412187732883701"/>
          <c:h val="0.32272412519109"/>
        </c:manualLayout>
      </c:layout>
      <c:overlay val="0"/>
      <c:spPr>
        <a:solidFill>
          <a:schemeClr val="bg1"/>
        </a:solidFill>
      </c:sp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2456823839481"/>
          <c:y val="0.0491741304497939"/>
          <c:w val="0.877965909745395"/>
          <c:h val="0.862015162157242"/>
        </c:manualLayout>
      </c:layout>
      <c:scatterChart>
        <c:scatterStyle val="lineMarker"/>
        <c:varyColors val="0"/>
        <c:ser>
          <c:idx val="0"/>
          <c:order val="0"/>
          <c:spPr>
            <a:ln w="47625">
              <a:noFill/>
            </a:ln>
          </c:spPr>
          <c:trendline>
            <c:trendlineType val="linear"/>
            <c:dispRSqr val="1"/>
            <c:dispEq val="1"/>
            <c:trendlineLbl>
              <c:layout>
                <c:manualLayout>
                  <c:x val="0.0124164125162434"/>
                  <c:y val="-0.131785149065251"/>
                </c:manualLayout>
              </c:layout>
              <c:numFmt formatCode="General" sourceLinked="0"/>
            </c:trendlineLbl>
          </c:trendline>
          <c:errBars>
            <c:errDir val="y"/>
            <c:errBarType val="both"/>
            <c:errValType val="fixedVal"/>
            <c:noEndCap val="1"/>
            <c:val val="0.235"/>
          </c:errBars>
          <c:xVal>
            <c:numRef>
              <c:f>Sheet1!$A$5:$A$7</c:f>
              <c:numCache>
                <c:formatCode>General</c:formatCode>
                <c:ptCount val="3"/>
                <c:pt idx="0">
                  <c:v>4.24</c:v>
                </c:pt>
                <c:pt idx="1">
                  <c:v>5.75</c:v>
                </c:pt>
                <c:pt idx="2">
                  <c:v>9.42</c:v>
                </c:pt>
              </c:numCache>
            </c:numRef>
          </c:xVal>
          <c:yVal>
            <c:numRef>
              <c:f>Sheet1!$B$5:$B$7</c:f>
              <c:numCache>
                <c:formatCode>General</c:formatCode>
                <c:ptCount val="3"/>
                <c:pt idx="0">
                  <c:v>15.48</c:v>
                </c:pt>
                <c:pt idx="1">
                  <c:v>16.07999999999999</c:v>
                </c:pt>
                <c:pt idx="2">
                  <c:v>17.32</c:v>
                </c:pt>
              </c:numCache>
            </c:numRef>
          </c:yVal>
          <c:smooth val="0"/>
        </c:ser>
        <c:dLbls>
          <c:showLegendKey val="0"/>
          <c:showVal val="0"/>
          <c:showCatName val="0"/>
          <c:showSerName val="0"/>
          <c:showPercent val="0"/>
          <c:showBubbleSize val="0"/>
        </c:dLbls>
        <c:axId val="2108967288"/>
        <c:axId val="2108970152"/>
      </c:scatterChart>
      <c:valAx>
        <c:axId val="2108967288"/>
        <c:scaling>
          <c:orientation val="minMax"/>
          <c:min val="3.0"/>
        </c:scaling>
        <c:delete val="0"/>
        <c:axPos val="b"/>
        <c:numFmt formatCode="General" sourceLinked="1"/>
        <c:majorTickMark val="out"/>
        <c:minorTickMark val="none"/>
        <c:tickLblPos val="nextTo"/>
        <c:crossAx val="2108970152"/>
        <c:crosses val="autoZero"/>
        <c:crossBetween val="midCat"/>
      </c:valAx>
      <c:valAx>
        <c:axId val="2108970152"/>
        <c:scaling>
          <c:orientation val="minMax"/>
          <c:max val="18.0"/>
          <c:min val="15.0"/>
        </c:scaling>
        <c:delete val="0"/>
        <c:axPos val="l"/>
        <c:majorGridlines/>
        <c:numFmt formatCode="General" sourceLinked="1"/>
        <c:majorTickMark val="out"/>
        <c:minorTickMark val="none"/>
        <c:tickLblPos val="nextTo"/>
        <c:crossAx val="2108967288"/>
        <c:crosses val="autoZero"/>
        <c:crossBetween val="midCat"/>
        <c:majorUnit val="0.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151636169214"/>
          <c:y val="0.0461302825138732"/>
          <c:w val="0.821558820876569"/>
          <c:h val="0.818926899205594"/>
        </c:manualLayout>
      </c:layout>
      <c:scatterChart>
        <c:scatterStyle val="lineMarker"/>
        <c:varyColors val="0"/>
        <c:ser>
          <c:idx val="1"/>
          <c:order val="0"/>
          <c:spPr>
            <a:ln w="28575">
              <a:solidFill>
                <a:srgbClr val="00B0F0"/>
              </a:solidFill>
            </a:ln>
          </c:spPr>
          <c:marker>
            <c:symbol val="diamond"/>
            <c:size val="8"/>
            <c:spPr>
              <a:solidFill>
                <a:srgbClr val="00B0F0"/>
              </a:solidFill>
              <a:ln>
                <a:solidFill>
                  <a:srgbClr val="00B0F0"/>
                </a:solidFill>
              </a:ln>
            </c:spPr>
          </c:marker>
          <c:dPt>
            <c:idx val="0"/>
            <c:marker>
              <c:symbol val="square"/>
              <c:size val="8"/>
            </c:marker>
            <c:bubble3D val="0"/>
          </c:dPt>
          <c:trendline>
            <c:trendlineType val="linear"/>
            <c:dispRSqr val="0"/>
            <c:dispEq val="0"/>
          </c:trendline>
          <c:trendline>
            <c:trendlineType val="linear"/>
            <c:dispRSqr val="0"/>
            <c:dispEq val="0"/>
          </c:trendline>
          <c:trendline>
            <c:trendlineType val="linear"/>
            <c:dispRSqr val="0"/>
            <c:dispEq val="0"/>
          </c:trendline>
          <c:trendline>
            <c:trendlineType val="exp"/>
            <c:dispRSqr val="0"/>
            <c:dispEq val="0"/>
          </c:trendline>
          <c:trendline>
            <c:trendlineType val="linear"/>
            <c:dispRSqr val="0"/>
            <c:dispEq val="0"/>
          </c:trendline>
          <c:trendline>
            <c:trendlineType val="linear"/>
            <c:dispRSqr val="0"/>
            <c:dispEq val="0"/>
          </c:trendline>
          <c:trendline>
            <c:trendlineType val="linear"/>
            <c:dispRSqr val="0"/>
            <c:dispEq val="0"/>
          </c:trendline>
          <c:trendline>
            <c:trendlineType val="linear"/>
            <c:dispRSqr val="0"/>
            <c:dispEq val="0"/>
          </c:trendline>
          <c:trendline>
            <c:trendlineType val="linear"/>
            <c:dispRSqr val="0"/>
            <c:dispEq val="0"/>
          </c:trendline>
          <c:xVal>
            <c:numRef>
              <c:f>Foglio1!$AG$4</c:f>
              <c:numCache>
                <c:formatCode>General</c:formatCode>
                <c:ptCount val="1"/>
                <c:pt idx="0">
                  <c:v>2.65</c:v>
                </c:pt>
              </c:numCache>
            </c:numRef>
          </c:xVal>
          <c:yVal>
            <c:numRef>
              <c:f>Foglio1!$AG$3</c:f>
              <c:numCache>
                <c:formatCode>General</c:formatCode>
                <c:ptCount val="1"/>
                <c:pt idx="0">
                  <c:v>1.91549</c:v>
                </c:pt>
              </c:numCache>
            </c:numRef>
          </c:yVal>
          <c:smooth val="0"/>
        </c:ser>
        <c:ser>
          <c:idx val="2"/>
          <c:order val="1"/>
          <c:spPr>
            <a:ln w="28575">
              <a:solidFill>
                <a:srgbClr val="FF0000"/>
              </a:solidFill>
            </a:ln>
          </c:spPr>
          <c:marker>
            <c:symbol val="square"/>
            <c:size val="8"/>
            <c:spPr>
              <a:solidFill>
                <a:srgbClr val="FF0000"/>
              </a:solidFill>
              <a:ln>
                <a:solidFill>
                  <a:srgbClr val="FF0000"/>
                </a:solidFill>
              </a:ln>
            </c:spPr>
          </c:marker>
          <c:trendline>
            <c:trendlineType val="linear"/>
            <c:dispRSqr val="0"/>
            <c:dispEq val="0"/>
          </c:trendline>
          <c:xVal>
            <c:numRef>
              <c:f>Foglio1!$AH$4</c:f>
              <c:numCache>
                <c:formatCode>General</c:formatCode>
                <c:ptCount val="1"/>
                <c:pt idx="0">
                  <c:v>3.75</c:v>
                </c:pt>
              </c:numCache>
            </c:numRef>
          </c:xVal>
          <c:yVal>
            <c:numRef>
              <c:f>Foglio1!$AH$3</c:f>
              <c:numCache>
                <c:formatCode>General</c:formatCode>
                <c:ptCount val="1"/>
                <c:pt idx="0">
                  <c:v>7.65022</c:v>
                </c:pt>
              </c:numCache>
            </c:numRef>
          </c:yVal>
          <c:smooth val="0"/>
        </c:ser>
        <c:ser>
          <c:idx val="3"/>
          <c:order val="2"/>
          <c:spPr>
            <a:ln w="28575">
              <a:solidFill>
                <a:srgbClr val="00B050"/>
              </a:solidFill>
            </a:ln>
          </c:spPr>
          <c:marker>
            <c:symbol val="square"/>
            <c:size val="7"/>
            <c:spPr>
              <a:solidFill>
                <a:srgbClr val="00B050"/>
              </a:solidFill>
              <a:ln>
                <a:solidFill>
                  <a:srgbClr val="00B050"/>
                </a:solidFill>
              </a:ln>
            </c:spPr>
          </c:marker>
          <c:trendline>
            <c:trendlineType val="linear"/>
            <c:dispRSqr val="0"/>
            <c:dispEq val="0"/>
          </c:trendline>
          <c:trendline>
            <c:trendlineType val="linear"/>
            <c:dispRSqr val="0"/>
            <c:dispEq val="0"/>
          </c:trendline>
          <c:xVal>
            <c:numRef>
              <c:f>Foglio1!$AI$4</c:f>
              <c:numCache>
                <c:formatCode>General</c:formatCode>
                <c:ptCount val="1"/>
                <c:pt idx="0">
                  <c:v>10.15</c:v>
                </c:pt>
              </c:numCache>
            </c:numRef>
          </c:xVal>
          <c:yVal>
            <c:numRef>
              <c:f>Foglio1!$AI$3</c:f>
              <c:numCache>
                <c:formatCode>General</c:formatCode>
                <c:ptCount val="1"/>
                <c:pt idx="0">
                  <c:v>11.3138</c:v>
                </c:pt>
              </c:numCache>
            </c:numRef>
          </c:yVal>
          <c:smooth val="0"/>
        </c:ser>
        <c:ser>
          <c:idx val="4"/>
          <c:order val="3"/>
          <c:spPr>
            <a:ln w="28575">
              <a:solidFill>
                <a:srgbClr val="7030A0"/>
              </a:solidFill>
            </a:ln>
          </c:spPr>
          <c:marker>
            <c:symbol val="square"/>
            <c:size val="7"/>
            <c:spPr>
              <a:solidFill>
                <a:srgbClr val="7030A0"/>
              </a:solidFill>
              <a:ln>
                <a:solidFill>
                  <a:srgbClr val="7030A0"/>
                </a:solidFill>
              </a:ln>
            </c:spPr>
          </c:marker>
          <c:trendline>
            <c:trendlineType val="exp"/>
            <c:dispRSqr val="0"/>
            <c:dispEq val="0"/>
          </c:trendline>
          <c:trendline>
            <c:trendlineType val="linear"/>
            <c:dispRSqr val="0"/>
            <c:dispEq val="0"/>
          </c:trendline>
          <c:xVal>
            <c:numRef>
              <c:f>Foglio1!$AJ$4</c:f>
              <c:numCache>
                <c:formatCode>General</c:formatCode>
                <c:ptCount val="1"/>
                <c:pt idx="0">
                  <c:v>100.0</c:v>
                </c:pt>
              </c:numCache>
            </c:numRef>
          </c:xVal>
          <c:yVal>
            <c:numRef>
              <c:f>Foglio1!$AJ$3</c:f>
              <c:numCache>
                <c:formatCode>General</c:formatCode>
                <c:ptCount val="1"/>
                <c:pt idx="0">
                  <c:v>16.5381</c:v>
                </c:pt>
              </c:numCache>
            </c:numRef>
          </c:yVal>
          <c:smooth val="0"/>
        </c:ser>
        <c:dLbls>
          <c:showLegendKey val="0"/>
          <c:showVal val="0"/>
          <c:showCatName val="0"/>
          <c:showSerName val="0"/>
          <c:showPercent val="0"/>
          <c:showBubbleSize val="0"/>
        </c:dLbls>
        <c:axId val="2107942408"/>
        <c:axId val="2107947976"/>
      </c:scatterChart>
      <c:valAx>
        <c:axId val="2107942408"/>
        <c:scaling>
          <c:orientation val="minMax"/>
          <c:max val="100.0"/>
          <c:min val="0.0"/>
        </c:scaling>
        <c:delete val="0"/>
        <c:axPos val="b"/>
        <c:title>
          <c:tx>
            <c:rich>
              <a:bodyPr/>
              <a:lstStyle/>
              <a:p>
                <a:pPr>
                  <a:defRPr sz="1100" b="0"/>
                </a:pPr>
                <a:r>
                  <a:rPr lang="en-GB" sz="1100" b="0"/>
                  <a:t>[K+</a:t>
                </a:r>
                <a:r>
                  <a:rPr lang="en-GB" sz="1100" b="0" baseline="0"/>
                  <a:t>]</a:t>
                </a:r>
              </a:p>
            </c:rich>
          </c:tx>
          <c:layout>
            <c:manualLayout>
              <c:xMode val="edge"/>
              <c:yMode val="edge"/>
              <c:x val="0.497522462327344"/>
              <c:y val="0.945738795569465"/>
            </c:manualLayout>
          </c:layout>
          <c:overlay val="0"/>
        </c:title>
        <c:numFmt formatCode="General" sourceLinked="1"/>
        <c:majorTickMark val="out"/>
        <c:minorTickMark val="out"/>
        <c:tickLblPos val="nextTo"/>
        <c:txPr>
          <a:bodyPr/>
          <a:lstStyle/>
          <a:p>
            <a:pPr>
              <a:defRPr sz="1400"/>
            </a:pPr>
            <a:endParaRPr lang="it-IT"/>
          </a:p>
        </c:txPr>
        <c:crossAx val="2107947976"/>
        <c:crosses val="autoZero"/>
        <c:crossBetween val="midCat"/>
      </c:valAx>
      <c:valAx>
        <c:axId val="2107947976"/>
        <c:scaling>
          <c:orientation val="minMax"/>
          <c:max val="18.0"/>
          <c:min val="0.0"/>
        </c:scaling>
        <c:delete val="0"/>
        <c:axPos val="l"/>
        <c:majorGridlines/>
        <c:title>
          <c:tx>
            <c:rich>
              <a:bodyPr rot="-5400000" vert="horz"/>
              <a:lstStyle/>
              <a:p>
                <a:pPr>
                  <a:defRPr sz="1100" b="0"/>
                </a:pPr>
                <a:r>
                  <a:rPr lang="en-US" sz="1100" b="0" dirty="0" err="1"/>
                  <a:t>Ellitticità</a:t>
                </a:r>
                <a:r>
                  <a:rPr lang="en-US" sz="1100" b="0" baseline="0" dirty="0"/>
                  <a:t> (</a:t>
                </a:r>
                <a:r>
                  <a:rPr lang="en-US" sz="1100" b="0" baseline="0" dirty="0" err="1"/>
                  <a:t>mdg</a:t>
                </a:r>
                <a:r>
                  <a:rPr lang="en-US" sz="1100" b="0" baseline="0" dirty="0"/>
                  <a:t>)</a:t>
                </a:r>
                <a:endParaRPr lang="en-US" sz="1100" b="0" dirty="0"/>
              </a:p>
            </c:rich>
          </c:tx>
          <c:layout>
            <c:manualLayout>
              <c:xMode val="edge"/>
              <c:yMode val="edge"/>
              <c:x val="0.0121653604002935"/>
              <c:y val="0.379085611289149"/>
            </c:manualLayout>
          </c:layout>
          <c:overlay val="0"/>
        </c:title>
        <c:numFmt formatCode="General" sourceLinked="1"/>
        <c:majorTickMark val="out"/>
        <c:minorTickMark val="none"/>
        <c:tickLblPos val="nextTo"/>
        <c:txPr>
          <a:bodyPr/>
          <a:lstStyle/>
          <a:p>
            <a:pPr>
              <a:defRPr sz="1400"/>
            </a:pPr>
            <a:endParaRPr lang="it-IT"/>
          </a:p>
        </c:txPr>
        <c:crossAx val="2107942408"/>
        <c:crosses val="autoZero"/>
        <c:crossBetween val="midCat"/>
        <c:majorUnit val="3.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6361008671384"/>
          <c:y val="0.0966101694915254"/>
          <c:w val="0.929348898634506"/>
          <c:h val="0.875847457627119"/>
        </c:manualLayout>
      </c:layout>
      <c:scatterChart>
        <c:scatterStyle val="smoothMarker"/>
        <c:varyColors val="0"/>
        <c:ser>
          <c:idx val="0"/>
          <c:order val="0"/>
          <c:tx>
            <c:strRef>
              <c:f>'foglio generale'!$AE$1</c:f>
              <c:strCache>
                <c:ptCount val="1"/>
                <c:pt idx="0">
                  <c:v> 4.24mM K+ 32.5mM Na+ Pu27</c:v>
                </c:pt>
              </c:strCache>
            </c:strRef>
          </c:tx>
          <c:spPr>
            <a:ln w="28575">
              <a:solidFill>
                <a:srgbClr val="00B0F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generale'!$AE$2:$AE$452</c:f>
              <c:numCache>
                <c:formatCode>General</c:formatCode>
                <c:ptCount val="451"/>
                <c:pt idx="0">
                  <c:v>0.142247620630896</c:v>
                </c:pt>
                <c:pt idx="1">
                  <c:v>0.171188229915631</c:v>
                </c:pt>
                <c:pt idx="2">
                  <c:v>0.171800008312206</c:v>
                </c:pt>
                <c:pt idx="3">
                  <c:v>0.169923112090104</c:v>
                </c:pt>
                <c:pt idx="4">
                  <c:v>0.206010556502224</c:v>
                </c:pt>
                <c:pt idx="5">
                  <c:v>0.230419350816674</c:v>
                </c:pt>
                <c:pt idx="6">
                  <c:v>0.228250696147292</c:v>
                </c:pt>
                <c:pt idx="7">
                  <c:v>0.259656705872574</c:v>
                </c:pt>
                <c:pt idx="8">
                  <c:v>0.278914425834338</c:v>
                </c:pt>
                <c:pt idx="9">
                  <c:v>0.279085657287727</c:v>
                </c:pt>
                <c:pt idx="10">
                  <c:v>0.292346120277628</c:v>
                </c:pt>
                <c:pt idx="11">
                  <c:v>0.27691866505964</c:v>
                </c:pt>
                <c:pt idx="12">
                  <c:v>0.266939029965504</c:v>
                </c:pt>
                <c:pt idx="13">
                  <c:v>0.275656040896056</c:v>
                </c:pt>
                <c:pt idx="14">
                  <c:v>0.262060595985204</c:v>
                </c:pt>
                <c:pt idx="15">
                  <c:v>0.256685092057687</c:v>
                </c:pt>
                <c:pt idx="16">
                  <c:v>0.222541872740119</c:v>
                </c:pt>
                <c:pt idx="17">
                  <c:v>0.283608328830888</c:v>
                </c:pt>
                <c:pt idx="18">
                  <c:v>0.256015959436432</c:v>
                </c:pt>
                <c:pt idx="19">
                  <c:v>0.0661664934956984</c:v>
                </c:pt>
                <c:pt idx="20">
                  <c:v>0.0278935206350526</c:v>
                </c:pt>
                <c:pt idx="21">
                  <c:v>0.0324149453472424</c:v>
                </c:pt>
                <c:pt idx="22">
                  <c:v>0.033214745854287</c:v>
                </c:pt>
                <c:pt idx="23">
                  <c:v>0.0382860230248119</c:v>
                </c:pt>
                <c:pt idx="24">
                  <c:v>0.0496040064835211</c:v>
                </c:pt>
                <c:pt idx="25">
                  <c:v>0.0475391712730144</c:v>
                </c:pt>
                <c:pt idx="26">
                  <c:v>0.046170649598936</c:v>
                </c:pt>
                <c:pt idx="27">
                  <c:v>0.0518697477245335</c:v>
                </c:pt>
                <c:pt idx="28">
                  <c:v>0.0637237853788288</c:v>
                </c:pt>
                <c:pt idx="29">
                  <c:v>0.0680407298117285</c:v>
                </c:pt>
                <c:pt idx="30">
                  <c:v>0.0751392710194921</c:v>
                </c:pt>
                <c:pt idx="31">
                  <c:v>0.0729474252940443</c:v>
                </c:pt>
                <c:pt idx="32">
                  <c:v>0.0645781139603508</c:v>
                </c:pt>
                <c:pt idx="33">
                  <c:v>0.0601574331906405</c:v>
                </c:pt>
                <c:pt idx="34">
                  <c:v>0.0595705914134907</c:v>
                </c:pt>
                <c:pt idx="35">
                  <c:v>0.0606402892647853</c:v>
                </c:pt>
                <c:pt idx="36">
                  <c:v>0.0636629400274303</c:v>
                </c:pt>
                <c:pt idx="37">
                  <c:v>0.0610617181330784</c:v>
                </c:pt>
                <c:pt idx="38">
                  <c:v>0.0573923777066622</c:v>
                </c:pt>
                <c:pt idx="39">
                  <c:v>0.0544780349943893</c:v>
                </c:pt>
                <c:pt idx="40">
                  <c:v>0.0623489464278293</c:v>
                </c:pt>
                <c:pt idx="41">
                  <c:v>0.0618560325838494</c:v>
                </c:pt>
                <c:pt idx="42">
                  <c:v>0.0600173725115332</c:v>
                </c:pt>
                <c:pt idx="43">
                  <c:v>0.0657534599559453</c:v>
                </c:pt>
                <c:pt idx="44">
                  <c:v>0.0577069115996841</c:v>
                </c:pt>
                <c:pt idx="45">
                  <c:v>0.0552149120984165</c:v>
                </c:pt>
                <c:pt idx="46">
                  <c:v>0.056786584098749</c:v>
                </c:pt>
                <c:pt idx="47">
                  <c:v>0.0577264452849009</c:v>
                </c:pt>
                <c:pt idx="48">
                  <c:v>0.0579459706579111</c:v>
                </c:pt>
                <c:pt idx="49">
                  <c:v>0.0551785877561199</c:v>
                </c:pt>
                <c:pt idx="50">
                  <c:v>0.0597884543452059</c:v>
                </c:pt>
                <c:pt idx="51">
                  <c:v>0.0576222933377665</c:v>
                </c:pt>
                <c:pt idx="52">
                  <c:v>0.0548444370558165</c:v>
                </c:pt>
                <c:pt idx="53">
                  <c:v>0.0578616017621878</c:v>
                </c:pt>
                <c:pt idx="54">
                  <c:v>0.0590929720294252</c:v>
                </c:pt>
                <c:pt idx="55">
                  <c:v>0.0621541083080504</c:v>
                </c:pt>
                <c:pt idx="56">
                  <c:v>0.0641104692240555</c:v>
                </c:pt>
                <c:pt idx="57">
                  <c:v>0.0710678691658701</c:v>
                </c:pt>
                <c:pt idx="58">
                  <c:v>0.0697399110593907</c:v>
                </c:pt>
                <c:pt idx="59">
                  <c:v>0.076874444121192</c:v>
                </c:pt>
                <c:pt idx="60">
                  <c:v>0.0901799592701883</c:v>
                </c:pt>
                <c:pt idx="61">
                  <c:v>0.0938082373966169</c:v>
                </c:pt>
                <c:pt idx="62">
                  <c:v>0.0919878641785462</c:v>
                </c:pt>
                <c:pt idx="63">
                  <c:v>0.0928672956236233</c:v>
                </c:pt>
                <c:pt idx="64">
                  <c:v>0.0862316611944641</c:v>
                </c:pt>
                <c:pt idx="65">
                  <c:v>0.0901999085657288</c:v>
                </c:pt>
                <c:pt idx="66">
                  <c:v>0.100702381447155</c:v>
                </c:pt>
                <c:pt idx="67">
                  <c:v>0.109521632517352</c:v>
                </c:pt>
                <c:pt idx="68">
                  <c:v>0.119533685216741</c:v>
                </c:pt>
                <c:pt idx="69">
                  <c:v>0.12448609783467</c:v>
                </c:pt>
                <c:pt idx="70">
                  <c:v>0.140425584971531</c:v>
                </c:pt>
                <c:pt idx="71">
                  <c:v>0.153765845143593</c:v>
                </c:pt>
                <c:pt idx="72">
                  <c:v>0.158814679356635</c:v>
                </c:pt>
                <c:pt idx="73">
                  <c:v>0.170830805037197</c:v>
                </c:pt>
                <c:pt idx="74">
                  <c:v>0.176906196749927</c:v>
                </c:pt>
                <c:pt idx="75">
                  <c:v>0.173643655708408</c:v>
                </c:pt>
                <c:pt idx="76">
                  <c:v>0.178817173018578</c:v>
                </c:pt>
                <c:pt idx="77">
                  <c:v>0.178171314575454</c:v>
                </c:pt>
                <c:pt idx="78">
                  <c:v>0.183604172727651</c:v>
                </c:pt>
                <c:pt idx="79">
                  <c:v>0.188659656705873</c:v>
                </c:pt>
                <c:pt idx="80">
                  <c:v>0.19809899837912</c:v>
                </c:pt>
                <c:pt idx="81">
                  <c:v>0.198213706828478</c:v>
                </c:pt>
                <c:pt idx="82">
                  <c:v>0.20089854951997</c:v>
                </c:pt>
                <c:pt idx="83">
                  <c:v>0.205004779518723</c:v>
                </c:pt>
                <c:pt idx="84">
                  <c:v>0.206261585137775</c:v>
                </c:pt>
                <c:pt idx="85">
                  <c:v>0.214791571422634</c:v>
                </c:pt>
                <c:pt idx="86">
                  <c:v>0.22021777980965</c:v>
                </c:pt>
                <c:pt idx="87">
                  <c:v>0.224263330701135</c:v>
                </c:pt>
                <c:pt idx="88">
                  <c:v>0.230890652923819</c:v>
                </c:pt>
                <c:pt idx="89">
                  <c:v>0.230201571007024</c:v>
                </c:pt>
                <c:pt idx="90">
                  <c:v>0.233180665807739</c:v>
                </c:pt>
                <c:pt idx="91">
                  <c:v>0.239400689913137</c:v>
                </c:pt>
                <c:pt idx="92">
                  <c:v>0.242138730726071</c:v>
                </c:pt>
                <c:pt idx="93">
                  <c:v>0.250453430863223</c:v>
                </c:pt>
                <c:pt idx="94">
                  <c:v>0.251901417231204</c:v>
                </c:pt>
                <c:pt idx="95">
                  <c:v>0.254808195835585</c:v>
                </c:pt>
                <c:pt idx="96">
                  <c:v>0.257805577490545</c:v>
                </c:pt>
                <c:pt idx="97">
                  <c:v>0.262933377665101</c:v>
                </c:pt>
                <c:pt idx="98">
                  <c:v>0.27065209259798</c:v>
                </c:pt>
                <c:pt idx="99">
                  <c:v>0.27723037280246</c:v>
                </c:pt>
                <c:pt idx="100">
                  <c:v>0.281194464070488</c:v>
                </c:pt>
                <c:pt idx="101">
                  <c:v>0.28618594405885</c:v>
                </c:pt>
                <c:pt idx="102">
                  <c:v>0.283995677652633</c:v>
                </c:pt>
                <c:pt idx="103">
                  <c:v>0.29006525082083</c:v>
                </c:pt>
                <c:pt idx="104">
                  <c:v>0.284506047130211</c:v>
                </c:pt>
                <c:pt idx="105">
                  <c:v>0.283029799260214</c:v>
                </c:pt>
                <c:pt idx="106">
                  <c:v>0.29441752213125</c:v>
                </c:pt>
                <c:pt idx="107">
                  <c:v>0.307634761647479</c:v>
                </c:pt>
                <c:pt idx="108">
                  <c:v>0.312019450563152</c:v>
                </c:pt>
                <c:pt idx="109">
                  <c:v>0.318431486638128</c:v>
                </c:pt>
                <c:pt idx="110">
                  <c:v>0.328722829475084</c:v>
                </c:pt>
                <c:pt idx="111">
                  <c:v>0.341903495282823</c:v>
                </c:pt>
                <c:pt idx="112">
                  <c:v>0.348769377831345</c:v>
                </c:pt>
                <c:pt idx="113">
                  <c:v>0.356695066705457</c:v>
                </c:pt>
                <c:pt idx="114">
                  <c:v>0.357579485474419</c:v>
                </c:pt>
                <c:pt idx="115">
                  <c:v>0.362272557250322</c:v>
                </c:pt>
                <c:pt idx="116">
                  <c:v>0.368410290511616</c:v>
                </c:pt>
                <c:pt idx="117">
                  <c:v>0.371103445409584</c:v>
                </c:pt>
                <c:pt idx="118">
                  <c:v>0.373414238809692</c:v>
                </c:pt>
                <c:pt idx="119">
                  <c:v>0.375115747475167</c:v>
                </c:pt>
                <c:pt idx="120">
                  <c:v>0.378425668093595</c:v>
                </c:pt>
                <c:pt idx="121">
                  <c:v>0.380275965254977</c:v>
                </c:pt>
                <c:pt idx="122">
                  <c:v>0.384998129753543</c:v>
                </c:pt>
                <c:pt idx="123">
                  <c:v>0.384673122480362</c:v>
                </c:pt>
                <c:pt idx="124">
                  <c:v>0.383048917335107</c:v>
                </c:pt>
                <c:pt idx="125">
                  <c:v>0.378207057063297</c:v>
                </c:pt>
                <c:pt idx="126">
                  <c:v>0.374484851003699</c:v>
                </c:pt>
                <c:pt idx="127">
                  <c:v>0.37720377374174</c:v>
                </c:pt>
                <c:pt idx="128">
                  <c:v>0.375774905448651</c:v>
                </c:pt>
                <c:pt idx="129">
                  <c:v>0.36766801047338</c:v>
                </c:pt>
                <c:pt idx="130">
                  <c:v>0.37251984539296</c:v>
                </c:pt>
                <c:pt idx="131">
                  <c:v>0.37062881841985</c:v>
                </c:pt>
                <c:pt idx="132">
                  <c:v>0.37511491625452</c:v>
                </c:pt>
                <c:pt idx="133">
                  <c:v>0.370408544948257</c:v>
                </c:pt>
                <c:pt idx="134">
                  <c:v>0.367441087236607</c:v>
                </c:pt>
                <c:pt idx="135">
                  <c:v>0.35978886995553</c:v>
                </c:pt>
                <c:pt idx="136">
                  <c:v>0.357788953077594</c:v>
                </c:pt>
                <c:pt idx="137">
                  <c:v>0.352879763933336</c:v>
                </c:pt>
                <c:pt idx="138">
                  <c:v>0.351868168405303</c:v>
                </c:pt>
                <c:pt idx="139">
                  <c:v>0.345459457212917</c:v>
                </c:pt>
                <c:pt idx="140">
                  <c:v>0.33631852375213</c:v>
                </c:pt>
                <c:pt idx="141">
                  <c:v>0.315941980798803</c:v>
                </c:pt>
                <c:pt idx="142">
                  <c:v>0.308704542620839</c:v>
                </c:pt>
                <c:pt idx="143">
                  <c:v>0.30758073230539</c:v>
                </c:pt>
                <c:pt idx="144">
                  <c:v>0.308436058351689</c:v>
                </c:pt>
                <c:pt idx="145">
                  <c:v>0.303259216158929</c:v>
                </c:pt>
                <c:pt idx="146">
                  <c:v>0.305882548522505</c:v>
                </c:pt>
                <c:pt idx="147">
                  <c:v>0.307889946386268</c:v>
                </c:pt>
                <c:pt idx="148">
                  <c:v>0.311273014421678</c:v>
                </c:pt>
                <c:pt idx="149">
                  <c:v>0.316961888533311</c:v>
                </c:pt>
                <c:pt idx="150">
                  <c:v>0.313513985287395</c:v>
                </c:pt>
                <c:pt idx="151">
                  <c:v>0.319660030755164</c:v>
                </c:pt>
                <c:pt idx="152">
                  <c:v>0.326302314949503</c:v>
                </c:pt>
                <c:pt idx="153">
                  <c:v>0.326982253439175</c:v>
                </c:pt>
                <c:pt idx="154">
                  <c:v>0.32724575038444</c:v>
                </c:pt>
                <c:pt idx="155">
                  <c:v>0.326241635842234</c:v>
                </c:pt>
                <c:pt idx="156">
                  <c:v>0.328052865633182</c:v>
                </c:pt>
                <c:pt idx="157">
                  <c:v>0.335444910851586</c:v>
                </c:pt>
                <c:pt idx="158">
                  <c:v>0.345129462615851</c:v>
                </c:pt>
                <c:pt idx="159">
                  <c:v>0.345568347117742</c:v>
                </c:pt>
                <c:pt idx="160">
                  <c:v>0.363833589626366</c:v>
                </c:pt>
                <c:pt idx="161">
                  <c:v>0.369279747308923</c:v>
                </c:pt>
                <c:pt idx="162">
                  <c:v>0.373162378953493</c:v>
                </c:pt>
                <c:pt idx="163">
                  <c:v>0.38276630231495</c:v>
                </c:pt>
                <c:pt idx="164">
                  <c:v>0.391591371929679</c:v>
                </c:pt>
                <c:pt idx="165">
                  <c:v>0.405523461202776</c:v>
                </c:pt>
                <c:pt idx="166">
                  <c:v>0.424588337974315</c:v>
                </c:pt>
                <c:pt idx="167">
                  <c:v>0.441940068991314</c:v>
                </c:pt>
                <c:pt idx="168">
                  <c:v>0.456749096047546</c:v>
                </c:pt>
                <c:pt idx="169">
                  <c:v>0.475326877519638</c:v>
                </c:pt>
                <c:pt idx="170">
                  <c:v>0.484811936328498</c:v>
                </c:pt>
                <c:pt idx="171">
                  <c:v>0.504241718964299</c:v>
                </c:pt>
                <c:pt idx="172">
                  <c:v>0.525437014255434</c:v>
                </c:pt>
                <c:pt idx="173">
                  <c:v>0.55342504467811</c:v>
                </c:pt>
                <c:pt idx="174">
                  <c:v>0.579647562445451</c:v>
                </c:pt>
                <c:pt idx="175">
                  <c:v>0.610169153401771</c:v>
                </c:pt>
                <c:pt idx="176">
                  <c:v>0.639065707992187</c:v>
                </c:pt>
                <c:pt idx="177">
                  <c:v>0.663270853247995</c:v>
                </c:pt>
                <c:pt idx="178">
                  <c:v>0.686040480445534</c:v>
                </c:pt>
                <c:pt idx="179">
                  <c:v>0.70597813889697</c:v>
                </c:pt>
                <c:pt idx="180">
                  <c:v>0.726011387722871</c:v>
                </c:pt>
                <c:pt idx="181">
                  <c:v>0.749770998711608</c:v>
                </c:pt>
                <c:pt idx="182">
                  <c:v>0.770453430863222</c:v>
                </c:pt>
                <c:pt idx="183">
                  <c:v>0.787822617513819</c:v>
                </c:pt>
                <c:pt idx="184">
                  <c:v>0.810941357383318</c:v>
                </c:pt>
                <c:pt idx="185">
                  <c:v>0.844703046423673</c:v>
                </c:pt>
                <c:pt idx="186">
                  <c:v>0.871144175221313</c:v>
                </c:pt>
                <c:pt idx="187">
                  <c:v>0.896729146752005</c:v>
                </c:pt>
                <c:pt idx="188">
                  <c:v>0.936237064128673</c:v>
                </c:pt>
                <c:pt idx="189">
                  <c:v>0.972636216283612</c:v>
                </c:pt>
                <c:pt idx="190">
                  <c:v>1.006441960018287</c:v>
                </c:pt>
                <c:pt idx="191">
                  <c:v>1.037812227255725</c:v>
                </c:pt>
                <c:pt idx="192">
                  <c:v>1.074161506171813</c:v>
                </c:pt>
                <c:pt idx="193">
                  <c:v>1.123361456298574</c:v>
                </c:pt>
                <c:pt idx="194">
                  <c:v>1.170159178754</c:v>
                </c:pt>
                <c:pt idx="195">
                  <c:v>1.2109638003408</c:v>
                </c:pt>
                <c:pt idx="196">
                  <c:v>1.253231370267237</c:v>
                </c:pt>
                <c:pt idx="197">
                  <c:v>1.305589958854578</c:v>
                </c:pt>
                <c:pt idx="198">
                  <c:v>1.34767466023856</c:v>
                </c:pt>
                <c:pt idx="199">
                  <c:v>1.388753584639043</c:v>
                </c:pt>
                <c:pt idx="200">
                  <c:v>1.431553135779892</c:v>
                </c:pt>
                <c:pt idx="201">
                  <c:v>1.479730684510203</c:v>
                </c:pt>
                <c:pt idx="202">
                  <c:v>1.530468392834878</c:v>
                </c:pt>
                <c:pt idx="203">
                  <c:v>1.589318814679357</c:v>
                </c:pt>
                <c:pt idx="204">
                  <c:v>1.654868874942854</c:v>
                </c:pt>
                <c:pt idx="205">
                  <c:v>1.721383151157475</c:v>
                </c:pt>
                <c:pt idx="206">
                  <c:v>1.790507460205312</c:v>
                </c:pt>
                <c:pt idx="207">
                  <c:v>1.837155562944184</c:v>
                </c:pt>
                <c:pt idx="208">
                  <c:v>1.88731972902207</c:v>
                </c:pt>
                <c:pt idx="209">
                  <c:v>1.949195794023524</c:v>
                </c:pt>
                <c:pt idx="210">
                  <c:v>2.001321640829558</c:v>
                </c:pt>
                <c:pt idx="211">
                  <c:v>2.060579360791322</c:v>
                </c:pt>
                <c:pt idx="212">
                  <c:v>2.129570674535556</c:v>
                </c:pt>
                <c:pt idx="213">
                  <c:v>2.218270229832509</c:v>
                </c:pt>
                <c:pt idx="214">
                  <c:v>2.296288599808816</c:v>
                </c:pt>
                <c:pt idx="215">
                  <c:v>2.37371680312539</c:v>
                </c:pt>
                <c:pt idx="216">
                  <c:v>2.450047795187233</c:v>
                </c:pt>
                <c:pt idx="217">
                  <c:v>2.543934167324717</c:v>
                </c:pt>
                <c:pt idx="218">
                  <c:v>2.643481152071818</c:v>
                </c:pt>
                <c:pt idx="219">
                  <c:v>2.729246498483022</c:v>
                </c:pt>
                <c:pt idx="220">
                  <c:v>2.820531149993766</c:v>
                </c:pt>
                <c:pt idx="221">
                  <c:v>2.920876106562487</c:v>
                </c:pt>
                <c:pt idx="222">
                  <c:v>3.011429283903412</c:v>
                </c:pt>
                <c:pt idx="223">
                  <c:v>3.118291010348697</c:v>
                </c:pt>
                <c:pt idx="224">
                  <c:v>3.219766426998047</c:v>
                </c:pt>
                <c:pt idx="225">
                  <c:v>3.32562237645983</c:v>
                </c:pt>
                <c:pt idx="226">
                  <c:v>3.434728398653423</c:v>
                </c:pt>
                <c:pt idx="227">
                  <c:v>3.542870204895888</c:v>
                </c:pt>
                <c:pt idx="228">
                  <c:v>3.652932130834126</c:v>
                </c:pt>
                <c:pt idx="229">
                  <c:v>3.77765678899464</c:v>
                </c:pt>
                <c:pt idx="230">
                  <c:v>3.899214496488092</c:v>
                </c:pt>
                <c:pt idx="231">
                  <c:v>4.025626532563068</c:v>
                </c:pt>
                <c:pt idx="232">
                  <c:v>4.16089106853414</c:v>
                </c:pt>
                <c:pt idx="233">
                  <c:v>4.307435268692063</c:v>
                </c:pt>
                <c:pt idx="234">
                  <c:v>4.446082872698557</c:v>
                </c:pt>
                <c:pt idx="235">
                  <c:v>4.593549727775238</c:v>
                </c:pt>
                <c:pt idx="236">
                  <c:v>4.732754249615549</c:v>
                </c:pt>
                <c:pt idx="237">
                  <c:v>4.858077386642284</c:v>
                </c:pt>
                <c:pt idx="238">
                  <c:v>5.00061510327917</c:v>
                </c:pt>
                <c:pt idx="239">
                  <c:v>5.142113794106646</c:v>
                </c:pt>
                <c:pt idx="240">
                  <c:v>5.28712854827314</c:v>
                </c:pt>
                <c:pt idx="241">
                  <c:v>5.457146419517061</c:v>
                </c:pt>
                <c:pt idx="242">
                  <c:v>5.62687336353435</c:v>
                </c:pt>
                <c:pt idx="243">
                  <c:v>5.7790781763019</c:v>
                </c:pt>
                <c:pt idx="244">
                  <c:v>5.94285358048294</c:v>
                </c:pt>
                <c:pt idx="245">
                  <c:v>6.110477536261987</c:v>
                </c:pt>
                <c:pt idx="246">
                  <c:v>6.272565562528571</c:v>
                </c:pt>
                <c:pt idx="247">
                  <c:v>6.433714309463447</c:v>
                </c:pt>
                <c:pt idx="248">
                  <c:v>6.599775570425169</c:v>
                </c:pt>
                <c:pt idx="249">
                  <c:v>6.769967998005071</c:v>
                </c:pt>
                <c:pt idx="250">
                  <c:v>6.939495449066956</c:v>
                </c:pt>
                <c:pt idx="251">
                  <c:v>7.108274801546067</c:v>
                </c:pt>
                <c:pt idx="252">
                  <c:v>7.282398902788745</c:v>
                </c:pt>
                <c:pt idx="253">
                  <c:v>7.460654170649597</c:v>
                </c:pt>
                <c:pt idx="254">
                  <c:v>7.64658160508707</c:v>
                </c:pt>
                <c:pt idx="255">
                  <c:v>7.823581729770168</c:v>
                </c:pt>
                <c:pt idx="256">
                  <c:v>8.01046506795229</c:v>
                </c:pt>
                <c:pt idx="257">
                  <c:v>8.193416732471634</c:v>
                </c:pt>
                <c:pt idx="258">
                  <c:v>8.38851253065126</c:v>
                </c:pt>
                <c:pt idx="259">
                  <c:v>8.583184406300652</c:v>
                </c:pt>
                <c:pt idx="260">
                  <c:v>8.777357549561518</c:v>
                </c:pt>
                <c:pt idx="261">
                  <c:v>8.96779019990857</c:v>
                </c:pt>
                <c:pt idx="262">
                  <c:v>9.146752005319811</c:v>
                </c:pt>
                <c:pt idx="263">
                  <c:v>9.328872449191625</c:v>
                </c:pt>
                <c:pt idx="264">
                  <c:v>9.535763268359585</c:v>
                </c:pt>
                <c:pt idx="265">
                  <c:v>9.734425003117062</c:v>
                </c:pt>
                <c:pt idx="266">
                  <c:v>9.931424296579527</c:v>
                </c:pt>
                <c:pt idx="267">
                  <c:v>10.1136278625161</c:v>
                </c:pt>
                <c:pt idx="268">
                  <c:v>10.29242342379785</c:v>
                </c:pt>
                <c:pt idx="269">
                  <c:v>10.47188396159761</c:v>
                </c:pt>
                <c:pt idx="270">
                  <c:v>10.66181787955613</c:v>
                </c:pt>
                <c:pt idx="271">
                  <c:v>10.86405386309796</c:v>
                </c:pt>
                <c:pt idx="272">
                  <c:v>11.07410332072648</c:v>
                </c:pt>
                <c:pt idx="273">
                  <c:v>11.263704750426</c:v>
                </c:pt>
                <c:pt idx="274">
                  <c:v>11.45388803457878</c:v>
                </c:pt>
                <c:pt idx="275">
                  <c:v>11.62561822035659</c:v>
                </c:pt>
                <c:pt idx="276">
                  <c:v>11.8147209176676</c:v>
                </c:pt>
                <c:pt idx="277">
                  <c:v>12.02485349736087</c:v>
                </c:pt>
                <c:pt idx="278">
                  <c:v>12.22210215701758</c:v>
                </c:pt>
                <c:pt idx="279">
                  <c:v>12.41278417355887</c:v>
                </c:pt>
                <c:pt idx="280">
                  <c:v>12.60637546236648</c:v>
                </c:pt>
                <c:pt idx="281">
                  <c:v>12.7879971738498</c:v>
                </c:pt>
                <c:pt idx="282">
                  <c:v>12.9711982045634</c:v>
                </c:pt>
                <c:pt idx="283">
                  <c:v>13.15049249823366</c:v>
                </c:pt>
                <c:pt idx="284">
                  <c:v>13.33660280121358</c:v>
                </c:pt>
                <c:pt idx="285">
                  <c:v>13.51016167241594</c:v>
                </c:pt>
                <c:pt idx="286">
                  <c:v>13.67565770333735</c:v>
                </c:pt>
                <c:pt idx="287">
                  <c:v>13.83043098790574</c:v>
                </c:pt>
                <c:pt idx="288">
                  <c:v>13.99243589210756</c:v>
                </c:pt>
                <c:pt idx="289">
                  <c:v>14.15277835501434</c:v>
                </c:pt>
                <c:pt idx="290">
                  <c:v>14.30730227338847</c:v>
                </c:pt>
                <c:pt idx="291">
                  <c:v>14.44403806990566</c:v>
                </c:pt>
                <c:pt idx="292">
                  <c:v>14.55350982918416</c:v>
                </c:pt>
                <c:pt idx="293">
                  <c:v>14.67021320809609</c:v>
                </c:pt>
                <c:pt idx="294">
                  <c:v>14.78034994389261</c:v>
                </c:pt>
                <c:pt idx="295">
                  <c:v>14.87727027139354</c:v>
                </c:pt>
                <c:pt idx="296">
                  <c:v>14.97701674909605</c:v>
                </c:pt>
                <c:pt idx="297">
                  <c:v>15.06387930676198</c:v>
                </c:pt>
                <c:pt idx="298">
                  <c:v>15.1445077095715</c:v>
                </c:pt>
                <c:pt idx="299">
                  <c:v>15.21300029092723</c:v>
                </c:pt>
                <c:pt idx="300">
                  <c:v>15.26395411662026</c:v>
                </c:pt>
                <c:pt idx="301">
                  <c:v>15.30859066539213</c:v>
                </c:pt>
                <c:pt idx="302">
                  <c:v>15.37001787124392</c:v>
                </c:pt>
                <c:pt idx="303">
                  <c:v>15.42529404430406</c:v>
                </c:pt>
                <c:pt idx="304">
                  <c:v>15.45945721291717</c:v>
                </c:pt>
                <c:pt idx="305">
                  <c:v>15.47874153193965</c:v>
                </c:pt>
                <c:pt idx="306">
                  <c:v>15.47882465400441</c:v>
                </c:pt>
                <c:pt idx="307">
                  <c:v>15.48289763517726</c:v>
                </c:pt>
                <c:pt idx="308">
                  <c:v>15.4649432691908</c:v>
                </c:pt>
                <c:pt idx="309">
                  <c:v>15.45297369186651</c:v>
                </c:pt>
                <c:pt idx="310">
                  <c:v>15.41964174390092</c:v>
                </c:pt>
                <c:pt idx="311">
                  <c:v>15.36685923278335</c:v>
                </c:pt>
                <c:pt idx="312">
                  <c:v>15.31706911599684</c:v>
                </c:pt>
                <c:pt idx="313">
                  <c:v>15.26935705082915</c:v>
                </c:pt>
                <c:pt idx="314">
                  <c:v>15.19005860105565</c:v>
                </c:pt>
                <c:pt idx="315">
                  <c:v>15.11167449399443</c:v>
                </c:pt>
                <c:pt idx="316">
                  <c:v>15.0229001288392</c:v>
                </c:pt>
                <c:pt idx="317">
                  <c:v>14.91783383899256</c:v>
                </c:pt>
                <c:pt idx="318">
                  <c:v>14.8135156477287</c:v>
                </c:pt>
                <c:pt idx="319">
                  <c:v>14.70628818419849</c:v>
                </c:pt>
                <c:pt idx="320">
                  <c:v>14.57420722330743</c:v>
                </c:pt>
                <c:pt idx="321">
                  <c:v>14.43846889156727</c:v>
                </c:pt>
                <c:pt idx="322">
                  <c:v>14.2826150201571</c:v>
                </c:pt>
                <c:pt idx="323">
                  <c:v>14.12443373093387</c:v>
                </c:pt>
                <c:pt idx="324">
                  <c:v>13.95528032916338</c:v>
                </c:pt>
                <c:pt idx="325">
                  <c:v>13.78363326545031</c:v>
                </c:pt>
                <c:pt idx="326">
                  <c:v>13.62711441752213</c:v>
                </c:pt>
                <c:pt idx="327">
                  <c:v>13.44441211919704</c:v>
                </c:pt>
                <c:pt idx="328">
                  <c:v>13.26412036074976</c:v>
                </c:pt>
                <c:pt idx="329">
                  <c:v>13.08332986991397</c:v>
                </c:pt>
                <c:pt idx="330">
                  <c:v>12.88192510701966</c:v>
                </c:pt>
                <c:pt idx="331">
                  <c:v>12.67387057894518</c:v>
                </c:pt>
                <c:pt idx="332">
                  <c:v>12.45168529986285</c:v>
                </c:pt>
                <c:pt idx="333">
                  <c:v>12.23016499729853</c:v>
                </c:pt>
                <c:pt idx="334">
                  <c:v>11.99883629109347</c:v>
                </c:pt>
                <c:pt idx="335">
                  <c:v>11.77299364116205</c:v>
                </c:pt>
                <c:pt idx="336">
                  <c:v>11.52346120277628</c:v>
                </c:pt>
                <c:pt idx="337">
                  <c:v>11.2598811354474</c:v>
                </c:pt>
                <c:pt idx="338">
                  <c:v>10.9949711150825</c:v>
                </c:pt>
                <c:pt idx="339">
                  <c:v>10.75316902871867</c:v>
                </c:pt>
                <c:pt idx="340">
                  <c:v>10.48667968912348</c:v>
                </c:pt>
                <c:pt idx="341">
                  <c:v>10.20871950459249</c:v>
                </c:pt>
                <c:pt idx="342">
                  <c:v>9.944308216616098</c:v>
                </c:pt>
                <c:pt idx="343">
                  <c:v>9.677818877020904</c:v>
                </c:pt>
                <c:pt idx="344">
                  <c:v>9.385727941482066</c:v>
                </c:pt>
                <c:pt idx="345">
                  <c:v>9.086322264245044</c:v>
                </c:pt>
                <c:pt idx="346">
                  <c:v>8.790573957857113</c:v>
                </c:pt>
                <c:pt idx="347">
                  <c:v>8.48634720086447</c:v>
                </c:pt>
                <c:pt idx="348">
                  <c:v>8.190815011844895</c:v>
                </c:pt>
                <c:pt idx="349">
                  <c:v>7.875882132912182</c:v>
                </c:pt>
                <c:pt idx="350">
                  <c:v>7.567881634179783</c:v>
                </c:pt>
                <c:pt idx="351">
                  <c:v>7.252242217696687</c:v>
                </c:pt>
                <c:pt idx="352">
                  <c:v>6.921374838950991</c:v>
                </c:pt>
                <c:pt idx="353">
                  <c:v>6.583383899256058</c:v>
                </c:pt>
                <c:pt idx="354">
                  <c:v>6.269140933460787</c:v>
                </c:pt>
                <c:pt idx="355">
                  <c:v>5.94686006400399</c:v>
                </c:pt>
                <c:pt idx="356">
                  <c:v>5.630314617015075</c:v>
                </c:pt>
                <c:pt idx="357">
                  <c:v>5.312829890694485</c:v>
                </c:pt>
                <c:pt idx="358">
                  <c:v>4.980757242009892</c:v>
                </c:pt>
                <c:pt idx="359">
                  <c:v>4.653164872615423</c:v>
                </c:pt>
                <c:pt idx="360">
                  <c:v>4.338290179128049</c:v>
                </c:pt>
                <c:pt idx="361">
                  <c:v>4.00968372054362</c:v>
                </c:pt>
                <c:pt idx="362">
                  <c:v>3.679531191554798</c:v>
                </c:pt>
                <c:pt idx="363">
                  <c:v>3.332222268401147</c:v>
                </c:pt>
                <c:pt idx="364">
                  <c:v>3.001296704210133</c:v>
                </c:pt>
                <c:pt idx="365">
                  <c:v>2.6805369685383</c:v>
                </c:pt>
                <c:pt idx="366">
                  <c:v>2.365038859565271</c:v>
                </c:pt>
                <c:pt idx="367">
                  <c:v>2.048377041685716</c:v>
                </c:pt>
                <c:pt idx="368">
                  <c:v>1.751830763476165</c:v>
                </c:pt>
                <c:pt idx="369">
                  <c:v>1.442890985412077</c:v>
                </c:pt>
                <c:pt idx="370">
                  <c:v>1.133452474959478</c:v>
                </c:pt>
                <c:pt idx="371">
                  <c:v>0.853971156643531</c:v>
                </c:pt>
                <c:pt idx="372">
                  <c:v>0.567812642866049</c:v>
                </c:pt>
                <c:pt idx="373">
                  <c:v>0.2734283695607</c:v>
                </c:pt>
                <c:pt idx="374">
                  <c:v>0.00310228170067745</c:v>
                </c:pt>
                <c:pt idx="375">
                  <c:v>-0.268323843564274</c:v>
                </c:pt>
                <c:pt idx="376">
                  <c:v>-0.539491292963717</c:v>
                </c:pt>
                <c:pt idx="377">
                  <c:v>-0.801723120402311</c:v>
                </c:pt>
                <c:pt idx="378">
                  <c:v>-1.058135572087611</c:v>
                </c:pt>
                <c:pt idx="379">
                  <c:v>-1.280786334732555</c:v>
                </c:pt>
                <c:pt idx="380">
                  <c:v>-1.516836374215536</c:v>
                </c:pt>
                <c:pt idx="381">
                  <c:v>-1.761181995760775</c:v>
                </c:pt>
                <c:pt idx="382">
                  <c:v>-1.992361082249283</c:v>
                </c:pt>
                <c:pt idx="383">
                  <c:v>-2.202610032833216</c:v>
                </c:pt>
                <c:pt idx="384">
                  <c:v>-2.436183034786584</c:v>
                </c:pt>
                <c:pt idx="385">
                  <c:v>-2.629948879930177</c:v>
                </c:pt>
                <c:pt idx="386">
                  <c:v>-2.816242051452558</c:v>
                </c:pt>
                <c:pt idx="387">
                  <c:v>-2.98665890860729</c:v>
                </c:pt>
                <c:pt idx="388">
                  <c:v>-3.158630148372886</c:v>
                </c:pt>
                <c:pt idx="389">
                  <c:v>-3.312430904783667</c:v>
                </c:pt>
                <c:pt idx="390">
                  <c:v>-3.479797182162005</c:v>
                </c:pt>
                <c:pt idx="391">
                  <c:v>-3.630813349403599</c:v>
                </c:pt>
                <c:pt idx="392">
                  <c:v>-3.755870495823116</c:v>
                </c:pt>
                <c:pt idx="393">
                  <c:v>-3.902339886122771</c:v>
                </c:pt>
                <c:pt idx="394">
                  <c:v>-4.070919745646481</c:v>
                </c:pt>
                <c:pt idx="395">
                  <c:v>-4.189194131582228</c:v>
                </c:pt>
                <c:pt idx="396">
                  <c:v>-4.303495282822828</c:v>
                </c:pt>
                <c:pt idx="397">
                  <c:v>-4.395951955446566</c:v>
                </c:pt>
                <c:pt idx="398">
                  <c:v>-4.48221603424629</c:v>
                </c:pt>
                <c:pt idx="399">
                  <c:v>-4.570849091891443</c:v>
                </c:pt>
                <c:pt idx="400">
                  <c:v>-4.653497360874445</c:v>
                </c:pt>
                <c:pt idx="401">
                  <c:v>-4.725572503220976</c:v>
                </c:pt>
                <c:pt idx="402">
                  <c:v>-4.791770915589543</c:v>
                </c:pt>
                <c:pt idx="403">
                  <c:v>-4.842816175553801</c:v>
                </c:pt>
                <c:pt idx="404">
                  <c:v>-4.875823947466855</c:v>
                </c:pt>
                <c:pt idx="405">
                  <c:v>-4.93340260172063</c:v>
                </c:pt>
                <c:pt idx="406">
                  <c:v>-4.976052533144923</c:v>
                </c:pt>
                <c:pt idx="407">
                  <c:v>-5.002477037529609</c:v>
                </c:pt>
                <c:pt idx="408">
                  <c:v>-5.039466356344292</c:v>
                </c:pt>
                <c:pt idx="409">
                  <c:v>-5.052757574498147</c:v>
                </c:pt>
                <c:pt idx="410">
                  <c:v>-5.063314076721666</c:v>
                </c:pt>
                <c:pt idx="411">
                  <c:v>-5.062657412410127</c:v>
                </c:pt>
                <c:pt idx="412">
                  <c:v>-5.054835626116934</c:v>
                </c:pt>
                <c:pt idx="413">
                  <c:v>-5.056664311541499</c:v>
                </c:pt>
                <c:pt idx="414">
                  <c:v>-5.035385062964965</c:v>
                </c:pt>
                <c:pt idx="415">
                  <c:v>-5.021794605377996</c:v>
                </c:pt>
                <c:pt idx="416">
                  <c:v>-4.984755413324467</c:v>
                </c:pt>
                <c:pt idx="417">
                  <c:v>-4.958314284526828</c:v>
                </c:pt>
                <c:pt idx="418">
                  <c:v>-4.894160674951166</c:v>
                </c:pt>
                <c:pt idx="419">
                  <c:v>-4.847279830430986</c:v>
                </c:pt>
                <c:pt idx="420">
                  <c:v>-4.806807697103196</c:v>
                </c:pt>
                <c:pt idx="421">
                  <c:v>-4.752354432484103</c:v>
                </c:pt>
                <c:pt idx="422">
                  <c:v>-4.712655334358505</c:v>
                </c:pt>
                <c:pt idx="423">
                  <c:v>-4.658143884294086</c:v>
                </c:pt>
                <c:pt idx="424">
                  <c:v>-4.583782885166868</c:v>
                </c:pt>
                <c:pt idx="425">
                  <c:v>-4.521881883545984</c:v>
                </c:pt>
                <c:pt idx="426">
                  <c:v>-4.452824072149944</c:v>
                </c:pt>
                <c:pt idx="427">
                  <c:v>-4.359710735214663</c:v>
                </c:pt>
                <c:pt idx="428">
                  <c:v>-4.245708823407173</c:v>
                </c:pt>
                <c:pt idx="429">
                  <c:v>-4.140950085200116</c:v>
                </c:pt>
                <c:pt idx="430">
                  <c:v>-4.04860978346703</c:v>
                </c:pt>
                <c:pt idx="431">
                  <c:v>-3.955330202402228</c:v>
                </c:pt>
                <c:pt idx="432">
                  <c:v>-3.882889322970782</c:v>
                </c:pt>
                <c:pt idx="433">
                  <c:v>-3.802352354432484</c:v>
                </c:pt>
                <c:pt idx="434">
                  <c:v>-3.70977099871161</c:v>
                </c:pt>
                <c:pt idx="435">
                  <c:v>-3.605876729977973</c:v>
                </c:pt>
                <c:pt idx="436">
                  <c:v>-3.492132496571214</c:v>
                </c:pt>
                <c:pt idx="437">
                  <c:v>-3.382984913345246</c:v>
                </c:pt>
                <c:pt idx="438">
                  <c:v>-3.254794065084577</c:v>
                </c:pt>
                <c:pt idx="439">
                  <c:v>-3.119080669963838</c:v>
                </c:pt>
                <c:pt idx="440">
                  <c:v>-3.032425917459782</c:v>
                </c:pt>
                <c:pt idx="441">
                  <c:v>-2.885873405095383</c:v>
                </c:pt>
                <c:pt idx="442">
                  <c:v>-2.750317941897677</c:v>
                </c:pt>
                <c:pt idx="443">
                  <c:v>-2.65883379743153</c:v>
                </c:pt>
                <c:pt idx="444">
                  <c:v>-2.557632683595858</c:v>
                </c:pt>
                <c:pt idx="445">
                  <c:v>-2.42369810066082</c:v>
                </c:pt>
                <c:pt idx="446">
                  <c:v>-2.295781555213832</c:v>
                </c:pt>
                <c:pt idx="447">
                  <c:v>-2.121291716886248</c:v>
                </c:pt>
                <c:pt idx="448">
                  <c:v>-2.012925481068947</c:v>
                </c:pt>
                <c:pt idx="449">
                  <c:v>-1.868816757408254</c:v>
                </c:pt>
                <c:pt idx="450">
                  <c:v>-1.755072524001497</c:v>
                </c:pt>
              </c:numCache>
            </c:numRef>
          </c:yVal>
          <c:smooth val="1"/>
        </c:ser>
        <c:ser>
          <c:idx val="1"/>
          <c:order val="1"/>
          <c:tx>
            <c:strRef>
              <c:f>'foglio generale'!$AF$1</c:f>
              <c:strCache>
                <c:ptCount val="1"/>
                <c:pt idx="0">
                  <c:v>5.75mM K+ 32.50 mM Na+Pu27</c:v>
                </c:pt>
              </c:strCache>
            </c:strRef>
          </c:tx>
          <c:spPr>
            <a:ln w="28575">
              <a:solidFill>
                <a:srgbClr val="FF000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generale'!$AF$2:$AF$452</c:f>
              <c:numCache>
                <c:formatCode>General</c:formatCode>
                <c:ptCount val="451"/>
                <c:pt idx="0">
                  <c:v>0.307902777939404</c:v>
                </c:pt>
                <c:pt idx="1">
                  <c:v>0.305796507210839</c:v>
                </c:pt>
                <c:pt idx="2">
                  <c:v>0.318416958563651</c:v>
                </c:pt>
                <c:pt idx="3">
                  <c:v>0.318021120485433</c:v>
                </c:pt>
                <c:pt idx="4">
                  <c:v>0.361620838701633</c:v>
                </c:pt>
                <c:pt idx="5">
                  <c:v>0.381450523253398</c:v>
                </c:pt>
                <c:pt idx="6">
                  <c:v>0.391619526204231</c:v>
                </c:pt>
                <c:pt idx="7">
                  <c:v>0.377572855658535</c:v>
                </c:pt>
                <c:pt idx="8">
                  <c:v>0.364134968621421</c:v>
                </c:pt>
                <c:pt idx="9">
                  <c:v>0.403948894892149</c:v>
                </c:pt>
                <c:pt idx="10">
                  <c:v>0.403034431652882</c:v>
                </c:pt>
                <c:pt idx="11">
                  <c:v>0.411080849507502</c:v>
                </c:pt>
                <c:pt idx="12">
                  <c:v>0.405637861269274</c:v>
                </c:pt>
                <c:pt idx="13">
                  <c:v>0.362817798096505</c:v>
                </c:pt>
                <c:pt idx="14">
                  <c:v>0.325399507917377</c:v>
                </c:pt>
                <c:pt idx="15">
                  <c:v>0.301132315365114</c:v>
                </c:pt>
                <c:pt idx="16">
                  <c:v>0.281082816175554</c:v>
                </c:pt>
                <c:pt idx="17">
                  <c:v>0.325678569469266</c:v>
                </c:pt>
                <c:pt idx="18">
                  <c:v>0.278397814720918</c:v>
                </c:pt>
                <c:pt idx="19">
                  <c:v>0.0823474576285275</c:v>
                </c:pt>
                <c:pt idx="20">
                  <c:v>0.0418768351273846</c:v>
                </c:pt>
                <c:pt idx="21">
                  <c:v>0.0350644703877644</c:v>
                </c:pt>
                <c:pt idx="22">
                  <c:v>0.0259413901334109</c:v>
                </c:pt>
                <c:pt idx="23">
                  <c:v>0.0228198505465276</c:v>
                </c:pt>
                <c:pt idx="24">
                  <c:v>0.0231693214745854</c:v>
                </c:pt>
                <c:pt idx="25">
                  <c:v>0.0272211234778272</c:v>
                </c:pt>
                <c:pt idx="26">
                  <c:v>0.0262022482856074</c:v>
                </c:pt>
                <c:pt idx="27">
                  <c:v>0.0235636139811313</c:v>
                </c:pt>
                <c:pt idx="28">
                  <c:v>0.0237647100286771</c:v>
                </c:pt>
                <c:pt idx="29">
                  <c:v>0.0319568409459291</c:v>
                </c:pt>
                <c:pt idx="30">
                  <c:v>0.0308460042392253</c:v>
                </c:pt>
                <c:pt idx="31">
                  <c:v>0.0291812518182952</c:v>
                </c:pt>
                <c:pt idx="32">
                  <c:v>0.0336501005776984</c:v>
                </c:pt>
                <c:pt idx="33">
                  <c:v>0.0304068901541914</c:v>
                </c:pt>
                <c:pt idx="34">
                  <c:v>0.0334708142637463</c:v>
                </c:pt>
                <c:pt idx="35">
                  <c:v>0.0395486031337018</c:v>
                </c:pt>
                <c:pt idx="36">
                  <c:v>0.0419489618054113</c:v>
                </c:pt>
                <c:pt idx="37">
                  <c:v>0.0470129415236275</c:v>
                </c:pt>
                <c:pt idx="38">
                  <c:v>0.0495574676862973</c:v>
                </c:pt>
                <c:pt idx="39">
                  <c:v>0.0573294607040439</c:v>
                </c:pt>
                <c:pt idx="40">
                  <c:v>0.0565602812019451</c:v>
                </c:pt>
                <c:pt idx="41">
                  <c:v>0.0605722418020864</c:v>
                </c:pt>
                <c:pt idx="42">
                  <c:v>0.0614486668052035</c:v>
                </c:pt>
                <c:pt idx="43">
                  <c:v>0.0647002061427206</c:v>
                </c:pt>
                <c:pt idx="44">
                  <c:v>0.0667579630938033</c:v>
                </c:pt>
                <c:pt idx="45">
                  <c:v>0.0712002795395038</c:v>
                </c:pt>
                <c:pt idx="46">
                  <c:v>0.0751849350401064</c:v>
                </c:pt>
                <c:pt idx="47">
                  <c:v>0.0796182356510536</c:v>
                </c:pt>
                <c:pt idx="48">
                  <c:v>0.0865228195004364</c:v>
                </c:pt>
                <c:pt idx="49">
                  <c:v>0.0831721059806326</c:v>
                </c:pt>
                <c:pt idx="50">
                  <c:v>0.0794363733843149</c:v>
                </c:pt>
                <c:pt idx="51">
                  <c:v>0.0818499552803292</c:v>
                </c:pt>
                <c:pt idx="52">
                  <c:v>0.0937706919911891</c:v>
                </c:pt>
                <c:pt idx="53">
                  <c:v>0.0913140916836374</c:v>
                </c:pt>
                <c:pt idx="54">
                  <c:v>0.0895444121191971</c:v>
                </c:pt>
                <c:pt idx="55">
                  <c:v>0.0887003582560991</c:v>
                </c:pt>
                <c:pt idx="56">
                  <c:v>0.101435010182453</c:v>
                </c:pt>
                <c:pt idx="57">
                  <c:v>0.103300858650929</c:v>
                </c:pt>
                <c:pt idx="58">
                  <c:v>0.105450920576867</c:v>
                </c:pt>
                <c:pt idx="59">
                  <c:v>0.112029045343086</c:v>
                </c:pt>
                <c:pt idx="60">
                  <c:v>0.11940743277503</c:v>
                </c:pt>
                <c:pt idx="61">
                  <c:v>0.11802414612859</c:v>
                </c:pt>
                <c:pt idx="62">
                  <c:v>0.117674675200532</c:v>
                </c:pt>
                <c:pt idx="63">
                  <c:v>0.115741851959603</c:v>
                </c:pt>
                <c:pt idx="64">
                  <c:v>0.121271563941648</c:v>
                </c:pt>
                <c:pt idx="65">
                  <c:v>0.129322275050912</c:v>
                </c:pt>
                <c:pt idx="66">
                  <c:v>0.134378011720211</c:v>
                </c:pt>
                <c:pt idx="67">
                  <c:v>0.151557040854495</c:v>
                </c:pt>
                <c:pt idx="68">
                  <c:v>0.162580401479573</c:v>
                </c:pt>
                <c:pt idx="69">
                  <c:v>0.163455366776111</c:v>
                </c:pt>
                <c:pt idx="70">
                  <c:v>0.16727378745688</c:v>
                </c:pt>
                <c:pt idx="71">
                  <c:v>0.171542999875317</c:v>
                </c:pt>
                <c:pt idx="72">
                  <c:v>0.177088167574083</c:v>
                </c:pt>
                <c:pt idx="73">
                  <c:v>0.177968284776194</c:v>
                </c:pt>
                <c:pt idx="74">
                  <c:v>0.181911209841652</c:v>
                </c:pt>
                <c:pt idx="75">
                  <c:v>0.183065236690079</c:v>
                </c:pt>
                <c:pt idx="76">
                  <c:v>0.1967529911475</c:v>
                </c:pt>
                <c:pt idx="77">
                  <c:v>0.202071475001039</c:v>
                </c:pt>
                <c:pt idx="78">
                  <c:v>0.208118953493205</c:v>
                </c:pt>
                <c:pt idx="79">
                  <c:v>0.215845953202278</c:v>
                </c:pt>
                <c:pt idx="80">
                  <c:v>0.223430416857155</c:v>
                </c:pt>
                <c:pt idx="81">
                  <c:v>0.228761780474627</c:v>
                </c:pt>
                <c:pt idx="82">
                  <c:v>0.23382181039857</c:v>
                </c:pt>
                <c:pt idx="83">
                  <c:v>0.242761225219234</c:v>
                </c:pt>
                <c:pt idx="84">
                  <c:v>0.251936769045343</c:v>
                </c:pt>
                <c:pt idx="85">
                  <c:v>0.250698594405885</c:v>
                </c:pt>
                <c:pt idx="86">
                  <c:v>0.24792772785836</c:v>
                </c:pt>
                <c:pt idx="87">
                  <c:v>0.258089861601762</c:v>
                </c:pt>
                <c:pt idx="88">
                  <c:v>0.269959852042725</c:v>
                </c:pt>
                <c:pt idx="89">
                  <c:v>0.278157392460829</c:v>
                </c:pt>
                <c:pt idx="90">
                  <c:v>0.271808527492623</c:v>
                </c:pt>
                <c:pt idx="91">
                  <c:v>0.27921525040522</c:v>
                </c:pt>
                <c:pt idx="92">
                  <c:v>0.279852369394456</c:v>
                </c:pt>
                <c:pt idx="93">
                  <c:v>0.282032484102905</c:v>
                </c:pt>
                <c:pt idx="94">
                  <c:v>0.286357508831719</c:v>
                </c:pt>
                <c:pt idx="95">
                  <c:v>0.294652076804788</c:v>
                </c:pt>
                <c:pt idx="96">
                  <c:v>0.305948488425253</c:v>
                </c:pt>
                <c:pt idx="97">
                  <c:v>0.310949271435102</c:v>
                </c:pt>
                <c:pt idx="98">
                  <c:v>0.314666371306263</c:v>
                </c:pt>
                <c:pt idx="99">
                  <c:v>0.31865738082374</c:v>
                </c:pt>
                <c:pt idx="100">
                  <c:v>0.3219494484851</c:v>
                </c:pt>
                <c:pt idx="101">
                  <c:v>0.321844693071776</c:v>
                </c:pt>
                <c:pt idx="102">
                  <c:v>0.323589471759279</c:v>
                </c:pt>
                <c:pt idx="103">
                  <c:v>0.327231010348697</c:v>
                </c:pt>
                <c:pt idx="104">
                  <c:v>0.333936215452392</c:v>
                </c:pt>
                <c:pt idx="105">
                  <c:v>0.334605104525996</c:v>
                </c:pt>
                <c:pt idx="106">
                  <c:v>0.341839238601887</c:v>
                </c:pt>
                <c:pt idx="107">
                  <c:v>0.348074761647479</c:v>
                </c:pt>
                <c:pt idx="108">
                  <c:v>0.355468604796143</c:v>
                </c:pt>
                <c:pt idx="109">
                  <c:v>0.361717007605669</c:v>
                </c:pt>
                <c:pt idx="110">
                  <c:v>0.362237350068576</c:v>
                </c:pt>
                <c:pt idx="111">
                  <c:v>0.36000829225718</c:v>
                </c:pt>
                <c:pt idx="112">
                  <c:v>0.366692889738581</c:v>
                </c:pt>
                <c:pt idx="113">
                  <c:v>0.364082590914758</c:v>
                </c:pt>
                <c:pt idx="114">
                  <c:v>0.361269650471718</c:v>
                </c:pt>
                <c:pt idx="115">
                  <c:v>0.368095925356386</c:v>
                </c:pt>
                <c:pt idx="116">
                  <c:v>0.361899041602593</c:v>
                </c:pt>
                <c:pt idx="117">
                  <c:v>0.362549899006691</c:v>
                </c:pt>
                <c:pt idx="118">
                  <c:v>0.365144742113794</c:v>
                </c:pt>
                <c:pt idx="119">
                  <c:v>0.367472544782012</c:v>
                </c:pt>
                <c:pt idx="120">
                  <c:v>0.365737211254728</c:v>
                </c:pt>
                <c:pt idx="121">
                  <c:v>0.366428425252483</c:v>
                </c:pt>
                <c:pt idx="122">
                  <c:v>0.360046072898051</c:v>
                </c:pt>
                <c:pt idx="123">
                  <c:v>0.355701299197872</c:v>
                </c:pt>
                <c:pt idx="124">
                  <c:v>0.356268867461868</c:v>
                </c:pt>
                <c:pt idx="125">
                  <c:v>0.354065569178338</c:v>
                </c:pt>
                <c:pt idx="126">
                  <c:v>0.36231892190682</c:v>
                </c:pt>
                <c:pt idx="127">
                  <c:v>0.35916595569594</c:v>
                </c:pt>
                <c:pt idx="128">
                  <c:v>0.350696222933378</c:v>
                </c:pt>
                <c:pt idx="129">
                  <c:v>0.345364859315906</c:v>
                </c:pt>
                <c:pt idx="130">
                  <c:v>0.335380466314783</c:v>
                </c:pt>
                <c:pt idx="131">
                  <c:v>0.331751807489298</c:v>
                </c:pt>
                <c:pt idx="132">
                  <c:v>0.329716804787831</c:v>
                </c:pt>
                <c:pt idx="133">
                  <c:v>0.327293691866506</c:v>
                </c:pt>
                <c:pt idx="134">
                  <c:v>0.323881413075101</c:v>
                </c:pt>
                <c:pt idx="135">
                  <c:v>0.318667684634886</c:v>
                </c:pt>
                <c:pt idx="136">
                  <c:v>0.315906263247579</c:v>
                </c:pt>
                <c:pt idx="137">
                  <c:v>0.312709505839325</c:v>
                </c:pt>
                <c:pt idx="138">
                  <c:v>0.315072513195628</c:v>
                </c:pt>
                <c:pt idx="139">
                  <c:v>0.320918208719505</c:v>
                </c:pt>
                <c:pt idx="140">
                  <c:v>0.317077463114584</c:v>
                </c:pt>
                <c:pt idx="141">
                  <c:v>0.314096227089481</c:v>
                </c:pt>
                <c:pt idx="142">
                  <c:v>0.306224974024355</c:v>
                </c:pt>
                <c:pt idx="143">
                  <c:v>0.301942023191056</c:v>
                </c:pt>
                <c:pt idx="144">
                  <c:v>0.299058673371847</c:v>
                </c:pt>
                <c:pt idx="145">
                  <c:v>0.301557347574914</c:v>
                </c:pt>
                <c:pt idx="146">
                  <c:v>0.295364757075766</c:v>
                </c:pt>
                <c:pt idx="147">
                  <c:v>0.294319778895308</c:v>
                </c:pt>
                <c:pt idx="148">
                  <c:v>0.299106757823864</c:v>
                </c:pt>
                <c:pt idx="149">
                  <c:v>0.296408876605295</c:v>
                </c:pt>
                <c:pt idx="150">
                  <c:v>0.30292861310835</c:v>
                </c:pt>
                <c:pt idx="151">
                  <c:v>0.302384228419434</c:v>
                </c:pt>
                <c:pt idx="152">
                  <c:v>0.30281269523295</c:v>
                </c:pt>
                <c:pt idx="153">
                  <c:v>0.304056021777981</c:v>
                </c:pt>
                <c:pt idx="154">
                  <c:v>0.308572525663938</c:v>
                </c:pt>
                <c:pt idx="155">
                  <c:v>0.317074028510868</c:v>
                </c:pt>
                <c:pt idx="156">
                  <c:v>0.328390189102697</c:v>
                </c:pt>
                <c:pt idx="157">
                  <c:v>0.340752186525913</c:v>
                </c:pt>
                <c:pt idx="158">
                  <c:v>0.352592124184365</c:v>
                </c:pt>
                <c:pt idx="159">
                  <c:v>0.366189720294252</c:v>
                </c:pt>
                <c:pt idx="160">
                  <c:v>0.372986801047338</c:v>
                </c:pt>
                <c:pt idx="161">
                  <c:v>0.383850452599643</c:v>
                </c:pt>
                <c:pt idx="162">
                  <c:v>0.40722550683679</c:v>
                </c:pt>
                <c:pt idx="163">
                  <c:v>0.42267607165122</c:v>
                </c:pt>
                <c:pt idx="164">
                  <c:v>0.440922403890113</c:v>
                </c:pt>
                <c:pt idx="165">
                  <c:v>0.459440928473463</c:v>
                </c:pt>
                <c:pt idx="166">
                  <c:v>0.474251798345871</c:v>
                </c:pt>
                <c:pt idx="167">
                  <c:v>0.488168812601305</c:v>
                </c:pt>
                <c:pt idx="168">
                  <c:v>0.500039661693197</c:v>
                </c:pt>
                <c:pt idx="169">
                  <c:v>0.516459643406342</c:v>
                </c:pt>
                <c:pt idx="170">
                  <c:v>0.527748327168447</c:v>
                </c:pt>
                <c:pt idx="171">
                  <c:v>0.544217251984539</c:v>
                </c:pt>
                <c:pt idx="172">
                  <c:v>0.560589149245667</c:v>
                </c:pt>
                <c:pt idx="173">
                  <c:v>0.566791184905033</c:v>
                </c:pt>
                <c:pt idx="174">
                  <c:v>0.584226950667055</c:v>
                </c:pt>
                <c:pt idx="175">
                  <c:v>0.610085223390549</c:v>
                </c:pt>
                <c:pt idx="176">
                  <c:v>0.636285239183742</c:v>
                </c:pt>
                <c:pt idx="177">
                  <c:v>0.665955922031503</c:v>
                </c:pt>
                <c:pt idx="178">
                  <c:v>0.688169221561864</c:v>
                </c:pt>
                <c:pt idx="179">
                  <c:v>0.710730274718424</c:v>
                </c:pt>
                <c:pt idx="180">
                  <c:v>0.746142756327667</c:v>
                </c:pt>
                <c:pt idx="181">
                  <c:v>0.78188753584639</c:v>
                </c:pt>
                <c:pt idx="182">
                  <c:v>0.811216475624454</c:v>
                </c:pt>
                <c:pt idx="183">
                  <c:v>0.84589309338764</c:v>
                </c:pt>
                <c:pt idx="184">
                  <c:v>0.87408088608121</c:v>
                </c:pt>
                <c:pt idx="185">
                  <c:v>0.89854385104526</c:v>
                </c:pt>
                <c:pt idx="186">
                  <c:v>0.925350933045177</c:v>
                </c:pt>
                <c:pt idx="187">
                  <c:v>0.95357478907776</c:v>
                </c:pt>
                <c:pt idx="188">
                  <c:v>0.986907618137234</c:v>
                </c:pt>
                <c:pt idx="189">
                  <c:v>1.019175720044886</c:v>
                </c:pt>
                <c:pt idx="190">
                  <c:v>1.046815693445825</c:v>
                </c:pt>
                <c:pt idx="191">
                  <c:v>1.080388944765388</c:v>
                </c:pt>
                <c:pt idx="192">
                  <c:v>1.109497211254728</c:v>
                </c:pt>
                <c:pt idx="193">
                  <c:v>1.140073770832468</c:v>
                </c:pt>
                <c:pt idx="194">
                  <c:v>1.173913203939986</c:v>
                </c:pt>
                <c:pt idx="195">
                  <c:v>1.215351697768172</c:v>
                </c:pt>
                <c:pt idx="196">
                  <c:v>1.24719047421138</c:v>
                </c:pt>
                <c:pt idx="197">
                  <c:v>1.2848938364989</c:v>
                </c:pt>
                <c:pt idx="198">
                  <c:v>1.331527168446865</c:v>
                </c:pt>
                <c:pt idx="199">
                  <c:v>1.373772794148207</c:v>
                </c:pt>
                <c:pt idx="200">
                  <c:v>1.423102290012884</c:v>
                </c:pt>
                <c:pt idx="201">
                  <c:v>1.47067155147334</c:v>
                </c:pt>
                <c:pt idx="202">
                  <c:v>1.522800249366194</c:v>
                </c:pt>
                <c:pt idx="203">
                  <c:v>1.579076231245584</c:v>
                </c:pt>
                <c:pt idx="204">
                  <c:v>1.63500016624413</c:v>
                </c:pt>
                <c:pt idx="205">
                  <c:v>1.696488159261876</c:v>
                </c:pt>
                <c:pt idx="206">
                  <c:v>1.76001974149038</c:v>
                </c:pt>
                <c:pt idx="207">
                  <c:v>1.834954208054528</c:v>
                </c:pt>
                <c:pt idx="208">
                  <c:v>1.89819384896721</c:v>
                </c:pt>
                <c:pt idx="209">
                  <c:v>1.956444727983043</c:v>
                </c:pt>
                <c:pt idx="210">
                  <c:v>2.029679065707992</c:v>
                </c:pt>
                <c:pt idx="211">
                  <c:v>2.09951314575454</c:v>
                </c:pt>
                <c:pt idx="212">
                  <c:v>2.164530194090021</c:v>
                </c:pt>
                <c:pt idx="213">
                  <c:v>2.24318261917626</c:v>
                </c:pt>
                <c:pt idx="214">
                  <c:v>2.309247221644986</c:v>
                </c:pt>
                <c:pt idx="215">
                  <c:v>2.383546286521758</c:v>
                </c:pt>
                <c:pt idx="216">
                  <c:v>2.470785220896887</c:v>
                </c:pt>
                <c:pt idx="217">
                  <c:v>2.560162196084951</c:v>
                </c:pt>
                <c:pt idx="218">
                  <c:v>2.652243921699012</c:v>
                </c:pt>
                <c:pt idx="219">
                  <c:v>2.755994713436682</c:v>
                </c:pt>
                <c:pt idx="220">
                  <c:v>2.858380250197415</c:v>
                </c:pt>
                <c:pt idx="221">
                  <c:v>2.966535921200283</c:v>
                </c:pt>
                <c:pt idx="222">
                  <c:v>3.080796600307552</c:v>
                </c:pt>
                <c:pt idx="223">
                  <c:v>3.184744881758863</c:v>
                </c:pt>
                <c:pt idx="224">
                  <c:v>3.289517468101908</c:v>
                </c:pt>
                <c:pt idx="225">
                  <c:v>3.401794663563443</c:v>
                </c:pt>
                <c:pt idx="226">
                  <c:v>3.521396151448402</c:v>
                </c:pt>
                <c:pt idx="227">
                  <c:v>3.64132392668634</c:v>
                </c:pt>
                <c:pt idx="228">
                  <c:v>3.76363875150659</c:v>
                </c:pt>
                <c:pt idx="229">
                  <c:v>3.886133893021903</c:v>
                </c:pt>
                <c:pt idx="230">
                  <c:v>4.010621104692241</c:v>
                </c:pt>
                <c:pt idx="231">
                  <c:v>4.157596384190183</c:v>
                </c:pt>
                <c:pt idx="232">
                  <c:v>4.298458069074436</c:v>
                </c:pt>
                <c:pt idx="233">
                  <c:v>4.44149214080878</c:v>
                </c:pt>
                <c:pt idx="234">
                  <c:v>4.585238892814098</c:v>
                </c:pt>
                <c:pt idx="235">
                  <c:v>4.735073479905241</c:v>
                </c:pt>
                <c:pt idx="236">
                  <c:v>4.87906065417065</c:v>
                </c:pt>
                <c:pt idx="237">
                  <c:v>5.026044520177877</c:v>
                </c:pt>
                <c:pt idx="238">
                  <c:v>5.185015153152404</c:v>
                </c:pt>
                <c:pt idx="239">
                  <c:v>5.346570325422884</c:v>
                </c:pt>
                <c:pt idx="240">
                  <c:v>5.508503304102077</c:v>
                </c:pt>
                <c:pt idx="241">
                  <c:v>5.658990465899174</c:v>
                </c:pt>
                <c:pt idx="242">
                  <c:v>5.818227280661652</c:v>
                </c:pt>
                <c:pt idx="243">
                  <c:v>5.982229608079466</c:v>
                </c:pt>
                <c:pt idx="244">
                  <c:v>6.144780815427443</c:v>
                </c:pt>
                <c:pt idx="245">
                  <c:v>6.302480645027214</c:v>
                </c:pt>
                <c:pt idx="246">
                  <c:v>6.482823099621796</c:v>
                </c:pt>
                <c:pt idx="247">
                  <c:v>6.664496463156137</c:v>
                </c:pt>
                <c:pt idx="248">
                  <c:v>6.84938976767383</c:v>
                </c:pt>
                <c:pt idx="249">
                  <c:v>7.03027317235361</c:v>
                </c:pt>
                <c:pt idx="250">
                  <c:v>7.207799251901418</c:v>
                </c:pt>
                <c:pt idx="251">
                  <c:v>7.385102082207723</c:v>
                </c:pt>
                <c:pt idx="252">
                  <c:v>7.564534366817656</c:v>
                </c:pt>
                <c:pt idx="253">
                  <c:v>7.743571672000333</c:v>
                </c:pt>
                <c:pt idx="254">
                  <c:v>7.92867963925024</c:v>
                </c:pt>
                <c:pt idx="255">
                  <c:v>8.115247313079256</c:v>
                </c:pt>
                <c:pt idx="256">
                  <c:v>8.308074552179875</c:v>
                </c:pt>
                <c:pt idx="257">
                  <c:v>8.505572852333656</c:v>
                </c:pt>
                <c:pt idx="258">
                  <c:v>8.709468101907653</c:v>
                </c:pt>
                <c:pt idx="259">
                  <c:v>8.906700220273471</c:v>
                </c:pt>
                <c:pt idx="260">
                  <c:v>9.109427704584183</c:v>
                </c:pt>
                <c:pt idx="261">
                  <c:v>9.307518473878891</c:v>
                </c:pt>
                <c:pt idx="262">
                  <c:v>9.51153393458294</c:v>
                </c:pt>
                <c:pt idx="263">
                  <c:v>9.708164997298517</c:v>
                </c:pt>
                <c:pt idx="264">
                  <c:v>9.90436673454969</c:v>
                </c:pt>
                <c:pt idx="265">
                  <c:v>10.1033161547733</c:v>
                </c:pt>
                <c:pt idx="266">
                  <c:v>10.29797232035244</c:v>
                </c:pt>
                <c:pt idx="267">
                  <c:v>10.4957196292756</c:v>
                </c:pt>
                <c:pt idx="268">
                  <c:v>10.69956335979386</c:v>
                </c:pt>
                <c:pt idx="269">
                  <c:v>10.89911383566768</c:v>
                </c:pt>
                <c:pt idx="270">
                  <c:v>11.11635252067662</c:v>
                </c:pt>
                <c:pt idx="271">
                  <c:v>11.31418569469266</c:v>
                </c:pt>
                <c:pt idx="272">
                  <c:v>11.50858426499314</c:v>
                </c:pt>
                <c:pt idx="273">
                  <c:v>11.70615984373052</c:v>
                </c:pt>
                <c:pt idx="274">
                  <c:v>11.90656897053323</c:v>
                </c:pt>
                <c:pt idx="275">
                  <c:v>12.11032683595861</c:v>
                </c:pt>
                <c:pt idx="276">
                  <c:v>12.321812559744</c:v>
                </c:pt>
                <c:pt idx="277">
                  <c:v>12.52230755163958</c:v>
                </c:pt>
                <c:pt idx="278">
                  <c:v>12.71249873238851</c:v>
                </c:pt>
                <c:pt idx="279">
                  <c:v>12.90002809525789</c:v>
                </c:pt>
                <c:pt idx="280">
                  <c:v>13.08936062507793</c:v>
                </c:pt>
                <c:pt idx="281">
                  <c:v>13.28478957649308</c:v>
                </c:pt>
                <c:pt idx="282">
                  <c:v>13.47025817713312</c:v>
                </c:pt>
                <c:pt idx="283">
                  <c:v>13.65607023814472</c:v>
                </c:pt>
                <c:pt idx="284">
                  <c:v>13.83492722663231</c:v>
                </c:pt>
                <c:pt idx="285">
                  <c:v>14.00957682556835</c:v>
                </c:pt>
                <c:pt idx="286">
                  <c:v>14.18431228959727</c:v>
                </c:pt>
                <c:pt idx="287">
                  <c:v>14.36720493745065</c:v>
                </c:pt>
                <c:pt idx="288">
                  <c:v>14.53541465442002</c:v>
                </c:pt>
                <c:pt idx="289">
                  <c:v>14.69864419600183</c:v>
                </c:pt>
                <c:pt idx="290">
                  <c:v>14.8374880512032</c:v>
                </c:pt>
                <c:pt idx="291">
                  <c:v>14.97263970741034</c:v>
                </c:pt>
                <c:pt idx="292">
                  <c:v>15.10238186276547</c:v>
                </c:pt>
                <c:pt idx="293">
                  <c:v>15.22860354931216</c:v>
                </c:pt>
                <c:pt idx="294">
                  <c:v>15.34924400482108</c:v>
                </c:pt>
                <c:pt idx="295">
                  <c:v>15.45855026806866</c:v>
                </c:pt>
                <c:pt idx="296">
                  <c:v>15.56141664934957</c:v>
                </c:pt>
                <c:pt idx="297">
                  <c:v>15.66995012676115</c:v>
                </c:pt>
                <c:pt idx="298">
                  <c:v>15.77779668342962</c:v>
                </c:pt>
                <c:pt idx="299">
                  <c:v>15.85318623498608</c:v>
                </c:pt>
                <c:pt idx="300">
                  <c:v>15.90393250488342</c:v>
                </c:pt>
                <c:pt idx="301">
                  <c:v>15.95304733801588</c:v>
                </c:pt>
                <c:pt idx="302">
                  <c:v>15.993146336395</c:v>
                </c:pt>
                <c:pt idx="303">
                  <c:v>16.02972486596567</c:v>
                </c:pt>
                <c:pt idx="304">
                  <c:v>16.04904451186567</c:v>
                </c:pt>
                <c:pt idx="305">
                  <c:v>16.07420298408213</c:v>
                </c:pt>
                <c:pt idx="306">
                  <c:v>16.08785553385147</c:v>
                </c:pt>
                <c:pt idx="307">
                  <c:v>16.08476439050746</c:v>
                </c:pt>
                <c:pt idx="308">
                  <c:v>16.06192427579901</c:v>
                </c:pt>
                <c:pt idx="309">
                  <c:v>16.03522023191056</c:v>
                </c:pt>
                <c:pt idx="310">
                  <c:v>16.00302082207722</c:v>
                </c:pt>
                <c:pt idx="311">
                  <c:v>15.95631021154566</c:v>
                </c:pt>
                <c:pt idx="312">
                  <c:v>15.9141504509372</c:v>
                </c:pt>
                <c:pt idx="313">
                  <c:v>15.86280312538964</c:v>
                </c:pt>
                <c:pt idx="314">
                  <c:v>15.79290893977807</c:v>
                </c:pt>
                <c:pt idx="315">
                  <c:v>15.71588795145672</c:v>
                </c:pt>
                <c:pt idx="316">
                  <c:v>15.61594098333402</c:v>
                </c:pt>
                <c:pt idx="317">
                  <c:v>15.51453430863223</c:v>
                </c:pt>
                <c:pt idx="318">
                  <c:v>15.41003649058643</c:v>
                </c:pt>
                <c:pt idx="319">
                  <c:v>15.28398653422551</c:v>
                </c:pt>
                <c:pt idx="320">
                  <c:v>15.15226948173393</c:v>
                </c:pt>
                <c:pt idx="321">
                  <c:v>15.00930410207389</c:v>
                </c:pt>
                <c:pt idx="322">
                  <c:v>14.85414587922364</c:v>
                </c:pt>
                <c:pt idx="323">
                  <c:v>14.69211844894227</c:v>
                </c:pt>
                <c:pt idx="324">
                  <c:v>14.52948996301068</c:v>
                </c:pt>
                <c:pt idx="325">
                  <c:v>14.36342687336354</c:v>
                </c:pt>
                <c:pt idx="326">
                  <c:v>14.18396882922572</c:v>
                </c:pt>
                <c:pt idx="327">
                  <c:v>13.98021096380034</c:v>
                </c:pt>
                <c:pt idx="328">
                  <c:v>13.7646037155563</c:v>
                </c:pt>
                <c:pt idx="329">
                  <c:v>13.5641945887536</c:v>
                </c:pt>
                <c:pt idx="330">
                  <c:v>13.352880595154</c:v>
                </c:pt>
                <c:pt idx="331">
                  <c:v>13.1298030838286</c:v>
                </c:pt>
                <c:pt idx="332">
                  <c:v>12.89908357923611</c:v>
                </c:pt>
                <c:pt idx="333">
                  <c:v>12.66647504260006</c:v>
                </c:pt>
                <c:pt idx="334">
                  <c:v>12.43292198994223</c:v>
                </c:pt>
                <c:pt idx="335">
                  <c:v>12.1955908731973</c:v>
                </c:pt>
                <c:pt idx="336">
                  <c:v>11.94537999251902</c:v>
                </c:pt>
                <c:pt idx="337">
                  <c:v>11.68280453846474</c:v>
                </c:pt>
                <c:pt idx="338">
                  <c:v>11.41327401188646</c:v>
                </c:pt>
                <c:pt idx="339">
                  <c:v>11.14185445326462</c:v>
                </c:pt>
                <c:pt idx="340">
                  <c:v>10.86347982211878</c:v>
                </c:pt>
                <c:pt idx="341">
                  <c:v>10.58562038153028</c:v>
                </c:pt>
                <c:pt idx="342">
                  <c:v>10.29488117700844</c:v>
                </c:pt>
                <c:pt idx="343">
                  <c:v>9.998904201820373</c:v>
                </c:pt>
                <c:pt idx="344">
                  <c:v>9.701553385146088</c:v>
                </c:pt>
                <c:pt idx="345">
                  <c:v>9.409354474045136</c:v>
                </c:pt>
                <c:pt idx="346">
                  <c:v>9.107882132912181</c:v>
                </c:pt>
                <c:pt idx="347">
                  <c:v>8.790868209966335</c:v>
                </c:pt>
                <c:pt idx="348">
                  <c:v>8.489876713353561</c:v>
                </c:pt>
                <c:pt idx="349">
                  <c:v>8.160772985328957</c:v>
                </c:pt>
                <c:pt idx="350">
                  <c:v>7.818909704501061</c:v>
                </c:pt>
                <c:pt idx="351">
                  <c:v>7.47611049416068</c:v>
                </c:pt>
                <c:pt idx="352">
                  <c:v>7.117022675699265</c:v>
                </c:pt>
                <c:pt idx="353">
                  <c:v>6.793319862017371</c:v>
                </c:pt>
                <c:pt idx="354">
                  <c:v>6.44724919163793</c:v>
                </c:pt>
                <c:pt idx="355">
                  <c:v>6.095056340135478</c:v>
                </c:pt>
                <c:pt idx="356">
                  <c:v>5.75679080669964</c:v>
                </c:pt>
                <c:pt idx="357">
                  <c:v>5.406710236482275</c:v>
                </c:pt>
                <c:pt idx="358">
                  <c:v>5.053658734050955</c:v>
                </c:pt>
                <c:pt idx="359">
                  <c:v>4.711211570591415</c:v>
                </c:pt>
                <c:pt idx="360">
                  <c:v>4.380588030422676</c:v>
                </c:pt>
                <c:pt idx="361">
                  <c:v>4.060774905448651</c:v>
                </c:pt>
                <c:pt idx="362">
                  <c:v>3.736574074228004</c:v>
                </c:pt>
                <c:pt idx="363">
                  <c:v>3.390434711774241</c:v>
                </c:pt>
                <c:pt idx="364">
                  <c:v>3.055483570923902</c:v>
                </c:pt>
                <c:pt idx="365">
                  <c:v>2.721657262790408</c:v>
                </c:pt>
                <c:pt idx="366">
                  <c:v>2.391188279788862</c:v>
                </c:pt>
                <c:pt idx="367">
                  <c:v>2.070971588878268</c:v>
                </c:pt>
                <c:pt idx="368">
                  <c:v>1.771182203565937</c:v>
                </c:pt>
                <c:pt idx="369">
                  <c:v>1.469478026682182</c:v>
                </c:pt>
                <c:pt idx="370">
                  <c:v>1.16281084742945</c:v>
                </c:pt>
                <c:pt idx="371">
                  <c:v>0.867168746103653</c:v>
                </c:pt>
                <c:pt idx="372">
                  <c:v>0.579567910726902</c:v>
                </c:pt>
                <c:pt idx="373">
                  <c:v>0.279903888450189</c:v>
                </c:pt>
                <c:pt idx="374">
                  <c:v>-0.0120800164581688</c:v>
                </c:pt>
                <c:pt idx="375">
                  <c:v>-0.301552195669341</c:v>
                </c:pt>
                <c:pt idx="376">
                  <c:v>-0.570082393915465</c:v>
                </c:pt>
                <c:pt idx="377">
                  <c:v>-0.843128237396617</c:v>
                </c:pt>
                <c:pt idx="378">
                  <c:v>-1.117405386309796</c:v>
                </c:pt>
                <c:pt idx="379">
                  <c:v>-1.378744383026474</c:v>
                </c:pt>
                <c:pt idx="380">
                  <c:v>-1.631565562528574</c:v>
                </c:pt>
                <c:pt idx="381">
                  <c:v>-1.8608682930884</c:v>
                </c:pt>
                <c:pt idx="382">
                  <c:v>-2.085285299862849</c:v>
                </c:pt>
                <c:pt idx="383">
                  <c:v>-2.321259748140144</c:v>
                </c:pt>
                <c:pt idx="384">
                  <c:v>-2.524313519803832</c:v>
                </c:pt>
                <c:pt idx="385">
                  <c:v>-2.719141415568762</c:v>
                </c:pt>
                <c:pt idx="386">
                  <c:v>-2.881589584805287</c:v>
                </c:pt>
                <c:pt idx="387">
                  <c:v>-3.070303885956528</c:v>
                </c:pt>
                <c:pt idx="388">
                  <c:v>-3.235190623831097</c:v>
                </c:pt>
                <c:pt idx="389">
                  <c:v>-3.408002709779311</c:v>
                </c:pt>
                <c:pt idx="390">
                  <c:v>-3.577466057104859</c:v>
                </c:pt>
                <c:pt idx="391">
                  <c:v>-3.726347541664935</c:v>
                </c:pt>
                <c:pt idx="392">
                  <c:v>-3.863697344250032</c:v>
                </c:pt>
                <c:pt idx="393">
                  <c:v>-4.015764423756286</c:v>
                </c:pt>
                <c:pt idx="394">
                  <c:v>-4.164594389260627</c:v>
                </c:pt>
                <c:pt idx="395">
                  <c:v>-4.289416474793235</c:v>
                </c:pt>
                <c:pt idx="396">
                  <c:v>-4.404072133327793</c:v>
                </c:pt>
                <c:pt idx="397">
                  <c:v>-4.487361273430032</c:v>
                </c:pt>
                <c:pt idx="398">
                  <c:v>-4.575982635800674</c:v>
                </c:pt>
                <c:pt idx="399">
                  <c:v>-4.652909172519846</c:v>
                </c:pt>
                <c:pt idx="400">
                  <c:v>-4.74072340301734</c:v>
                </c:pt>
                <c:pt idx="401">
                  <c:v>-4.80970741864428</c:v>
                </c:pt>
                <c:pt idx="402">
                  <c:v>-4.885303046423675</c:v>
                </c:pt>
                <c:pt idx="403">
                  <c:v>-4.963491800008311</c:v>
                </c:pt>
                <c:pt idx="404">
                  <c:v>-5.005608628070322</c:v>
                </c:pt>
                <c:pt idx="405">
                  <c:v>-5.032347017995927</c:v>
                </c:pt>
                <c:pt idx="406">
                  <c:v>-5.070617089896514</c:v>
                </c:pt>
                <c:pt idx="407">
                  <c:v>-5.092358131415985</c:v>
                </c:pt>
                <c:pt idx="408">
                  <c:v>-5.09856617763185</c:v>
                </c:pt>
                <c:pt idx="409">
                  <c:v>-5.09676301068119</c:v>
                </c:pt>
                <c:pt idx="410">
                  <c:v>-5.094135538838768</c:v>
                </c:pt>
                <c:pt idx="411">
                  <c:v>-5.083943352312872</c:v>
                </c:pt>
                <c:pt idx="412">
                  <c:v>-5.05990971281327</c:v>
                </c:pt>
                <c:pt idx="413">
                  <c:v>-5.038898524583351</c:v>
                </c:pt>
                <c:pt idx="414">
                  <c:v>-5.010142304974857</c:v>
                </c:pt>
                <c:pt idx="415">
                  <c:v>-4.99090852416774</c:v>
                </c:pt>
                <c:pt idx="416">
                  <c:v>-4.97559019159636</c:v>
                </c:pt>
                <c:pt idx="417">
                  <c:v>-4.918816192178214</c:v>
                </c:pt>
                <c:pt idx="418">
                  <c:v>-4.87068880761398</c:v>
                </c:pt>
                <c:pt idx="419">
                  <c:v>-4.814824978180438</c:v>
                </c:pt>
                <c:pt idx="420">
                  <c:v>-4.77674380948423</c:v>
                </c:pt>
                <c:pt idx="421">
                  <c:v>-4.742930135904576</c:v>
                </c:pt>
                <c:pt idx="422">
                  <c:v>-4.674083504426243</c:v>
                </c:pt>
                <c:pt idx="423">
                  <c:v>-4.58657838826317</c:v>
                </c:pt>
                <c:pt idx="424">
                  <c:v>-4.512451053572171</c:v>
                </c:pt>
                <c:pt idx="425">
                  <c:v>-4.421992178213707</c:v>
                </c:pt>
                <c:pt idx="426">
                  <c:v>-4.317563052242217</c:v>
                </c:pt>
                <c:pt idx="427">
                  <c:v>-4.20081228544117</c:v>
                </c:pt>
                <c:pt idx="428">
                  <c:v>-4.0879426208387</c:v>
                </c:pt>
                <c:pt idx="429">
                  <c:v>-4.00181134616184</c:v>
                </c:pt>
                <c:pt idx="430">
                  <c:v>-3.909094218860397</c:v>
                </c:pt>
                <c:pt idx="431">
                  <c:v>-3.802561398113128</c:v>
                </c:pt>
                <c:pt idx="432">
                  <c:v>-3.694156718340884</c:v>
                </c:pt>
                <c:pt idx="433">
                  <c:v>-3.56972102572628</c:v>
                </c:pt>
                <c:pt idx="434">
                  <c:v>-3.440107668010474</c:v>
                </c:pt>
                <c:pt idx="435">
                  <c:v>-3.317543834420839</c:v>
                </c:pt>
                <c:pt idx="436">
                  <c:v>-3.160762761314992</c:v>
                </c:pt>
                <c:pt idx="437">
                  <c:v>-3.017342296662649</c:v>
                </c:pt>
                <c:pt idx="438">
                  <c:v>-2.892983882631645</c:v>
                </c:pt>
                <c:pt idx="439">
                  <c:v>-2.787953701009934</c:v>
                </c:pt>
                <c:pt idx="440">
                  <c:v>-2.669914957815553</c:v>
                </c:pt>
                <c:pt idx="441">
                  <c:v>-2.54684452017788</c:v>
                </c:pt>
                <c:pt idx="442">
                  <c:v>-2.40235074186443</c:v>
                </c:pt>
                <c:pt idx="443">
                  <c:v>-2.247845093720128</c:v>
                </c:pt>
                <c:pt idx="444">
                  <c:v>-2.136950326254103</c:v>
                </c:pt>
                <c:pt idx="445">
                  <c:v>-2.0101962761315</c:v>
                </c:pt>
                <c:pt idx="446">
                  <c:v>-1.90181735588712</c:v>
                </c:pt>
                <c:pt idx="447">
                  <c:v>-1.777905440339138</c:v>
                </c:pt>
                <c:pt idx="448">
                  <c:v>-1.598018070736878</c:v>
                </c:pt>
                <c:pt idx="449">
                  <c:v>-1.43380966709613</c:v>
                </c:pt>
                <c:pt idx="450">
                  <c:v>-1.26452663646565</c:v>
                </c:pt>
              </c:numCache>
            </c:numRef>
          </c:yVal>
          <c:smooth val="1"/>
        </c:ser>
        <c:ser>
          <c:idx val="2"/>
          <c:order val="2"/>
          <c:tx>
            <c:strRef>
              <c:f>'foglio generale'!$AG$1</c:f>
              <c:strCache>
                <c:ptCount val="1"/>
                <c:pt idx="0">
                  <c:v>9.42mM K+ 32.50mM Na+ Pu27</c:v>
                </c:pt>
              </c:strCache>
            </c:strRef>
          </c:tx>
          <c:spPr>
            <a:ln w="28575">
              <a:solidFill>
                <a:srgbClr val="00B05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generale'!$AG$2:$AG$452</c:f>
              <c:numCache>
                <c:formatCode>General</c:formatCode>
                <c:ptCount val="451"/>
                <c:pt idx="0">
                  <c:v>0.251437312040231</c:v>
                </c:pt>
                <c:pt idx="1">
                  <c:v>0.290049735256224</c:v>
                </c:pt>
                <c:pt idx="2">
                  <c:v>0.314981943393874</c:v>
                </c:pt>
                <c:pt idx="3">
                  <c:v>0.31922256078301</c:v>
                </c:pt>
                <c:pt idx="4">
                  <c:v>0.32557286916587</c:v>
                </c:pt>
                <c:pt idx="5">
                  <c:v>0.345343951415153</c:v>
                </c:pt>
                <c:pt idx="6">
                  <c:v>0.354222195877146</c:v>
                </c:pt>
                <c:pt idx="7">
                  <c:v>0.361412687544159</c:v>
                </c:pt>
                <c:pt idx="8">
                  <c:v>0.367551565188479</c:v>
                </c:pt>
                <c:pt idx="9">
                  <c:v>0.36371811354474</c:v>
                </c:pt>
                <c:pt idx="10">
                  <c:v>0.362724666057105</c:v>
                </c:pt>
                <c:pt idx="11">
                  <c:v>0.38494520572711</c:v>
                </c:pt>
                <c:pt idx="12">
                  <c:v>0.414081100120527</c:v>
                </c:pt>
                <c:pt idx="13">
                  <c:v>0.407346707950626</c:v>
                </c:pt>
                <c:pt idx="14">
                  <c:v>0.398877475790699</c:v>
                </c:pt>
                <c:pt idx="15">
                  <c:v>0.371192051660363</c:v>
                </c:pt>
                <c:pt idx="16">
                  <c:v>0.322054255434105</c:v>
                </c:pt>
                <c:pt idx="17">
                  <c:v>0.348116556252857</c:v>
                </c:pt>
                <c:pt idx="18">
                  <c:v>0.301469764972362</c:v>
                </c:pt>
                <c:pt idx="19">
                  <c:v>0.0933028153443332</c:v>
                </c:pt>
                <c:pt idx="20">
                  <c:v>0.0544623423797847</c:v>
                </c:pt>
                <c:pt idx="21">
                  <c:v>0.0461594849756868</c:v>
                </c:pt>
                <c:pt idx="22">
                  <c:v>0.0446293357923611</c:v>
                </c:pt>
                <c:pt idx="23">
                  <c:v>0.049658063567599</c:v>
                </c:pt>
                <c:pt idx="24">
                  <c:v>0.0424070971696937</c:v>
                </c:pt>
                <c:pt idx="25">
                  <c:v>0.0492794271227297</c:v>
                </c:pt>
                <c:pt idx="26">
                  <c:v>0.0563381669714476</c:v>
                </c:pt>
                <c:pt idx="27">
                  <c:v>0.0571566532147459</c:v>
                </c:pt>
                <c:pt idx="28">
                  <c:v>0.0564901385852624</c:v>
                </c:pt>
                <c:pt idx="29">
                  <c:v>0.0619511452765887</c:v>
                </c:pt>
                <c:pt idx="30">
                  <c:v>0.0581992191097627</c:v>
                </c:pt>
                <c:pt idx="31">
                  <c:v>0.0608566911391879</c:v>
                </c:pt>
                <c:pt idx="32">
                  <c:v>0.0583513753792444</c:v>
                </c:pt>
                <c:pt idx="33">
                  <c:v>0.0593374366402062</c:v>
                </c:pt>
                <c:pt idx="34">
                  <c:v>0.0607887378537883</c:v>
                </c:pt>
                <c:pt idx="35">
                  <c:v>0.0607982476206309</c:v>
                </c:pt>
                <c:pt idx="36">
                  <c:v>0.055104851772578</c:v>
                </c:pt>
                <c:pt idx="37">
                  <c:v>0.0576085056315199</c:v>
                </c:pt>
                <c:pt idx="38">
                  <c:v>0.0591870345995595</c:v>
                </c:pt>
                <c:pt idx="39">
                  <c:v>0.0649235475458211</c:v>
                </c:pt>
                <c:pt idx="40">
                  <c:v>0.0670055401895183</c:v>
                </c:pt>
                <c:pt idx="41">
                  <c:v>0.0647805317318482</c:v>
                </c:pt>
                <c:pt idx="42">
                  <c:v>0.0678728678566976</c:v>
                </c:pt>
                <c:pt idx="43">
                  <c:v>0.0586738765013923</c:v>
                </c:pt>
                <c:pt idx="44">
                  <c:v>0.049985827376252</c:v>
                </c:pt>
                <c:pt idx="45">
                  <c:v>0.0462158049540751</c:v>
                </c:pt>
                <c:pt idx="46">
                  <c:v>0.0383515047587382</c:v>
                </c:pt>
                <c:pt idx="47">
                  <c:v>0.0378073245085408</c:v>
                </c:pt>
                <c:pt idx="48">
                  <c:v>0.0369641867337185</c:v>
                </c:pt>
                <c:pt idx="49">
                  <c:v>0.0352634157142264</c:v>
                </c:pt>
                <c:pt idx="50">
                  <c:v>0.0394803048501725</c:v>
                </c:pt>
                <c:pt idx="51">
                  <c:v>0.0400957621877727</c:v>
                </c:pt>
                <c:pt idx="52">
                  <c:v>0.03561573872657</c:v>
                </c:pt>
                <c:pt idx="53">
                  <c:v>0.0315542373342754</c:v>
                </c:pt>
                <c:pt idx="54">
                  <c:v>0.0351182763600848</c:v>
                </c:pt>
                <c:pt idx="55">
                  <c:v>0.0501564492124184</c:v>
                </c:pt>
                <c:pt idx="56">
                  <c:v>0.0600238017538756</c:v>
                </c:pt>
                <c:pt idx="57">
                  <c:v>0.0621263835044263</c:v>
                </c:pt>
                <c:pt idx="58">
                  <c:v>0.0732090473172354</c:v>
                </c:pt>
                <c:pt idx="59">
                  <c:v>0.0767036558123104</c:v>
                </c:pt>
                <c:pt idx="60">
                  <c:v>0.080226516624413</c:v>
                </c:pt>
                <c:pt idx="61">
                  <c:v>0.0769211801878559</c:v>
                </c:pt>
                <c:pt idx="62">
                  <c:v>0.0781340909355389</c:v>
                </c:pt>
                <c:pt idx="63">
                  <c:v>0.0749261603632434</c:v>
                </c:pt>
                <c:pt idx="64">
                  <c:v>0.0791573603133702</c:v>
                </c:pt>
                <c:pt idx="65">
                  <c:v>0.0854411926561656</c:v>
                </c:pt>
                <c:pt idx="66">
                  <c:v>0.0961843670254769</c:v>
                </c:pt>
                <c:pt idx="67">
                  <c:v>0.0981989603507751</c:v>
                </c:pt>
                <c:pt idx="68">
                  <c:v>0.096066187398695</c:v>
                </c:pt>
                <c:pt idx="69">
                  <c:v>0.10372385790283</c:v>
                </c:pt>
                <c:pt idx="70">
                  <c:v>0.113145913303686</c:v>
                </c:pt>
                <c:pt idx="71">
                  <c:v>0.119433438759819</c:v>
                </c:pt>
                <c:pt idx="72">
                  <c:v>0.128610825402103</c:v>
                </c:pt>
                <c:pt idx="73">
                  <c:v>0.13588071900586</c:v>
                </c:pt>
                <c:pt idx="74">
                  <c:v>0.137625715057562</c:v>
                </c:pt>
                <c:pt idx="75">
                  <c:v>0.141551494534724</c:v>
                </c:pt>
                <c:pt idx="76">
                  <c:v>0.145396948796808</c:v>
                </c:pt>
                <c:pt idx="77">
                  <c:v>0.149921935912888</c:v>
                </c:pt>
                <c:pt idx="78">
                  <c:v>0.158739244004821</c:v>
                </c:pt>
                <c:pt idx="79">
                  <c:v>0.167198320103071</c:v>
                </c:pt>
                <c:pt idx="80">
                  <c:v>0.17129767590707</c:v>
                </c:pt>
                <c:pt idx="81">
                  <c:v>0.179435451145006</c:v>
                </c:pt>
                <c:pt idx="82">
                  <c:v>0.187577842774615</c:v>
                </c:pt>
                <c:pt idx="83">
                  <c:v>0.195329687668842</c:v>
                </c:pt>
                <c:pt idx="84">
                  <c:v>0.202878411329537</c:v>
                </c:pt>
                <c:pt idx="85">
                  <c:v>0.204913316778189</c:v>
                </c:pt>
                <c:pt idx="86">
                  <c:v>0.215806154565479</c:v>
                </c:pt>
                <c:pt idx="87">
                  <c:v>0.224970615311084</c:v>
                </c:pt>
                <c:pt idx="88">
                  <c:v>0.240590638169652</c:v>
                </c:pt>
                <c:pt idx="89">
                  <c:v>0.230826046506795</c:v>
                </c:pt>
                <c:pt idx="90">
                  <c:v>0.234786910560658</c:v>
                </c:pt>
                <c:pt idx="91">
                  <c:v>0.235095285524292</c:v>
                </c:pt>
                <c:pt idx="92">
                  <c:v>0.237943599185404</c:v>
                </c:pt>
                <c:pt idx="93">
                  <c:v>0.244228354806533</c:v>
                </c:pt>
                <c:pt idx="94">
                  <c:v>0.241161224180209</c:v>
                </c:pt>
                <c:pt idx="95">
                  <c:v>0.246932637047504</c:v>
                </c:pt>
                <c:pt idx="96">
                  <c:v>0.250249052824072</c:v>
                </c:pt>
                <c:pt idx="97">
                  <c:v>0.25870535908732</c:v>
                </c:pt>
                <c:pt idx="98">
                  <c:v>0.269309210755995</c:v>
                </c:pt>
                <c:pt idx="99">
                  <c:v>0.27928061676572</c:v>
                </c:pt>
                <c:pt idx="100">
                  <c:v>0.287843100037405</c:v>
                </c:pt>
                <c:pt idx="101">
                  <c:v>0.296840447404514</c:v>
                </c:pt>
                <c:pt idx="102">
                  <c:v>0.314585856988488</c:v>
                </c:pt>
                <c:pt idx="103">
                  <c:v>0.315595923486139</c:v>
                </c:pt>
                <c:pt idx="104">
                  <c:v>0.319674967166785</c:v>
                </c:pt>
                <c:pt idx="105">
                  <c:v>0.323706000374049</c:v>
                </c:pt>
                <c:pt idx="106">
                  <c:v>0.328300233365197</c:v>
                </c:pt>
                <c:pt idx="107">
                  <c:v>0.327318788495906</c:v>
                </c:pt>
                <c:pt idx="108">
                  <c:v>0.335414092930468</c:v>
                </c:pt>
                <c:pt idx="109">
                  <c:v>0.341889967166785</c:v>
                </c:pt>
                <c:pt idx="110">
                  <c:v>0.351770891899755</c:v>
                </c:pt>
                <c:pt idx="111">
                  <c:v>0.358092578654254</c:v>
                </c:pt>
                <c:pt idx="112">
                  <c:v>0.363992327210008</c:v>
                </c:pt>
                <c:pt idx="113">
                  <c:v>0.359318692282116</c:v>
                </c:pt>
                <c:pt idx="114">
                  <c:v>0.368858927309755</c:v>
                </c:pt>
                <c:pt idx="115">
                  <c:v>0.376725258717427</c:v>
                </c:pt>
                <c:pt idx="116">
                  <c:v>0.376054035368439</c:v>
                </c:pt>
                <c:pt idx="117">
                  <c:v>0.377800877976809</c:v>
                </c:pt>
                <c:pt idx="118">
                  <c:v>0.384278598769793</c:v>
                </c:pt>
                <c:pt idx="119">
                  <c:v>0.390575357009268</c:v>
                </c:pt>
                <c:pt idx="120">
                  <c:v>0.40122629587299</c:v>
                </c:pt>
                <c:pt idx="121">
                  <c:v>0.410484931008686</c:v>
                </c:pt>
                <c:pt idx="122">
                  <c:v>0.406971856946927</c:v>
                </c:pt>
                <c:pt idx="123">
                  <c:v>0.419480431819126</c:v>
                </c:pt>
                <c:pt idx="124">
                  <c:v>0.427865645650638</c:v>
                </c:pt>
                <c:pt idx="125">
                  <c:v>0.431564298657579</c:v>
                </c:pt>
                <c:pt idx="126">
                  <c:v>0.432837499480487</c:v>
                </c:pt>
                <c:pt idx="127">
                  <c:v>0.427553577573667</c:v>
                </c:pt>
                <c:pt idx="128">
                  <c:v>0.427064240056523</c:v>
                </c:pt>
                <c:pt idx="129">
                  <c:v>0.425379257096546</c:v>
                </c:pt>
                <c:pt idx="130">
                  <c:v>0.420630836623582</c:v>
                </c:pt>
                <c:pt idx="131">
                  <c:v>0.413838277918624</c:v>
                </c:pt>
                <c:pt idx="132">
                  <c:v>0.405748513154067</c:v>
                </c:pt>
                <c:pt idx="133">
                  <c:v>0.394011798969286</c:v>
                </c:pt>
                <c:pt idx="134">
                  <c:v>0.38114406882507</c:v>
                </c:pt>
                <c:pt idx="135">
                  <c:v>0.37588415215494</c:v>
                </c:pt>
                <c:pt idx="136">
                  <c:v>0.36718317713312</c:v>
                </c:pt>
                <c:pt idx="137">
                  <c:v>0.372582508831719</c:v>
                </c:pt>
                <c:pt idx="138">
                  <c:v>0.374752212917169</c:v>
                </c:pt>
                <c:pt idx="139">
                  <c:v>0.382336021154566</c:v>
                </c:pt>
                <c:pt idx="140">
                  <c:v>0.385153866630647</c:v>
                </c:pt>
                <c:pt idx="141">
                  <c:v>0.38417980798803</c:v>
                </c:pt>
                <c:pt idx="142">
                  <c:v>0.380158930842442</c:v>
                </c:pt>
                <c:pt idx="143">
                  <c:v>0.377215519512905</c:v>
                </c:pt>
                <c:pt idx="144">
                  <c:v>0.373421768837538</c:v>
                </c:pt>
                <c:pt idx="145">
                  <c:v>0.380024132205644</c:v>
                </c:pt>
                <c:pt idx="146">
                  <c:v>0.392199403599185</c:v>
                </c:pt>
                <c:pt idx="147">
                  <c:v>0.400510755163958</c:v>
                </c:pt>
                <c:pt idx="148">
                  <c:v>0.39814716262832</c:v>
                </c:pt>
                <c:pt idx="149">
                  <c:v>0.39727928099414</c:v>
                </c:pt>
                <c:pt idx="150">
                  <c:v>0.403480018286854</c:v>
                </c:pt>
                <c:pt idx="151">
                  <c:v>0.40112381197789</c:v>
                </c:pt>
                <c:pt idx="152">
                  <c:v>0.405636796475624</c:v>
                </c:pt>
                <c:pt idx="153">
                  <c:v>0.415418930426832</c:v>
                </c:pt>
                <c:pt idx="154">
                  <c:v>0.413213218486347</c:v>
                </c:pt>
                <c:pt idx="155">
                  <c:v>0.418588544948257</c:v>
                </c:pt>
                <c:pt idx="156">
                  <c:v>0.4245796980591</c:v>
                </c:pt>
                <c:pt idx="157">
                  <c:v>0.417762210839117</c:v>
                </c:pt>
                <c:pt idx="158">
                  <c:v>0.410551407048751</c:v>
                </c:pt>
                <c:pt idx="159">
                  <c:v>0.416419764141141</c:v>
                </c:pt>
                <c:pt idx="160">
                  <c:v>0.423363740492914</c:v>
                </c:pt>
                <c:pt idx="161">
                  <c:v>0.434290739578571</c:v>
                </c:pt>
                <c:pt idx="162">
                  <c:v>0.449459279331699</c:v>
                </c:pt>
                <c:pt idx="163">
                  <c:v>0.468785341423881</c:v>
                </c:pt>
                <c:pt idx="164">
                  <c:v>0.486757877478077</c:v>
                </c:pt>
                <c:pt idx="165">
                  <c:v>0.507871406425336</c:v>
                </c:pt>
                <c:pt idx="166">
                  <c:v>0.52545985869249</c:v>
                </c:pt>
                <c:pt idx="167">
                  <c:v>0.546208692697727</c:v>
                </c:pt>
                <c:pt idx="168">
                  <c:v>0.572346702339886</c:v>
                </c:pt>
                <c:pt idx="169">
                  <c:v>0.594088983832758</c:v>
                </c:pt>
                <c:pt idx="170">
                  <c:v>0.615247753418395</c:v>
                </c:pt>
                <c:pt idx="171">
                  <c:v>0.630409830223183</c:v>
                </c:pt>
                <c:pt idx="172">
                  <c:v>0.644312555380076</c:v>
                </c:pt>
                <c:pt idx="173">
                  <c:v>0.654199019783052</c:v>
                </c:pt>
                <c:pt idx="174">
                  <c:v>0.669495895224638</c:v>
                </c:pt>
                <c:pt idx="175">
                  <c:v>0.693411573916296</c:v>
                </c:pt>
                <c:pt idx="176">
                  <c:v>0.716230397946885</c:v>
                </c:pt>
                <c:pt idx="177">
                  <c:v>0.745835317734093</c:v>
                </c:pt>
                <c:pt idx="178">
                  <c:v>0.761742480154607</c:v>
                </c:pt>
                <c:pt idx="179">
                  <c:v>0.781484017497195</c:v>
                </c:pt>
                <c:pt idx="180">
                  <c:v>0.800951341174515</c:v>
                </c:pt>
                <c:pt idx="181">
                  <c:v>0.826488296621088</c:v>
                </c:pt>
                <c:pt idx="182">
                  <c:v>0.857452282116288</c:v>
                </c:pt>
                <c:pt idx="183">
                  <c:v>0.885288200615103</c:v>
                </c:pt>
                <c:pt idx="184">
                  <c:v>0.912535067536678</c:v>
                </c:pt>
                <c:pt idx="185">
                  <c:v>0.94597251568929</c:v>
                </c:pt>
                <c:pt idx="186">
                  <c:v>0.972119758114792</c:v>
                </c:pt>
                <c:pt idx="187">
                  <c:v>1.009724884668135</c:v>
                </c:pt>
                <c:pt idx="188">
                  <c:v>1.044643271268858</c:v>
                </c:pt>
                <c:pt idx="189">
                  <c:v>1.075166852998628</c:v>
                </c:pt>
                <c:pt idx="190">
                  <c:v>1.116557420722331</c:v>
                </c:pt>
                <c:pt idx="191">
                  <c:v>1.157440185362204</c:v>
                </c:pt>
                <c:pt idx="192">
                  <c:v>1.203040902290013</c:v>
                </c:pt>
                <c:pt idx="193">
                  <c:v>1.246933554299489</c:v>
                </c:pt>
                <c:pt idx="194">
                  <c:v>1.292257287727027</c:v>
                </c:pt>
                <c:pt idx="195">
                  <c:v>1.34146802294169</c:v>
                </c:pt>
                <c:pt idx="196">
                  <c:v>1.39003246332239</c:v>
                </c:pt>
                <c:pt idx="197">
                  <c:v>1.439843329454304</c:v>
                </c:pt>
                <c:pt idx="198">
                  <c:v>1.490438982170317</c:v>
                </c:pt>
                <c:pt idx="199">
                  <c:v>1.544773912139977</c:v>
                </c:pt>
                <c:pt idx="200">
                  <c:v>1.593042903453722</c:v>
                </c:pt>
                <c:pt idx="201">
                  <c:v>1.637895764930801</c:v>
                </c:pt>
                <c:pt idx="202">
                  <c:v>1.675353166950668</c:v>
                </c:pt>
                <c:pt idx="203">
                  <c:v>1.726909029134284</c:v>
                </c:pt>
                <c:pt idx="204">
                  <c:v>1.786294291592203</c:v>
                </c:pt>
                <c:pt idx="205">
                  <c:v>1.857571378995054</c:v>
                </c:pt>
                <c:pt idx="206">
                  <c:v>1.928359128880762</c:v>
                </c:pt>
                <c:pt idx="207">
                  <c:v>1.991225150658743</c:v>
                </c:pt>
                <c:pt idx="208">
                  <c:v>2.05537452932131</c:v>
                </c:pt>
                <c:pt idx="209">
                  <c:v>2.121278136818919</c:v>
                </c:pt>
                <c:pt idx="210">
                  <c:v>2.198418041644155</c:v>
                </c:pt>
                <c:pt idx="211">
                  <c:v>2.278789420639209</c:v>
                </c:pt>
                <c:pt idx="212">
                  <c:v>2.355523082997382</c:v>
                </c:pt>
                <c:pt idx="213">
                  <c:v>2.43696546486014</c:v>
                </c:pt>
                <c:pt idx="214">
                  <c:v>2.52775142346536</c:v>
                </c:pt>
                <c:pt idx="215">
                  <c:v>2.615213580067329</c:v>
                </c:pt>
                <c:pt idx="216">
                  <c:v>2.707984587091144</c:v>
                </c:pt>
                <c:pt idx="217">
                  <c:v>2.80826184697228</c:v>
                </c:pt>
                <c:pt idx="218">
                  <c:v>2.900340395245418</c:v>
                </c:pt>
                <c:pt idx="219">
                  <c:v>2.996610627155979</c:v>
                </c:pt>
                <c:pt idx="220">
                  <c:v>3.102353694775778</c:v>
                </c:pt>
                <c:pt idx="221">
                  <c:v>3.199981145837663</c:v>
                </c:pt>
                <c:pt idx="222">
                  <c:v>3.313184302398072</c:v>
                </c:pt>
                <c:pt idx="223">
                  <c:v>3.436091114251278</c:v>
                </c:pt>
                <c:pt idx="224">
                  <c:v>3.550928473463276</c:v>
                </c:pt>
                <c:pt idx="225">
                  <c:v>3.665867393292049</c:v>
                </c:pt>
                <c:pt idx="226">
                  <c:v>3.786779923943311</c:v>
                </c:pt>
                <c:pt idx="227">
                  <c:v>3.918716397905324</c:v>
                </c:pt>
                <c:pt idx="228">
                  <c:v>4.045067037945222</c:v>
                </c:pt>
                <c:pt idx="229">
                  <c:v>4.167373718881177</c:v>
                </c:pt>
                <c:pt idx="230">
                  <c:v>4.29606948589003</c:v>
                </c:pt>
                <c:pt idx="231">
                  <c:v>4.430018706620673</c:v>
                </c:pt>
                <c:pt idx="232">
                  <c:v>4.565103559702414</c:v>
                </c:pt>
                <c:pt idx="233">
                  <c:v>4.702745893770002</c:v>
                </c:pt>
                <c:pt idx="234">
                  <c:v>4.852944813183154</c:v>
                </c:pt>
                <c:pt idx="235">
                  <c:v>4.997825649391131</c:v>
                </c:pt>
                <c:pt idx="236">
                  <c:v>5.166970240222764</c:v>
                </c:pt>
                <c:pt idx="237">
                  <c:v>5.33911548564067</c:v>
                </c:pt>
                <c:pt idx="238">
                  <c:v>5.502064878849581</c:v>
                </c:pt>
                <c:pt idx="239">
                  <c:v>5.664709590208213</c:v>
                </c:pt>
                <c:pt idx="240">
                  <c:v>5.826855731266365</c:v>
                </c:pt>
                <c:pt idx="241">
                  <c:v>5.99686820373219</c:v>
                </c:pt>
                <c:pt idx="242">
                  <c:v>6.180776015128216</c:v>
                </c:pt>
                <c:pt idx="243">
                  <c:v>6.373464203482815</c:v>
                </c:pt>
                <c:pt idx="244">
                  <c:v>6.55932013216409</c:v>
                </c:pt>
                <c:pt idx="245">
                  <c:v>6.73344119321724</c:v>
                </c:pt>
                <c:pt idx="246">
                  <c:v>6.927551230206546</c:v>
                </c:pt>
                <c:pt idx="247">
                  <c:v>7.110775815635251</c:v>
                </c:pt>
                <c:pt idx="248">
                  <c:v>7.282505585802753</c:v>
                </c:pt>
                <c:pt idx="249">
                  <c:v>7.4694694484851</c:v>
                </c:pt>
                <c:pt idx="250">
                  <c:v>7.66997780433066</c:v>
                </c:pt>
                <c:pt idx="251">
                  <c:v>7.860560918083205</c:v>
                </c:pt>
                <c:pt idx="252">
                  <c:v>8.073339642990733</c:v>
                </c:pt>
                <c:pt idx="253">
                  <c:v>8.276110030755163</c:v>
                </c:pt>
                <c:pt idx="254">
                  <c:v>8.477264681434685</c:v>
                </c:pt>
                <c:pt idx="255">
                  <c:v>8.682103212667804</c:v>
                </c:pt>
                <c:pt idx="256">
                  <c:v>8.884467357965174</c:v>
                </c:pt>
                <c:pt idx="257">
                  <c:v>9.0799530796725</c:v>
                </c:pt>
                <c:pt idx="258">
                  <c:v>9.282825028053697</c:v>
                </c:pt>
                <c:pt idx="259">
                  <c:v>9.50302691076847</c:v>
                </c:pt>
                <c:pt idx="260">
                  <c:v>9.724798366651406</c:v>
                </c:pt>
                <c:pt idx="261">
                  <c:v>9.928842878517102</c:v>
                </c:pt>
                <c:pt idx="262">
                  <c:v>10.13344135738332</c:v>
                </c:pt>
                <c:pt idx="263">
                  <c:v>10.35041176592827</c:v>
                </c:pt>
                <c:pt idx="264">
                  <c:v>10.5676591579735</c:v>
                </c:pt>
                <c:pt idx="265">
                  <c:v>10.77908989651303</c:v>
                </c:pt>
                <c:pt idx="266">
                  <c:v>11.00409282656581</c:v>
                </c:pt>
                <c:pt idx="267">
                  <c:v>11.23251188645526</c:v>
                </c:pt>
                <c:pt idx="268">
                  <c:v>11.46277750301318</c:v>
                </c:pt>
                <c:pt idx="269">
                  <c:v>11.68805741656623</c:v>
                </c:pt>
                <c:pt idx="270">
                  <c:v>11.90936723328207</c:v>
                </c:pt>
                <c:pt idx="271">
                  <c:v>12.12218288932297</c:v>
                </c:pt>
                <c:pt idx="272">
                  <c:v>12.33776838036657</c:v>
                </c:pt>
                <c:pt idx="273">
                  <c:v>12.55436947757782</c:v>
                </c:pt>
                <c:pt idx="274">
                  <c:v>12.792759943477</c:v>
                </c:pt>
                <c:pt idx="275">
                  <c:v>13.02034805286563</c:v>
                </c:pt>
                <c:pt idx="276">
                  <c:v>13.22965525123644</c:v>
                </c:pt>
                <c:pt idx="277">
                  <c:v>13.43619261460455</c:v>
                </c:pt>
                <c:pt idx="278">
                  <c:v>13.65251672831553</c:v>
                </c:pt>
                <c:pt idx="279">
                  <c:v>13.86957946469391</c:v>
                </c:pt>
                <c:pt idx="280">
                  <c:v>14.07980994139895</c:v>
                </c:pt>
                <c:pt idx="281">
                  <c:v>14.30241234778272</c:v>
                </c:pt>
                <c:pt idx="282">
                  <c:v>14.51956741199452</c:v>
                </c:pt>
                <c:pt idx="283">
                  <c:v>14.73404496903703</c:v>
                </c:pt>
                <c:pt idx="284">
                  <c:v>14.92396332238893</c:v>
                </c:pt>
                <c:pt idx="285">
                  <c:v>15.11388167574083</c:v>
                </c:pt>
                <c:pt idx="286">
                  <c:v>15.2796101367358</c:v>
                </c:pt>
                <c:pt idx="287">
                  <c:v>15.45669492124185</c:v>
                </c:pt>
                <c:pt idx="288">
                  <c:v>15.62491623373925</c:v>
                </c:pt>
                <c:pt idx="289">
                  <c:v>15.79710764307385</c:v>
                </c:pt>
                <c:pt idx="290">
                  <c:v>15.95923531856532</c:v>
                </c:pt>
                <c:pt idx="291">
                  <c:v>16.12154764972362</c:v>
                </c:pt>
                <c:pt idx="292">
                  <c:v>16.26834890486678</c:v>
                </c:pt>
                <c:pt idx="293">
                  <c:v>16.39668459332528</c:v>
                </c:pt>
                <c:pt idx="294">
                  <c:v>16.51449490877354</c:v>
                </c:pt>
                <c:pt idx="295">
                  <c:v>16.63313617472258</c:v>
                </c:pt>
                <c:pt idx="296">
                  <c:v>16.75122347367109</c:v>
                </c:pt>
                <c:pt idx="297">
                  <c:v>16.85361504093762</c:v>
                </c:pt>
                <c:pt idx="298">
                  <c:v>16.96320817921118</c:v>
                </c:pt>
                <c:pt idx="299">
                  <c:v>17.04399503345664</c:v>
                </c:pt>
                <c:pt idx="300">
                  <c:v>17.12561283820288</c:v>
                </c:pt>
                <c:pt idx="301">
                  <c:v>17.16078974273718</c:v>
                </c:pt>
                <c:pt idx="302">
                  <c:v>17.21295496862142</c:v>
                </c:pt>
                <c:pt idx="303">
                  <c:v>17.26558183367272</c:v>
                </c:pt>
                <c:pt idx="304">
                  <c:v>17.2954037238685</c:v>
                </c:pt>
                <c:pt idx="305">
                  <c:v>17.31867033789119</c:v>
                </c:pt>
                <c:pt idx="306">
                  <c:v>17.32753380989983</c:v>
                </c:pt>
                <c:pt idx="307">
                  <c:v>17.32402535222975</c:v>
                </c:pt>
                <c:pt idx="308">
                  <c:v>17.29494208470138</c:v>
                </c:pt>
                <c:pt idx="309">
                  <c:v>17.26659743984041</c:v>
                </c:pt>
                <c:pt idx="310">
                  <c:v>17.2148015252899</c:v>
                </c:pt>
                <c:pt idx="311">
                  <c:v>17.17066882091352</c:v>
                </c:pt>
                <c:pt idx="312">
                  <c:v>17.11425651469183</c:v>
                </c:pt>
                <c:pt idx="313">
                  <c:v>17.04196382112132</c:v>
                </c:pt>
                <c:pt idx="314">
                  <c:v>16.96043834420847</c:v>
                </c:pt>
                <c:pt idx="315">
                  <c:v>16.84401294626159</c:v>
                </c:pt>
                <c:pt idx="316">
                  <c:v>16.73432748015461</c:v>
                </c:pt>
                <c:pt idx="317">
                  <c:v>16.61503991937159</c:v>
                </c:pt>
                <c:pt idx="318">
                  <c:v>16.49039734425003</c:v>
                </c:pt>
                <c:pt idx="319">
                  <c:v>16.35282887244919</c:v>
                </c:pt>
                <c:pt idx="320">
                  <c:v>16.20759719047421</c:v>
                </c:pt>
                <c:pt idx="321">
                  <c:v>16.05442531482483</c:v>
                </c:pt>
                <c:pt idx="322">
                  <c:v>15.90208438967625</c:v>
                </c:pt>
                <c:pt idx="323">
                  <c:v>15.72887737417398</c:v>
                </c:pt>
                <c:pt idx="324">
                  <c:v>15.5517002618345</c:v>
                </c:pt>
                <c:pt idx="325">
                  <c:v>15.36261285898342</c:v>
                </c:pt>
                <c:pt idx="326">
                  <c:v>15.17961909313828</c:v>
                </c:pt>
                <c:pt idx="327">
                  <c:v>14.98296080794647</c:v>
                </c:pt>
                <c:pt idx="328">
                  <c:v>14.77596180541125</c:v>
                </c:pt>
                <c:pt idx="329">
                  <c:v>14.54745041768838</c:v>
                </c:pt>
                <c:pt idx="330">
                  <c:v>14.32771017414072</c:v>
                </c:pt>
                <c:pt idx="331">
                  <c:v>14.10732363575911</c:v>
                </c:pt>
                <c:pt idx="332">
                  <c:v>13.85406838867877</c:v>
                </c:pt>
                <c:pt idx="333">
                  <c:v>13.61780146294834</c:v>
                </c:pt>
                <c:pt idx="334">
                  <c:v>13.34284917501351</c:v>
                </c:pt>
                <c:pt idx="335">
                  <c:v>13.08820901043182</c:v>
                </c:pt>
                <c:pt idx="336">
                  <c:v>12.80679377415735</c:v>
                </c:pt>
                <c:pt idx="337">
                  <c:v>12.51429919787207</c:v>
                </c:pt>
                <c:pt idx="338">
                  <c:v>12.23537681310004</c:v>
                </c:pt>
                <c:pt idx="339">
                  <c:v>11.9509147583226</c:v>
                </c:pt>
                <c:pt idx="340">
                  <c:v>11.65574267486805</c:v>
                </c:pt>
                <c:pt idx="341">
                  <c:v>11.36149386974773</c:v>
                </c:pt>
                <c:pt idx="342">
                  <c:v>11.05431916794813</c:v>
                </c:pt>
                <c:pt idx="343">
                  <c:v>10.72766329329621</c:v>
                </c:pt>
                <c:pt idx="344">
                  <c:v>10.42261213166535</c:v>
                </c:pt>
                <c:pt idx="345">
                  <c:v>10.07970655833091</c:v>
                </c:pt>
                <c:pt idx="346">
                  <c:v>9.737354951996998</c:v>
                </c:pt>
                <c:pt idx="347">
                  <c:v>9.39703455799842</c:v>
                </c:pt>
                <c:pt idx="348">
                  <c:v>9.061265926187607</c:v>
                </c:pt>
                <c:pt idx="349">
                  <c:v>8.737675335605335</c:v>
                </c:pt>
                <c:pt idx="350">
                  <c:v>8.391565986451098</c:v>
                </c:pt>
                <c:pt idx="351">
                  <c:v>8.029585482731391</c:v>
                </c:pt>
                <c:pt idx="352">
                  <c:v>7.685248827978887</c:v>
                </c:pt>
                <c:pt idx="353">
                  <c:v>7.333073540168738</c:v>
                </c:pt>
                <c:pt idx="354">
                  <c:v>6.99049111425128</c:v>
                </c:pt>
                <c:pt idx="355">
                  <c:v>6.634835067121059</c:v>
                </c:pt>
                <c:pt idx="356">
                  <c:v>6.268949096047546</c:v>
                </c:pt>
                <c:pt idx="357">
                  <c:v>5.911086413698517</c:v>
                </c:pt>
                <c:pt idx="358">
                  <c:v>5.54956754914592</c:v>
                </c:pt>
                <c:pt idx="359">
                  <c:v>5.182850627571582</c:v>
                </c:pt>
                <c:pt idx="360">
                  <c:v>4.80030871534849</c:v>
                </c:pt>
                <c:pt idx="361">
                  <c:v>4.435521445492708</c:v>
                </c:pt>
                <c:pt idx="362">
                  <c:v>4.07257149952205</c:v>
                </c:pt>
                <c:pt idx="363">
                  <c:v>3.720488539545323</c:v>
                </c:pt>
                <c:pt idx="364">
                  <c:v>3.365266433232194</c:v>
                </c:pt>
                <c:pt idx="365">
                  <c:v>3.022813266281535</c:v>
                </c:pt>
                <c:pt idx="366">
                  <c:v>2.668708326752837</c:v>
                </c:pt>
                <c:pt idx="367">
                  <c:v>2.304096479780558</c:v>
                </c:pt>
                <c:pt idx="368">
                  <c:v>1.961495588296414</c:v>
                </c:pt>
                <c:pt idx="369">
                  <c:v>1.623409527866672</c:v>
                </c:pt>
                <c:pt idx="370">
                  <c:v>1.294306965629026</c:v>
                </c:pt>
                <c:pt idx="371">
                  <c:v>0.972359810481693</c:v>
                </c:pt>
                <c:pt idx="372">
                  <c:v>0.646085249781805</c:v>
                </c:pt>
                <c:pt idx="373">
                  <c:v>0.316073258384938</c:v>
                </c:pt>
                <c:pt idx="374">
                  <c:v>-0.00124723823614979</c:v>
                </c:pt>
                <c:pt idx="375">
                  <c:v>-0.321755113253813</c:v>
                </c:pt>
                <c:pt idx="376">
                  <c:v>-0.615370549436848</c:v>
                </c:pt>
                <c:pt idx="377">
                  <c:v>-0.883116649972985</c:v>
                </c:pt>
                <c:pt idx="378">
                  <c:v>-1.162231999916878</c:v>
                </c:pt>
                <c:pt idx="379">
                  <c:v>-1.416364361414738</c:v>
                </c:pt>
                <c:pt idx="380">
                  <c:v>-1.690716518432318</c:v>
                </c:pt>
                <c:pt idx="381">
                  <c:v>-1.96183720128008</c:v>
                </c:pt>
                <c:pt idx="382">
                  <c:v>-2.206690615518887</c:v>
                </c:pt>
                <c:pt idx="383">
                  <c:v>-2.453427517559537</c:v>
                </c:pt>
                <c:pt idx="384">
                  <c:v>-2.691522534391754</c:v>
                </c:pt>
                <c:pt idx="385">
                  <c:v>-2.908649900253522</c:v>
                </c:pt>
                <c:pt idx="386">
                  <c:v>-3.145923199368273</c:v>
                </c:pt>
                <c:pt idx="387">
                  <c:v>-3.369458116869616</c:v>
                </c:pt>
                <c:pt idx="388">
                  <c:v>-3.569984938281867</c:v>
                </c:pt>
                <c:pt idx="389">
                  <c:v>-3.76241460870288</c:v>
                </c:pt>
                <c:pt idx="390">
                  <c:v>-3.922908081542746</c:v>
                </c:pt>
                <c:pt idx="391">
                  <c:v>-4.097823161963344</c:v>
                </c:pt>
                <c:pt idx="392">
                  <c:v>-4.264216383358963</c:v>
                </c:pt>
                <c:pt idx="393">
                  <c:v>-4.420102697311002</c:v>
                </c:pt>
                <c:pt idx="394">
                  <c:v>-4.559628519180416</c:v>
                </c:pt>
                <c:pt idx="395">
                  <c:v>-4.693088402393916</c:v>
                </c:pt>
                <c:pt idx="396">
                  <c:v>-4.805312883920037</c:v>
                </c:pt>
                <c:pt idx="397">
                  <c:v>-4.911914600390674</c:v>
                </c:pt>
                <c:pt idx="398">
                  <c:v>-5.017186796060005</c:v>
                </c:pt>
                <c:pt idx="399">
                  <c:v>-5.121840395245417</c:v>
                </c:pt>
                <c:pt idx="400">
                  <c:v>-5.20202711857363</c:v>
                </c:pt>
                <c:pt idx="401">
                  <c:v>-5.267376759070696</c:v>
                </c:pt>
                <c:pt idx="402">
                  <c:v>-5.336918083205188</c:v>
                </c:pt>
                <c:pt idx="403">
                  <c:v>-5.387015165620706</c:v>
                </c:pt>
                <c:pt idx="404">
                  <c:v>-5.41948686463571</c:v>
                </c:pt>
                <c:pt idx="405">
                  <c:v>-5.471882910103488</c:v>
                </c:pt>
                <c:pt idx="406">
                  <c:v>-5.50911872532314</c:v>
                </c:pt>
                <c:pt idx="407">
                  <c:v>-5.52598702048958</c:v>
                </c:pt>
                <c:pt idx="408">
                  <c:v>-5.536447764016458</c:v>
                </c:pt>
                <c:pt idx="409">
                  <c:v>-5.524352817837981</c:v>
                </c:pt>
                <c:pt idx="410">
                  <c:v>-5.53349327334691</c:v>
                </c:pt>
                <c:pt idx="411">
                  <c:v>-5.534868958064918</c:v>
                </c:pt>
                <c:pt idx="412">
                  <c:v>-5.523355677237013</c:v>
                </c:pt>
                <c:pt idx="413">
                  <c:v>-5.494484763725524</c:v>
                </c:pt>
                <c:pt idx="414">
                  <c:v>-5.443048927725365</c:v>
                </c:pt>
                <c:pt idx="415">
                  <c:v>-5.404788273554716</c:v>
                </c:pt>
                <c:pt idx="416">
                  <c:v>-5.362779109347077</c:v>
                </c:pt>
                <c:pt idx="417">
                  <c:v>-5.324924697643476</c:v>
                </c:pt>
                <c:pt idx="418">
                  <c:v>-5.25933500477952</c:v>
                </c:pt>
                <c:pt idx="419">
                  <c:v>-5.17503046008063</c:v>
                </c:pt>
                <c:pt idx="420">
                  <c:v>-5.093255698017539</c:v>
                </c:pt>
                <c:pt idx="421">
                  <c:v>-4.998139564024771</c:v>
                </c:pt>
                <c:pt idx="422">
                  <c:v>-4.89902563484477</c:v>
                </c:pt>
                <c:pt idx="423">
                  <c:v>-4.806393119571091</c:v>
                </c:pt>
                <c:pt idx="424">
                  <c:v>-4.740147899089814</c:v>
                </c:pt>
                <c:pt idx="425">
                  <c:v>-4.624424192676938</c:v>
                </c:pt>
                <c:pt idx="426">
                  <c:v>-4.505884487344666</c:v>
                </c:pt>
                <c:pt idx="427">
                  <c:v>-4.371279738996717</c:v>
                </c:pt>
                <c:pt idx="428">
                  <c:v>-4.23155079589377</c:v>
                </c:pt>
                <c:pt idx="429">
                  <c:v>-4.09476711067703</c:v>
                </c:pt>
                <c:pt idx="430">
                  <c:v>-3.953976397489714</c:v>
                </c:pt>
                <c:pt idx="431">
                  <c:v>-3.815733932504882</c:v>
                </c:pt>
                <c:pt idx="432">
                  <c:v>-3.695070687003862</c:v>
                </c:pt>
                <c:pt idx="433">
                  <c:v>-3.548454087527534</c:v>
                </c:pt>
                <c:pt idx="434">
                  <c:v>-3.411661169527451</c:v>
                </c:pt>
                <c:pt idx="435">
                  <c:v>-3.278542899297619</c:v>
                </c:pt>
                <c:pt idx="436">
                  <c:v>-3.136173380158763</c:v>
                </c:pt>
                <c:pt idx="437">
                  <c:v>-3.021917686297328</c:v>
                </c:pt>
                <c:pt idx="438">
                  <c:v>-2.900645077095715</c:v>
                </c:pt>
                <c:pt idx="439">
                  <c:v>-2.767914583766262</c:v>
                </c:pt>
                <c:pt idx="440">
                  <c:v>-2.630937010099331</c:v>
                </c:pt>
                <c:pt idx="441">
                  <c:v>-2.512406537550393</c:v>
                </c:pt>
                <c:pt idx="442">
                  <c:v>-2.392620406466896</c:v>
                </c:pt>
                <c:pt idx="443">
                  <c:v>-2.277395270354516</c:v>
                </c:pt>
                <c:pt idx="444">
                  <c:v>-2.10145535098292</c:v>
                </c:pt>
                <c:pt idx="445">
                  <c:v>-1.973156593657787</c:v>
                </c:pt>
                <c:pt idx="446">
                  <c:v>-1.846011934250447</c:v>
                </c:pt>
                <c:pt idx="447">
                  <c:v>-1.71915349112672</c:v>
                </c:pt>
                <c:pt idx="448">
                  <c:v>-1.584050172478285</c:v>
                </c:pt>
                <c:pt idx="449">
                  <c:v>-1.42249492955405</c:v>
                </c:pt>
                <c:pt idx="450">
                  <c:v>-1.28295064211795</c:v>
                </c:pt>
              </c:numCache>
            </c:numRef>
          </c:yVal>
          <c:smooth val="1"/>
        </c:ser>
        <c:dLbls>
          <c:showLegendKey val="0"/>
          <c:showVal val="0"/>
          <c:showCatName val="0"/>
          <c:showSerName val="0"/>
          <c:showPercent val="0"/>
          <c:showBubbleSize val="0"/>
        </c:dLbls>
        <c:axId val="2108071736"/>
        <c:axId val="2108074760"/>
      </c:scatterChart>
      <c:valAx>
        <c:axId val="2108071736"/>
        <c:scaling>
          <c:orientation val="minMax"/>
          <c:max val="320.0"/>
          <c:min val="235.0"/>
        </c:scaling>
        <c:delete val="0"/>
        <c:axPos val="b"/>
        <c:numFmt formatCode="General" sourceLinked="1"/>
        <c:majorTickMark val="out"/>
        <c:minorTickMark val="none"/>
        <c:tickLblPos val="nextTo"/>
        <c:txPr>
          <a:bodyPr/>
          <a:lstStyle/>
          <a:p>
            <a:pPr>
              <a:defRPr sz="1200"/>
            </a:pPr>
            <a:endParaRPr lang="it-IT"/>
          </a:p>
        </c:txPr>
        <c:crossAx val="2108074760"/>
        <c:crosses val="autoZero"/>
        <c:crossBetween val="midCat"/>
      </c:valAx>
      <c:valAx>
        <c:axId val="2108074760"/>
        <c:scaling>
          <c:orientation val="minMax"/>
          <c:max val="18.0"/>
          <c:min val="-9.0"/>
        </c:scaling>
        <c:delete val="0"/>
        <c:axPos val="l"/>
        <c:majorGridlines/>
        <c:numFmt formatCode="General" sourceLinked="1"/>
        <c:majorTickMark val="out"/>
        <c:minorTickMark val="none"/>
        <c:tickLblPos val="nextTo"/>
        <c:txPr>
          <a:bodyPr/>
          <a:lstStyle/>
          <a:p>
            <a:pPr>
              <a:defRPr sz="1200"/>
            </a:pPr>
            <a:endParaRPr lang="it-IT"/>
          </a:p>
        </c:txPr>
        <c:crossAx val="2108071736"/>
        <c:crosses val="autoZero"/>
        <c:crossBetween val="midCat"/>
        <c:majorUnit val="3.0"/>
      </c:valAx>
    </c:plotArea>
    <c:legend>
      <c:legendPos val="r"/>
      <c:layout>
        <c:manualLayout>
          <c:xMode val="edge"/>
          <c:yMode val="edge"/>
          <c:x val="0.449527881667035"/>
          <c:y val="0.091712962962963"/>
          <c:w val="0.490408160430996"/>
          <c:h val="0.273911111111111"/>
        </c:manualLayout>
      </c:layout>
      <c:overlay val="0"/>
      <c:txPr>
        <a:bodyPr/>
        <a:lstStyle/>
        <a:p>
          <a:pPr>
            <a:defRPr sz="1100"/>
          </a:pPr>
          <a:endParaRPr lang="it-IT"/>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2456823839481"/>
          <c:y val="0.0491741304497939"/>
          <c:w val="0.877965909745395"/>
          <c:h val="0.862015162157242"/>
        </c:manualLayout>
      </c:layout>
      <c:scatterChart>
        <c:scatterStyle val="lineMarker"/>
        <c:varyColors val="0"/>
        <c:ser>
          <c:idx val="0"/>
          <c:order val="0"/>
          <c:spPr>
            <a:ln w="47625">
              <a:noFill/>
            </a:ln>
          </c:spPr>
          <c:trendline>
            <c:trendlineType val="linear"/>
            <c:dispRSqr val="1"/>
            <c:dispEq val="1"/>
            <c:trendlineLbl>
              <c:layout>
                <c:manualLayout>
                  <c:x val="0.0124164125162434"/>
                  <c:y val="-0.131785149065251"/>
                </c:manualLayout>
              </c:layout>
              <c:numFmt formatCode="General" sourceLinked="0"/>
            </c:trendlineLbl>
          </c:trendline>
          <c:errBars>
            <c:errDir val="y"/>
            <c:errBarType val="both"/>
            <c:errValType val="fixedVal"/>
            <c:noEndCap val="1"/>
            <c:val val="0.235"/>
          </c:errBars>
          <c:xVal>
            <c:numRef>
              <c:f>Sheet1!$A$5:$A$7</c:f>
              <c:numCache>
                <c:formatCode>General</c:formatCode>
                <c:ptCount val="3"/>
                <c:pt idx="0">
                  <c:v>4.24</c:v>
                </c:pt>
                <c:pt idx="1">
                  <c:v>5.75</c:v>
                </c:pt>
                <c:pt idx="2">
                  <c:v>9.42</c:v>
                </c:pt>
              </c:numCache>
            </c:numRef>
          </c:xVal>
          <c:yVal>
            <c:numRef>
              <c:f>Sheet1!$B$5:$B$7</c:f>
              <c:numCache>
                <c:formatCode>General</c:formatCode>
                <c:ptCount val="3"/>
                <c:pt idx="0">
                  <c:v>15.48</c:v>
                </c:pt>
                <c:pt idx="1">
                  <c:v>16.07999999999999</c:v>
                </c:pt>
                <c:pt idx="2">
                  <c:v>17.32</c:v>
                </c:pt>
              </c:numCache>
            </c:numRef>
          </c:yVal>
          <c:smooth val="0"/>
        </c:ser>
        <c:dLbls>
          <c:showLegendKey val="0"/>
          <c:showVal val="0"/>
          <c:showCatName val="0"/>
          <c:showSerName val="0"/>
          <c:showPercent val="0"/>
          <c:showBubbleSize val="0"/>
        </c:dLbls>
        <c:axId val="2108121960"/>
        <c:axId val="2108124824"/>
      </c:scatterChart>
      <c:valAx>
        <c:axId val="2108121960"/>
        <c:scaling>
          <c:orientation val="minMax"/>
          <c:min val="3.0"/>
        </c:scaling>
        <c:delete val="0"/>
        <c:axPos val="b"/>
        <c:numFmt formatCode="General" sourceLinked="1"/>
        <c:majorTickMark val="out"/>
        <c:minorTickMark val="none"/>
        <c:tickLblPos val="nextTo"/>
        <c:crossAx val="2108124824"/>
        <c:crosses val="autoZero"/>
        <c:crossBetween val="midCat"/>
      </c:valAx>
      <c:valAx>
        <c:axId val="2108124824"/>
        <c:scaling>
          <c:orientation val="minMax"/>
          <c:max val="18.0"/>
          <c:min val="15.0"/>
        </c:scaling>
        <c:delete val="0"/>
        <c:axPos val="l"/>
        <c:majorGridlines/>
        <c:numFmt formatCode="General" sourceLinked="1"/>
        <c:majorTickMark val="out"/>
        <c:minorTickMark val="none"/>
        <c:tickLblPos val="nextTo"/>
        <c:crossAx val="2108121960"/>
        <c:crosses val="autoZero"/>
        <c:crossBetween val="midCat"/>
        <c:majorUnit val="0.5"/>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54041968797"/>
          <c:y val="0.0395540052323408"/>
          <c:w val="0.855812786756271"/>
          <c:h val="0.668719542141157"/>
        </c:manualLayout>
      </c:layout>
      <c:scatterChart>
        <c:scatterStyle val="lineMarker"/>
        <c:varyColors val="0"/>
        <c:ser>
          <c:idx val="0"/>
          <c:order val="0"/>
          <c:spPr>
            <a:ln w="28575">
              <a:noFill/>
            </a:ln>
          </c:spPr>
          <c:trendline>
            <c:trendlineType val="linear"/>
            <c:dispRSqr val="1"/>
            <c:dispEq val="1"/>
            <c:trendlineLbl>
              <c:layout>
                <c:manualLayout>
                  <c:x val="-0.428436171266275"/>
                  <c:y val="-0.100389548538283"/>
                </c:manualLayout>
              </c:layout>
              <c:numFmt formatCode="General" sourceLinked="0"/>
              <c:spPr>
                <a:solidFill>
                  <a:schemeClr val="bg1"/>
                </a:solidFill>
              </c:spPr>
              <c:txPr>
                <a:bodyPr/>
                <a:lstStyle/>
                <a:p>
                  <a:pPr>
                    <a:defRPr sz="1400"/>
                  </a:pPr>
                  <a:endParaRPr lang="it-IT"/>
                </a:p>
              </c:txPr>
            </c:trendlineLbl>
          </c:trendline>
          <c:errBars>
            <c:errDir val="y"/>
            <c:errBarType val="both"/>
            <c:errValType val="fixedVal"/>
            <c:noEndCap val="1"/>
            <c:val val="0.425"/>
          </c:errBars>
          <c:xVal>
            <c:numRef>
              <c:f>'Pu23'!$A$2:$A$4</c:f>
              <c:numCache>
                <c:formatCode>General</c:formatCode>
                <c:ptCount val="3"/>
                <c:pt idx="0">
                  <c:v>4.24</c:v>
                </c:pt>
                <c:pt idx="1">
                  <c:v>5.75</c:v>
                </c:pt>
                <c:pt idx="2">
                  <c:v>9.42</c:v>
                </c:pt>
              </c:numCache>
            </c:numRef>
          </c:xVal>
          <c:yVal>
            <c:numRef>
              <c:f>'Pu23'!$B$2:$B$4</c:f>
              <c:numCache>
                <c:formatCode>General</c:formatCode>
                <c:ptCount val="3"/>
                <c:pt idx="0">
                  <c:v>11.77</c:v>
                </c:pt>
                <c:pt idx="1">
                  <c:v>12.32</c:v>
                </c:pt>
                <c:pt idx="2">
                  <c:v>13.21</c:v>
                </c:pt>
              </c:numCache>
            </c:numRef>
          </c:yVal>
          <c:smooth val="0"/>
        </c:ser>
        <c:dLbls>
          <c:showLegendKey val="0"/>
          <c:showVal val="0"/>
          <c:showCatName val="0"/>
          <c:showSerName val="0"/>
          <c:showPercent val="0"/>
          <c:showBubbleSize val="0"/>
        </c:dLbls>
        <c:axId val="2108155208"/>
        <c:axId val="2108158008"/>
      </c:scatterChart>
      <c:valAx>
        <c:axId val="2108155208"/>
        <c:scaling>
          <c:orientation val="minMax"/>
          <c:min val="3.0"/>
        </c:scaling>
        <c:delete val="0"/>
        <c:axPos val="b"/>
        <c:numFmt formatCode="General" sourceLinked="1"/>
        <c:majorTickMark val="out"/>
        <c:minorTickMark val="none"/>
        <c:tickLblPos val="nextTo"/>
        <c:txPr>
          <a:bodyPr/>
          <a:lstStyle/>
          <a:p>
            <a:pPr>
              <a:defRPr sz="1200"/>
            </a:pPr>
            <a:endParaRPr lang="it-IT"/>
          </a:p>
        </c:txPr>
        <c:crossAx val="2108158008"/>
        <c:crosses val="autoZero"/>
        <c:crossBetween val="midCat"/>
      </c:valAx>
      <c:valAx>
        <c:axId val="2108158008"/>
        <c:scaling>
          <c:orientation val="minMax"/>
          <c:max val="14.0"/>
          <c:min val="11.0"/>
        </c:scaling>
        <c:delete val="0"/>
        <c:axPos val="l"/>
        <c:majorGridlines/>
        <c:numFmt formatCode="General" sourceLinked="1"/>
        <c:majorTickMark val="none"/>
        <c:minorTickMark val="none"/>
        <c:tickLblPos val="nextTo"/>
        <c:txPr>
          <a:bodyPr/>
          <a:lstStyle/>
          <a:p>
            <a:pPr>
              <a:defRPr sz="1200"/>
            </a:pPr>
            <a:endParaRPr lang="it-IT"/>
          </a:p>
        </c:txPr>
        <c:crossAx val="2108155208"/>
        <c:crosses val="autoZero"/>
        <c:crossBetween val="midCat"/>
        <c:majorUnit val="0.5"/>
      </c:valAx>
    </c:plotArea>
    <c:plotVisOnly val="1"/>
    <c:dispBlanksAs val="gap"/>
    <c:showDLblsOverMax val="0"/>
  </c:chart>
  <c:spPr>
    <a:noFill/>
    <a:ln>
      <a:noFill/>
    </a:ln>
  </c:spPr>
  <c:txPr>
    <a:bodyPr/>
    <a:lstStyle/>
    <a:p>
      <a:pPr>
        <a:defRPr>
          <a:latin typeface="+mn-lt"/>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519316664364"/>
          <c:y val="0.115961900583192"/>
          <c:w val="0.756196528065571"/>
          <c:h val="0.652593035351249"/>
        </c:manualLayout>
      </c:layout>
      <c:scatterChart>
        <c:scatterStyle val="lineMarker"/>
        <c:varyColors val="0"/>
        <c:ser>
          <c:idx val="7"/>
          <c:order val="3"/>
          <c:spPr>
            <a:ln w="28575">
              <a:noFill/>
            </a:ln>
          </c:spPr>
          <c:xVal>
            <c:numRef>
              <c:f>Foglio1!$AN$4:$AN$6</c:f>
              <c:numCache>
                <c:formatCode>General</c:formatCode>
                <c:ptCount val="3"/>
                <c:pt idx="0">
                  <c:v>2.65</c:v>
                </c:pt>
                <c:pt idx="1">
                  <c:v>3.75</c:v>
                </c:pt>
                <c:pt idx="2">
                  <c:v>10.15</c:v>
                </c:pt>
              </c:numCache>
            </c:numRef>
          </c:xVal>
          <c:yVal>
            <c:numRef>
              <c:f>Foglio1!$AO$4:$AO$6</c:f>
              <c:numCache>
                <c:formatCode>General</c:formatCode>
                <c:ptCount val="3"/>
                <c:pt idx="0">
                  <c:v>1.91549</c:v>
                </c:pt>
                <c:pt idx="1">
                  <c:v>7.65022</c:v>
                </c:pt>
                <c:pt idx="2">
                  <c:v>11.3138</c:v>
                </c:pt>
              </c:numCache>
            </c:numRef>
          </c:yVal>
          <c:smooth val="0"/>
        </c:ser>
        <c:ser>
          <c:idx val="0"/>
          <c:order val="0"/>
          <c:spPr>
            <a:ln w="28575">
              <a:noFill/>
            </a:ln>
          </c:spPr>
          <c:marker>
            <c:symbol val="square"/>
            <c:size val="9"/>
            <c:spPr>
              <a:solidFill>
                <a:srgbClr val="00FFFF"/>
              </a:solidFill>
            </c:spPr>
          </c:marker>
          <c:trendline>
            <c:trendlineType val="linear"/>
            <c:dispRSqr val="0"/>
            <c:dispEq val="0"/>
          </c:trendline>
          <c:xVal>
            <c:numRef>
              <c:f>Foglio1!$AN$4</c:f>
              <c:numCache>
                <c:formatCode>General</c:formatCode>
                <c:ptCount val="1"/>
                <c:pt idx="0">
                  <c:v>2.65</c:v>
                </c:pt>
              </c:numCache>
            </c:numRef>
          </c:xVal>
          <c:yVal>
            <c:numRef>
              <c:f>Foglio1!$AP$4</c:f>
              <c:numCache>
                <c:formatCode>General</c:formatCode>
                <c:ptCount val="1"/>
                <c:pt idx="0">
                  <c:v>1.91549</c:v>
                </c:pt>
              </c:numCache>
            </c:numRef>
          </c:yVal>
          <c:smooth val="0"/>
        </c:ser>
        <c:ser>
          <c:idx val="5"/>
          <c:order val="1"/>
          <c:spPr>
            <a:ln w="28575">
              <a:noFill/>
            </a:ln>
          </c:spPr>
          <c:marker>
            <c:symbol val="square"/>
            <c:size val="9"/>
            <c:spPr>
              <a:solidFill>
                <a:srgbClr val="FF0000"/>
              </a:solidFill>
            </c:spPr>
          </c:marker>
          <c:errBars>
            <c:errDir val="y"/>
            <c:errBarType val="both"/>
            <c:errValType val="fixedVal"/>
            <c:noEndCap val="1"/>
            <c:val val="0.1"/>
          </c:errBars>
          <c:xVal>
            <c:numRef>
              <c:f>Foglio1!$AN$5</c:f>
              <c:numCache>
                <c:formatCode>General</c:formatCode>
                <c:ptCount val="1"/>
                <c:pt idx="0">
                  <c:v>3.75</c:v>
                </c:pt>
              </c:numCache>
            </c:numRef>
          </c:xVal>
          <c:yVal>
            <c:numRef>
              <c:f>Foglio1!$AP$5</c:f>
              <c:numCache>
                <c:formatCode>General</c:formatCode>
                <c:ptCount val="1"/>
                <c:pt idx="0">
                  <c:v>7.65022</c:v>
                </c:pt>
              </c:numCache>
            </c:numRef>
          </c:yVal>
          <c:smooth val="0"/>
        </c:ser>
        <c:ser>
          <c:idx val="6"/>
          <c:order val="2"/>
          <c:spPr>
            <a:ln w="28575">
              <a:noFill/>
            </a:ln>
          </c:spPr>
          <c:marker>
            <c:symbol val="square"/>
            <c:size val="9"/>
            <c:spPr>
              <a:solidFill>
                <a:srgbClr val="00FF00"/>
              </a:solidFill>
            </c:spPr>
          </c:marker>
          <c:xVal>
            <c:numRef>
              <c:f>Foglio1!$AN$6</c:f>
              <c:numCache>
                <c:formatCode>General</c:formatCode>
                <c:ptCount val="1"/>
                <c:pt idx="0">
                  <c:v>10.15</c:v>
                </c:pt>
              </c:numCache>
            </c:numRef>
          </c:xVal>
          <c:yVal>
            <c:numRef>
              <c:f>Foglio1!$AP$6</c:f>
              <c:numCache>
                <c:formatCode>General</c:formatCode>
                <c:ptCount val="1"/>
                <c:pt idx="0">
                  <c:v>11.3138</c:v>
                </c:pt>
              </c:numCache>
            </c:numRef>
          </c:yVal>
          <c:smooth val="0"/>
        </c:ser>
        <c:dLbls>
          <c:showLegendKey val="0"/>
          <c:showVal val="0"/>
          <c:showCatName val="0"/>
          <c:showSerName val="0"/>
          <c:showPercent val="0"/>
          <c:showBubbleSize val="0"/>
        </c:dLbls>
        <c:axId val="2108641656"/>
        <c:axId val="-2133319816"/>
      </c:scatterChart>
      <c:valAx>
        <c:axId val="2108641656"/>
        <c:scaling>
          <c:orientation val="minMax"/>
          <c:max val="20.0"/>
          <c:min val="0.0"/>
        </c:scaling>
        <c:delete val="0"/>
        <c:axPos val="b"/>
        <c:title>
          <c:tx>
            <c:rich>
              <a:bodyPr/>
              <a:lstStyle/>
              <a:p>
                <a:pPr>
                  <a:defRPr sz="1400"/>
                </a:pPr>
                <a:r>
                  <a:rPr lang="en-GB" sz="1400"/>
                  <a:t>[K+</a:t>
                </a:r>
                <a:r>
                  <a:rPr lang="en-GB" sz="1400" baseline="0"/>
                  <a:t>]</a:t>
                </a:r>
              </a:p>
            </c:rich>
          </c:tx>
          <c:layout>
            <c:manualLayout>
              <c:xMode val="edge"/>
              <c:yMode val="edge"/>
              <c:x val="0.523253488050836"/>
              <c:y val="0.882554479197556"/>
            </c:manualLayout>
          </c:layout>
          <c:overlay val="0"/>
        </c:title>
        <c:numFmt formatCode="General" sourceLinked="1"/>
        <c:majorTickMark val="out"/>
        <c:minorTickMark val="none"/>
        <c:tickLblPos val="nextTo"/>
        <c:txPr>
          <a:bodyPr/>
          <a:lstStyle/>
          <a:p>
            <a:pPr>
              <a:defRPr sz="1400"/>
            </a:pPr>
            <a:endParaRPr lang="it-IT"/>
          </a:p>
        </c:txPr>
        <c:crossAx val="-2133319816"/>
        <c:crosses val="autoZero"/>
        <c:crossBetween val="midCat"/>
      </c:valAx>
      <c:valAx>
        <c:axId val="-2133319816"/>
        <c:scaling>
          <c:orientation val="minMax"/>
        </c:scaling>
        <c:delete val="0"/>
        <c:axPos val="l"/>
        <c:majorGridlines/>
        <c:title>
          <c:tx>
            <c:rich>
              <a:bodyPr rot="-5400000" vert="horz"/>
              <a:lstStyle/>
              <a:p>
                <a:pPr>
                  <a:defRPr sz="1400"/>
                </a:pPr>
                <a:r>
                  <a:rPr lang="en-US" sz="1400" dirty="0" err="1"/>
                  <a:t>Ellitticità</a:t>
                </a:r>
                <a:r>
                  <a:rPr lang="en-US" sz="1400" baseline="0" dirty="0"/>
                  <a:t> (</a:t>
                </a:r>
                <a:r>
                  <a:rPr lang="en-US" sz="1400" baseline="0" dirty="0" err="1"/>
                  <a:t>mdg</a:t>
                </a:r>
                <a:r>
                  <a:rPr lang="en-US" sz="1400" baseline="0" dirty="0"/>
                  <a:t>)</a:t>
                </a:r>
                <a:endParaRPr lang="en-US" sz="1400" dirty="0"/>
              </a:p>
            </c:rich>
          </c:tx>
          <c:layout>
            <c:manualLayout>
              <c:xMode val="edge"/>
              <c:yMode val="edge"/>
              <c:x val="0.0238613068103329"/>
              <c:y val="0.320462587082898"/>
            </c:manualLayout>
          </c:layout>
          <c:overlay val="0"/>
        </c:title>
        <c:numFmt formatCode="General" sourceLinked="1"/>
        <c:majorTickMark val="out"/>
        <c:minorTickMark val="none"/>
        <c:tickLblPos val="nextTo"/>
        <c:txPr>
          <a:bodyPr/>
          <a:lstStyle/>
          <a:p>
            <a:pPr>
              <a:defRPr sz="1400"/>
            </a:pPr>
            <a:endParaRPr lang="it-IT"/>
          </a:p>
        </c:txPr>
        <c:crossAx val="2108641656"/>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6361008671384"/>
          <c:y val="0.0966101694915254"/>
          <c:w val="0.929348898634506"/>
          <c:h val="0.875847457627119"/>
        </c:manualLayout>
      </c:layout>
      <c:scatterChart>
        <c:scatterStyle val="smoothMarker"/>
        <c:varyColors val="0"/>
        <c:ser>
          <c:idx val="0"/>
          <c:order val="0"/>
          <c:tx>
            <c:strRef>
              <c:f>'foglio generale'!$AE$1</c:f>
              <c:strCache>
                <c:ptCount val="1"/>
                <c:pt idx="0">
                  <c:v> 4.24mM K+ 32.5mM Na+ Pu27</c:v>
                </c:pt>
              </c:strCache>
            </c:strRef>
          </c:tx>
          <c:spPr>
            <a:ln w="28575">
              <a:solidFill>
                <a:srgbClr val="00B0F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generale'!$AE$2:$AE$452</c:f>
              <c:numCache>
                <c:formatCode>General</c:formatCode>
                <c:ptCount val="451"/>
                <c:pt idx="0">
                  <c:v>0.142247620630896</c:v>
                </c:pt>
                <c:pt idx="1">
                  <c:v>0.171188229915631</c:v>
                </c:pt>
                <c:pt idx="2">
                  <c:v>0.171800008312206</c:v>
                </c:pt>
                <c:pt idx="3">
                  <c:v>0.169923112090104</c:v>
                </c:pt>
                <c:pt idx="4">
                  <c:v>0.206010556502224</c:v>
                </c:pt>
                <c:pt idx="5">
                  <c:v>0.230419350816674</c:v>
                </c:pt>
                <c:pt idx="6">
                  <c:v>0.228250696147292</c:v>
                </c:pt>
                <c:pt idx="7">
                  <c:v>0.259656705872574</c:v>
                </c:pt>
                <c:pt idx="8">
                  <c:v>0.278914425834338</c:v>
                </c:pt>
                <c:pt idx="9">
                  <c:v>0.279085657287727</c:v>
                </c:pt>
                <c:pt idx="10">
                  <c:v>0.292346120277628</c:v>
                </c:pt>
                <c:pt idx="11">
                  <c:v>0.27691866505964</c:v>
                </c:pt>
                <c:pt idx="12">
                  <c:v>0.266939029965504</c:v>
                </c:pt>
                <c:pt idx="13">
                  <c:v>0.275656040896056</c:v>
                </c:pt>
                <c:pt idx="14">
                  <c:v>0.262060595985204</c:v>
                </c:pt>
                <c:pt idx="15">
                  <c:v>0.256685092057687</c:v>
                </c:pt>
                <c:pt idx="16">
                  <c:v>0.222541872740119</c:v>
                </c:pt>
                <c:pt idx="17">
                  <c:v>0.283608328830888</c:v>
                </c:pt>
                <c:pt idx="18">
                  <c:v>0.256015959436432</c:v>
                </c:pt>
                <c:pt idx="19">
                  <c:v>0.0661664934956984</c:v>
                </c:pt>
                <c:pt idx="20">
                  <c:v>0.0278935206350526</c:v>
                </c:pt>
                <c:pt idx="21">
                  <c:v>0.0324149453472424</c:v>
                </c:pt>
                <c:pt idx="22">
                  <c:v>0.033214745854287</c:v>
                </c:pt>
                <c:pt idx="23">
                  <c:v>0.0382860230248119</c:v>
                </c:pt>
                <c:pt idx="24">
                  <c:v>0.0496040064835211</c:v>
                </c:pt>
                <c:pt idx="25">
                  <c:v>0.0475391712730144</c:v>
                </c:pt>
                <c:pt idx="26">
                  <c:v>0.046170649598936</c:v>
                </c:pt>
                <c:pt idx="27">
                  <c:v>0.0518697477245335</c:v>
                </c:pt>
                <c:pt idx="28">
                  <c:v>0.0637237853788288</c:v>
                </c:pt>
                <c:pt idx="29">
                  <c:v>0.0680407298117285</c:v>
                </c:pt>
                <c:pt idx="30">
                  <c:v>0.0751392710194921</c:v>
                </c:pt>
                <c:pt idx="31">
                  <c:v>0.0729474252940443</c:v>
                </c:pt>
                <c:pt idx="32">
                  <c:v>0.0645781139603508</c:v>
                </c:pt>
                <c:pt idx="33">
                  <c:v>0.0601574331906405</c:v>
                </c:pt>
                <c:pt idx="34">
                  <c:v>0.0595705914134907</c:v>
                </c:pt>
                <c:pt idx="35">
                  <c:v>0.0606402892647853</c:v>
                </c:pt>
                <c:pt idx="36">
                  <c:v>0.0636629400274303</c:v>
                </c:pt>
                <c:pt idx="37">
                  <c:v>0.0610617181330784</c:v>
                </c:pt>
                <c:pt idx="38">
                  <c:v>0.0573923777066622</c:v>
                </c:pt>
                <c:pt idx="39">
                  <c:v>0.0544780349943893</c:v>
                </c:pt>
                <c:pt idx="40">
                  <c:v>0.0623489464278293</c:v>
                </c:pt>
                <c:pt idx="41">
                  <c:v>0.0618560325838494</c:v>
                </c:pt>
                <c:pt idx="42">
                  <c:v>0.0600173725115332</c:v>
                </c:pt>
                <c:pt idx="43">
                  <c:v>0.0657534599559453</c:v>
                </c:pt>
                <c:pt idx="44">
                  <c:v>0.0577069115996841</c:v>
                </c:pt>
                <c:pt idx="45">
                  <c:v>0.0552149120984165</c:v>
                </c:pt>
                <c:pt idx="46">
                  <c:v>0.056786584098749</c:v>
                </c:pt>
                <c:pt idx="47">
                  <c:v>0.0577264452849009</c:v>
                </c:pt>
                <c:pt idx="48">
                  <c:v>0.0579459706579111</c:v>
                </c:pt>
                <c:pt idx="49">
                  <c:v>0.0551785877561199</c:v>
                </c:pt>
                <c:pt idx="50">
                  <c:v>0.0597884543452059</c:v>
                </c:pt>
                <c:pt idx="51">
                  <c:v>0.0576222933377665</c:v>
                </c:pt>
                <c:pt idx="52">
                  <c:v>0.0548444370558165</c:v>
                </c:pt>
                <c:pt idx="53">
                  <c:v>0.0578616017621878</c:v>
                </c:pt>
                <c:pt idx="54">
                  <c:v>0.0590929720294252</c:v>
                </c:pt>
                <c:pt idx="55">
                  <c:v>0.0621541083080504</c:v>
                </c:pt>
                <c:pt idx="56">
                  <c:v>0.0641104692240555</c:v>
                </c:pt>
                <c:pt idx="57">
                  <c:v>0.0710678691658701</c:v>
                </c:pt>
                <c:pt idx="58">
                  <c:v>0.0697399110593907</c:v>
                </c:pt>
                <c:pt idx="59">
                  <c:v>0.076874444121192</c:v>
                </c:pt>
                <c:pt idx="60">
                  <c:v>0.0901799592701883</c:v>
                </c:pt>
                <c:pt idx="61">
                  <c:v>0.0938082373966169</c:v>
                </c:pt>
                <c:pt idx="62">
                  <c:v>0.0919878641785462</c:v>
                </c:pt>
                <c:pt idx="63">
                  <c:v>0.0928672956236233</c:v>
                </c:pt>
                <c:pt idx="64">
                  <c:v>0.0862316611944641</c:v>
                </c:pt>
                <c:pt idx="65">
                  <c:v>0.0901999085657288</c:v>
                </c:pt>
                <c:pt idx="66">
                  <c:v>0.100702381447155</c:v>
                </c:pt>
                <c:pt idx="67">
                  <c:v>0.109521632517352</c:v>
                </c:pt>
                <c:pt idx="68">
                  <c:v>0.119533685216741</c:v>
                </c:pt>
                <c:pt idx="69">
                  <c:v>0.12448609783467</c:v>
                </c:pt>
                <c:pt idx="70">
                  <c:v>0.140425584971531</c:v>
                </c:pt>
                <c:pt idx="71">
                  <c:v>0.153765845143593</c:v>
                </c:pt>
                <c:pt idx="72">
                  <c:v>0.158814679356635</c:v>
                </c:pt>
                <c:pt idx="73">
                  <c:v>0.170830805037197</c:v>
                </c:pt>
                <c:pt idx="74">
                  <c:v>0.176906196749927</c:v>
                </c:pt>
                <c:pt idx="75">
                  <c:v>0.173643655708408</c:v>
                </c:pt>
                <c:pt idx="76">
                  <c:v>0.178817173018578</c:v>
                </c:pt>
                <c:pt idx="77">
                  <c:v>0.178171314575454</c:v>
                </c:pt>
                <c:pt idx="78">
                  <c:v>0.183604172727651</c:v>
                </c:pt>
                <c:pt idx="79">
                  <c:v>0.188659656705873</c:v>
                </c:pt>
                <c:pt idx="80">
                  <c:v>0.19809899837912</c:v>
                </c:pt>
                <c:pt idx="81">
                  <c:v>0.198213706828478</c:v>
                </c:pt>
                <c:pt idx="82">
                  <c:v>0.20089854951997</c:v>
                </c:pt>
                <c:pt idx="83">
                  <c:v>0.205004779518723</c:v>
                </c:pt>
                <c:pt idx="84">
                  <c:v>0.206261585137775</c:v>
                </c:pt>
                <c:pt idx="85">
                  <c:v>0.214791571422634</c:v>
                </c:pt>
                <c:pt idx="86">
                  <c:v>0.22021777980965</c:v>
                </c:pt>
                <c:pt idx="87">
                  <c:v>0.224263330701135</c:v>
                </c:pt>
                <c:pt idx="88">
                  <c:v>0.230890652923819</c:v>
                </c:pt>
                <c:pt idx="89">
                  <c:v>0.230201571007024</c:v>
                </c:pt>
                <c:pt idx="90">
                  <c:v>0.233180665807739</c:v>
                </c:pt>
                <c:pt idx="91">
                  <c:v>0.239400689913137</c:v>
                </c:pt>
                <c:pt idx="92">
                  <c:v>0.242138730726071</c:v>
                </c:pt>
                <c:pt idx="93">
                  <c:v>0.250453430863223</c:v>
                </c:pt>
                <c:pt idx="94">
                  <c:v>0.251901417231204</c:v>
                </c:pt>
                <c:pt idx="95">
                  <c:v>0.254808195835585</c:v>
                </c:pt>
                <c:pt idx="96">
                  <c:v>0.257805577490545</c:v>
                </c:pt>
                <c:pt idx="97">
                  <c:v>0.262933377665101</c:v>
                </c:pt>
                <c:pt idx="98">
                  <c:v>0.27065209259798</c:v>
                </c:pt>
                <c:pt idx="99">
                  <c:v>0.27723037280246</c:v>
                </c:pt>
                <c:pt idx="100">
                  <c:v>0.281194464070488</c:v>
                </c:pt>
                <c:pt idx="101">
                  <c:v>0.28618594405885</c:v>
                </c:pt>
                <c:pt idx="102">
                  <c:v>0.283995677652633</c:v>
                </c:pt>
                <c:pt idx="103">
                  <c:v>0.29006525082083</c:v>
                </c:pt>
                <c:pt idx="104">
                  <c:v>0.284506047130211</c:v>
                </c:pt>
                <c:pt idx="105">
                  <c:v>0.283029799260214</c:v>
                </c:pt>
                <c:pt idx="106">
                  <c:v>0.29441752213125</c:v>
                </c:pt>
                <c:pt idx="107">
                  <c:v>0.307634761647479</c:v>
                </c:pt>
                <c:pt idx="108">
                  <c:v>0.312019450563152</c:v>
                </c:pt>
                <c:pt idx="109">
                  <c:v>0.318431486638128</c:v>
                </c:pt>
                <c:pt idx="110">
                  <c:v>0.328722829475084</c:v>
                </c:pt>
                <c:pt idx="111">
                  <c:v>0.341903495282823</c:v>
                </c:pt>
                <c:pt idx="112">
                  <c:v>0.348769377831345</c:v>
                </c:pt>
                <c:pt idx="113">
                  <c:v>0.356695066705457</c:v>
                </c:pt>
                <c:pt idx="114">
                  <c:v>0.357579485474419</c:v>
                </c:pt>
                <c:pt idx="115">
                  <c:v>0.362272557250322</c:v>
                </c:pt>
                <c:pt idx="116">
                  <c:v>0.368410290511616</c:v>
                </c:pt>
                <c:pt idx="117">
                  <c:v>0.371103445409584</c:v>
                </c:pt>
                <c:pt idx="118">
                  <c:v>0.373414238809692</c:v>
                </c:pt>
                <c:pt idx="119">
                  <c:v>0.375115747475167</c:v>
                </c:pt>
                <c:pt idx="120">
                  <c:v>0.378425668093595</c:v>
                </c:pt>
                <c:pt idx="121">
                  <c:v>0.380275965254977</c:v>
                </c:pt>
                <c:pt idx="122">
                  <c:v>0.384998129753543</c:v>
                </c:pt>
                <c:pt idx="123">
                  <c:v>0.384673122480362</c:v>
                </c:pt>
                <c:pt idx="124">
                  <c:v>0.383048917335107</c:v>
                </c:pt>
                <c:pt idx="125">
                  <c:v>0.378207057063297</c:v>
                </c:pt>
                <c:pt idx="126">
                  <c:v>0.374484851003699</c:v>
                </c:pt>
                <c:pt idx="127">
                  <c:v>0.37720377374174</c:v>
                </c:pt>
                <c:pt idx="128">
                  <c:v>0.375774905448651</c:v>
                </c:pt>
                <c:pt idx="129">
                  <c:v>0.36766801047338</c:v>
                </c:pt>
                <c:pt idx="130">
                  <c:v>0.37251984539296</c:v>
                </c:pt>
                <c:pt idx="131">
                  <c:v>0.37062881841985</c:v>
                </c:pt>
                <c:pt idx="132">
                  <c:v>0.37511491625452</c:v>
                </c:pt>
                <c:pt idx="133">
                  <c:v>0.370408544948257</c:v>
                </c:pt>
                <c:pt idx="134">
                  <c:v>0.367441087236607</c:v>
                </c:pt>
                <c:pt idx="135">
                  <c:v>0.35978886995553</c:v>
                </c:pt>
                <c:pt idx="136">
                  <c:v>0.357788953077594</c:v>
                </c:pt>
                <c:pt idx="137">
                  <c:v>0.352879763933336</c:v>
                </c:pt>
                <c:pt idx="138">
                  <c:v>0.351868168405303</c:v>
                </c:pt>
                <c:pt idx="139">
                  <c:v>0.345459457212917</c:v>
                </c:pt>
                <c:pt idx="140">
                  <c:v>0.33631852375213</c:v>
                </c:pt>
                <c:pt idx="141">
                  <c:v>0.315941980798803</c:v>
                </c:pt>
                <c:pt idx="142">
                  <c:v>0.308704542620839</c:v>
                </c:pt>
                <c:pt idx="143">
                  <c:v>0.30758073230539</c:v>
                </c:pt>
                <c:pt idx="144">
                  <c:v>0.308436058351689</c:v>
                </c:pt>
                <c:pt idx="145">
                  <c:v>0.303259216158929</c:v>
                </c:pt>
                <c:pt idx="146">
                  <c:v>0.305882548522505</c:v>
                </c:pt>
                <c:pt idx="147">
                  <c:v>0.307889946386268</c:v>
                </c:pt>
                <c:pt idx="148">
                  <c:v>0.311273014421678</c:v>
                </c:pt>
                <c:pt idx="149">
                  <c:v>0.316961888533311</c:v>
                </c:pt>
                <c:pt idx="150">
                  <c:v>0.313513985287395</c:v>
                </c:pt>
                <c:pt idx="151">
                  <c:v>0.319660030755164</c:v>
                </c:pt>
                <c:pt idx="152">
                  <c:v>0.326302314949503</c:v>
                </c:pt>
                <c:pt idx="153">
                  <c:v>0.326982253439175</c:v>
                </c:pt>
                <c:pt idx="154">
                  <c:v>0.32724575038444</c:v>
                </c:pt>
                <c:pt idx="155">
                  <c:v>0.326241635842234</c:v>
                </c:pt>
                <c:pt idx="156">
                  <c:v>0.328052865633182</c:v>
                </c:pt>
                <c:pt idx="157">
                  <c:v>0.335444910851586</c:v>
                </c:pt>
                <c:pt idx="158">
                  <c:v>0.345129462615851</c:v>
                </c:pt>
                <c:pt idx="159">
                  <c:v>0.345568347117742</c:v>
                </c:pt>
                <c:pt idx="160">
                  <c:v>0.363833589626366</c:v>
                </c:pt>
                <c:pt idx="161">
                  <c:v>0.369279747308923</c:v>
                </c:pt>
                <c:pt idx="162">
                  <c:v>0.373162378953493</c:v>
                </c:pt>
                <c:pt idx="163">
                  <c:v>0.38276630231495</c:v>
                </c:pt>
                <c:pt idx="164">
                  <c:v>0.391591371929679</c:v>
                </c:pt>
                <c:pt idx="165">
                  <c:v>0.405523461202776</c:v>
                </c:pt>
                <c:pt idx="166">
                  <c:v>0.424588337974315</c:v>
                </c:pt>
                <c:pt idx="167">
                  <c:v>0.441940068991314</c:v>
                </c:pt>
                <c:pt idx="168">
                  <c:v>0.456749096047546</c:v>
                </c:pt>
                <c:pt idx="169">
                  <c:v>0.475326877519638</c:v>
                </c:pt>
                <c:pt idx="170">
                  <c:v>0.484811936328498</c:v>
                </c:pt>
                <c:pt idx="171">
                  <c:v>0.504241718964299</c:v>
                </c:pt>
                <c:pt idx="172">
                  <c:v>0.525437014255434</c:v>
                </c:pt>
                <c:pt idx="173">
                  <c:v>0.55342504467811</c:v>
                </c:pt>
                <c:pt idx="174">
                  <c:v>0.579647562445451</c:v>
                </c:pt>
                <c:pt idx="175">
                  <c:v>0.610169153401771</c:v>
                </c:pt>
                <c:pt idx="176">
                  <c:v>0.639065707992187</c:v>
                </c:pt>
                <c:pt idx="177">
                  <c:v>0.663270853247995</c:v>
                </c:pt>
                <c:pt idx="178">
                  <c:v>0.686040480445534</c:v>
                </c:pt>
                <c:pt idx="179">
                  <c:v>0.70597813889697</c:v>
                </c:pt>
                <c:pt idx="180">
                  <c:v>0.726011387722871</c:v>
                </c:pt>
                <c:pt idx="181">
                  <c:v>0.749770998711608</c:v>
                </c:pt>
                <c:pt idx="182">
                  <c:v>0.770453430863222</c:v>
                </c:pt>
                <c:pt idx="183">
                  <c:v>0.787822617513819</c:v>
                </c:pt>
                <c:pt idx="184">
                  <c:v>0.810941357383318</c:v>
                </c:pt>
                <c:pt idx="185">
                  <c:v>0.844703046423673</c:v>
                </c:pt>
                <c:pt idx="186">
                  <c:v>0.871144175221313</c:v>
                </c:pt>
                <c:pt idx="187">
                  <c:v>0.896729146752005</c:v>
                </c:pt>
                <c:pt idx="188">
                  <c:v>0.936237064128673</c:v>
                </c:pt>
                <c:pt idx="189">
                  <c:v>0.972636216283612</c:v>
                </c:pt>
                <c:pt idx="190">
                  <c:v>1.006441960018287</c:v>
                </c:pt>
                <c:pt idx="191">
                  <c:v>1.037812227255725</c:v>
                </c:pt>
                <c:pt idx="192">
                  <c:v>1.074161506171813</c:v>
                </c:pt>
                <c:pt idx="193">
                  <c:v>1.123361456298574</c:v>
                </c:pt>
                <c:pt idx="194">
                  <c:v>1.170159178754</c:v>
                </c:pt>
                <c:pt idx="195">
                  <c:v>1.2109638003408</c:v>
                </c:pt>
                <c:pt idx="196">
                  <c:v>1.253231370267237</c:v>
                </c:pt>
                <c:pt idx="197">
                  <c:v>1.305589958854578</c:v>
                </c:pt>
                <c:pt idx="198">
                  <c:v>1.34767466023856</c:v>
                </c:pt>
                <c:pt idx="199">
                  <c:v>1.388753584639043</c:v>
                </c:pt>
                <c:pt idx="200">
                  <c:v>1.431553135779892</c:v>
                </c:pt>
                <c:pt idx="201">
                  <c:v>1.479730684510203</c:v>
                </c:pt>
                <c:pt idx="202">
                  <c:v>1.530468392834878</c:v>
                </c:pt>
                <c:pt idx="203">
                  <c:v>1.589318814679357</c:v>
                </c:pt>
                <c:pt idx="204">
                  <c:v>1.654868874942854</c:v>
                </c:pt>
                <c:pt idx="205">
                  <c:v>1.721383151157475</c:v>
                </c:pt>
                <c:pt idx="206">
                  <c:v>1.790507460205312</c:v>
                </c:pt>
                <c:pt idx="207">
                  <c:v>1.837155562944184</c:v>
                </c:pt>
                <c:pt idx="208">
                  <c:v>1.88731972902207</c:v>
                </c:pt>
                <c:pt idx="209">
                  <c:v>1.949195794023524</c:v>
                </c:pt>
                <c:pt idx="210">
                  <c:v>2.001321640829558</c:v>
                </c:pt>
                <c:pt idx="211">
                  <c:v>2.060579360791322</c:v>
                </c:pt>
                <c:pt idx="212">
                  <c:v>2.129570674535556</c:v>
                </c:pt>
                <c:pt idx="213">
                  <c:v>2.218270229832509</c:v>
                </c:pt>
                <c:pt idx="214">
                  <c:v>2.296288599808816</c:v>
                </c:pt>
                <c:pt idx="215">
                  <c:v>2.37371680312539</c:v>
                </c:pt>
                <c:pt idx="216">
                  <c:v>2.450047795187233</c:v>
                </c:pt>
                <c:pt idx="217">
                  <c:v>2.543934167324717</c:v>
                </c:pt>
                <c:pt idx="218">
                  <c:v>2.643481152071818</c:v>
                </c:pt>
                <c:pt idx="219">
                  <c:v>2.729246498483022</c:v>
                </c:pt>
                <c:pt idx="220">
                  <c:v>2.820531149993766</c:v>
                </c:pt>
                <c:pt idx="221">
                  <c:v>2.920876106562487</c:v>
                </c:pt>
                <c:pt idx="222">
                  <c:v>3.011429283903412</c:v>
                </c:pt>
                <c:pt idx="223">
                  <c:v>3.118291010348697</c:v>
                </c:pt>
                <c:pt idx="224">
                  <c:v>3.219766426998047</c:v>
                </c:pt>
                <c:pt idx="225">
                  <c:v>3.32562237645983</c:v>
                </c:pt>
                <c:pt idx="226">
                  <c:v>3.434728398653423</c:v>
                </c:pt>
                <c:pt idx="227">
                  <c:v>3.542870204895888</c:v>
                </c:pt>
                <c:pt idx="228">
                  <c:v>3.652932130834126</c:v>
                </c:pt>
                <c:pt idx="229">
                  <c:v>3.77765678899464</c:v>
                </c:pt>
                <c:pt idx="230">
                  <c:v>3.899214496488092</c:v>
                </c:pt>
                <c:pt idx="231">
                  <c:v>4.025626532563068</c:v>
                </c:pt>
                <c:pt idx="232">
                  <c:v>4.16089106853414</c:v>
                </c:pt>
                <c:pt idx="233">
                  <c:v>4.307435268692063</c:v>
                </c:pt>
                <c:pt idx="234">
                  <c:v>4.446082872698557</c:v>
                </c:pt>
                <c:pt idx="235">
                  <c:v>4.593549727775238</c:v>
                </c:pt>
                <c:pt idx="236">
                  <c:v>4.732754249615549</c:v>
                </c:pt>
                <c:pt idx="237">
                  <c:v>4.858077386642284</c:v>
                </c:pt>
                <c:pt idx="238">
                  <c:v>5.00061510327917</c:v>
                </c:pt>
                <c:pt idx="239">
                  <c:v>5.142113794106646</c:v>
                </c:pt>
                <c:pt idx="240">
                  <c:v>5.28712854827314</c:v>
                </c:pt>
                <c:pt idx="241">
                  <c:v>5.457146419517061</c:v>
                </c:pt>
                <c:pt idx="242">
                  <c:v>5.62687336353435</c:v>
                </c:pt>
                <c:pt idx="243">
                  <c:v>5.7790781763019</c:v>
                </c:pt>
                <c:pt idx="244">
                  <c:v>5.94285358048294</c:v>
                </c:pt>
                <c:pt idx="245">
                  <c:v>6.110477536261987</c:v>
                </c:pt>
                <c:pt idx="246">
                  <c:v>6.272565562528571</c:v>
                </c:pt>
                <c:pt idx="247">
                  <c:v>6.433714309463447</c:v>
                </c:pt>
                <c:pt idx="248">
                  <c:v>6.599775570425169</c:v>
                </c:pt>
                <c:pt idx="249">
                  <c:v>6.769967998005071</c:v>
                </c:pt>
                <c:pt idx="250">
                  <c:v>6.939495449066956</c:v>
                </c:pt>
                <c:pt idx="251">
                  <c:v>7.108274801546067</c:v>
                </c:pt>
                <c:pt idx="252">
                  <c:v>7.282398902788745</c:v>
                </c:pt>
                <c:pt idx="253">
                  <c:v>7.460654170649597</c:v>
                </c:pt>
                <c:pt idx="254">
                  <c:v>7.64658160508707</c:v>
                </c:pt>
                <c:pt idx="255">
                  <c:v>7.823581729770168</c:v>
                </c:pt>
                <c:pt idx="256">
                  <c:v>8.01046506795229</c:v>
                </c:pt>
                <c:pt idx="257">
                  <c:v>8.193416732471634</c:v>
                </c:pt>
                <c:pt idx="258">
                  <c:v>8.38851253065126</c:v>
                </c:pt>
                <c:pt idx="259">
                  <c:v>8.583184406300652</c:v>
                </c:pt>
                <c:pt idx="260">
                  <c:v>8.777357549561518</c:v>
                </c:pt>
                <c:pt idx="261">
                  <c:v>8.96779019990857</c:v>
                </c:pt>
                <c:pt idx="262">
                  <c:v>9.146752005319811</c:v>
                </c:pt>
                <c:pt idx="263">
                  <c:v>9.328872449191625</c:v>
                </c:pt>
                <c:pt idx="264">
                  <c:v>9.535763268359585</c:v>
                </c:pt>
                <c:pt idx="265">
                  <c:v>9.734425003117062</c:v>
                </c:pt>
                <c:pt idx="266">
                  <c:v>9.931424296579527</c:v>
                </c:pt>
                <c:pt idx="267">
                  <c:v>10.1136278625161</c:v>
                </c:pt>
                <c:pt idx="268">
                  <c:v>10.29242342379785</c:v>
                </c:pt>
                <c:pt idx="269">
                  <c:v>10.47188396159761</c:v>
                </c:pt>
                <c:pt idx="270">
                  <c:v>10.66181787955613</c:v>
                </c:pt>
                <c:pt idx="271">
                  <c:v>10.86405386309796</c:v>
                </c:pt>
                <c:pt idx="272">
                  <c:v>11.07410332072648</c:v>
                </c:pt>
                <c:pt idx="273">
                  <c:v>11.263704750426</c:v>
                </c:pt>
                <c:pt idx="274">
                  <c:v>11.45388803457878</c:v>
                </c:pt>
                <c:pt idx="275">
                  <c:v>11.62561822035659</c:v>
                </c:pt>
                <c:pt idx="276">
                  <c:v>11.8147209176676</c:v>
                </c:pt>
                <c:pt idx="277">
                  <c:v>12.02485349736087</c:v>
                </c:pt>
                <c:pt idx="278">
                  <c:v>12.22210215701758</c:v>
                </c:pt>
                <c:pt idx="279">
                  <c:v>12.41278417355887</c:v>
                </c:pt>
                <c:pt idx="280">
                  <c:v>12.60637546236648</c:v>
                </c:pt>
                <c:pt idx="281">
                  <c:v>12.7879971738498</c:v>
                </c:pt>
                <c:pt idx="282">
                  <c:v>12.9711982045634</c:v>
                </c:pt>
                <c:pt idx="283">
                  <c:v>13.15049249823366</c:v>
                </c:pt>
                <c:pt idx="284">
                  <c:v>13.33660280121358</c:v>
                </c:pt>
                <c:pt idx="285">
                  <c:v>13.51016167241594</c:v>
                </c:pt>
                <c:pt idx="286">
                  <c:v>13.67565770333735</c:v>
                </c:pt>
                <c:pt idx="287">
                  <c:v>13.83043098790574</c:v>
                </c:pt>
                <c:pt idx="288">
                  <c:v>13.99243589210756</c:v>
                </c:pt>
                <c:pt idx="289">
                  <c:v>14.15277835501434</c:v>
                </c:pt>
                <c:pt idx="290">
                  <c:v>14.30730227338847</c:v>
                </c:pt>
                <c:pt idx="291">
                  <c:v>14.44403806990566</c:v>
                </c:pt>
                <c:pt idx="292">
                  <c:v>14.55350982918416</c:v>
                </c:pt>
                <c:pt idx="293">
                  <c:v>14.67021320809609</c:v>
                </c:pt>
                <c:pt idx="294">
                  <c:v>14.78034994389261</c:v>
                </c:pt>
                <c:pt idx="295">
                  <c:v>14.87727027139354</c:v>
                </c:pt>
                <c:pt idx="296">
                  <c:v>14.97701674909605</c:v>
                </c:pt>
                <c:pt idx="297">
                  <c:v>15.06387930676198</c:v>
                </c:pt>
                <c:pt idx="298">
                  <c:v>15.1445077095715</c:v>
                </c:pt>
                <c:pt idx="299">
                  <c:v>15.21300029092723</c:v>
                </c:pt>
                <c:pt idx="300">
                  <c:v>15.26395411662026</c:v>
                </c:pt>
                <c:pt idx="301">
                  <c:v>15.30859066539213</c:v>
                </c:pt>
                <c:pt idx="302">
                  <c:v>15.37001787124392</c:v>
                </c:pt>
                <c:pt idx="303">
                  <c:v>15.42529404430406</c:v>
                </c:pt>
                <c:pt idx="304">
                  <c:v>15.45945721291717</c:v>
                </c:pt>
                <c:pt idx="305">
                  <c:v>15.47874153193965</c:v>
                </c:pt>
                <c:pt idx="306">
                  <c:v>15.47882465400441</c:v>
                </c:pt>
                <c:pt idx="307">
                  <c:v>15.48289763517726</c:v>
                </c:pt>
                <c:pt idx="308">
                  <c:v>15.4649432691908</c:v>
                </c:pt>
                <c:pt idx="309">
                  <c:v>15.45297369186651</c:v>
                </c:pt>
                <c:pt idx="310">
                  <c:v>15.41964174390092</c:v>
                </c:pt>
                <c:pt idx="311">
                  <c:v>15.36685923278335</c:v>
                </c:pt>
                <c:pt idx="312">
                  <c:v>15.31706911599684</c:v>
                </c:pt>
                <c:pt idx="313">
                  <c:v>15.26935705082915</c:v>
                </c:pt>
                <c:pt idx="314">
                  <c:v>15.19005860105565</c:v>
                </c:pt>
                <c:pt idx="315">
                  <c:v>15.11167449399443</c:v>
                </c:pt>
                <c:pt idx="316">
                  <c:v>15.0229001288392</c:v>
                </c:pt>
                <c:pt idx="317">
                  <c:v>14.91783383899256</c:v>
                </c:pt>
                <c:pt idx="318">
                  <c:v>14.8135156477287</c:v>
                </c:pt>
                <c:pt idx="319">
                  <c:v>14.70628818419849</c:v>
                </c:pt>
                <c:pt idx="320">
                  <c:v>14.57420722330743</c:v>
                </c:pt>
                <c:pt idx="321">
                  <c:v>14.43846889156727</c:v>
                </c:pt>
                <c:pt idx="322">
                  <c:v>14.2826150201571</c:v>
                </c:pt>
                <c:pt idx="323">
                  <c:v>14.12443373093387</c:v>
                </c:pt>
                <c:pt idx="324">
                  <c:v>13.95528032916338</c:v>
                </c:pt>
                <c:pt idx="325">
                  <c:v>13.78363326545031</c:v>
                </c:pt>
                <c:pt idx="326">
                  <c:v>13.62711441752213</c:v>
                </c:pt>
                <c:pt idx="327">
                  <c:v>13.44441211919704</c:v>
                </c:pt>
                <c:pt idx="328">
                  <c:v>13.26412036074976</c:v>
                </c:pt>
                <c:pt idx="329">
                  <c:v>13.08332986991397</c:v>
                </c:pt>
                <c:pt idx="330">
                  <c:v>12.88192510701966</c:v>
                </c:pt>
                <c:pt idx="331">
                  <c:v>12.67387057894518</c:v>
                </c:pt>
                <c:pt idx="332">
                  <c:v>12.45168529986285</c:v>
                </c:pt>
                <c:pt idx="333">
                  <c:v>12.23016499729853</c:v>
                </c:pt>
                <c:pt idx="334">
                  <c:v>11.99883629109347</c:v>
                </c:pt>
                <c:pt idx="335">
                  <c:v>11.77299364116205</c:v>
                </c:pt>
                <c:pt idx="336">
                  <c:v>11.52346120277628</c:v>
                </c:pt>
                <c:pt idx="337">
                  <c:v>11.2598811354474</c:v>
                </c:pt>
                <c:pt idx="338">
                  <c:v>10.9949711150825</c:v>
                </c:pt>
                <c:pt idx="339">
                  <c:v>10.75316902871867</c:v>
                </c:pt>
                <c:pt idx="340">
                  <c:v>10.48667968912348</c:v>
                </c:pt>
                <c:pt idx="341">
                  <c:v>10.20871950459249</c:v>
                </c:pt>
                <c:pt idx="342">
                  <c:v>9.944308216616098</c:v>
                </c:pt>
                <c:pt idx="343">
                  <c:v>9.677818877020904</c:v>
                </c:pt>
                <c:pt idx="344">
                  <c:v>9.385727941482066</c:v>
                </c:pt>
                <c:pt idx="345">
                  <c:v>9.086322264245044</c:v>
                </c:pt>
                <c:pt idx="346">
                  <c:v>8.790573957857113</c:v>
                </c:pt>
                <c:pt idx="347">
                  <c:v>8.48634720086447</c:v>
                </c:pt>
                <c:pt idx="348">
                  <c:v>8.190815011844895</c:v>
                </c:pt>
                <c:pt idx="349">
                  <c:v>7.875882132912182</c:v>
                </c:pt>
                <c:pt idx="350">
                  <c:v>7.567881634179783</c:v>
                </c:pt>
                <c:pt idx="351">
                  <c:v>7.252242217696687</c:v>
                </c:pt>
                <c:pt idx="352">
                  <c:v>6.921374838950991</c:v>
                </c:pt>
                <c:pt idx="353">
                  <c:v>6.583383899256058</c:v>
                </c:pt>
                <c:pt idx="354">
                  <c:v>6.269140933460787</c:v>
                </c:pt>
                <c:pt idx="355">
                  <c:v>5.94686006400399</c:v>
                </c:pt>
                <c:pt idx="356">
                  <c:v>5.630314617015075</c:v>
                </c:pt>
                <c:pt idx="357">
                  <c:v>5.312829890694485</c:v>
                </c:pt>
                <c:pt idx="358">
                  <c:v>4.980757242009892</c:v>
                </c:pt>
                <c:pt idx="359">
                  <c:v>4.653164872615423</c:v>
                </c:pt>
                <c:pt idx="360">
                  <c:v>4.338290179128049</c:v>
                </c:pt>
                <c:pt idx="361">
                  <c:v>4.00968372054362</c:v>
                </c:pt>
                <c:pt idx="362">
                  <c:v>3.679531191554798</c:v>
                </c:pt>
                <c:pt idx="363">
                  <c:v>3.332222268401147</c:v>
                </c:pt>
                <c:pt idx="364">
                  <c:v>3.001296704210133</c:v>
                </c:pt>
                <c:pt idx="365">
                  <c:v>2.6805369685383</c:v>
                </c:pt>
                <c:pt idx="366">
                  <c:v>2.365038859565271</c:v>
                </c:pt>
                <c:pt idx="367">
                  <c:v>2.048377041685716</c:v>
                </c:pt>
                <c:pt idx="368">
                  <c:v>1.751830763476165</c:v>
                </c:pt>
                <c:pt idx="369">
                  <c:v>1.442890985412077</c:v>
                </c:pt>
                <c:pt idx="370">
                  <c:v>1.133452474959478</c:v>
                </c:pt>
                <c:pt idx="371">
                  <c:v>0.853971156643531</c:v>
                </c:pt>
                <c:pt idx="372">
                  <c:v>0.567812642866049</c:v>
                </c:pt>
                <c:pt idx="373">
                  <c:v>0.2734283695607</c:v>
                </c:pt>
                <c:pt idx="374">
                  <c:v>0.00310228170067745</c:v>
                </c:pt>
                <c:pt idx="375">
                  <c:v>-0.268323843564274</c:v>
                </c:pt>
                <c:pt idx="376">
                  <c:v>-0.539491292963717</c:v>
                </c:pt>
                <c:pt idx="377">
                  <c:v>-0.801723120402311</c:v>
                </c:pt>
                <c:pt idx="378">
                  <c:v>-1.058135572087611</c:v>
                </c:pt>
                <c:pt idx="379">
                  <c:v>-1.280786334732555</c:v>
                </c:pt>
                <c:pt idx="380">
                  <c:v>-1.516836374215536</c:v>
                </c:pt>
                <c:pt idx="381">
                  <c:v>-1.761181995760775</c:v>
                </c:pt>
                <c:pt idx="382">
                  <c:v>-1.992361082249283</c:v>
                </c:pt>
                <c:pt idx="383">
                  <c:v>-2.202610032833216</c:v>
                </c:pt>
                <c:pt idx="384">
                  <c:v>-2.436183034786584</c:v>
                </c:pt>
                <c:pt idx="385">
                  <c:v>-2.629948879930177</c:v>
                </c:pt>
                <c:pt idx="386">
                  <c:v>-2.816242051452558</c:v>
                </c:pt>
                <c:pt idx="387">
                  <c:v>-2.98665890860729</c:v>
                </c:pt>
                <c:pt idx="388">
                  <c:v>-3.158630148372886</c:v>
                </c:pt>
                <c:pt idx="389">
                  <c:v>-3.312430904783667</c:v>
                </c:pt>
                <c:pt idx="390">
                  <c:v>-3.479797182162005</c:v>
                </c:pt>
                <c:pt idx="391">
                  <c:v>-3.630813349403599</c:v>
                </c:pt>
                <c:pt idx="392">
                  <c:v>-3.755870495823116</c:v>
                </c:pt>
                <c:pt idx="393">
                  <c:v>-3.902339886122771</c:v>
                </c:pt>
                <c:pt idx="394">
                  <c:v>-4.070919745646481</c:v>
                </c:pt>
                <c:pt idx="395">
                  <c:v>-4.189194131582228</c:v>
                </c:pt>
                <c:pt idx="396">
                  <c:v>-4.303495282822828</c:v>
                </c:pt>
                <c:pt idx="397">
                  <c:v>-4.395951955446566</c:v>
                </c:pt>
                <c:pt idx="398">
                  <c:v>-4.48221603424629</c:v>
                </c:pt>
                <c:pt idx="399">
                  <c:v>-4.570849091891443</c:v>
                </c:pt>
                <c:pt idx="400">
                  <c:v>-4.653497360874445</c:v>
                </c:pt>
                <c:pt idx="401">
                  <c:v>-4.725572503220976</c:v>
                </c:pt>
                <c:pt idx="402">
                  <c:v>-4.791770915589543</c:v>
                </c:pt>
                <c:pt idx="403">
                  <c:v>-4.842816175553801</c:v>
                </c:pt>
                <c:pt idx="404">
                  <c:v>-4.875823947466855</c:v>
                </c:pt>
                <c:pt idx="405">
                  <c:v>-4.93340260172063</c:v>
                </c:pt>
                <c:pt idx="406">
                  <c:v>-4.976052533144923</c:v>
                </c:pt>
                <c:pt idx="407">
                  <c:v>-5.002477037529609</c:v>
                </c:pt>
                <c:pt idx="408">
                  <c:v>-5.039466356344292</c:v>
                </c:pt>
                <c:pt idx="409">
                  <c:v>-5.052757574498147</c:v>
                </c:pt>
                <c:pt idx="410">
                  <c:v>-5.063314076721666</c:v>
                </c:pt>
                <c:pt idx="411">
                  <c:v>-5.062657412410127</c:v>
                </c:pt>
                <c:pt idx="412">
                  <c:v>-5.054835626116934</c:v>
                </c:pt>
                <c:pt idx="413">
                  <c:v>-5.056664311541499</c:v>
                </c:pt>
                <c:pt idx="414">
                  <c:v>-5.035385062964965</c:v>
                </c:pt>
                <c:pt idx="415">
                  <c:v>-5.021794605377996</c:v>
                </c:pt>
                <c:pt idx="416">
                  <c:v>-4.984755413324467</c:v>
                </c:pt>
                <c:pt idx="417">
                  <c:v>-4.958314284526828</c:v>
                </c:pt>
                <c:pt idx="418">
                  <c:v>-4.894160674951166</c:v>
                </c:pt>
                <c:pt idx="419">
                  <c:v>-4.847279830430986</c:v>
                </c:pt>
                <c:pt idx="420">
                  <c:v>-4.806807697103196</c:v>
                </c:pt>
                <c:pt idx="421">
                  <c:v>-4.752354432484103</c:v>
                </c:pt>
                <c:pt idx="422">
                  <c:v>-4.712655334358505</c:v>
                </c:pt>
                <c:pt idx="423">
                  <c:v>-4.658143884294086</c:v>
                </c:pt>
                <c:pt idx="424">
                  <c:v>-4.583782885166868</c:v>
                </c:pt>
                <c:pt idx="425">
                  <c:v>-4.521881883545984</c:v>
                </c:pt>
                <c:pt idx="426">
                  <c:v>-4.452824072149944</c:v>
                </c:pt>
                <c:pt idx="427">
                  <c:v>-4.359710735214663</c:v>
                </c:pt>
                <c:pt idx="428">
                  <c:v>-4.245708823407173</c:v>
                </c:pt>
                <c:pt idx="429">
                  <c:v>-4.140950085200116</c:v>
                </c:pt>
                <c:pt idx="430">
                  <c:v>-4.04860978346703</c:v>
                </c:pt>
                <c:pt idx="431">
                  <c:v>-3.955330202402228</c:v>
                </c:pt>
                <c:pt idx="432">
                  <c:v>-3.882889322970782</c:v>
                </c:pt>
                <c:pt idx="433">
                  <c:v>-3.802352354432484</c:v>
                </c:pt>
                <c:pt idx="434">
                  <c:v>-3.70977099871161</c:v>
                </c:pt>
                <c:pt idx="435">
                  <c:v>-3.605876729977973</c:v>
                </c:pt>
                <c:pt idx="436">
                  <c:v>-3.492132496571214</c:v>
                </c:pt>
                <c:pt idx="437">
                  <c:v>-3.382984913345246</c:v>
                </c:pt>
                <c:pt idx="438">
                  <c:v>-3.254794065084577</c:v>
                </c:pt>
                <c:pt idx="439">
                  <c:v>-3.119080669963838</c:v>
                </c:pt>
                <c:pt idx="440">
                  <c:v>-3.032425917459782</c:v>
                </c:pt>
                <c:pt idx="441">
                  <c:v>-2.885873405095383</c:v>
                </c:pt>
                <c:pt idx="442">
                  <c:v>-2.750317941897677</c:v>
                </c:pt>
                <c:pt idx="443">
                  <c:v>-2.65883379743153</c:v>
                </c:pt>
                <c:pt idx="444">
                  <c:v>-2.557632683595858</c:v>
                </c:pt>
                <c:pt idx="445">
                  <c:v>-2.42369810066082</c:v>
                </c:pt>
                <c:pt idx="446">
                  <c:v>-2.295781555213832</c:v>
                </c:pt>
                <c:pt idx="447">
                  <c:v>-2.121291716886248</c:v>
                </c:pt>
                <c:pt idx="448">
                  <c:v>-2.012925481068947</c:v>
                </c:pt>
                <c:pt idx="449">
                  <c:v>-1.868816757408254</c:v>
                </c:pt>
                <c:pt idx="450">
                  <c:v>-1.755072524001497</c:v>
                </c:pt>
              </c:numCache>
            </c:numRef>
          </c:yVal>
          <c:smooth val="1"/>
        </c:ser>
        <c:ser>
          <c:idx val="1"/>
          <c:order val="1"/>
          <c:tx>
            <c:strRef>
              <c:f>'foglio generale'!$AF$1</c:f>
              <c:strCache>
                <c:ptCount val="1"/>
                <c:pt idx="0">
                  <c:v>5.75mM K+ 32.50 mM Na+Pu27</c:v>
                </c:pt>
              </c:strCache>
            </c:strRef>
          </c:tx>
          <c:spPr>
            <a:ln w="28575">
              <a:solidFill>
                <a:srgbClr val="FF000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generale'!$AF$2:$AF$452</c:f>
              <c:numCache>
                <c:formatCode>General</c:formatCode>
                <c:ptCount val="451"/>
                <c:pt idx="0">
                  <c:v>0.307902777939404</c:v>
                </c:pt>
                <c:pt idx="1">
                  <c:v>0.305796507210839</c:v>
                </c:pt>
                <c:pt idx="2">
                  <c:v>0.318416958563651</c:v>
                </c:pt>
                <c:pt idx="3">
                  <c:v>0.318021120485433</c:v>
                </c:pt>
                <c:pt idx="4">
                  <c:v>0.361620838701633</c:v>
                </c:pt>
                <c:pt idx="5">
                  <c:v>0.381450523253398</c:v>
                </c:pt>
                <c:pt idx="6">
                  <c:v>0.391619526204231</c:v>
                </c:pt>
                <c:pt idx="7">
                  <c:v>0.377572855658535</c:v>
                </c:pt>
                <c:pt idx="8">
                  <c:v>0.364134968621421</c:v>
                </c:pt>
                <c:pt idx="9">
                  <c:v>0.403948894892149</c:v>
                </c:pt>
                <c:pt idx="10">
                  <c:v>0.403034431652882</c:v>
                </c:pt>
                <c:pt idx="11">
                  <c:v>0.411080849507502</c:v>
                </c:pt>
                <c:pt idx="12">
                  <c:v>0.405637861269274</c:v>
                </c:pt>
                <c:pt idx="13">
                  <c:v>0.362817798096505</c:v>
                </c:pt>
                <c:pt idx="14">
                  <c:v>0.325399507917377</c:v>
                </c:pt>
                <c:pt idx="15">
                  <c:v>0.301132315365114</c:v>
                </c:pt>
                <c:pt idx="16">
                  <c:v>0.281082816175554</c:v>
                </c:pt>
                <c:pt idx="17">
                  <c:v>0.325678569469266</c:v>
                </c:pt>
                <c:pt idx="18">
                  <c:v>0.278397814720918</c:v>
                </c:pt>
                <c:pt idx="19">
                  <c:v>0.0823474576285275</c:v>
                </c:pt>
                <c:pt idx="20">
                  <c:v>0.0418768351273846</c:v>
                </c:pt>
                <c:pt idx="21">
                  <c:v>0.0350644703877644</c:v>
                </c:pt>
                <c:pt idx="22">
                  <c:v>0.0259413901334109</c:v>
                </c:pt>
                <c:pt idx="23">
                  <c:v>0.0228198505465276</c:v>
                </c:pt>
                <c:pt idx="24">
                  <c:v>0.0231693214745854</c:v>
                </c:pt>
                <c:pt idx="25">
                  <c:v>0.0272211234778272</c:v>
                </c:pt>
                <c:pt idx="26">
                  <c:v>0.0262022482856074</c:v>
                </c:pt>
                <c:pt idx="27">
                  <c:v>0.0235636139811313</c:v>
                </c:pt>
                <c:pt idx="28">
                  <c:v>0.0237647100286771</c:v>
                </c:pt>
                <c:pt idx="29">
                  <c:v>0.0319568409459291</c:v>
                </c:pt>
                <c:pt idx="30">
                  <c:v>0.0308460042392253</c:v>
                </c:pt>
                <c:pt idx="31">
                  <c:v>0.0291812518182952</c:v>
                </c:pt>
                <c:pt idx="32">
                  <c:v>0.0336501005776984</c:v>
                </c:pt>
                <c:pt idx="33">
                  <c:v>0.0304068901541914</c:v>
                </c:pt>
                <c:pt idx="34">
                  <c:v>0.0334708142637463</c:v>
                </c:pt>
                <c:pt idx="35">
                  <c:v>0.0395486031337018</c:v>
                </c:pt>
                <c:pt idx="36">
                  <c:v>0.0419489618054113</c:v>
                </c:pt>
                <c:pt idx="37">
                  <c:v>0.0470129415236275</c:v>
                </c:pt>
                <c:pt idx="38">
                  <c:v>0.0495574676862973</c:v>
                </c:pt>
                <c:pt idx="39">
                  <c:v>0.0573294607040439</c:v>
                </c:pt>
                <c:pt idx="40">
                  <c:v>0.0565602812019451</c:v>
                </c:pt>
                <c:pt idx="41">
                  <c:v>0.0605722418020864</c:v>
                </c:pt>
                <c:pt idx="42">
                  <c:v>0.0614486668052035</c:v>
                </c:pt>
                <c:pt idx="43">
                  <c:v>0.0647002061427206</c:v>
                </c:pt>
                <c:pt idx="44">
                  <c:v>0.0667579630938033</c:v>
                </c:pt>
                <c:pt idx="45">
                  <c:v>0.0712002795395038</c:v>
                </c:pt>
                <c:pt idx="46">
                  <c:v>0.0751849350401064</c:v>
                </c:pt>
                <c:pt idx="47">
                  <c:v>0.0796182356510536</c:v>
                </c:pt>
                <c:pt idx="48">
                  <c:v>0.0865228195004364</c:v>
                </c:pt>
                <c:pt idx="49">
                  <c:v>0.0831721059806326</c:v>
                </c:pt>
                <c:pt idx="50">
                  <c:v>0.0794363733843149</c:v>
                </c:pt>
                <c:pt idx="51">
                  <c:v>0.0818499552803292</c:v>
                </c:pt>
                <c:pt idx="52">
                  <c:v>0.0937706919911891</c:v>
                </c:pt>
                <c:pt idx="53">
                  <c:v>0.0913140916836374</c:v>
                </c:pt>
                <c:pt idx="54">
                  <c:v>0.0895444121191971</c:v>
                </c:pt>
                <c:pt idx="55">
                  <c:v>0.0887003582560991</c:v>
                </c:pt>
                <c:pt idx="56">
                  <c:v>0.101435010182453</c:v>
                </c:pt>
                <c:pt idx="57">
                  <c:v>0.103300858650929</c:v>
                </c:pt>
                <c:pt idx="58">
                  <c:v>0.105450920576867</c:v>
                </c:pt>
                <c:pt idx="59">
                  <c:v>0.112029045343086</c:v>
                </c:pt>
                <c:pt idx="60">
                  <c:v>0.11940743277503</c:v>
                </c:pt>
                <c:pt idx="61">
                  <c:v>0.11802414612859</c:v>
                </c:pt>
                <c:pt idx="62">
                  <c:v>0.117674675200532</c:v>
                </c:pt>
                <c:pt idx="63">
                  <c:v>0.115741851959603</c:v>
                </c:pt>
                <c:pt idx="64">
                  <c:v>0.121271563941648</c:v>
                </c:pt>
                <c:pt idx="65">
                  <c:v>0.129322275050912</c:v>
                </c:pt>
                <c:pt idx="66">
                  <c:v>0.134378011720211</c:v>
                </c:pt>
                <c:pt idx="67">
                  <c:v>0.151557040854495</c:v>
                </c:pt>
                <c:pt idx="68">
                  <c:v>0.162580401479573</c:v>
                </c:pt>
                <c:pt idx="69">
                  <c:v>0.163455366776111</c:v>
                </c:pt>
                <c:pt idx="70">
                  <c:v>0.16727378745688</c:v>
                </c:pt>
                <c:pt idx="71">
                  <c:v>0.171542999875317</c:v>
                </c:pt>
                <c:pt idx="72">
                  <c:v>0.177088167574083</c:v>
                </c:pt>
                <c:pt idx="73">
                  <c:v>0.177968284776194</c:v>
                </c:pt>
                <c:pt idx="74">
                  <c:v>0.181911209841652</c:v>
                </c:pt>
                <c:pt idx="75">
                  <c:v>0.183065236690079</c:v>
                </c:pt>
                <c:pt idx="76">
                  <c:v>0.1967529911475</c:v>
                </c:pt>
                <c:pt idx="77">
                  <c:v>0.202071475001039</c:v>
                </c:pt>
                <c:pt idx="78">
                  <c:v>0.208118953493205</c:v>
                </c:pt>
                <c:pt idx="79">
                  <c:v>0.215845953202278</c:v>
                </c:pt>
                <c:pt idx="80">
                  <c:v>0.223430416857155</c:v>
                </c:pt>
                <c:pt idx="81">
                  <c:v>0.228761780474627</c:v>
                </c:pt>
                <c:pt idx="82">
                  <c:v>0.23382181039857</c:v>
                </c:pt>
                <c:pt idx="83">
                  <c:v>0.242761225219234</c:v>
                </c:pt>
                <c:pt idx="84">
                  <c:v>0.251936769045343</c:v>
                </c:pt>
                <c:pt idx="85">
                  <c:v>0.250698594405885</c:v>
                </c:pt>
                <c:pt idx="86">
                  <c:v>0.24792772785836</c:v>
                </c:pt>
                <c:pt idx="87">
                  <c:v>0.258089861601762</c:v>
                </c:pt>
                <c:pt idx="88">
                  <c:v>0.269959852042725</c:v>
                </c:pt>
                <c:pt idx="89">
                  <c:v>0.278157392460829</c:v>
                </c:pt>
                <c:pt idx="90">
                  <c:v>0.271808527492623</c:v>
                </c:pt>
                <c:pt idx="91">
                  <c:v>0.27921525040522</c:v>
                </c:pt>
                <c:pt idx="92">
                  <c:v>0.279852369394456</c:v>
                </c:pt>
                <c:pt idx="93">
                  <c:v>0.282032484102905</c:v>
                </c:pt>
                <c:pt idx="94">
                  <c:v>0.286357508831719</c:v>
                </c:pt>
                <c:pt idx="95">
                  <c:v>0.294652076804788</c:v>
                </c:pt>
                <c:pt idx="96">
                  <c:v>0.305948488425253</c:v>
                </c:pt>
                <c:pt idx="97">
                  <c:v>0.310949271435102</c:v>
                </c:pt>
                <c:pt idx="98">
                  <c:v>0.314666371306263</c:v>
                </c:pt>
                <c:pt idx="99">
                  <c:v>0.31865738082374</c:v>
                </c:pt>
                <c:pt idx="100">
                  <c:v>0.3219494484851</c:v>
                </c:pt>
                <c:pt idx="101">
                  <c:v>0.321844693071776</c:v>
                </c:pt>
                <c:pt idx="102">
                  <c:v>0.323589471759279</c:v>
                </c:pt>
                <c:pt idx="103">
                  <c:v>0.327231010348697</c:v>
                </c:pt>
                <c:pt idx="104">
                  <c:v>0.333936215452392</c:v>
                </c:pt>
                <c:pt idx="105">
                  <c:v>0.334605104525996</c:v>
                </c:pt>
                <c:pt idx="106">
                  <c:v>0.341839238601887</c:v>
                </c:pt>
                <c:pt idx="107">
                  <c:v>0.348074761647479</c:v>
                </c:pt>
                <c:pt idx="108">
                  <c:v>0.355468604796143</c:v>
                </c:pt>
                <c:pt idx="109">
                  <c:v>0.361717007605669</c:v>
                </c:pt>
                <c:pt idx="110">
                  <c:v>0.362237350068576</c:v>
                </c:pt>
                <c:pt idx="111">
                  <c:v>0.36000829225718</c:v>
                </c:pt>
                <c:pt idx="112">
                  <c:v>0.366692889738581</c:v>
                </c:pt>
                <c:pt idx="113">
                  <c:v>0.364082590914758</c:v>
                </c:pt>
                <c:pt idx="114">
                  <c:v>0.361269650471718</c:v>
                </c:pt>
                <c:pt idx="115">
                  <c:v>0.368095925356386</c:v>
                </c:pt>
                <c:pt idx="116">
                  <c:v>0.361899041602593</c:v>
                </c:pt>
                <c:pt idx="117">
                  <c:v>0.362549899006691</c:v>
                </c:pt>
                <c:pt idx="118">
                  <c:v>0.365144742113794</c:v>
                </c:pt>
                <c:pt idx="119">
                  <c:v>0.367472544782012</c:v>
                </c:pt>
                <c:pt idx="120">
                  <c:v>0.365737211254728</c:v>
                </c:pt>
                <c:pt idx="121">
                  <c:v>0.366428425252483</c:v>
                </c:pt>
                <c:pt idx="122">
                  <c:v>0.360046072898051</c:v>
                </c:pt>
                <c:pt idx="123">
                  <c:v>0.355701299197872</c:v>
                </c:pt>
                <c:pt idx="124">
                  <c:v>0.356268867461868</c:v>
                </c:pt>
                <c:pt idx="125">
                  <c:v>0.354065569178338</c:v>
                </c:pt>
                <c:pt idx="126">
                  <c:v>0.36231892190682</c:v>
                </c:pt>
                <c:pt idx="127">
                  <c:v>0.35916595569594</c:v>
                </c:pt>
                <c:pt idx="128">
                  <c:v>0.350696222933378</c:v>
                </c:pt>
                <c:pt idx="129">
                  <c:v>0.345364859315906</c:v>
                </c:pt>
                <c:pt idx="130">
                  <c:v>0.335380466314783</c:v>
                </c:pt>
                <c:pt idx="131">
                  <c:v>0.331751807489298</c:v>
                </c:pt>
                <c:pt idx="132">
                  <c:v>0.329716804787831</c:v>
                </c:pt>
                <c:pt idx="133">
                  <c:v>0.327293691866506</c:v>
                </c:pt>
                <c:pt idx="134">
                  <c:v>0.323881413075101</c:v>
                </c:pt>
                <c:pt idx="135">
                  <c:v>0.318667684634886</c:v>
                </c:pt>
                <c:pt idx="136">
                  <c:v>0.315906263247579</c:v>
                </c:pt>
                <c:pt idx="137">
                  <c:v>0.312709505839325</c:v>
                </c:pt>
                <c:pt idx="138">
                  <c:v>0.315072513195628</c:v>
                </c:pt>
                <c:pt idx="139">
                  <c:v>0.320918208719505</c:v>
                </c:pt>
                <c:pt idx="140">
                  <c:v>0.317077463114584</c:v>
                </c:pt>
                <c:pt idx="141">
                  <c:v>0.314096227089481</c:v>
                </c:pt>
                <c:pt idx="142">
                  <c:v>0.306224974024355</c:v>
                </c:pt>
                <c:pt idx="143">
                  <c:v>0.301942023191056</c:v>
                </c:pt>
                <c:pt idx="144">
                  <c:v>0.299058673371847</c:v>
                </c:pt>
                <c:pt idx="145">
                  <c:v>0.301557347574914</c:v>
                </c:pt>
                <c:pt idx="146">
                  <c:v>0.295364757075766</c:v>
                </c:pt>
                <c:pt idx="147">
                  <c:v>0.294319778895308</c:v>
                </c:pt>
                <c:pt idx="148">
                  <c:v>0.299106757823864</c:v>
                </c:pt>
                <c:pt idx="149">
                  <c:v>0.296408876605295</c:v>
                </c:pt>
                <c:pt idx="150">
                  <c:v>0.30292861310835</c:v>
                </c:pt>
                <c:pt idx="151">
                  <c:v>0.302384228419434</c:v>
                </c:pt>
                <c:pt idx="152">
                  <c:v>0.30281269523295</c:v>
                </c:pt>
                <c:pt idx="153">
                  <c:v>0.304056021777981</c:v>
                </c:pt>
                <c:pt idx="154">
                  <c:v>0.308572525663938</c:v>
                </c:pt>
                <c:pt idx="155">
                  <c:v>0.317074028510868</c:v>
                </c:pt>
                <c:pt idx="156">
                  <c:v>0.328390189102697</c:v>
                </c:pt>
                <c:pt idx="157">
                  <c:v>0.340752186525913</c:v>
                </c:pt>
                <c:pt idx="158">
                  <c:v>0.352592124184365</c:v>
                </c:pt>
                <c:pt idx="159">
                  <c:v>0.366189720294252</c:v>
                </c:pt>
                <c:pt idx="160">
                  <c:v>0.372986801047338</c:v>
                </c:pt>
                <c:pt idx="161">
                  <c:v>0.383850452599643</c:v>
                </c:pt>
                <c:pt idx="162">
                  <c:v>0.40722550683679</c:v>
                </c:pt>
                <c:pt idx="163">
                  <c:v>0.42267607165122</c:v>
                </c:pt>
                <c:pt idx="164">
                  <c:v>0.440922403890113</c:v>
                </c:pt>
                <c:pt idx="165">
                  <c:v>0.459440928473463</c:v>
                </c:pt>
                <c:pt idx="166">
                  <c:v>0.474251798345871</c:v>
                </c:pt>
                <c:pt idx="167">
                  <c:v>0.488168812601305</c:v>
                </c:pt>
                <c:pt idx="168">
                  <c:v>0.500039661693197</c:v>
                </c:pt>
                <c:pt idx="169">
                  <c:v>0.516459643406342</c:v>
                </c:pt>
                <c:pt idx="170">
                  <c:v>0.527748327168447</c:v>
                </c:pt>
                <c:pt idx="171">
                  <c:v>0.544217251984539</c:v>
                </c:pt>
                <c:pt idx="172">
                  <c:v>0.560589149245667</c:v>
                </c:pt>
                <c:pt idx="173">
                  <c:v>0.566791184905033</c:v>
                </c:pt>
                <c:pt idx="174">
                  <c:v>0.584226950667055</c:v>
                </c:pt>
                <c:pt idx="175">
                  <c:v>0.610085223390549</c:v>
                </c:pt>
                <c:pt idx="176">
                  <c:v>0.636285239183742</c:v>
                </c:pt>
                <c:pt idx="177">
                  <c:v>0.665955922031503</c:v>
                </c:pt>
                <c:pt idx="178">
                  <c:v>0.688169221561864</c:v>
                </c:pt>
                <c:pt idx="179">
                  <c:v>0.710730274718424</c:v>
                </c:pt>
                <c:pt idx="180">
                  <c:v>0.746142756327667</c:v>
                </c:pt>
                <c:pt idx="181">
                  <c:v>0.78188753584639</c:v>
                </c:pt>
                <c:pt idx="182">
                  <c:v>0.811216475624454</c:v>
                </c:pt>
                <c:pt idx="183">
                  <c:v>0.84589309338764</c:v>
                </c:pt>
                <c:pt idx="184">
                  <c:v>0.87408088608121</c:v>
                </c:pt>
                <c:pt idx="185">
                  <c:v>0.89854385104526</c:v>
                </c:pt>
                <c:pt idx="186">
                  <c:v>0.925350933045177</c:v>
                </c:pt>
                <c:pt idx="187">
                  <c:v>0.95357478907776</c:v>
                </c:pt>
                <c:pt idx="188">
                  <c:v>0.986907618137234</c:v>
                </c:pt>
                <c:pt idx="189">
                  <c:v>1.019175720044886</c:v>
                </c:pt>
                <c:pt idx="190">
                  <c:v>1.046815693445825</c:v>
                </c:pt>
                <c:pt idx="191">
                  <c:v>1.080388944765388</c:v>
                </c:pt>
                <c:pt idx="192">
                  <c:v>1.109497211254728</c:v>
                </c:pt>
                <c:pt idx="193">
                  <c:v>1.140073770832468</c:v>
                </c:pt>
                <c:pt idx="194">
                  <c:v>1.173913203939986</c:v>
                </c:pt>
                <c:pt idx="195">
                  <c:v>1.215351697768172</c:v>
                </c:pt>
                <c:pt idx="196">
                  <c:v>1.24719047421138</c:v>
                </c:pt>
                <c:pt idx="197">
                  <c:v>1.2848938364989</c:v>
                </c:pt>
                <c:pt idx="198">
                  <c:v>1.331527168446865</c:v>
                </c:pt>
                <c:pt idx="199">
                  <c:v>1.373772794148207</c:v>
                </c:pt>
                <c:pt idx="200">
                  <c:v>1.423102290012884</c:v>
                </c:pt>
                <c:pt idx="201">
                  <c:v>1.47067155147334</c:v>
                </c:pt>
                <c:pt idx="202">
                  <c:v>1.522800249366194</c:v>
                </c:pt>
                <c:pt idx="203">
                  <c:v>1.579076231245584</c:v>
                </c:pt>
                <c:pt idx="204">
                  <c:v>1.63500016624413</c:v>
                </c:pt>
                <c:pt idx="205">
                  <c:v>1.696488159261876</c:v>
                </c:pt>
                <c:pt idx="206">
                  <c:v>1.76001974149038</c:v>
                </c:pt>
                <c:pt idx="207">
                  <c:v>1.834954208054528</c:v>
                </c:pt>
                <c:pt idx="208">
                  <c:v>1.89819384896721</c:v>
                </c:pt>
                <c:pt idx="209">
                  <c:v>1.956444727983043</c:v>
                </c:pt>
                <c:pt idx="210">
                  <c:v>2.029679065707992</c:v>
                </c:pt>
                <c:pt idx="211">
                  <c:v>2.09951314575454</c:v>
                </c:pt>
                <c:pt idx="212">
                  <c:v>2.164530194090021</c:v>
                </c:pt>
                <c:pt idx="213">
                  <c:v>2.24318261917626</c:v>
                </c:pt>
                <c:pt idx="214">
                  <c:v>2.309247221644986</c:v>
                </c:pt>
                <c:pt idx="215">
                  <c:v>2.383546286521758</c:v>
                </c:pt>
                <c:pt idx="216">
                  <c:v>2.470785220896887</c:v>
                </c:pt>
                <c:pt idx="217">
                  <c:v>2.560162196084951</c:v>
                </c:pt>
                <c:pt idx="218">
                  <c:v>2.652243921699012</c:v>
                </c:pt>
                <c:pt idx="219">
                  <c:v>2.755994713436682</c:v>
                </c:pt>
                <c:pt idx="220">
                  <c:v>2.858380250197415</c:v>
                </c:pt>
                <c:pt idx="221">
                  <c:v>2.966535921200283</c:v>
                </c:pt>
                <c:pt idx="222">
                  <c:v>3.080796600307552</c:v>
                </c:pt>
                <c:pt idx="223">
                  <c:v>3.184744881758863</c:v>
                </c:pt>
                <c:pt idx="224">
                  <c:v>3.289517468101908</c:v>
                </c:pt>
                <c:pt idx="225">
                  <c:v>3.401794663563443</c:v>
                </c:pt>
                <c:pt idx="226">
                  <c:v>3.521396151448402</c:v>
                </c:pt>
                <c:pt idx="227">
                  <c:v>3.64132392668634</c:v>
                </c:pt>
                <c:pt idx="228">
                  <c:v>3.76363875150659</c:v>
                </c:pt>
                <c:pt idx="229">
                  <c:v>3.886133893021903</c:v>
                </c:pt>
                <c:pt idx="230">
                  <c:v>4.010621104692241</c:v>
                </c:pt>
                <c:pt idx="231">
                  <c:v>4.157596384190183</c:v>
                </c:pt>
                <c:pt idx="232">
                  <c:v>4.298458069074436</c:v>
                </c:pt>
                <c:pt idx="233">
                  <c:v>4.44149214080878</c:v>
                </c:pt>
                <c:pt idx="234">
                  <c:v>4.585238892814098</c:v>
                </c:pt>
                <c:pt idx="235">
                  <c:v>4.735073479905241</c:v>
                </c:pt>
                <c:pt idx="236">
                  <c:v>4.87906065417065</c:v>
                </c:pt>
                <c:pt idx="237">
                  <c:v>5.026044520177877</c:v>
                </c:pt>
                <c:pt idx="238">
                  <c:v>5.185015153152404</c:v>
                </c:pt>
                <c:pt idx="239">
                  <c:v>5.346570325422884</c:v>
                </c:pt>
                <c:pt idx="240">
                  <c:v>5.508503304102077</c:v>
                </c:pt>
                <c:pt idx="241">
                  <c:v>5.658990465899174</c:v>
                </c:pt>
                <c:pt idx="242">
                  <c:v>5.818227280661652</c:v>
                </c:pt>
                <c:pt idx="243">
                  <c:v>5.982229608079466</c:v>
                </c:pt>
                <c:pt idx="244">
                  <c:v>6.144780815427443</c:v>
                </c:pt>
                <c:pt idx="245">
                  <c:v>6.302480645027214</c:v>
                </c:pt>
                <c:pt idx="246">
                  <c:v>6.482823099621796</c:v>
                </c:pt>
                <c:pt idx="247">
                  <c:v>6.664496463156137</c:v>
                </c:pt>
                <c:pt idx="248">
                  <c:v>6.84938976767383</c:v>
                </c:pt>
                <c:pt idx="249">
                  <c:v>7.03027317235361</c:v>
                </c:pt>
                <c:pt idx="250">
                  <c:v>7.207799251901418</c:v>
                </c:pt>
                <c:pt idx="251">
                  <c:v>7.385102082207723</c:v>
                </c:pt>
                <c:pt idx="252">
                  <c:v>7.564534366817656</c:v>
                </c:pt>
                <c:pt idx="253">
                  <c:v>7.743571672000333</c:v>
                </c:pt>
                <c:pt idx="254">
                  <c:v>7.92867963925024</c:v>
                </c:pt>
                <c:pt idx="255">
                  <c:v>8.115247313079256</c:v>
                </c:pt>
                <c:pt idx="256">
                  <c:v>8.308074552179875</c:v>
                </c:pt>
                <c:pt idx="257">
                  <c:v>8.505572852333656</c:v>
                </c:pt>
                <c:pt idx="258">
                  <c:v>8.709468101907653</c:v>
                </c:pt>
                <c:pt idx="259">
                  <c:v>8.906700220273471</c:v>
                </c:pt>
                <c:pt idx="260">
                  <c:v>9.109427704584183</c:v>
                </c:pt>
                <c:pt idx="261">
                  <c:v>9.307518473878891</c:v>
                </c:pt>
                <c:pt idx="262">
                  <c:v>9.51153393458294</c:v>
                </c:pt>
                <c:pt idx="263">
                  <c:v>9.708164997298517</c:v>
                </c:pt>
                <c:pt idx="264">
                  <c:v>9.90436673454969</c:v>
                </c:pt>
                <c:pt idx="265">
                  <c:v>10.1033161547733</c:v>
                </c:pt>
                <c:pt idx="266">
                  <c:v>10.29797232035244</c:v>
                </c:pt>
                <c:pt idx="267">
                  <c:v>10.4957196292756</c:v>
                </c:pt>
                <c:pt idx="268">
                  <c:v>10.69956335979386</c:v>
                </c:pt>
                <c:pt idx="269">
                  <c:v>10.89911383566768</c:v>
                </c:pt>
                <c:pt idx="270">
                  <c:v>11.11635252067662</c:v>
                </c:pt>
                <c:pt idx="271">
                  <c:v>11.31418569469266</c:v>
                </c:pt>
                <c:pt idx="272">
                  <c:v>11.50858426499314</c:v>
                </c:pt>
                <c:pt idx="273">
                  <c:v>11.70615984373052</c:v>
                </c:pt>
                <c:pt idx="274">
                  <c:v>11.90656897053323</c:v>
                </c:pt>
                <c:pt idx="275">
                  <c:v>12.11032683595861</c:v>
                </c:pt>
                <c:pt idx="276">
                  <c:v>12.321812559744</c:v>
                </c:pt>
                <c:pt idx="277">
                  <c:v>12.52230755163958</c:v>
                </c:pt>
                <c:pt idx="278">
                  <c:v>12.71249873238851</c:v>
                </c:pt>
                <c:pt idx="279">
                  <c:v>12.90002809525789</c:v>
                </c:pt>
                <c:pt idx="280">
                  <c:v>13.08936062507793</c:v>
                </c:pt>
                <c:pt idx="281">
                  <c:v>13.28478957649308</c:v>
                </c:pt>
                <c:pt idx="282">
                  <c:v>13.47025817713312</c:v>
                </c:pt>
                <c:pt idx="283">
                  <c:v>13.65607023814472</c:v>
                </c:pt>
                <c:pt idx="284">
                  <c:v>13.83492722663231</c:v>
                </c:pt>
                <c:pt idx="285">
                  <c:v>14.00957682556835</c:v>
                </c:pt>
                <c:pt idx="286">
                  <c:v>14.18431228959727</c:v>
                </c:pt>
                <c:pt idx="287">
                  <c:v>14.36720493745065</c:v>
                </c:pt>
                <c:pt idx="288">
                  <c:v>14.53541465442002</c:v>
                </c:pt>
                <c:pt idx="289">
                  <c:v>14.69864419600183</c:v>
                </c:pt>
                <c:pt idx="290">
                  <c:v>14.8374880512032</c:v>
                </c:pt>
                <c:pt idx="291">
                  <c:v>14.97263970741034</c:v>
                </c:pt>
                <c:pt idx="292">
                  <c:v>15.10238186276547</c:v>
                </c:pt>
                <c:pt idx="293">
                  <c:v>15.22860354931216</c:v>
                </c:pt>
                <c:pt idx="294">
                  <c:v>15.34924400482108</c:v>
                </c:pt>
                <c:pt idx="295">
                  <c:v>15.45855026806866</c:v>
                </c:pt>
                <c:pt idx="296">
                  <c:v>15.56141664934957</c:v>
                </c:pt>
                <c:pt idx="297">
                  <c:v>15.66995012676115</c:v>
                </c:pt>
                <c:pt idx="298">
                  <c:v>15.77779668342962</c:v>
                </c:pt>
                <c:pt idx="299">
                  <c:v>15.85318623498608</c:v>
                </c:pt>
                <c:pt idx="300">
                  <c:v>15.90393250488342</c:v>
                </c:pt>
                <c:pt idx="301">
                  <c:v>15.95304733801588</c:v>
                </c:pt>
                <c:pt idx="302">
                  <c:v>15.993146336395</c:v>
                </c:pt>
                <c:pt idx="303">
                  <c:v>16.02972486596567</c:v>
                </c:pt>
                <c:pt idx="304">
                  <c:v>16.04904451186567</c:v>
                </c:pt>
                <c:pt idx="305">
                  <c:v>16.07420298408213</c:v>
                </c:pt>
                <c:pt idx="306">
                  <c:v>16.08785553385147</c:v>
                </c:pt>
                <c:pt idx="307">
                  <c:v>16.08476439050746</c:v>
                </c:pt>
                <c:pt idx="308">
                  <c:v>16.06192427579901</c:v>
                </c:pt>
                <c:pt idx="309">
                  <c:v>16.03522023191056</c:v>
                </c:pt>
                <c:pt idx="310">
                  <c:v>16.00302082207722</c:v>
                </c:pt>
                <c:pt idx="311">
                  <c:v>15.95631021154566</c:v>
                </c:pt>
                <c:pt idx="312">
                  <c:v>15.9141504509372</c:v>
                </c:pt>
                <c:pt idx="313">
                  <c:v>15.86280312538964</c:v>
                </c:pt>
                <c:pt idx="314">
                  <c:v>15.79290893977807</c:v>
                </c:pt>
                <c:pt idx="315">
                  <c:v>15.71588795145672</c:v>
                </c:pt>
                <c:pt idx="316">
                  <c:v>15.61594098333402</c:v>
                </c:pt>
                <c:pt idx="317">
                  <c:v>15.51453430863223</c:v>
                </c:pt>
                <c:pt idx="318">
                  <c:v>15.41003649058643</c:v>
                </c:pt>
                <c:pt idx="319">
                  <c:v>15.28398653422551</c:v>
                </c:pt>
                <c:pt idx="320">
                  <c:v>15.15226948173393</c:v>
                </c:pt>
                <c:pt idx="321">
                  <c:v>15.00930410207389</c:v>
                </c:pt>
                <c:pt idx="322">
                  <c:v>14.85414587922364</c:v>
                </c:pt>
                <c:pt idx="323">
                  <c:v>14.69211844894227</c:v>
                </c:pt>
                <c:pt idx="324">
                  <c:v>14.52948996301068</c:v>
                </c:pt>
                <c:pt idx="325">
                  <c:v>14.36342687336354</c:v>
                </c:pt>
                <c:pt idx="326">
                  <c:v>14.18396882922572</c:v>
                </c:pt>
                <c:pt idx="327">
                  <c:v>13.98021096380034</c:v>
                </c:pt>
                <c:pt idx="328">
                  <c:v>13.7646037155563</c:v>
                </c:pt>
                <c:pt idx="329">
                  <c:v>13.5641945887536</c:v>
                </c:pt>
                <c:pt idx="330">
                  <c:v>13.352880595154</c:v>
                </c:pt>
                <c:pt idx="331">
                  <c:v>13.1298030838286</c:v>
                </c:pt>
                <c:pt idx="332">
                  <c:v>12.89908357923611</c:v>
                </c:pt>
                <c:pt idx="333">
                  <c:v>12.66647504260006</c:v>
                </c:pt>
                <c:pt idx="334">
                  <c:v>12.43292198994223</c:v>
                </c:pt>
                <c:pt idx="335">
                  <c:v>12.1955908731973</c:v>
                </c:pt>
                <c:pt idx="336">
                  <c:v>11.94537999251902</c:v>
                </c:pt>
                <c:pt idx="337">
                  <c:v>11.68280453846474</c:v>
                </c:pt>
                <c:pt idx="338">
                  <c:v>11.41327401188646</c:v>
                </c:pt>
                <c:pt idx="339">
                  <c:v>11.14185445326462</c:v>
                </c:pt>
                <c:pt idx="340">
                  <c:v>10.86347982211878</c:v>
                </c:pt>
                <c:pt idx="341">
                  <c:v>10.58562038153028</c:v>
                </c:pt>
                <c:pt idx="342">
                  <c:v>10.29488117700844</c:v>
                </c:pt>
                <c:pt idx="343">
                  <c:v>9.998904201820373</c:v>
                </c:pt>
                <c:pt idx="344">
                  <c:v>9.701553385146088</c:v>
                </c:pt>
                <c:pt idx="345">
                  <c:v>9.409354474045136</c:v>
                </c:pt>
                <c:pt idx="346">
                  <c:v>9.107882132912181</c:v>
                </c:pt>
                <c:pt idx="347">
                  <c:v>8.790868209966335</c:v>
                </c:pt>
                <c:pt idx="348">
                  <c:v>8.489876713353561</c:v>
                </c:pt>
                <c:pt idx="349">
                  <c:v>8.160772985328957</c:v>
                </c:pt>
                <c:pt idx="350">
                  <c:v>7.818909704501061</c:v>
                </c:pt>
                <c:pt idx="351">
                  <c:v>7.47611049416068</c:v>
                </c:pt>
                <c:pt idx="352">
                  <c:v>7.117022675699265</c:v>
                </c:pt>
                <c:pt idx="353">
                  <c:v>6.793319862017371</c:v>
                </c:pt>
                <c:pt idx="354">
                  <c:v>6.44724919163793</c:v>
                </c:pt>
                <c:pt idx="355">
                  <c:v>6.095056340135478</c:v>
                </c:pt>
                <c:pt idx="356">
                  <c:v>5.75679080669964</c:v>
                </c:pt>
                <c:pt idx="357">
                  <c:v>5.406710236482275</c:v>
                </c:pt>
                <c:pt idx="358">
                  <c:v>5.053658734050955</c:v>
                </c:pt>
                <c:pt idx="359">
                  <c:v>4.711211570591415</c:v>
                </c:pt>
                <c:pt idx="360">
                  <c:v>4.380588030422676</c:v>
                </c:pt>
                <c:pt idx="361">
                  <c:v>4.060774905448651</c:v>
                </c:pt>
                <c:pt idx="362">
                  <c:v>3.736574074228004</c:v>
                </c:pt>
                <c:pt idx="363">
                  <c:v>3.390434711774241</c:v>
                </c:pt>
                <c:pt idx="364">
                  <c:v>3.055483570923902</c:v>
                </c:pt>
                <c:pt idx="365">
                  <c:v>2.721657262790408</c:v>
                </c:pt>
                <c:pt idx="366">
                  <c:v>2.391188279788862</c:v>
                </c:pt>
                <c:pt idx="367">
                  <c:v>2.070971588878268</c:v>
                </c:pt>
                <c:pt idx="368">
                  <c:v>1.771182203565937</c:v>
                </c:pt>
                <c:pt idx="369">
                  <c:v>1.469478026682182</c:v>
                </c:pt>
                <c:pt idx="370">
                  <c:v>1.16281084742945</c:v>
                </c:pt>
                <c:pt idx="371">
                  <c:v>0.867168746103653</c:v>
                </c:pt>
                <c:pt idx="372">
                  <c:v>0.579567910726902</c:v>
                </c:pt>
                <c:pt idx="373">
                  <c:v>0.279903888450189</c:v>
                </c:pt>
                <c:pt idx="374">
                  <c:v>-0.0120800164581688</c:v>
                </c:pt>
                <c:pt idx="375">
                  <c:v>-0.301552195669341</c:v>
                </c:pt>
                <c:pt idx="376">
                  <c:v>-0.570082393915465</c:v>
                </c:pt>
                <c:pt idx="377">
                  <c:v>-0.843128237396617</c:v>
                </c:pt>
                <c:pt idx="378">
                  <c:v>-1.117405386309796</c:v>
                </c:pt>
                <c:pt idx="379">
                  <c:v>-1.378744383026474</c:v>
                </c:pt>
                <c:pt idx="380">
                  <c:v>-1.631565562528574</c:v>
                </c:pt>
                <c:pt idx="381">
                  <c:v>-1.8608682930884</c:v>
                </c:pt>
                <c:pt idx="382">
                  <c:v>-2.085285299862849</c:v>
                </c:pt>
                <c:pt idx="383">
                  <c:v>-2.321259748140144</c:v>
                </c:pt>
                <c:pt idx="384">
                  <c:v>-2.524313519803832</c:v>
                </c:pt>
                <c:pt idx="385">
                  <c:v>-2.719141415568762</c:v>
                </c:pt>
                <c:pt idx="386">
                  <c:v>-2.881589584805287</c:v>
                </c:pt>
                <c:pt idx="387">
                  <c:v>-3.070303885956528</c:v>
                </c:pt>
                <c:pt idx="388">
                  <c:v>-3.235190623831097</c:v>
                </c:pt>
                <c:pt idx="389">
                  <c:v>-3.408002709779311</c:v>
                </c:pt>
                <c:pt idx="390">
                  <c:v>-3.577466057104859</c:v>
                </c:pt>
                <c:pt idx="391">
                  <c:v>-3.726347541664935</c:v>
                </c:pt>
                <c:pt idx="392">
                  <c:v>-3.863697344250032</c:v>
                </c:pt>
                <c:pt idx="393">
                  <c:v>-4.015764423756286</c:v>
                </c:pt>
                <c:pt idx="394">
                  <c:v>-4.164594389260627</c:v>
                </c:pt>
                <c:pt idx="395">
                  <c:v>-4.289416474793235</c:v>
                </c:pt>
                <c:pt idx="396">
                  <c:v>-4.404072133327793</c:v>
                </c:pt>
                <c:pt idx="397">
                  <c:v>-4.487361273430032</c:v>
                </c:pt>
                <c:pt idx="398">
                  <c:v>-4.575982635800674</c:v>
                </c:pt>
                <c:pt idx="399">
                  <c:v>-4.652909172519846</c:v>
                </c:pt>
                <c:pt idx="400">
                  <c:v>-4.74072340301734</c:v>
                </c:pt>
                <c:pt idx="401">
                  <c:v>-4.80970741864428</c:v>
                </c:pt>
                <c:pt idx="402">
                  <c:v>-4.885303046423675</c:v>
                </c:pt>
                <c:pt idx="403">
                  <c:v>-4.963491800008311</c:v>
                </c:pt>
                <c:pt idx="404">
                  <c:v>-5.005608628070322</c:v>
                </c:pt>
                <c:pt idx="405">
                  <c:v>-5.032347017995927</c:v>
                </c:pt>
                <c:pt idx="406">
                  <c:v>-5.070617089896514</c:v>
                </c:pt>
                <c:pt idx="407">
                  <c:v>-5.092358131415985</c:v>
                </c:pt>
                <c:pt idx="408">
                  <c:v>-5.09856617763185</c:v>
                </c:pt>
                <c:pt idx="409">
                  <c:v>-5.09676301068119</c:v>
                </c:pt>
                <c:pt idx="410">
                  <c:v>-5.094135538838768</c:v>
                </c:pt>
                <c:pt idx="411">
                  <c:v>-5.083943352312872</c:v>
                </c:pt>
                <c:pt idx="412">
                  <c:v>-5.05990971281327</c:v>
                </c:pt>
                <c:pt idx="413">
                  <c:v>-5.038898524583351</c:v>
                </c:pt>
                <c:pt idx="414">
                  <c:v>-5.010142304974857</c:v>
                </c:pt>
                <c:pt idx="415">
                  <c:v>-4.99090852416774</c:v>
                </c:pt>
                <c:pt idx="416">
                  <c:v>-4.97559019159636</c:v>
                </c:pt>
                <c:pt idx="417">
                  <c:v>-4.918816192178214</c:v>
                </c:pt>
                <c:pt idx="418">
                  <c:v>-4.87068880761398</c:v>
                </c:pt>
                <c:pt idx="419">
                  <c:v>-4.814824978180438</c:v>
                </c:pt>
                <c:pt idx="420">
                  <c:v>-4.77674380948423</c:v>
                </c:pt>
                <c:pt idx="421">
                  <c:v>-4.742930135904576</c:v>
                </c:pt>
                <c:pt idx="422">
                  <c:v>-4.674083504426243</c:v>
                </c:pt>
                <c:pt idx="423">
                  <c:v>-4.58657838826317</c:v>
                </c:pt>
                <c:pt idx="424">
                  <c:v>-4.512451053572171</c:v>
                </c:pt>
                <c:pt idx="425">
                  <c:v>-4.421992178213707</c:v>
                </c:pt>
                <c:pt idx="426">
                  <c:v>-4.317563052242217</c:v>
                </c:pt>
                <c:pt idx="427">
                  <c:v>-4.20081228544117</c:v>
                </c:pt>
                <c:pt idx="428">
                  <c:v>-4.0879426208387</c:v>
                </c:pt>
                <c:pt idx="429">
                  <c:v>-4.00181134616184</c:v>
                </c:pt>
                <c:pt idx="430">
                  <c:v>-3.909094218860397</c:v>
                </c:pt>
                <c:pt idx="431">
                  <c:v>-3.802561398113128</c:v>
                </c:pt>
                <c:pt idx="432">
                  <c:v>-3.694156718340884</c:v>
                </c:pt>
                <c:pt idx="433">
                  <c:v>-3.56972102572628</c:v>
                </c:pt>
                <c:pt idx="434">
                  <c:v>-3.440107668010474</c:v>
                </c:pt>
                <c:pt idx="435">
                  <c:v>-3.317543834420839</c:v>
                </c:pt>
                <c:pt idx="436">
                  <c:v>-3.160762761314992</c:v>
                </c:pt>
                <c:pt idx="437">
                  <c:v>-3.017342296662649</c:v>
                </c:pt>
                <c:pt idx="438">
                  <c:v>-2.892983882631645</c:v>
                </c:pt>
                <c:pt idx="439">
                  <c:v>-2.787953701009934</c:v>
                </c:pt>
                <c:pt idx="440">
                  <c:v>-2.669914957815553</c:v>
                </c:pt>
                <c:pt idx="441">
                  <c:v>-2.54684452017788</c:v>
                </c:pt>
                <c:pt idx="442">
                  <c:v>-2.40235074186443</c:v>
                </c:pt>
                <c:pt idx="443">
                  <c:v>-2.247845093720128</c:v>
                </c:pt>
                <c:pt idx="444">
                  <c:v>-2.136950326254103</c:v>
                </c:pt>
                <c:pt idx="445">
                  <c:v>-2.0101962761315</c:v>
                </c:pt>
                <c:pt idx="446">
                  <c:v>-1.90181735588712</c:v>
                </c:pt>
                <c:pt idx="447">
                  <c:v>-1.777905440339138</c:v>
                </c:pt>
                <c:pt idx="448">
                  <c:v>-1.598018070736878</c:v>
                </c:pt>
                <c:pt idx="449">
                  <c:v>-1.43380966709613</c:v>
                </c:pt>
                <c:pt idx="450">
                  <c:v>-1.26452663646565</c:v>
                </c:pt>
              </c:numCache>
            </c:numRef>
          </c:yVal>
          <c:smooth val="1"/>
        </c:ser>
        <c:ser>
          <c:idx val="2"/>
          <c:order val="2"/>
          <c:tx>
            <c:strRef>
              <c:f>'foglio generale'!$AG$1</c:f>
              <c:strCache>
                <c:ptCount val="1"/>
                <c:pt idx="0">
                  <c:v>9.42mM K+ 32.50mM Na+ Pu27</c:v>
                </c:pt>
              </c:strCache>
            </c:strRef>
          </c:tx>
          <c:spPr>
            <a:ln w="28575">
              <a:solidFill>
                <a:srgbClr val="00B05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generale'!$AG$2:$AG$452</c:f>
              <c:numCache>
                <c:formatCode>General</c:formatCode>
                <c:ptCount val="451"/>
                <c:pt idx="0">
                  <c:v>0.251437312040231</c:v>
                </c:pt>
                <c:pt idx="1">
                  <c:v>0.290049735256224</c:v>
                </c:pt>
                <c:pt idx="2">
                  <c:v>0.314981943393874</c:v>
                </c:pt>
                <c:pt idx="3">
                  <c:v>0.31922256078301</c:v>
                </c:pt>
                <c:pt idx="4">
                  <c:v>0.32557286916587</c:v>
                </c:pt>
                <c:pt idx="5">
                  <c:v>0.345343951415153</c:v>
                </c:pt>
                <c:pt idx="6">
                  <c:v>0.354222195877146</c:v>
                </c:pt>
                <c:pt idx="7">
                  <c:v>0.361412687544159</c:v>
                </c:pt>
                <c:pt idx="8">
                  <c:v>0.367551565188479</c:v>
                </c:pt>
                <c:pt idx="9">
                  <c:v>0.36371811354474</c:v>
                </c:pt>
                <c:pt idx="10">
                  <c:v>0.362724666057105</c:v>
                </c:pt>
                <c:pt idx="11">
                  <c:v>0.38494520572711</c:v>
                </c:pt>
                <c:pt idx="12">
                  <c:v>0.414081100120527</c:v>
                </c:pt>
                <c:pt idx="13">
                  <c:v>0.407346707950626</c:v>
                </c:pt>
                <c:pt idx="14">
                  <c:v>0.398877475790699</c:v>
                </c:pt>
                <c:pt idx="15">
                  <c:v>0.371192051660363</c:v>
                </c:pt>
                <c:pt idx="16">
                  <c:v>0.322054255434105</c:v>
                </c:pt>
                <c:pt idx="17">
                  <c:v>0.348116556252857</c:v>
                </c:pt>
                <c:pt idx="18">
                  <c:v>0.301469764972362</c:v>
                </c:pt>
                <c:pt idx="19">
                  <c:v>0.0933028153443332</c:v>
                </c:pt>
                <c:pt idx="20">
                  <c:v>0.0544623423797847</c:v>
                </c:pt>
                <c:pt idx="21">
                  <c:v>0.0461594849756868</c:v>
                </c:pt>
                <c:pt idx="22">
                  <c:v>0.0446293357923611</c:v>
                </c:pt>
                <c:pt idx="23">
                  <c:v>0.049658063567599</c:v>
                </c:pt>
                <c:pt idx="24">
                  <c:v>0.0424070971696937</c:v>
                </c:pt>
                <c:pt idx="25">
                  <c:v>0.0492794271227297</c:v>
                </c:pt>
                <c:pt idx="26">
                  <c:v>0.0563381669714476</c:v>
                </c:pt>
                <c:pt idx="27">
                  <c:v>0.0571566532147459</c:v>
                </c:pt>
                <c:pt idx="28">
                  <c:v>0.0564901385852624</c:v>
                </c:pt>
                <c:pt idx="29">
                  <c:v>0.0619511452765887</c:v>
                </c:pt>
                <c:pt idx="30">
                  <c:v>0.0581992191097627</c:v>
                </c:pt>
                <c:pt idx="31">
                  <c:v>0.0608566911391879</c:v>
                </c:pt>
                <c:pt idx="32">
                  <c:v>0.0583513753792444</c:v>
                </c:pt>
                <c:pt idx="33">
                  <c:v>0.0593374366402062</c:v>
                </c:pt>
                <c:pt idx="34">
                  <c:v>0.0607887378537883</c:v>
                </c:pt>
                <c:pt idx="35">
                  <c:v>0.0607982476206309</c:v>
                </c:pt>
                <c:pt idx="36">
                  <c:v>0.055104851772578</c:v>
                </c:pt>
                <c:pt idx="37">
                  <c:v>0.0576085056315199</c:v>
                </c:pt>
                <c:pt idx="38">
                  <c:v>0.0591870345995595</c:v>
                </c:pt>
                <c:pt idx="39">
                  <c:v>0.0649235475458211</c:v>
                </c:pt>
                <c:pt idx="40">
                  <c:v>0.0670055401895183</c:v>
                </c:pt>
                <c:pt idx="41">
                  <c:v>0.0647805317318482</c:v>
                </c:pt>
                <c:pt idx="42">
                  <c:v>0.0678728678566976</c:v>
                </c:pt>
                <c:pt idx="43">
                  <c:v>0.0586738765013923</c:v>
                </c:pt>
                <c:pt idx="44">
                  <c:v>0.049985827376252</c:v>
                </c:pt>
                <c:pt idx="45">
                  <c:v>0.0462158049540751</c:v>
                </c:pt>
                <c:pt idx="46">
                  <c:v>0.0383515047587382</c:v>
                </c:pt>
                <c:pt idx="47">
                  <c:v>0.0378073245085408</c:v>
                </c:pt>
                <c:pt idx="48">
                  <c:v>0.0369641867337185</c:v>
                </c:pt>
                <c:pt idx="49">
                  <c:v>0.0352634157142264</c:v>
                </c:pt>
                <c:pt idx="50">
                  <c:v>0.0394803048501725</c:v>
                </c:pt>
                <c:pt idx="51">
                  <c:v>0.0400957621877727</c:v>
                </c:pt>
                <c:pt idx="52">
                  <c:v>0.03561573872657</c:v>
                </c:pt>
                <c:pt idx="53">
                  <c:v>0.0315542373342754</c:v>
                </c:pt>
                <c:pt idx="54">
                  <c:v>0.0351182763600848</c:v>
                </c:pt>
                <c:pt idx="55">
                  <c:v>0.0501564492124184</c:v>
                </c:pt>
                <c:pt idx="56">
                  <c:v>0.0600238017538756</c:v>
                </c:pt>
                <c:pt idx="57">
                  <c:v>0.0621263835044263</c:v>
                </c:pt>
                <c:pt idx="58">
                  <c:v>0.0732090473172354</c:v>
                </c:pt>
                <c:pt idx="59">
                  <c:v>0.0767036558123104</c:v>
                </c:pt>
                <c:pt idx="60">
                  <c:v>0.080226516624413</c:v>
                </c:pt>
                <c:pt idx="61">
                  <c:v>0.0769211801878559</c:v>
                </c:pt>
                <c:pt idx="62">
                  <c:v>0.0781340909355389</c:v>
                </c:pt>
                <c:pt idx="63">
                  <c:v>0.0749261603632434</c:v>
                </c:pt>
                <c:pt idx="64">
                  <c:v>0.0791573603133702</c:v>
                </c:pt>
                <c:pt idx="65">
                  <c:v>0.0854411926561656</c:v>
                </c:pt>
                <c:pt idx="66">
                  <c:v>0.0961843670254769</c:v>
                </c:pt>
                <c:pt idx="67">
                  <c:v>0.0981989603507751</c:v>
                </c:pt>
                <c:pt idx="68">
                  <c:v>0.096066187398695</c:v>
                </c:pt>
                <c:pt idx="69">
                  <c:v>0.10372385790283</c:v>
                </c:pt>
                <c:pt idx="70">
                  <c:v>0.113145913303686</c:v>
                </c:pt>
                <c:pt idx="71">
                  <c:v>0.119433438759819</c:v>
                </c:pt>
                <c:pt idx="72">
                  <c:v>0.128610825402103</c:v>
                </c:pt>
                <c:pt idx="73">
                  <c:v>0.13588071900586</c:v>
                </c:pt>
                <c:pt idx="74">
                  <c:v>0.137625715057562</c:v>
                </c:pt>
                <c:pt idx="75">
                  <c:v>0.141551494534724</c:v>
                </c:pt>
                <c:pt idx="76">
                  <c:v>0.145396948796808</c:v>
                </c:pt>
                <c:pt idx="77">
                  <c:v>0.149921935912888</c:v>
                </c:pt>
                <c:pt idx="78">
                  <c:v>0.158739244004821</c:v>
                </c:pt>
                <c:pt idx="79">
                  <c:v>0.167198320103071</c:v>
                </c:pt>
                <c:pt idx="80">
                  <c:v>0.17129767590707</c:v>
                </c:pt>
                <c:pt idx="81">
                  <c:v>0.179435451145006</c:v>
                </c:pt>
                <c:pt idx="82">
                  <c:v>0.187577842774615</c:v>
                </c:pt>
                <c:pt idx="83">
                  <c:v>0.195329687668842</c:v>
                </c:pt>
                <c:pt idx="84">
                  <c:v>0.202878411329537</c:v>
                </c:pt>
                <c:pt idx="85">
                  <c:v>0.204913316778189</c:v>
                </c:pt>
                <c:pt idx="86">
                  <c:v>0.215806154565479</c:v>
                </c:pt>
                <c:pt idx="87">
                  <c:v>0.224970615311084</c:v>
                </c:pt>
                <c:pt idx="88">
                  <c:v>0.240590638169652</c:v>
                </c:pt>
                <c:pt idx="89">
                  <c:v>0.230826046506795</c:v>
                </c:pt>
                <c:pt idx="90">
                  <c:v>0.234786910560658</c:v>
                </c:pt>
                <c:pt idx="91">
                  <c:v>0.235095285524292</c:v>
                </c:pt>
                <c:pt idx="92">
                  <c:v>0.237943599185404</c:v>
                </c:pt>
                <c:pt idx="93">
                  <c:v>0.244228354806533</c:v>
                </c:pt>
                <c:pt idx="94">
                  <c:v>0.241161224180209</c:v>
                </c:pt>
                <c:pt idx="95">
                  <c:v>0.246932637047504</c:v>
                </c:pt>
                <c:pt idx="96">
                  <c:v>0.250249052824072</c:v>
                </c:pt>
                <c:pt idx="97">
                  <c:v>0.25870535908732</c:v>
                </c:pt>
                <c:pt idx="98">
                  <c:v>0.269309210755995</c:v>
                </c:pt>
                <c:pt idx="99">
                  <c:v>0.27928061676572</c:v>
                </c:pt>
                <c:pt idx="100">
                  <c:v>0.287843100037405</c:v>
                </c:pt>
                <c:pt idx="101">
                  <c:v>0.296840447404514</c:v>
                </c:pt>
                <c:pt idx="102">
                  <c:v>0.314585856988488</c:v>
                </c:pt>
                <c:pt idx="103">
                  <c:v>0.315595923486139</c:v>
                </c:pt>
                <c:pt idx="104">
                  <c:v>0.319674967166785</c:v>
                </c:pt>
                <c:pt idx="105">
                  <c:v>0.323706000374049</c:v>
                </c:pt>
                <c:pt idx="106">
                  <c:v>0.328300233365197</c:v>
                </c:pt>
                <c:pt idx="107">
                  <c:v>0.327318788495906</c:v>
                </c:pt>
                <c:pt idx="108">
                  <c:v>0.335414092930468</c:v>
                </c:pt>
                <c:pt idx="109">
                  <c:v>0.341889967166785</c:v>
                </c:pt>
                <c:pt idx="110">
                  <c:v>0.351770891899755</c:v>
                </c:pt>
                <c:pt idx="111">
                  <c:v>0.358092578654254</c:v>
                </c:pt>
                <c:pt idx="112">
                  <c:v>0.363992327210008</c:v>
                </c:pt>
                <c:pt idx="113">
                  <c:v>0.359318692282116</c:v>
                </c:pt>
                <c:pt idx="114">
                  <c:v>0.368858927309755</c:v>
                </c:pt>
                <c:pt idx="115">
                  <c:v>0.376725258717427</c:v>
                </c:pt>
                <c:pt idx="116">
                  <c:v>0.376054035368439</c:v>
                </c:pt>
                <c:pt idx="117">
                  <c:v>0.377800877976809</c:v>
                </c:pt>
                <c:pt idx="118">
                  <c:v>0.384278598769793</c:v>
                </c:pt>
                <c:pt idx="119">
                  <c:v>0.390575357009268</c:v>
                </c:pt>
                <c:pt idx="120">
                  <c:v>0.40122629587299</c:v>
                </c:pt>
                <c:pt idx="121">
                  <c:v>0.410484931008686</c:v>
                </c:pt>
                <c:pt idx="122">
                  <c:v>0.406971856946927</c:v>
                </c:pt>
                <c:pt idx="123">
                  <c:v>0.419480431819126</c:v>
                </c:pt>
                <c:pt idx="124">
                  <c:v>0.427865645650638</c:v>
                </c:pt>
                <c:pt idx="125">
                  <c:v>0.431564298657579</c:v>
                </c:pt>
                <c:pt idx="126">
                  <c:v>0.432837499480487</c:v>
                </c:pt>
                <c:pt idx="127">
                  <c:v>0.427553577573667</c:v>
                </c:pt>
                <c:pt idx="128">
                  <c:v>0.427064240056523</c:v>
                </c:pt>
                <c:pt idx="129">
                  <c:v>0.425379257096546</c:v>
                </c:pt>
                <c:pt idx="130">
                  <c:v>0.420630836623582</c:v>
                </c:pt>
                <c:pt idx="131">
                  <c:v>0.413838277918624</c:v>
                </c:pt>
                <c:pt idx="132">
                  <c:v>0.405748513154067</c:v>
                </c:pt>
                <c:pt idx="133">
                  <c:v>0.394011798969286</c:v>
                </c:pt>
                <c:pt idx="134">
                  <c:v>0.38114406882507</c:v>
                </c:pt>
                <c:pt idx="135">
                  <c:v>0.37588415215494</c:v>
                </c:pt>
                <c:pt idx="136">
                  <c:v>0.36718317713312</c:v>
                </c:pt>
                <c:pt idx="137">
                  <c:v>0.372582508831719</c:v>
                </c:pt>
                <c:pt idx="138">
                  <c:v>0.374752212917169</c:v>
                </c:pt>
                <c:pt idx="139">
                  <c:v>0.382336021154566</c:v>
                </c:pt>
                <c:pt idx="140">
                  <c:v>0.385153866630647</c:v>
                </c:pt>
                <c:pt idx="141">
                  <c:v>0.38417980798803</c:v>
                </c:pt>
                <c:pt idx="142">
                  <c:v>0.380158930842442</c:v>
                </c:pt>
                <c:pt idx="143">
                  <c:v>0.377215519512905</c:v>
                </c:pt>
                <c:pt idx="144">
                  <c:v>0.373421768837538</c:v>
                </c:pt>
                <c:pt idx="145">
                  <c:v>0.380024132205644</c:v>
                </c:pt>
                <c:pt idx="146">
                  <c:v>0.392199403599185</c:v>
                </c:pt>
                <c:pt idx="147">
                  <c:v>0.400510755163958</c:v>
                </c:pt>
                <c:pt idx="148">
                  <c:v>0.39814716262832</c:v>
                </c:pt>
                <c:pt idx="149">
                  <c:v>0.39727928099414</c:v>
                </c:pt>
                <c:pt idx="150">
                  <c:v>0.403480018286854</c:v>
                </c:pt>
                <c:pt idx="151">
                  <c:v>0.40112381197789</c:v>
                </c:pt>
                <c:pt idx="152">
                  <c:v>0.405636796475624</c:v>
                </c:pt>
                <c:pt idx="153">
                  <c:v>0.415418930426832</c:v>
                </c:pt>
                <c:pt idx="154">
                  <c:v>0.413213218486347</c:v>
                </c:pt>
                <c:pt idx="155">
                  <c:v>0.418588544948257</c:v>
                </c:pt>
                <c:pt idx="156">
                  <c:v>0.4245796980591</c:v>
                </c:pt>
                <c:pt idx="157">
                  <c:v>0.417762210839117</c:v>
                </c:pt>
                <c:pt idx="158">
                  <c:v>0.410551407048751</c:v>
                </c:pt>
                <c:pt idx="159">
                  <c:v>0.416419764141141</c:v>
                </c:pt>
                <c:pt idx="160">
                  <c:v>0.423363740492914</c:v>
                </c:pt>
                <c:pt idx="161">
                  <c:v>0.434290739578571</c:v>
                </c:pt>
                <c:pt idx="162">
                  <c:v>0.449459279331699</c:v>
                </c:pt>
                <c:pt idx="163">
                  <c:v>0.468785341423881</c:v>
                </c:pt>
                <c:pt idx="164">
                  <c:v>0.486757877478077</c:v>
                </c:pt>
                <c:pt idx="165">
                  <c:v>0.507871406425336</c:v>
                </c:pt>
                <c:pt idx="166">
                  <c:v>0.52545985869249</c:v>
                </c:pt>
                <c:pt idx="167">
                  <c:v>0.546208692697727</c:v>
                </c:pt>
                <c:pt idx="168">
                  <c:v>0.572346702339886</c:v>
                </c:pt>
                <c:pt idx="169">
                  <c:v>0.594088983832758</c:v>
                </c:pt>
                <c:pt idx="170">
                  <c:v>0.615247753418395</c:v>
                </c:pt>
                <c:pt idx="171">
                  <c:v>0.630409830223183</c:v>
                </c:pt>
                <c:pt idx="172">
                  <c:v>0.644312555380076</c:v>
                </c:pt>
                <c:pt idx="173">
                  <c:v>0.654199019783052</c:v>
                </c:pt>
                <c:pt idx="174">
                  <c:v>0.669495895224638</c:v>
                </c:pt>
                <c:pt idx="175">
                  <c:v>0.693411573916296</c:v>
                </c:pt>
                <c:pt idx="176">
                  <c:v>0.716230397946885</c:v>
                </c:pt>
                <c:pt idx="177">
                  <c:v>0.745835317734093</c:v>
                </c:pt>
                <c:pt idx="178">
                  <c:v>0.761742480154607</c:v>
                </c:pt>
                <c:pt idx="179">
                  <c:v>0.781484017497195</c:v>
                </c:pt>
                <c:pt idx="180">
                  <c:v>0.800951341174515</c:v>
                </c:pt>
                <c:pt idx="181">
                  <c:v>0.826488296621088</c:v>
                </c:pt>
                <c:pt idx="182">
                  <c:v>0.857452282116288</c:v>
                </c:pt>
                <c:pt idx="183">
                  <c:v>0.885288200615103</c:v>
                </c:pt>
                <c:pt idx="184">
                  <c:v>0.912535067536678</c:v>
                </c:pt>
                <c:pt idx="185">
                  <c:v>0.94597251568929</c:v>
                </c:pt>
                <c:pt idx="186">
                  <c:v>0.972119758114792</c:v>
                </c:pt>
                <c:pt idx="187">
                  <c:v>1.009724884668135</c:v>
                </c:pt>
                <c:pt idx="188">
                  <c:v>1.044643271268858</c:v>
                </c:pt>
                <c:pt idx="189">
                  <c:v>1.075166852998628</c:v>
                </c:pt>
                <c:pt idx="190">
                  <c:v>1.116557420722331</c:v>
                </c:pt>
                <c:pt idx="191">
                  <c:v>1.157440185362204</c:v>
                </c:pt>
                <c:pt idx="192">
                  <c:v>1.203040902290013</c:v>
                </c:pt>
                <c:pt idx="193">
                  <c:v>1.246933554299489</c:v>
                </c:pt>
                <c:pt idx="194">
                  <c:v>1.292257287727027</c:v>
                </c:pt>
                <c:pt idx="195">
                  <c:v>1.34146802294169</c:v>
                </c:pt>
                <c:pt idx="196">
                  <c:v>1.39003246332239</c:v>
                </c:pt>
                <c:pt idx="197">
                  <c:v>1.439843329454304</c:v>
                </c:pt>
                <c:pt idx="198">
                  <c:v>1.490438982170317</c:v>
                </c:pt>
                <c:pt idx="199">
                  <c:v>1.544773912139977</c:v>
                </c:pt>
                <c:pt idx="200">
                  <c:v>1.593042903453722</c:v>
                </c:pt>
                <c:pt idx="201">
                  <c:v>1.637895764930801</c:v>
                </c:pt>
                <c:pt idx="202">
                  <c:v>1.675353166950668</c:v>
                </c:pt>
                <c:pt idx="203">
                  <c:v>1.726909029134284</c:v>
                </c:pt>
                <c:pt idx="204">
                  <c:v>1.786294291592203</c:v>
                </c:pt>
                <c:pt idx="205">
                  <c:v>1.857571378995054</c:v>
                </c:pt>
                <c:pt idx="206">
                  <c:v>1.928359128880762</c:v>
                </c:pt>
                <c:pt idx="207">
                  <c:v>1.991225150658743</c:v>
                </c:pt>
                <c:pt idx="208">
                  <c:v>2.05537452932131</c:v>
                </c:pt>
                <c:pt idx="209">
                  <c:v>2.121278136818919</c:v>
                </c:pt>
                <c:pt idx="210">
                  <c:v>2.198418041644155</c:v>
                </c:pt>
                <c:pt idx="211">
                  <c:v>2.278789420639209</c:v>
                </c:pt>
                <c:pt idx="212">
                  <c:v>2.355523082997382</c:v>
                </c:pt>
                <c:pt idx="213">
                  <c:v>2.43696546486014</c:v>
                </c:pt>
                <c:pt idx="214">
                  <c:v>2.52775142346536</c:v>
                </c:pt>
                <c:pt idx="215">
                  <c:v>2.615213580067329</c:v>
                </c:pt>
                <c:pt idx="216">
                  <c:v>2.707984587091144</c:v>
                </c:pt>
                <c:pt idx="217">
                  <c:v>2.80826184697228</c:v>
                </c:pt>
                <c:pt idx="218">
                  <c:v>2.900340395245418</c:v>
                </c:pt>
                <c:pt idx="219">
                  <c:v>2.996610627155979</c:v>
                </c:pt>
                <c:pt idx="220">
                  <c:v>3.102353694775778</c:v>
                </c:pt>
                <c:pt idx="221">
                  <c:v>3.199981145837663</c:v>
                </c:pt>
                <c:pt idx="222">
                  <c:v>3.313184302398072</c:v>
                </c:pt>
                <c:pt idx="223">
                  <c:v>3.436091114251278</c:v>
                </c:pt>
                <c:pt idx="224">
                  <c:v>3.550928473463276</c:v>
                </c:pt>
                <c:pt idx="225">
                  <c:v>3.665867393292049</c:v>
                </c:pt>
                <c:pt idx="226">
                  <c:v>3.786779923943311</c:v>
                </c:pt>
                <c:pt idx="227">
                  <c:v>3.918716397905324</c:v>
                </c:pt>
                <c:pt idx="228">
                  <c:v>4.045067037945222</c:v>
                </c:pt>
                <c:pt idx="229">
                  <c:v>4.167373718881177</c:v>
                </c:pt>
                <c:pt idx="230">
                  <c:v>4.29606948589003</c:v>
                </c:pt>
                <c:pt idx="231">
                  <c:v>4.430018706620673</c:v>
                </c:pt>
                <c:pt idx="232">
                  <c:v>4.565103559702414</c:v>
                </c:pt>
                <c:pt idx="233">
                  <c:v>4.702745893770002</c:v>
                </c:pt>
                <c:pt idx="234">
                  <c:v>4.852944813183154</c:v>
                </c:pt>
                <c:pt idx="235">
                  <c:v>4.997825649391131</c:v>
                </c:pt>
                <c:pt idx="236">
                  <c:v>5.166970240222764</c:v>
                </c:pt>
                <c:pt idx="237">
                  <c:v>5.33911548564067</c:v>
                </c:pt>
                <c:pt idx="238">
                  <c:v>5.502064878849581</c:v>
                </c:pt>
                <c:pt idx="239">
                  <c:v>5.664709590208213</c:v>
                </c:pt>
                <c:pt idx="240">
                  <c:v>5.826855731266365</c:v>
                </c:pt>
                <c:pt idx="241">
                  <c:v>5.99686820373219</c:v>
                </c:pt>
                <c:pt idx="242">
                  <c:v>6.180776015128216</c:v>
                </c:pt>
                <c:pt idx="243">
                  <c:v>6.373464203482815</c:v>
                </c:pt>
                <c:pt idx="244">
                  <c:v>6.55932013216409</c:v>
                </c:pt>
                <c:pt idx="245">
                  <c:v>6.73344119321724</c:v>
                </c:pt>
                <c:pt idx="246">
                  <c:v>6.927551230206546</c:v>
                </c:pt>
                <c:pt idx="247">
                  <c:v>7.110775815635251</c:v>
                </c:pt>
                <c:pt idx="248">
                  <c:v>7.282505585802753</c:v>
                </c:pt>
                <c:pt idx="249">
                  <c:v>7.4694694484851</c:v>
                </c:pt>
                <c:pt idx="250">
                  <c:v>7.66997780433066</c:v>
                </c:pt>
                <c:pt idx="251">
                  <c:v>7.860560918083205</c:v>
                </c:pt>
                <c:pt idx="252">
                  <c:v>8.073339642990733</c:v>
                </c:pt>
                <c:pt idx="253">
                  <c:v>8.276110030755163</c:v>
                </c:pt>
                <c:pt idx="254">
                  <c:v>8.477264681434685</c:v>
                </c:pt>
                <c:pt idx="255">
                  <c:v>8.682103212667804</c:v>
                </c:pt>
                <c:pt idx="256">
                  <c:v>8.884467357965174</c:v>
                </c:pt>
                <c:pt idx="257">
                  <c:v>9.0799530796725</c:v>
                </c:pt>
                <c:pt idx="258">
                  <c:v>9.282825028053697</c:v>
                </c:pt>
                <c:pt idx="259">
                  <c:v>9.50302691076847</c:v>
                </c:pt>
                <c:pt idx="260">
                  <c:v>9.724798366651406</c:v>
                </c:pt>
                <c:pt idx="261">
                  <c:v>9.928842878517102</c:v>
                </c:pt>
                <c:pt idx="262">
                  <c:v>10.13344135738332</c:v>
                </c:pt>
                <c:pt idx="263">
                  <c:v>10.35041176592827</c:v>
                </c:pt>
                <c:pt idx="264">
                  <c:v>10.5676591579735</c:v>
                </c:pt>
                <c:pt idx="265">
                  <c:v>10.77908989651303</c:v>
                </c:pt>
                <c:pt idx="266">
                  <c:v>11.00409282656581</c:v>
                </c:pt>
                <c:pt idx="267">
                  <c:v>11.23251188645526</c:v>
                </c:pt>
                <c:pt idx="268">
                  <c:v>11.46277750301318</c:v>
                </c:pt>
                <c:pt idx="269">
                  <c:v>11.68805741656623</c:v>
                </c:pt>
                <c:pt idx="270">
                  <c:v>11.90936723328207</c:v>
                </c:pt>
                <c:pt idx="271">
                  <c:v>12.12218288932297</c:v>
                </c:pt>
                <c:pt idx="272">
                  <c:v>12.33776838036657</c:v>
                </c:pt>
                <c:pt idx="273">
                  <c:v>12.55436947757782</c:v>
                </c:pt>
                <c:pt idx="274">
                  <c:v>12.792759943477</c:v>
                </c:pt>
                <c:pt idx="275">
                  <c:v>13.02034805286563</c:v>
                </c:pt>
                <c:pt idx="276">
                  <c:v>13.22965525123644</c:v>
                </c:pt>
                <c:pt idx="277">
                  <c:v>13.43619261460455</c:v>
                </c:pt>
                <c:pt idx="278">
                  <c:v>13.65251672831553</c:v>
                </c:pt>
                <c:pt idx="279">
                  <c:v>13.86957946469391</c:v>
                </c:pt>
                <c:pt idx="280">
                  <c:v>14.07980994139895</c:v>
                </c:pt>
                <c:pt idx="281">
                  <c:v>14.30241234778272</c:v>
                </c:pt>
                <c:pt idx="282">
                  <c:v>14.51956741199452</c:v>
                </c:pt>
                <c:pt idx="283">
                  <c:v>14.73404496903703</c:v>
                </c:pt>
                <c:pt idx="284">
                  <c:v>14.92396332238893</c:v>
                </c:pt>
                <c:pt idx="285">
                  <c:v>15.11388167574083</c:v>
                </c:pt>
                <c:pt idx="286">
                  <c:v>15.2796101367358</c:v>
                </c:pt>
                <c:pt idx="287">
                  <c:v>15.45669492124185</c:v>
                </c:pt>
                <c:pt idx="288">
                  <c:v>15.62491623373925</c:v>
                </c:pt>
                <c:pt idx="289">
                  <c:v>15.79710764307385</c:v>
                </c:pt>
                <c:pt idx="290">
                  <c:v>15.95923531856532</c:v>
                </c:pt>
                <c:pt idx="291">
                  <c:v>16.12154764972362</c:v>
                </c:pt>
                <c:pt idx="292">
                  <c:v>16.26834890486678</c:v>
                </c:pt>
                <c:pt idx="293">
                  <c:v>16.39668459332528</c:v>
                </c:pt>
                <c:pt idx="294">
                  <c:v>16.51449490877354</c:v>
                </c:pt>
                <c:pt idx="295">
                  <c:v>16.63313617472258</c:v>
                </c:pt>
                <c:pt idx="296">
                  <c:v>16.75122347367109</c:v>
                </c:pt>
                <c:pt idx="297">
                  <c:v>16.85361504093762</c:v>
                </c:pt>
                <c:pt idx="298">
                  <c:v>16.96320817921118</c:v>
                </c:pt>
                <c:pt idx="299">
                  <c:v>17.04399503345664</c:v>
                </c:pt>
                <c:pt idx="300">
                  <c:v>17.12561283820288</c:v>
                </c:pt>
                <c:pt idx="301">
                  <c:v>17.16078974273718</c:v>
                </c:pt>
                <c:pt idx="302">
                  <c:v>17.21295496862142</c:v>
                </c:pt>
                <c:pt idx="303">
                  <c:v>17.26558183367272</c:v>
                </c:pt>
                <c:pt idx="304">
                  <c:v>17.2954037238685</c:v>
                </c:pt>
                <c:pt idx="305">
                  <c:v>17.31867033789119</c:v>
                </c:pt>
                <c:pt idx="306">
                  <c:v>17.32753380989983</c:v>
                </c:pt>
                <c:pt idx="307">
                  <c:v>17.32402535222975</c:v>
                </c:pt>
                <c:pt idx="308">
                  <c:v>17.29494208470138</c:v>
                </c:pt>
                <c:pt idx="309">
                  <c:v>17.26659743984041</c:v>
                </c:pt>
                <c:pt idx="310">
                  <c:v>17.2148015252899</c:v>
                </c:pt>
                <c:pt idx="311">
                  <c:v>17.17066882091352</c:v>
                </c:pt>
                <c:pt idx="312">
                  <c:v>17.11425651469183</c:v>
                </c:pt>
                <c:pt idx="313">
                  <c:v>17.04196382112132</c:v>
                </c:pt>
                <c:pt idx="314">
                  <c:v>16.96043834420847</c:v>
                </c:pt>
                <c:pt idx="315">
                  <c:v>16.84401294626159</c:v>
                </c:pt>
                <c:pt idx="316">
                  <c:v>16.73432748015461</c:v>
                </c:pt>
                <c:pt idx="317">
                  <c:v>16.61503991937159</c:v>
                </c:pt>
                <c:pt idx="318">
                  <c:v>16.49039734425003</c:v>
                </c:pt>
                <c:pt idx="319">
                  <c:v>16.35282887244919</c:v>
                </c:pt>
                <c:pt idx="320">
                  <c:v>16.20759719047421</c:v>
                </c:pt>
                <c:pt idx="321">
                  <c:v>16.05442531482483</c:v>
                </c:pt>
                <c:pt idx="322">
                  <c:v>15.90208438967625</c:v>
                </c:pt>
                <c:pt idx="323">
                  <c:v>15.72887737417398</c:v>
                </c:pt>
                <c:pt idx="324">
                  <c:v>15.5517002618345</c:v>
                </c:pt>
                <c:pt idx="325">
                  <c:v>15.36261285898342</c:v>
                </c:pt>
                <c:pt idx="326">
                  <c:v>15.17961909313828</c:v>
                </c:pt>
                <c:pt idx="327">
                  <c:v>14.98296080794647</c:v>
                </c:pt>
                <c:pt idx="328">
                  <c:v>14.77596180541125</c:v>
                </c:pt>
                <c:pt idx="329">
                  <c:v>14.54745041768838</c:v>
                </c:pt>
                <c:pt idx="330">
                  <c:v>14.32771017414072</c:v>
                </c:pt>
                <c:pt idx="331">
                  <c:v>14.10732363575911</c:v>
                </c:pt>
                <c:pt idx="332">
                  <c:v>13.85406838867877</c:v>
                </c:pt>
                <c:pt idx="333">
                  <c:v>13.61780146294834</c:v>
                </c:pt>
                <c:pt idx="334">
                  <c:v>13.34284917501351</c:v>
                </c:pt>
                <c:pt idx="335">
                  <c:v>13.08820901043182</c:v>
                </c:pt>
                <c:pt idx="336">
                  <c:v>12.80679377415735</c:v>
                </c:pt>
                <c:pt idx="337">
                  <c:v>12.51429919787207</c:v>
                </c:pt>
                <c:pt idx="338">
                  <c:v>12.23537681310004</c:v>
                </c:pt>
                <c:pt idx="339">
                  <c:v>11.9509147583226</c:v>
                </c:pt>
                <c:pt idx="340">
                  <c:v>11.65574267486805</c:v>
                </c:pt>
                <c:pt idx="341">
                  <c:v>11.36149386974773</c:v>
                </c:pt>
                <c:pt idx="342">
                  <c:v>11.05431916794813</c:v>
                </c:pt>
                <c:pt idx="343">
                  <c:v>10.72766329329621</c:v>
                </c:pt>
                <c:pt idx="344">
                  <c:v>10.42261213166535</c:v>
                </c:pt>
                <c:pt idx="345">
                  <c:v>10.07970655833091</c:v>
                </c:pt>
                <c:pt idx="346">
                  <c:v>9.737354951996998</c:v>
                </c:pt>
                <c:pt idx="347">
                  <c:v>9.39703455799842</c:v>
                </c:pt>
                <c:pt idx="348">
                  <c:v>9.061265926187607</c:v>
                </c:pt>
                <c:pt idx="349">
                  <c:v>8.737675335605335</c:v>
                </c:pt>
                <c:pt idx="350">
                  <c:v>8.391565986451098</c:v>
                </c:pt>
                <c:pt idx="351">
                  <c:v>8.029585482731391</c:v>
                </c:pt>
                <c:pt idx="352">
                  <c:v>7.685248827978887</c:v>
                </c:pt>
                <c:pt idx="353">
                  <c:v>7.333073540168738</c:v>
                </c:pt>
                <c:pt idx="354">
                  <c:v>6.99049111425128</c:v>
                </c:pt>
                <c:pt idx="355">
                  <c:v>6.634835067121059</c:v>
                </c:pt>
                <c:pt idx="356">
                  <c:v>6.268949096047546</c:v>
                </c:pt>
                <c:pt idx="357">
                  <c:v>5.911086413698517</c:v>
                </c:pt>
                <c:pt idx="358">
                  <c:v>5.54956754914592</c:v>
                </c:pt>
                <c:pt idx="359">
                  <c:v>5.182850627571582</c:v>
                </c:pt>
                <c:pt idx="360">
                  <c:v>4.80030871534849</c:v>
                </c:pt>
                <c:pt idx="361">
                  <c:v>4.435521445492708</c:v>
                </c:pt>
                <c:pt idx="362">
                  <c:v>4.07257149952205</c:v>
                </c:pt>
                <c:pt idx="363">
                  <c:v>3.720488539545323</c:v>
                </c:pt>
                <c:pt idx="364">
                  <c:v>3.365266433232194</c:v>
                </c:pt>
                <c:pt idx="365">
                  <c:v>3.022813266281535</c:v>
                </c:pt>
                <c:pt idx="366">
                  <c:v>2.668708326752837</c:v>
                </c:pt>
                <c:pt idx="367">
                  <c:v>2.304096479780558</c:v>
                </c:pt>
                <c:pt idx="368">
                  <c:v>1.961495588296414</c:v>
                </c:pt>
                <c:pt idx="369">
                  <c:v>1.623409527866672</c:v>
                </c:pt>
                <c:pt idx="370">
                  <c:v>1.294306965629026</c:v>
                </c:pt>
                <c:pt idx="371">
                  <c:v>0.972359810481693</c:v>
                </c:pt>
                <c:pt idx="372">
                  <c:v>0.646085249781805</c:v>
                </c:pt>
                <c:pt idx="373">
                  <c:v>0.316073258384938</c:v>
                </c:pt>
                <c:pt idx="374">
                  <c:v>-0.00124723823614979</c:v>
                </c:pt>
                <c:pt idx="375">
                  <c:v>-0.321755113253813</c:v>
                </c:pt>
                <c:pt idx="376">
                  <c:v>-0.615370549436848</c:v>
                </c:pt>
                <c:pt idx="377">
                  <c:v>-0.883116649972985</c:v>
                </c:pt>
                <c:pt idx="378">
                  <c:v>-1.162231999916878</c:v>
                </c:pt>
                <c:pt idx="379">
                  <c:v>-1.416364361414738</c:v>
                </c:pt>
                <c:pt idx="380">
                  <c:v>-1.690716518432318</c:v>
                </c:pt>
                <c:pt idx="381">
                  <c:v>-1.96183720128008</c:v>
                </c:pt>
                <c:pt idx="382">
                  <c:v>-2.206690615518887</c:v>
                </c:pt>
                <c:pt idx="383">
                  <c:v>-2.453427517559537</c:v>
                </c:pt>
                <c:pt idx="384">
                  <c:v>-2.691522534391754</c:v>
                </c:pt>
                <c:pt idx="385">
                  <c:v>-2.908649900253522</c:v>
                </c:pt>
                <c:pt idx="386">
                  <c:v>-3.145923199368273</c:v>
                </c:pt>
                <c:pt idx="387">
                  <c:v>-3.369458116869616</c:v>
                </c:pt>
                <c:pt idx="388">
                  <c:v>-3.569984938281867</c:v>
                </c:pt>
                <c:pt idx="389">
                  <c:v>-3.76241460870288</c:v>
                </c:pt>
                <c:pt idx="390">
                  <c:v>-3.922908081542746</c:v>
                </c:pt>
                <c:pt idx="391">
                  <c:v>-4.097823161963344</c:v>
                </c:pt>
                <c:pt idx="392">
                  <c:v>-4.264216383358963</c:v>
                </c:pt>
                <c:pt idx="393">
                  <c:v>-4.420102697311002</c:v>
                </c:pt>
                <c:pt idx="394">
                  <c:v>-4.559628519180416</c:v>
                </c:pt>
                <c:pt idx="395">
                  <c:v>-4.693088402393916</c:v>
                </c:pt>
                <c:pt idx="396">
                  <c:v>-4.805312883920037</c:v>
                </c:pt>
                <c:pt idx="397">
                  <c:v>-4.911914600390674</c:v>
                </c:pt>
                <c:pt idx="398">
                  <c:v>-5.017186796060005</c:v>
                </c:pt>
                <c:pt idx="399">
                  <c:v>-5.121840395245417</c:v>
                </c:pt>
                <c:pt idx="400">
                  <c:v>-5.20202711857363</c:v>
                </c:pt>
                <c:pt idx="401">
                  <c:v>-5.267376759070696</c:v>
                </c:pt>
                <c:pt idx="402">
                  <c:v>-5.336918083205188</c:v>
                </c:pt>
                <c:pt idx="403">
                  <c:v>-5.387015165620706</c:v>
                </c:pt>
                <c:pt idx="404">
                  <c:v>-5.41948686463571</c:v>
                </c:pt>
                <c:pt idx="405">
                  <c:v>-5.471882910103488</c:v>
                </c:pt>
                <c:pt idx="406">
                  <c:v>-5.50911872532314</c:v>
                </c:pt>
                <c:pt idx="407">
                  <c:v>-5.52598702048958</c:v>
                </c:pt>
                <c:pt idx="408">
                  <c:v>-5.536447764016458</c:v>
                </c:pt>
                <c:pt idx="409">
                  <c:v>-5.524352817837981</c:v>
                </c:pt>
                <c:pt idx="410">
                  <c:v>-5.53349327334691</c:v>
                </c:pt>
                <c:pt idx="411">
                  <c:v>-5.534868958064918</c:v>
                </c:pt>
                <c:pt idx="412">
                  <c:v>-5.523355677237013</c:v>
                </c:pt>
                <c:pt idx="413">
                  <c:v>-5.494484763725524</c:v>
                </c:pt>
                <c:pt idx="414">
                  <c:v>-5.443048927725365</c:v>
                </c:pt>
                <c:pt idx="415">
                  <c:v>-5.404788273554716</c:v>
                </c:pt>
                <c:pt idx="416">
                  <c:v>-5.362779109347077</c:v>
                </c:pt>
                <c:pt idx="417">
                  <c:v>-5.324924697643476</c:v>
                </c:pt>
                <c:pt idx="418">
                  <c:v>-5.25933500477952</c:v>
                </c:pt>
                <c:pt idx="419">
                  <c:v>-5.17503046008063</c:v>
                </c:pt>
                <c:pt idx="420">
                  <c:v>-5.093255698017539</c:v>
                </c:pt>
                <c:pt idx="421">
                  <c:v>-4.998139564024771</c:v>
                </c:pt>
                <c:pt idx="422">
                  <c:v>-4.89902563484477</c:v>
                </c:pt>
                <c:pt idx="423">
                  <c:v>-4.806393119571091</c:v>
                </c:pt>
                <c:pt idx="424">
                  <c:v>-4.740147899089814</c:v>
                </c:pt>
                <c:pt idx="425">
                  <c:v>-4.624424192676938</c:v>
                </c:pt>
                <c:pt idx="426">
                  <c:v>-4.505884487344666</c:v>
                </c:pt>
                <c:pt idx="427">
                  <c:v>-4.371279738996717</c:v>
                </c:pt>
                <c:pt idx="428">
                  <c:v>-4.23155079589377</c:v>
                </c:pt>
                <c:pt idx="429">
                  <c:v>-4.09476711067703</c:v>
                </c:pt>
                <c:pt idx="430">
                  <c:v>-3.953976397489714</c:v>
                </c:pt>
                <c:pt idx="431">
                  <c:v>-3.815733932504882</c:v>
                </c:pt>
                <c:pt idx="432">
                  <c:v>-3.695070687003862</c:v>
                </c:pt>
                <c:pt idx="433">
                  <c:v>-3.548454087527534</c:v>
                </c:pt>
                <c:pt idx="434">
                  <c:v>-3.411661169527451</c:v>
                </c:pt>
                <c:pt idx="435">
                  <c:v>-3.278542899297619</c:v>
                </c:pt>
                <c:pt idx="436">
                  <c:v>-3.136173380158763</c:v>
                </c:pt>
                <c:pt idx="437">
                  <c:v>-3.021917686297328</c:v>
                </c:pt>
                <c:pt idx="438">
                  <c:v>-2.900645077095715</c:v>
                </c:pt>
                <c:pt idx="439">
                  <c:v>-2.767914583766262</c:v>
                </c:pt>
                <c:pt idx="440">
                  <c:v>-2.630937010099331</c:v>
                </c:pt>
                <c:pt idx="441">
                  <c:v>-2.512406537550393</c:v>
                </c:pt>
                <c:pt idx="442">
                  <c:v>-2.392620406466896</c:v>
                </c:pt>
                <c:pt idx="443">
                  <c:v>-2.277395270354516</c:v>
                </c:pt>
                <c:pt idx="444">
                  <c:v>-2.10145535098292</c:v>
                </c:pt>
                <c:pt idx="445">
                  <c:v>-1.973156593657787</c:v>
                </c:pt>
                <c:pt idx="446">
                  <c:v>-1.846011934250447</c:v>
                </c:pt>
                <c:pt idx="447">
                  <c:v>-1.71915349112672</c:v>
                </c:pt>
                <c:pt idx="448">
                  <c:v>-1.584050172478285</c:v>
                </c:pt>
                <c:pt idx="449">
                  <c:v>-1.42249492955405</c:v>
                </c:pt>
                <c:pt idx="450">
                  <c:v>-1.28295064211795</c:v>
                </c:pt>
              </c:numCache>
            </c:numRef>
          </c:yVal>
          <c:smooth val="1"/>
        </c:ser>
        <c:dLbls>
          <c:showLegendKey val="0"/>
          <c:showVal val="0"/>
          <c:showCatName val="0"/>
          <c:showSerName val="0"/>
          <c:showPercent val="0"/>
          <c:showBubbleSize val="0"/>
        </c:dLbls>
        <c:axId val="2108257096"/>
        <c:axId val="2108260120"/>
      </c:scatterChart>
      <c:valAx>
        <c:axId val="2108257096"/>
        <c:scaling>
          <c:orientation val="minMax"/>
          <c:max val="320.0"/>
          <c:min val="235.0"/>
        </c:scaling>
        <c:delete val="0"/>
        <c:axPos val="b"/>
        <c:numFmt formatCode="General" sourceLinked="1"/>
        <c:majorTickMark val="out"/>
        <c:minorTickMark val="none"/>
        <c:tickLblPos val="nextTo"/>
        <c:txPr>
          <a:bodyPr/>
          <a:lstStyle/>
          <a:p>
            <a:pPr>
              <a:defRPr sz="1200"/>
            </a:pPr>
            <a:endParaRPr lang="it-IT"/>
          </a:p>
        </c:txPr>
        <c:crossAx val="2108260120"/>
        <c:crosses val="autoZero"/>
        <c:crossBetween val="midCat"/>
      </c:valAx>
      <c:valAx>
        <c:axId val="2108260120"/>
        <c:scaling>
          <c:orientation val="minMax"/>
          <c:max val="18.0"/>
          <c:min val="-9.0"/>
        </c:scaling>
        <c:delete val="0"/>
        <c:axPos val="l"/>
        <c:majorGridlines/>
        <c:numFmt formatCode="General" sourceLinked="1"/>
        <c:majorTickMark val="out"/>
        <c:minorTickMark val="none"/>
        <c:tickLblPos val="nextTo"/>
        <c:txPr>
          <a:bodyPr/>
          <a:lstStyle/>
          <a:p>
            <a:pPr>
              <a:defRPr sz="1200"/>
            </a:pPr>
            <a:endParaRPr lang="it-IT"/>
          </a:p>
        </c:txPr>
        <c:crossAx val="2108257096"/>
        <c:crosses val="autoZero"/>
        <c:crossBetween val="midCat"/>
        <c:majorUnit val="3.0"/>
      </c:valAx>
    </c:plotArea>
    <c:legend>
      <c:legendPos val="r"/>
      <c:layout>
        <c:manualLayout>
          <c:xMode val="edge"/>
          <c:yMode val="edge"/>
          <c:x val="0.449527881667035"/>
          <c:y val="0.091712962962963"/>
          <c:w val="0.490408160430996"/>
          <c:h val="0.273911111111111"/>
        </c:manualLayout>
      </c:layout>
      <c:overlay val="0"/>
      <c:txPr>
        <a:bodyPr/>
        <a:lstStyle/>
        <a:p>
          <a:pPr>
            <a:defRPr sz="1100"/>
          </a:pPr>
          <a:endParaRPr lang="it-IT"/>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3180586033303"/>
          <c:y val="0.021110296683263"/>
          <c:w val="0.913615353907618"/>
          <c:h val="0.957779406633474"/>
        </c:manualLayout>
      </c:layout>
      <c:scatterChart>
        <c:scatterStyle val="smoothMarker"/>
        <c:varyColors val="0"/>
        <c:ser>
          <c:idx val="2"/>
          <c:order val="0"/>
          <c:tx>
            <c:strRef>
              <c:f>'foglio generale'!$AG$1</c:f>
              <c:strCache>
                <c:ptCount val="1"/>
                <c:pt idx="0">
                  <c:v>9.42mM K+ 32.50mM Na+ Pu27</c:v>
                </c:pt>
              </c:strCache>
            </c:strRef>
          </c:tx>
          <c:spPr>
            <a:ln>
              <a:solidFill>
                <a:srgbClr val="00B0F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generale'!$AG$2:$AG$452</c:f>
              <c:numCache>
                <c:formatCode>General</c:formatCode>
                <c:ptCount val="451"/>
                <c:pt idx="0">
                  <c:v>0.251437312040231</c:v>
                </c:pt>
                <c:pt idx="1">
                  <c:v>0.290049735256224</c:v>
                </c:pt>
                <c:pt idx="2">
                  <c:v>0.314981943393874</c:v>
                </c:pt>
                <c:pt idx="3">
                  <c:v>0.31922256078301</c:v>
                </c:pt>
                <c:pt idx="4">
                  <c:v>0.32557286916587</c:v>
                </c:pt>
                <c:pt idx="5">
                  <c:v>0.345343951415153</c:v>
                </c:pt>
                <c:pt idx="6">
                  <c:v>0.354222195877146</c:v>
                </c:pt>
                <c:pt idx="7">
                  <c:v>0.361412687544159</c:v>
                </c:pt>
                <c:pt idx="8">
                  <c:v>0.367551565188479</c:v>
                </c:pt>
                <c:pt idx="9">
                  <c:v>0.36371811354474</c:v>
                </c:pt>
                <c:pt idx="10">
                  <c:v>0.362724666057105</c:v>
                </c:pt>
                <c:pt idx="11">
                  <c:v>0.38494520572711</c:v>
                </c:pt>
                <c:pt idx="12">
                  <c:v>0.414081100120527</c:v>
                </c:pt>
                <c:pt idx="13">
                  <c:v>0.407346707950626</c:v>
                </c:pt>
                <c:pt idx="14">
                  <c:v>0.398877475790699</c:v>
                </c:pt>
                <c:pt idx="15">
                  <c:v>0.371192051660363</c:v>
                </c:pt>
                <c:pt idx="16">
                  <c:v>0.322054255434105</c:v>
                </c:pt>
                <c:pt idx="17">
                  <c:v>0.348116556252857</c:v>
                </c:pt>
                <c:pt idx="18">
                  <c:v>0.301469764972362</c:v>
                </c:pt>
                <c:pt idx="19">
                  <c:v>0.0933028153443332</c:v>
                </c:pt>
                <c:pt idx="20">
                  <c:v>0.0544623423797847</c:v>
                </c:pt>
                <c:pt idx="21">
                  <c:v>0.0461594849756868</c:v>
                </c:pt>
                <c:pt idx="22">
                  <c:v>0.0446293357923611</c:v>
                </c:pt>
                <c:pt idx="23">
                  <c:v>0.049658063567599</c:v>
                </c:pt>
                <c:pt idx="24">
                  <c:v>0.0424070971696937</c:v>
                </c:pt>
                <c:pt idx="25">
                  <c:v>0.0492794271227297</c:v>
                </c:pt>
                <c:pt idx="26">
                  <c:v>0.0563381669714476</c:v>
                </c:pt>
                <c:pt idx="27">
                  <c:v>0.0571566532147459</c:v>
                </c:pt>
                <c:pt idx="28">
                  <c:v>0.0564901385852624</c:v>
                </c:pt>
                <c:pt idx="29">
                  <c:v>0.0619511452765887</c:v>
                </c:pt>
                <c:pt idx="30">
                  <c:v>0.0581992191097627</c:v>
                </c:pt>
                <c:pt idx="31">
                  <c:v>0.0608566911391879</c:v>
                </c:pt>
                <c:pt idx="32">
                  <c:v>0.0583513753792444</c:v>
                </c:pt>
                <c:pt idx="33">
                  <c:v>0.0593374366402062</c:v>
                </c:pt>
                <c:pt idx="34">
                  <c:v>0.0607887378537883</c:v>
                </c:pt>
                <c:pt idx="35">
                  <c:v>0.0607982476206309</c:v>
                </c:pt>
                <c:pt idx="36">
                  <c:v>0.055104851772578</c:v>
                </c:pt>
                <c:pt idx="37">
                  <c:v>0.0576085056315199</c:v>
                </c:pt>
                <c:pt idx="38">
                  <c:v>0.0591870345995595</c:v>
                </c:pt>
                <c:pt idx="39">
                  <c:v>0.0649235475458211</c:v>
                </c:pt>
                <c:pt idx="40">
                  <c:v>0.0670055401895183</c:v>
                </c:pt>
                <c:pt idx="41">
                  <c:v>0.0647805317318482</c:v>
                </c:pt>
                <c:pt idx="42">
                  <c:v>0.0678728678566976</c:v>
                </c:pt>
                <c:pt idx="43">
                  <c:v>0.0586738765013923</c:v>
                </c:pt>
                <c:pt idx="44">
                  <c:v>0.049985827376252</c:v>
                </c:pt>
                <c:pt idx="45">
                  <c:v>0.0462158049540751</c:v>
                </c:pt>
                <c:pt idx="46">
                  <c:v>0.0383515047587382</c:v>
                </c:pt>
                <c:pt idx="47">
                  <c:v>0.0378073245085408</c:v>
                </c:pt>
                <c:pt idx="48">
                  <c:v>0.0369641867337185</c:v>
                </c:pt>
                <c:pt idx="49">
                  <c:v>0.0352634157142264</c:v>
                </c:pt>
                <c:pt idx="50">
                  <c:v>0.0394803048501725</c:v>
                </c:pt>
                <c:pt idx="51">
                  <c:v>0.0400957621877727</c:v>
                </c:pt>
                <c:pt idx="52">
                  <c:v>0.03561573872657</c:v>
                </c:pt>
                <c:pt idx="53">
                  <c:v>0.0315542373342754</c:v>
                </c:pt>
                <c:pt idx="54">
                  <c:v>0.0351182763600848</c:v>
                </c:pt>
                <c:pt idx="55">
                  <c:v>0.0501564492124184</c:v>
                </c:pt>
                <c:pt idx="56">
                  <c:v>0.0600238017538756</c:v>
                </c:pt>
                <c:pt idx="57">
                  <c:v>0.0621263835044263</c:v>
                </c:pt>
                <c:pt idx="58">
                  <c:v>0.0732090473172354</c:v>
                </c:pt>
                <c:pt idx="59">
                  <c:v>0.0767036558123104</c:v>
                </c:pt>
                <c:pt idx="60">
                  <c:v>0.080226516624413</c:v>
                </c:pt>
                <c:pt idx="61">
                  <c:v>0.0769211801878559</c:v>
                </c:pt>
                <c:pt idx="62">
                  <c:v>0.0781340909355389</c:v>
                </c:pt>
                <c:pt idx="63">
                  <c:v>0.0749261603632434</c:v>
                </c:pt>
                <c:pt idx="64">
                  <c:v>0.0791573603133702</c:v>
                </c:pt>
                <c:pt idx="65">
                  <c:v>0.0854411926561656</c:v>
                </c:pt>
                <c:pt idx="66">
                  <c:v>0.0961843670254769</c:v>
                </c:pt>
                <c:pt idx="67">
                  <c:v>0.0981989603507751</c:v>
                </c:pt>
                <c:pt idx="68">
                  <c:v>0.096066187398695</c:v>
                </c:pt>
                <c:pt idx="69">
                  <c:v>0.10372385790283</c:v>
                </c:pt>
                <c:pt idx="70">
                  <c:v>0.113145913303686</c:v>
                </c:pt>
                <c:pt idx="71">
                  <c:v>0.119433438759819</c:v>
                </c:pt>
                <c:pt idx="72">
                  <c:v>0.128610825402103</c:v>
                </c:pt>
                <c:pt idx="73">
                  <c:v>0.13588071900586</c:v>
                </c:pt>
                <c:pt idx="74">
                  <c:v>0.137625715057562</c:v>
                </c:pt>
                <c:pt idx="75">
                  <c:v>0.141551494534724</c:v>
                </c:pt>
                <c:pt idx="76">
                  <c:v>0.145396948796808</c:v>
                </c:pt>
                <c:pt idx="77">
                  <c:v>0.149921935912888</c:v>
                </c:pt>
                <c:pt idx="78">
                  <c:v>0.158739244004821</c:v>
                </c:pt>
                <c:pt idx="79">
                  <c:v>0.167198320103071</c:v>
                </c:pt>
                <c:pt idx="80">
                  <c:v>0.17129767590707</c:v>
                </c:pt>
                <c:pt idx="81">
                  <c:v>0.179435451145006</c:v>
                </c:pt>
                <c:pt idx="82">
                  <c:v>0.187577842774615</c:v>
                </c:pt>
                <c:pt idx="83">
                  <c:v>0.195329687668842</c:v>
                </c:pt>
                <c:pt idx="84">
                  <c:v>0.202878411329537</c:v>
                </c:pt>
                <c:pt idx="85">
                  <c:v>0.204913316778189</c:v>
                </c:pt>
                <c:pt idx="86">
                  <c:v>0.215806154565479</c:v>
                </c:pt>
                <c:pt idx="87">
                  <c:v>0.224970615311084</c:v>
                </c:pt>
                <c:pt idx="88">
                  <c:v>0.240590638169652</c:v>
                </c:pt>
                <c:pt idx="89">
                  <c:v>0.230826046506795</c:v>
                </c:pt>
                <c:pt idx="90">
                  <c:v>0.234786910560658</c:v>
                </c:pt>
                <c:pt idx="91">
                  <c:v>0.235095285524292</c:v>
                </c:pt>
                <c:pt idx="92">
                  <c:v>0.237943599185404</c:v>
                </c:pt>
                <c:pt idx="93">
                  <c:v>0.244228354806533</c:v>
                </c:pt>
                <c:pt idx="94">
                  <c:v>0.241161224180209</c:v>
                </c:pt>
                <c:pt idx="95">
                  <c:v>0.246932637047504</c:v>
                </c:pt>
                <c:pt idx="96">
                  <c:v>0.250249052824072</c:v>
                </c:pt>
                <c:pt idx="97">
                  <c:v>0.25870535908732</c:v>
                </c:pt>
                <c:pt idx="98">
                  <c:v>0.269309210755995</c:v>
                </c:pt>
                <c:pt idx="99">
                  <c:v>0.27928061676572</c:v>
                </c:pt>
                <c:pt idx="100">
                  <c:v>0.287843100037405</c:v>
                </c:pt>
                <c:pt idx="101">
                  <c:v>0.296840447404514</c:v>
                </c:pt>
                <c:pt idx="102">
                  <c:v>0.314585856988488</c:v>
                </c:pt>
                <c:pt idx="103">
                  <c:v>0.315595923486139</c:v>
                </c:pt>
                <c:pt idx="104">
                  <c:v>0.319674967166785</c:v>
                </c:pt>
                <c:pt idx="105">
                  <c:v>0.323706000374049</c:v>
                </c:pt>
                <c:pt idx="106">
                  <c:v>0.328300233365197</c:v>
                </c:pt>
                <c:pt idx="107">
                  <c:v>0.327318788495906</c:v>
                </c:pt>
                <c:pt idx="108">
                  <c:v>0.335414092930468</c:v>
                </c:pt>
                <c:pt idx="109">
                  <c:v>0.341889967166785</c:v>
                </c:pt>
                <c:pt idx="110">
                  <c:v>0.351770891899755</c:v>
                </c:pt>
                <c:pt idx="111">
                  <c:v>0.358092578654254</c:v>
                </c:pt>
                <c:pt idx="112">
                  <c:v>0.363992327210008</c:v>
                </c:pt>
                <c:pt idx="113">
                  <c:v>0.359318692282116</c:v>
                </c:pt>
                <c:pt idx="114">
                  <c:v>0.368858927309755</c:v>
                </c:pt>
                <c:pt idx="115">
                  <c:v>0.376725258717427</c:v>
                </c:pt>
                <c:pt idx="116">
                  <c:v>0.376054035368439</c:v>
                </c:pt>
                <c:pt idx="117">
                  <c:v>0.377800877976809</c:v>
                </c:pt>
                <c:pt idx="118">
                  <c:v>0.384278598769793</c:v>
                </c:pt>
                <c:pt idx="119">
                  <c:v>0.390575357009268</c:v>
                </c:pt>
                <c:pt idx="120">
                  <c:v>0.40122629587299</c:v>
                </c:pt>
                <c:pt idx="121">
                  <c:v>0.410484931008686</c:v>
                </c:pt>
                <c:pt idx="122">
                  <c:v>0.406971856946927</c:v>
                </c:pt>
                <c:pt idx="123">
                  <c:v>0.419480431819126</c:v>
                </c:pt>
                <c:pt idx="124">
                  <c:v>0.427865645650638</c:v>
                </c:pt>
                <c:pt idx="125">
                  <c:v>0.431564298657579</c:v>
                </c:pt>
                <c:pt idx="126">
                  <c:v>0.432837499480487</c:v>
                </c:pt>
                <c:pt idx="127">
                  <c:v>0.427553577573667</c:v>
                </c:pt>
                <c:pt idx="128">
                  <c:v>0.427064240056523</c:v>
                </c:pt>
                <c:pt idx="129">
                  <c:v>0.425379257096546</c:v>
                </c:pt>
                <c:pt idx="130">
                  <c:v>0.420630836623582</c:v>
                </c:pt>
                <c:pt idx="131">
                  <c:v>0.413838277918624</c:v>
                </c:pt>
                <c:pt idx="132">
                  <c:v>0.405748513154067</c:v>
                </c:pt>
                <c:pt idx="133">
                  <c:v>0.394011798969286</c:v>
                </c:pt>
                <c:pt idx="134">
                  <c:v>0.38114406882507</c:v>
                </c:pt>
                <c:pt idx="135">
                  <c:v>0.37588415215494</c:v>
                </c:pt>
                <c:pt idx="136">
                  <c:v>0.36718317713312</c:v>
                </c:pt>
                <c:pt idx="137">
                  <c:v>0.372582508831719</c:v>
                </c:pt>
                <c:pt idx="138">
                  <c:v>0.374752212917169</c:v>
                </c:pt>
                <c:pt idx="139">
                  <c:v>0.382336021154566</c:v>
                </c:pt>
                <c:pt idx="140">
                  <c:v>0.385153866630647</c:v>
                </c:pt>
                <c:pt idx="141">
                  <c:v>0.38417980798803</c:v>
                </c:pt>
                <c:pt idx="142">
                  <c:v>0.380158930842442</c:v>
                </c:pt>
                <c:pt idx="143">
                  <c:v>0.377215519512905</c:v>
                </c:pt>
                <c:pt idx="144">
                  <c:v>0.373421768837538</c:v>
                </c:pt>
                <c:pt idx="145">
                  <c:v>0.380024132205644</c:v>
                </c:pt>
                <c:pt idx="146">
                  <c:v>0.392199403599185</c:v>
                </c:pt>
                <c:pt idx="147">
                  <c:v>0.400510755163958</c:v>
                </c:pt>
                <c:pt idx="148">
                  <c:v>0.39814716262832</c:v>
                </c:pt>
                <c:pt idx="149">
                  <c:v>0.39727928099414</c:v>
                </c:pt>
                <c:pt idx="150">
                  <c:v>0.403480018286854</c:v>
                </c:pt>
                <c:pt idx="151">
                  <c:v>0.40112381197789</c:v>
                </c:pt>
                <c:pt idx="152">
                  <c:v>0.405636796475624</c:v>
                </c:pt>
                <c:pt idx="153">
                  <c:v>0.415418930426832</c:v>
                </c:pt>
                <c:pt idx="154">
                  <c:v>0.413213218486347</c:v>
                </c:pt>
                <c:pt idx="155">
                  <c:v>0.418588544948257</c:v>
                </c:pt>
                <c:pt idx="156">
                  <c:v>0.4245796980591</c:v>
                </c:pt>
                <c:pt idx="157">
                  <c:v>0.417762210839117</c:v>
                </c:pt>
                <c:pt idx="158">
                  <c:v>0.410551407048751</c:v>
                </c:pt>
                <c:pt idx="159">
                  <c:v>0.416419764141141</c:v>
                </c:pt>
                <c:pt idx="160">
                  <c:v>0.423363740492914</c:v>
                </c:pt>
                <c:pt idx="161">
                  <c:v>0.434290739578571</c:v>
                </c:pt>
                <c:pt idx="162">
                  <c:v>0.449459279331699</c:v>
                </c:pt>
                <c:pt idx="163">
                  <c:v>0.468785341423881</c:v>
                </c:pt>
                <c:pt idx="164">
                  <c:v>0.486757877478077</c:v>
                </c:pt>
                <c:pt idx="165">
                  <c:v>0.507871406425336</c:v>
                </c:pt>
                <c:pt idx="166">
                  <c:v>0.52545985869249</c:v>
                </c:pt>
                <c:pt idx="167">
                  <c:v>0.546208692697727</c:v>
                </c:pt>
                <c:pt idx="168">
                  <c:v>0.572346702339886</c:v>
                </c:pt>
                <c:pt idx="169">
                  <c:v>0.594088983832758</c:v>
                </c:pt>
                <c:pt idx="170">
                  <c:v>0.615247753418395</c:v>
                </c:pt>
                <c:pt idx="171">
                  <c:v>0.630409830223183</c:v>
                </c:pt>
                <c:pt idx="172">
                  <c:v>0.644312555380076</c:v>
                </c:pt>
                <c:pt idx="173">
                  <c:v>0.654199019783052</c:v>
                </c:pt>
                <c:pt idx="174">
                  <c:v>0.669495895224638</c:v>
                </c:pt>
                <c:pt idx="175">
                  <c:v>0.693411573916296</c:v>
                </c:pt>
                <c:pt idx="176">
                  <c:v>0.716230397946885</c:v>
                </c:pt>
                <c:pt idx="177">
                  <c:v>0.745835317734093</c:v>
                </c:pt>
                <c:pt idx="178">
                  <c:v>0.761742480154607</c:v>
                </c:pt>
                <c:pt idx="179">
                  <c:v>0.781484017497195</c:v>
                </c:pt>
                <c:pt idx="180">
                  <c:v>0.800951341174515</c:v>
                </c:pt>
                <c:pt idx="181">
                  <c:v>0.826488296621088</c:v>
                </c:pt>
                <c:pt idx="182">
                  <c:v>0.857452282116288</c:v>
                </c:pt>
                <c:pt idx="183">
                  <c:v>0.885288200615103</c:v>
                </c:pt>
                <c:pt idx="184">
                  <c:v>0.912535067536678</c:v>
                </c:pt>
                <c:pt idx="185">
                  <c:v>0.94597251568929</c:v>
                </c:pt>
                <c:pt idx="186">
                  <c:v>0.972119758114792</c:v>
                </c:pt>
                <c:pt idx="187">
                  <c:v>1.009724884668135</c:v>
                </c:pt>
                <c:pt idx="188">
                  <c:v>1.044643271268858</c:v>
                </c:pt>
                <c:pt idx="189">
                  <c:v>1.075166852998628</c:v>
                </c:pt>
                <c:pt idx="190">
                  <c:v>1.116557420722331</c:v>
                </c:pt>
                <c:pt idx="191">
                  <c:v>1.157440185362204</c:v>
                </c:pt>
                <c:pt idx="192">
                  <c:v>1.203040902290013</c:v>
                </c:pt>
                <c:pt idx="193">
                  <c:v>1.246933554299489</c:v>
                </c:pt>
                <c:pt idx="194">
                  <c:v>1.292257287727027</c:v>
                </c:pt>
                <c:pt idx="195">
                  <c:v>1.34146802294169</c:v>
                </c:pt>
                <c:pt idx="196">
                  <c:v>1.39003246332239</c:v>
                </c:pt>
                <c:pt idx="197">
                  <c:v>1.439843329454304</c:v>
                </c:pt>
                <c:pt idx="198">
                  <c:v>1.490438982170317</c:v>
                </c:pt>
                <c:pt idx="199">
                  <c:v>1.544773912139977</c:v>
                </c:pt>
                <c:pt idx="200">
                  <c:v>1.593042903453722</c:v>
                </c:pt>
                <c:pt idx="201">
                  <c:v>1.637895764930801</c:v>
                </c:pt>
                <c:pt idx="202">
                  <c:v>1.675353166950668</c:v>
                </c:pt>
                <c:pt idx="203">
                  <c:v>1.726909029134284</c:v>
                </c:pt>
                <c:pt idx="204">
                  <c:v>1.786294291592203</c:v>
                </c:pt>
                <c:pt idx="205">
                  <c:v>1.857571378995054</c:v>
                </c:pt>
                <c:pt idx="206">
                  <c:v>1.928359128880762</c:v>
                </c:pt>
                <c:pt idx="207">
                  <c:v>1.991225150658743</c:v>
                </c:pt>
                <c:pt idx="208">
                  <c:v>2.05537452932131</c:v>
                </c:pt>
                <c:pt idx="209">
                  <c:v>2.121278136818919</c:v>
                </c:pt>
                <c:pt idx="210">
                  <c:v>2.198418041644155</c:v>
                </c:pt>
                <c:pt idx="211">
                  <c:v>2.278789420639209</c:v>
                </c:pt>
                <c:pt idx="212">
                  <c:v>2.355523082997382</c:v>
                </c:pt>
                <c:pt idx="213">
                  <c:v>2.43696546486014</c:v>
                </c:pt>
                <c:pt idx="214">
                  <c:v>2.52775142346536</c:v>
                </c:pt>
                <c:pt idx="215">
                  <c:v>2.615213580067329</c:v>
                </c:pt>
                <c:pt idx="216">
                  <c:v>2.707984587091144</c:v>
                </c:pt>
                <c:pt idx="217">
                  <c:v>2.80826184697228</c:v>
                </c:pt>
                <c:pt idx="218">
                  <c:v>2.900340395245418</c:v>
                </c:pt>
                <c:pt idx="219">
                  <c:v>2.996610627155979</c:v>
                </c:pt>
                <c:pt idx="220">
                  <c:v>3.102353694775778</c:v>
                </c:pt>
                <c:pt idx="221">
                  <c:v>3.199981145837663</c:v>
                </c:pt>
                <c:pt idx="222">
                  <c:v>3.313184302398072</c:v>
                </c:pt>
                <c:pt idx="223">
                  <c:v>3.436091114251278</c:v>
                </c:pt>
                <c:pt idx="224">
                  <c:v>3.550928473463276</c:v>
                </c:pt>
                <c:pt idx="225">
                  <c:v>3.665867393292049</c:v>
                </c:pt>
                <c:pt idx="226">
                  <c:v>3.786779923943311</c:v>
                </c:pt>
                <c:pt idx="227">
                  <c:v>3.918716397905324</c:v>
                </c:pt>
                <c:pt idx="228">
                  <c:v>4.045067037945222</c:v>
                </c:pt>
                <c:pt idx="229">
                  <c:v>4.167373718881177</c:v>
                </c:pt>
                <c:pt idx="230">
                  <c:v>4.29606948589003</c:v>
                </c:pt>
                <c:pt idx="231">
                  <c:v>4.430018706620673</c:v>
                </c:pt>
                <c:pt idx="232">
                  <c:v>4.565103559702414</c:v>
                </c:pt>
                <c:pt idx="233">
                  <c:v>4.702745893770002</c:v>
                </c:pt>
                <c:pt idx="234">
                  <c:v>4.852944813183154</c:v>
                </c:pt>
                <c:pt idx="235">
                  <c:v>4.997825649391131</c:v>
                </c:pt>
                <c:pt idx="236">
                  <c:v>5.166970240222764</c:v>
                </c:pt>
                <c:pt idx="237">
                  <c:v>5.33911548564067</c:v>
                </c:pt>
                <c:pt idx="238">
                  <c:v>5.502064878849581</c:v>
                </c:pt>
                <c:pt idx="239">
                  <c:v>5.664709590208213</c:v>
                </c:pt>
                <c:pt idx="240">
                  <c:v>5.826855731266365</c:v>
                </c:pt>
                <c:pt idx="241">
                  <c:v>5.99686820373219</c:v>
                </c:pt>
                <c:pt idx="242">
                  <c:v>6.180776015128216</c:v>
                </c:pt>
                <c:pt idx="243">
                  <c:v>6.373464203482815</c:v>
                </c:pt>
                <c:pt idx="244">
                  <c:v>6.55932013216409</c:v>
                </c:pt>
                <c:pt idx="245">
                  <c:v>6.73344119321724</c:v>
                </c:pt>
                <c:pt idx="246">
                  <c:v>6.927551230206546</c:v>
                </c:pt>
                <c:pt idx="247">
                  <c:v>7.110775815635251</c:v>
                </c:pt>
                <c:pt idx="248">
                  <c:v>7.282505585802753</c:v>
                </c:pt>
                <c:pt idx="249">
                  <c:v>7.4694694484851</c:v>
                </c:pt>
                <c:pt idx="250">
                  <c:v>7.66997780433066</c:v>
                </c:pt>
                <c:pt idx="251">
                  <c:v>7.860560918083205</c:v>
                </c:pt>
                <c:pt idx="252">
                  <c:v>8.073339642990733</c:v>
                </c:pt>
                <c:pt idx="253">
                  <c:v>8.276110030755163</c:v>
                </c:pt>
                <c:pt idx="254">
                  <c:v>8.477264681434685</c:v>
                </c:pt>
                <c:pt idx="255">
                  <c:v>8.682103212667804</c:v>
                </c:pt>
                <c:pt idx="256">
                  <c:v>8.884467357965174</c:v>
                </c:pt>
                <c:pt idx="257">
                  <c:v>9.0799530796725</c:v>
                </c:pt>
                <c:pt idx="258">
                  <c:v>9.282825028053697</c:v>
                </c:pt>
                <c:pt idx="259">
                  <c:v>9.50302691076847</c:v>
                </c:pt>
                <c:pt idx="260">
                  <c:v>9.724798366651406</c:v>
                </c:pt>
                <c:pt idx="261">
                  <c:v>9.928842878517102</c:v>
                </c:pt>
                <c:pt idx="262">
                  <c:v>10.13344135738332</c:v>
                </c:pt>
                <c:pt idx="263">
                  <c:v>10.35041176592827</c:v>
                </c:pt>
                <c:pt idx="264">
                  <c:v>10.5676591579735</c:v>
                </c:pt>
                <c:pt idx="265">
                  <c:v>10.77908989651303</c:v>
                </c:pt>
                <c:pt idx="266">
                  <c:v>11.00409282656581</c:v>
                </c:pt>
                <c:pt idx="267">
                  <c:v>11.23251188645526</c:v>
                </c:pt>
                <c:pt idx="268">
                  <c:v>11.46277750301318</c:v>
                </c:pt>
                <c:pt idx="269">
                  <c:v>11.68805741656623</c:v>
                </c:pt>
                <c:pt idx="270">
                  <c:v>11.90936723328207</c:v>
                </c:pt>
                <c:pt idx="271">
                  <c:v>12.12218288932297</c:v>
                </c:pt>
                <c:pt idx="272">
                  <c:v>12.33776838036657</c:v>
                </c:pt>
                <c:pt idx="273">
                  <c:v>12.55436947757782</c:v>
                </c:pt>
                <c:pt idx="274">
                  <c:v>12.792759943477</c:v>
                </c:pt>
                <c:pt idx="275">
                  <c:v>13.02034805286563</c:v>
                </c:pt>
                <c:pt idx="276">
                  <c:v>13.22965525123644</c:v>
                </c:pt>
                <c:pt idx="277">
                  <c:v>13.43619261460455</c:v>
                </c:pt>
                <c:pt idx="278">
                  <c:v>13.65251672831553</c:v>
                </c:pt>
                <c:pt idx="279">
                  <c:v>13.86957946469391</c:v>
                </c:pt>
                <c:pt idx="280">
                  <c:v>14.07980994139895</c:v>
                </c:pt>
                <c:pt idx="281">
                  <c:v>14.30241234778272</c:v>
                </c:pt>
                <c:pt idx="282">
                  <c:v>14.51956741199452</c:v>
                </c:pt>
                <c:pt idx="283">
                  <c:v>14.73404496903703</c:v>
                </c:pt>
                <c:pt idx="284">
                  <c:v>14.92396332238893</c:v>
                </c:pt>
                <c:pt idx="285">
                  <c:v>15.11388167574083</c:v>
                </c:pt>
                <c:pt idx="286">
                  <c:v>15.2796101367358</c:v>
                </c:pt>
                <c:pt idx="287">
                  <c:v>15.45669492124185</c:v>
                </c:pt>
                <c:pt idx="288">
                  <c:v>15.62491623373925</c:v>
                </c:pt>
                <c:pt idx="289">
                  <c:v>15.79710764307385</c:v>
                </c:pt>
                <c:pt idx="290">
                  <c:v>15.95923531856532</c:v>
                </c:pt>
                <c:pt idx="291">
                  <c:v>16.12154764972362</c:v>
                </c:pt>
                <c:pt idx="292">
                  <c:v>16.26834890486678</c:v>
                </c:pt>
                <c:pt idx="293">
                  <c:v>16.39668459332528</c:v>
                </c:pt>
                <c:pt idx="294">
                  <c:v>16.51449490877354</c:v>
                </c:pt>
                <c:pt idx="295">
                  <c:v>16.63313617472258</c:v>
                </c:pt>
                <c:pt idx="296">
                  <c:v>16.75122347367109</c:v>
                </c:pt>
                <c:pt idx="297">
                  <c:v>16.85361504093762</c:v>
                </c:pt>
                <c:pt idx="298">
                  <c:v>16.96320817921118</c:v>
                </c:pt>
                <c:pt idx="299">
                  <c:v>17.04399503345664</c:v>
                </c:pt>
                <c:pt idx="300">
                  <c:v>17.12561283820288</c:v>
                </c:pt>
                <c:pt idx="301">
                  <c:v>17.16078974273718</c:v>
                </c:pt>
                <c:pt idx="302">
                  <c:v>17.21295496862142</c:v>
                </c:pt>
                <c:pt idx="303">
                  <c:v>17.26558183367272</c:v>
                </c:pt>
                <c:pt idx="304">
                  <c:v>17.2954037238685</c:v>
                </c:pt>
                <c:pt idx="305">
                  <c:v>17.31867033789119</c:v>
                </c:pt>
                <c:pt idx="306">
                  <c:v>17.32753380989983</c:v>
                </c:pt>
                <c:pt idx="307">
                  <c:v>17.32402535222975</c:v>
                </c:pt>
                <c:pt idx="308">
                  <c:v>17.29494208470138</c:v>
                </c:pt>
                <c:pt idx="309">
                  <c:v>17.26659743984041</c:v>
                </c:pt>
                <c:pt idx="310">
                  <c:v>17.2148015252899</c:v>
                </c:pt>
                <c:pt idx="311">
                  <c:v>17.17066882091352</c:v>
                </c:pt>
                <c:pt idx="312">
                  <c:v>17.11425651469183</c:v>
                </c:pt>
                <c:pt idx="313">
                  <c:v>17.04196382112132</c:v>
                </c:pt>
                <c:pt idx="314">
                  <c:v>16.96043834420847</c:v>
                </c:pt>
                <c:pt idx="315">
                  <c:v>16.84401294626159</c:v>
                </c:pt>
                <c:pt idx="316">
                  <c:v>16.73432748015461</c:v>
                </c:pt>
                <c:pt idx="317">
                  <c:v>16.61503991937159</c:v>
                </c:pt>
                <c:pt idx="318">
                  <c:v>16.49039734425003</c:v>
                </c:pt>
                <c:pt idx="319">
                  <c:v>16.35282887244919</c:v>
                </c:pt>
                <c:pt idx="320">
                  <c:v>16.20759719047421</c:v>
                </c:pt>
                <c:pt idx="321">
                  <c:v>16.05442531482483</c:v>
                </c:pt>
                <c:pt idx="322">
                  <c:v>15.90208438967625</c:v>
                </c:pt>
                <c:pt idx="323">
                  <c:v>15.72887737417398</c:v>
                </c:pt>
                <c:pt idx="324">
                  <c:v>15.5517002618345</c:v>
                </c:pt>
                <c:pt idx="325">
                  <c:v>15.36261285898342</c:v>
                </c:pt>
                <c:pt idx="326">
                  <c:v>15.17961909313828</c:v>
                </c:pt>
                <c:pt idx="327">
                  <c:v>14.98296080794647</c:v>
                </c:pt>
                <c:pt idx="328">
                  <c:v>14.77596180541125</c:v>
                </c:pt>
                <c:pt idx="329">
                  <c:v>14.54745041768838</c:v>
                </c:pt>
                <c:pt idx="330">
                  <c:v>14.32771017414072</c:v>
                </c:pt>
                <c:pt idx="331">
                  <c:v>14.10732363575911</c:v>
                </c:pt>
                <c:pt idx="332">
                  <c:v>13.85406838867877</c:v>
                </c:pt>
                <c:pt idx="333">
                  <c:v>13.61780146294834</c:v>
                </c:pt>
                <c:pt idx="334">
                  <c:v>13.34284917501351</c:v>
                </c:pt>
                <c:pt idx="335">
                  <c:v>13.08820901043182</c:v>
                </c:pt>
                <c:pt idx="336">
                  <c:v>12.80679377415735</c:v>
                </c:pt>
                <c:pt idx="337">
                  <c:v>12.51429919787207</c:v>
                </c:pt>
                <c:pt idx="338">
                  <c:v>12.23537681310004</c:v>
                </c:pt>
                <c:pt idx="339">
                  <c:v>11.9509147583226</c:v>
                </c:pt>
                <c:pt idx="340">
                  <c:v>11.65574267486805</c:v>
                </c:pt>
                <c:pt idx="341">
                  <c:v>11.36149386974773</c:v>
                </c:pt>
                <c:pt idx="342">
                  <c:v>11.05431916794813</c:v>
                </c:pt>
                <c:pt idx="343">
                  <c:v>10.72766329329621</c:v>
                </c:pt>
                <c:pt idx="344">
                  <c:v>10.42261213166535</c:v>
                </c:pt>
                <c:pt idx="345">
                  <c:v>10.07970655833091</c:v>
                </c:pt>
                <c:pt idx="346">
                  <c:v>9.737354951996998</c:v>
                </c:pt>
                <c:pt idx="347">
                  <c:v>9.39703455799842</c:v>
                </c:pt>
                <c:pt idx="348">
                  <c:v>9.061265926187607</c:v>
                </c:pt>
                <c:pt idx="349">
                  <c:v>8.737675335605335</c:v>
                </c:pt>
                <c:pt idx="350">
                  <c:v>8.391565986451098</c:v>
                </c:pt>
                <c:pt idx="351">
                  <c:v>8.029585482731391</c:v>
                </c:pt>
                <c:pt idx="352">
                  <c:v>7.685248827978887</c:v>
                </c:pt>
                <c:pt idx="353">
                  <c:v>7.333073540168738</c:v>
                </c:pt>
                <c:pt idx="354">
                  <c:v>6.99049111425128</c:v>
                </c:pt>
                <c:pt idx="355">
                  <c:v>6.634835067121059</c:v>
                </c:pt>
                <c:pt idx="356">
                  <c:v>6.268949096047546</c:v>
                </c:pt>
                <c:pt idx="357">
                  <c:v>5.911086413698517</c:v>
                </c:pt>
                <c:pt idx="358">
                  <c:v>5.54956754914592</c:v>
                </c:pt>
                <c:pt idx="359">
                  <c:v>5.182850627571582</c:v>
                </c:pt>
                <c:pt idx="360">
                  <c:v>4.80030871534849</c:v>
                </c:pt>
                <c:pt idx="361">
                  <c:v>4.435521445492708</c:v>
                </c:pt>
                <c:pt idx="362">
                  <c:v>4.07257149952205</c:v>
                </c:pt>
                <c:pt idx="363">
                  <c:v>3.720488539545323</c:v>
                </c:pt>
                <c:pt idx="364">
                  <c:v>3.365266433232194</c:v>
                </c:pt>
                <c:pt idx="365">
                  <c:v>3.022813266281535</c:v>
                </c:pt>
                <c:pt idx="366">
                  <c:v>2.668708326752837</c:v>
                </c:pt>
                <c:pt idx="367">
                  <c:v>2.304096479780558</c:v>
                </c:pt>
                <c:pt idx="368">
                  <c:v>1.961495588296414</c:v>
                </c:pt>
                <c:pt idx="369">
                  <c:v>1.623409527866672</c:v>
                </c:pt>
                <c:pt idx="370">
                  <c:v>1.294306965629026</c:v>
                </c:pt>
                <c:pt idx="371">
                  <c:v>0.972359810481693</c:v>
                </c:pt>
                <c:pt idx="372">
                  <c:v>0.646085249781805</c:v>
                </c:pt>
                <c:pt idx="373">
                  <c:v>0.316073258384938</c:v>
                </c:pt>
                <c:pt idx="374">
                  <c:v>-0.00124723823614979</c:v>
                </c:pt>
                <c:pt idx="375">
                  <c:v>-0.321755113253813</c:v>
                </c:pt>
                <c:pt idx="376">
                  <c:v>-0.615370549436848</c:v>
                </c:pt>
                <c:pt idx="377">
                  <c:v>-0.883116649972985</c:v>
                </c:pt>
                <c:pt idx="378">
                  <c:v>-1.162231999916878</c:v>
                </c:pt>
                <c:pt idx="379">
                  <c:v>-1.416364361414738</c:v>
                </c:pt>
                <c:pt idx="380">
                  <c:v>-1.690716518432318</c:v>
                </c:pt>
                <c:pt idx="381">
                  <c:v>-1.96183720128008</c:v>
                </c:pt>
                <c:pt idx="382">
                  <c:v>-2.206690615518887</c:v>
                </c:pt>
                <c:pt idx="383">
                  <c:v>-2.453427517559537</c:v>
                </c:pt>
                <c:pt idx="384">
                  <c:v>-2.691522534391754</c:v>
                </c:pt>
                <c:pt idx="385">
                  <c:v>-2.908649900253522</c:v>
                </c:pt>
                <c:pt idx="386">
                  <c:v>-3.145923199368273</c:v>
                </c:pt>
                <c:pt idx="387">
                  <c:v>-3.369458116869616</c:v>
                </c:pt>
                <c:pt idx="388">
                  <c:v>-3.569984938281867</c:v>
                </c:pt>
                <c:pt idx="389">
                  <c:v>-3.76241460870288</c:v>
                </c:pt>
                <c:pt idx="390">
                  <c:v>-3.922908081542746</c:v>
                </c:pt>
                <c:pt idx="391">
                  <c:v>-4.097823161963344</c:v>
                </c:pt>
                <c:pt idx="392">
                  <c:v>-4.264216383358963</c:v>
                </c:pt>
                <c:pt idx="393">
                  <c:v>-4.420102697311002</c:v>
                </c:pt>
                <c:pt idx="394">
                  <c:v>-4.559628519180416</c:v>
                </c:pt>
                <c:pt idx="395">
                  <c:v>-4.693088402393916</c:v>
                </c:pt>
                <c:pt idx="396">
                  <c:v>-4.805312883920037</c:v>
                </c:pt>
                <c:pt idx="397">
                  <c:v>-4.911914600390674</c:v>
                </c:pt>
                <c:pt idx="398">
                  <c:v>-5.017186796060005</c:v>
                </c:pt>
                <c:pt idx="399">
                  <c:v>-5.121840395245417</c:v>
                </c:pt>
                <c:pt idx="400">
                  <c:v>-5.20202711857363</c:v>
                </c:pt>
                <c:pt idx="401">
                  <c:v>-5.267376759070696</c:v>
                </c:pt>
                <c:pt idx="402">
                  <c:v>-5.336918083205188</c:v>
                </c:pt>
                <c:pt idx="403">
                  <c:v>-5.387015165620706</c:v>
                </c:pt>
                <c:pt idx="404">
                  <c:v>-5.41948686463571</c:v>
                </c:pt>
                <c:pt idx="405">
                  <c:v>-5.471882910103488</c:v>
                </c:pt>
                <c:pt idx="406">
                  <c:v>-5.50911872532314</c:v>
                </c:pt>
                <c:pt idx="407">
                  <c:v>-5.52598702048958</c:v>
                </c:pt>
                <c:pt idx="408">
                  <c:v>-5.536447764016458</c:v>
                </c:pt>
                <c:pt idx="409">
                  <c:v>-5.524352817837981</c:v>
                </c:pt>
                <c:pt idx="410">
                  <c:v>-5.53349327334691</c:v>
                </c:pt>
                <c:pt idx="411">
                  <c:v>-5.534868958064918</c:v>
                </c:pt>
                <c:pt idx="412">
                  <c:v>-5.523355677237013</c:v>
                </c:pt>
                <c:pt idx="413">
                  <c:v>-5.494484763725524</c:v>
                </c:pt>
                <c:pt idx="414">
                  <c:v>-5.443048927725365</c:v>
                </c:pt>
                <c:pt idx="415">
                  <c:v>-5.404788273554716</c:v>
                </c:pt>
                <c:pt idx="416">
                  <c:v>-5.362779109347077</c:v>
                </c:pt>
                <c:pt idx="417">
                  <c:v>-5.324924697643476</c:v>
                </c:pt>
                <c:pt idx="418">
                  <c:v>-5.25933500477952</c:v>
                </c:pt>
                <c:pt idx="419">
                  <c:v>-5.17503046008063</c:v>
                </c:pt>
                <c:pt idx="420">
                  <c:v>-5.093255698017539</c:v>
                </c:pt>
                <c:pt idx="421">
                  <c:v>-4.998139564024771</c:v>
                </c:pt>
                <c:pt idx="422">
                  <c:v>-4.89902563484477</c:v>
                </c:pt>
                <c:pt idx="423">
                  <c:v>-4.806393119571091</c:v>
                </c:pt>
                <c:pt idx="424">
                  <c:v>-4.740147899089814</c:v>
                </c:pt>
                <c:pt idx="425">
                  <c:v>-4.624424192676938</c:v>
                </c:pt>
                <c:pt idx="426">
                  <c:v>-4.505884487344666</c:v>
                </c:pt>
                <c:pt idx="427">
                  <c:v>-4.371279738996717</c:v>
                </c:pt>
                <c:pt idx="428">
                  <c:v>-4.23155079589377</c:v>
                </c:pt>
                <c:pt idx="429">
                  <c:v>-4.09476711067703</c:v>
                </c:pt>
                <c:pt idx="430">
                  <c:v>-3.953976397489714</c:v>
                </c:pt>
                <c:pt idx="431">
                  <c:v>-3.815733932504882</c:v>
                </c:pt>
                <c:pt idx="432">
                  <c:v>-3.695070687003862</c:v>
                </c:pt>
                <c:pt idx="433">
                  <c:v>-3.548454087527534</c:v>
                </c:pt>
                <c:pt idx="434">
                  <c:v>-3.411661169527451</c:v>
                </c:pt>
                <c:pt idx="435">
                  <c:v>-3.278542899297619</c:v>
                </c:pt>
                <c:pt idx="436">
                  <c:v>-3.136173380158763</c:v>
                </c:pt>
                <c:pt idx="437">
                  <c:v>-3.021917686297328</c:v>
                </c:pt>
                <c:pt idx="438">
                  <c:v>-2.900645077095715</c:v>
                </c:pt>
                <c:pt idx="439">
                  <c:v>-2.767914583766262</c:v>
                </c:pt>
                <c:pt idx="440">
                  <c:v>-2.630937010099331</c:v>
                </c:pt>
                <c:pt idx="441">
                  <c:v>-2.512406537550393</c:v>
                </c:pt>
                <c:pt idx="442">
                  <c:v>-2.392620406466896</c:v>
                </c:pt>
                <c:pt idx="443">
                  <c:v>-2.277395270354516</c:v>
                </c:pt>
                <c:pt idx="444">
                  <c:v>-2.10145535098292</c:v>
                </c:pt>
                <c:pt idx="445">
                  <c:v>-1.973156593657787</c:v>
                </c:pt>
                <c:pt idx="446">
                  <c:v>-1.846011934250447</c:v>
                </c:pt>
                <c:pt idx="447">
                  <c:v>-1.71915349112672</c:v>
                </c:pt>
                <c:pt idx="448">
                  <c:v>-1.584050172478285</c:v>
                </c:pt>
                <c:pt idx="449">
                  <c:v>-1.42249492955405</c:v>
                </c:pt>
                <c:pt idx="450">
                  <c:v>-1.28295064211795</c:v>
                </c:pt>
              </c:numCache>
            </c:numRef>
          </c:yVal>
          <c:smooth val="1"/>
        </c:ser>
        <c:ser>
          <c:idx val="0"/>
          <c:order val="1"/>
          <c:tx>
            <c:strRef>
              <c:f>'foglio generale'!$AH$1</c:f>
              <c:strCache>
                <c:ptCount val="1"/>
                <c:pt idx="0">
                  <c:v>9.42mM K+ 45.60mM Na+ Pu27</c:v>
                </c:pt>
              </c:strCache>
            </c:strRef>
          </c:tx>
          <c:spPr>
            <a:ln>
              <a:solidFill>
                <a:srgbClr val="FF000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generale'!$AH$2:$AH$452</c:f>
              <c:numCache>
                <c:formatCode>General</c:formatCode>
                <c:ptCount val="451"/>
                <c:pt idx="0">
                  <c:v>1.365550400232742</c:v>
                </c:pt>
                <c:pt idx="1">
                  <c:v>1.319731206101159</c:v>
                </c:pt>
                <c:pt idx="2">
                  <c:v>1.282321204023108</c:v>
                </c:pt>
                <c:pt idx="3">
                  <c:v>1.253633250072732</c:v>
                </c:pt>
                <c:pt idx="4">
                  <c:v>1.22396880595154</c:v>
                </c:pt>
                <c:pt idx="5">
                  <c:v>1.195366176385022</c:v>
                </c:pt>
                <c:pt idx="6">
                  <c:v>1.155766181787956</c:v>
                </c:pt>
                <c:pt idx="7">
                  <c:v>1.078215797348406</c:v>
                </c:pt>
                <c:pt idx="8">
                  <c:v>0.994977120651677</c:v>
                </c:pt>
                <c:pt idx="9">
                  <c:v>0.937304473504842</c:v>
                </c:pt>
                <c:pt idx="10">
                  <c:v>0.852560295457379</c:v>
                </c:pt>
                <c:pt idx="11">
                  <c:v>0.771334326170982</c:v>
                </c:pt>
                <c:pt idx="12">
                  <c:v>0.720862108973027</c:v>
                </c:pt>
                <c:pt idx="13">
                  <c:v>0.617572202069739</c:v>
                </c:pt>
                <c:pt idx="14">
                  <c:v>0.516689390839948</c:v>
                </c:pt>
                <c:pt idx="15">
                  <c:v>0.413903845850131</c:v>
                </c:pt>
                <c:pt idx="16">
                  <c:v>0.339080997547899</c:v>
                </c:pt>
                <c:pt idx="17">
                  <c:v>0.367366030796725</c:v>
                </c:pt>
                <c:pt idx="18">
                  <c:v>0.319868790449275</c:v>
                </c:pt>
                <c:pt idx="19">
                  <c:v>0.118853074518931</c:v>
                </c:pt>
                <c:pt idx="20">
                  <c:v>0.0782099419267695</c:v>
                </c:pt>
                <c:pt idx="21">
                  <c:v>0.0726218584181871</c:v>
                </c:pt>
                <c:pt idx="22">
                  <c:v>0.0701826238934375</c:v>
                </c:pt>
                <c:pt idx="23">
                  <c:v>0.0600561364074644</c:v>
                </c:pt>
                <c:pt idx="24">
                  <c:v>0.0539907103736337</c:v>
                </c:pt>
                <c:pt idx="25">
                  <c:v>0.0545594447944807</c:v>
                </c:pt>
                <c:pt idx="26">
                  <c:v>0.0573144743443747</c:v>
                </c:pt>
                <c:pt idx="27">
                  <c:v>0.0606220266821828</c:v>
                </c:pt>
                <c:pt idx="28">
                  <c:v>0.0570068325381323</c:v>
                </c:pt>
                <c:pt idx="29">
                  <c:v>0.0645482756078301</c:v>
                </c:pt>
                <c:pt idx="30">
                  <c:v>0.0764922672748431</c:v>
                </c:pt>
                <c:pt idx="31">
                  <c:v>0.0833739632475791</c:v>
                </c:pt>
                <c:pt idx="32">
                  <c:v>0.0798690271684469</c:v>
                </c:pt>
                <c:pt idx="33">
                  <c:v>0.0747401784547608</c:v>
                </c:pt>
                <c:pt idx="34">
                  <c:v>0.0700805190474211</c:v>
                </c:pt>
                <c:pt idx="35">
                  <c:v>0.0655420202651594</c:v>
                </c:pt>
                <c:pt idx="36">
                  <c:v>0.0715569153027721</c:v>
                </c:pt>
                <c:pt idx="37">
                  <c:v>0.0735819473463281</c:v>
                </c:pt>
                <c:pt idx="38">
                  <c:v>0.0776011050455093</c:v>
                </c:pt>
                <c:pt idx="39">
                  <c:v>0.0881062431860688</c:v>
                </c:pt>
                <c:pt idx="40">
                  <c:v>0.0907804041810399</c:v>
                </c:pt>
                <c:pt idx="41">
                  <c:v>0.0923576728190848</c:v>
                </c:pt>
                <c:pt idx="42">
                  <c:v>0.101219368521674</c:v>
                </c:pt>
                <c:pt idx="43">
                  <c:v>0.0967919810481692</c:v>
                </c:pt>
                <c:pt idx="44">
                  <c:v>0.093883936436557</c:v>
                </c:pt>
                <c:pt idx="45">
                  <c:v>0.0997347242425502</c:v>
                </c:pt>
                <c:pt idx="46">
                  <c:v>0.0978518995054237</c:v>
                </c:pt>
                <c:pt idx="47">
                  <c:v>0.101487666306471</c:v>
                </c:pt>
                <c:pt idx="48">
                  <c:v>0.105460938448111</c:v>
                </c:pt>
                <c:pt idx="49">
                  <c:v>0.107143724907527</c:v>
                </c:pt>
                <c:pt idx="50">
                  <c:v>0.110548167823449</c:v>
                </c:pt>
                <c:pt idx="51">
                  <c:v>0.11453850484186</c:v>
                </c:pt>
                <c:pt idx="52">
                  <c:v>0.112100123560949</c:v>
                </c:pt>
                <c:pt idx="53">
                  <c:v>0.107118127592369</c:v>
                </c:pt>
                <c:pt idx="54">
                  <c:v>0.109620028136819</c:v>
                </c:pt>
                <c:pt idx="55">
                  <c:v>0.110405960517019</c:v>
                </c:pt>
                <c:pt idx="56">
                  <c:v>0.119604877145588</c:v>
                </c:pt>
                <c:pt idx="57">
                  <c:v>0.135581393998587</c:v>
                </c:pt>
                <c:pt idx="58">
                  <c:v>0.143901469473422</c:v>
                </c:pt>
                <c:pt idx="59">
                  <c:v>0.148983958605212</c:v>
                </c:pt>
                <c:pt idx="60">
                  <c:v>0.154845743776235</c:v>
                </c:pt>
                <c:pt idx="61">
                  <c:v>0.151857494243797</c:v>
                </c:pt>
                <c:pt idx="62">
                  <c:v>0.155324508374548</c:v>
                </c:pt>
                <c:pt idx="63">
                  <c:v>0.157848214039317</c:v>
                </c:pt>
                <c:pt idx="64">
                  <c:v>0.14967319001704</c:v>
                </c:pt>
                <c:pt idx="65">
                  <c:v>0.147840611861519</c:v>
                </c:pt>
                <c:pt idx="66">
                  <c:v>0.151826208636383</c:v>
                </c:pt>
                <c:pt idx="67">
                  <c:v>0.161797784963218</c:v>
                </c:pt>
                <c:pt idx="68">
                  <c:v>0.177935470096837</c:v>
                </c:pt>
                <c:pt idx="69">
                  <c:v>0.180225007730352</c:v>
                </c:pt>
                <c:pt idx="70">
                  <c:v>0.179237140975022</c:v>
                </c:pt>
                <c:pt idx="71">
                  <c:v>0.176925798221188</c:v>
                </c:pt>
                <c:pt idx="72">
                  <c:v>0.17736569282241</c:v>
                </c:pt>
                <c:pt idx="73">
                  <c:v>0.170524573334442</c:v>
                </c:pt>
                <c:pt idx="74">
                  <c:v>0.171137960849507</c:v>
                </c:pt>
                <c:pt idx="75">
                  <c:v>0.176945707244088</c:v>
                </c:pt>
                <c:pt idx="76">
                  <c:v>0.182865323386393</c:v>
                </c:pt>
                <c:pt idx="77">
                  <c:v>0.190972087901583</c:v>
                </c:pt>
                <c:pt idx="78">
                  <c:v>0.198451244171065</c:v>
                </c:pt>
                <c:pt idx="79">
                  <c:v>0.199126254852251</c:v>
                </c:pt>
                <c:pt idx="80">
                  <c:v>0.207049097917792</c:v>
                </c:pt>
                <c:pt idx="81">
                  <c:v>0.210868786168488</c:v>
                </c:pt>
                <c:pt idx="82">
                  <c:v>0.220700999335023</c:v>
                </c:pt>
                <c:pt idx="83">
                  <c:v>0.226501161339928</c:v>
                </c:pt>
                <c:pt idx="84">
                  <c:v>0.236545737417397</c:v>
                </c:pt>
                <c:pt idx="85">
                  <c:v>0.240563567848385</c:v>
                </c:pt>
                <c:pt idx="86">
                  <c:v>0.249776705207597</c:v>
                </c:pt>
                <c:pt idx="87">
                  <c:v>0.254441104858485</c:v>
                </c:pt>
                <c:pt idx="88">
                  <c:v>0.261038575828104</c:v>
                </c:pt>
                <c:pt idx="89">
                  <c:v>0.271227255309422</c:v>
                </c:pt>
                <c:pt idx="90">
                  <c:v>0.277480584597481</c:v>
                </c:pt>
                <c:pt idx="91">
                  <c:v>0.273001054444952</c:v>
                </c:pt>
                <c:pt idx="92">
                  <c:v>0.281997088649682</c:v>
                </c:pt>
                <c:pt idx="93">
                  <c:v>0.292108976185528</c:v>
                </c:pt>
                <c:pt idx="94">
                  <c:v>0.298057033789119</c:v>
                </c:pt>
                <c:pt idx="95">
                  <c:v>0.308636309338764</c:v>
                </c:pt>
                <c:pt idx="96">
                  <c:v>0.31842586031337</c:v>
                </c:pt>
                <c:pt idx="97">
                  <c:v>0.323568076513861</c:v>
                </c:pt>
                <c:pt idx="98">
                  <c:v>0.333567146253273</c:v>
                </c:pt>
                <c:pt idx="99">
                  <c:v>0.341518430780101</c:v>
                </c:pt>
                <c:pt idx="100">
                  <c:v>0.350478439133868</c:v>
                </c:pt>
                <c:pt idx="101">
                  <c:v>0.358575723161963</c:v>
                </c:pt>
                <c:pt idx="102">
                  <c:v>0.364036483728856</c:v>
                </c:pt>
                <c:pt idx="103">
                  <c:v>0.375474691409335</c:v>
                </c:pt>
                <c:pt idx="104">
                  <c:v>0.389388254270396</c:v>
                </c:pt>
                <c:pt idx="105">
                  <c:v>0.407403075848884</c:v>
                </c:pt>
                <c:pt idx="106">
                  <c:v>0.418880153526454</c:v>
                </c:pt>
                <c:pt idx="107">
                  <c:v>0.438775903744649</c:v>
                </c:pt>
                <c:pt idx="108">
                  <c:v>0.448098066705457</c:v>
                </c:pt>
                <c:pt idx="109">
                  <c:v>0.45855883616641</c:v>
                </c:pt>
                <c:pt idx="110">
                  <c:v>0.469608343875982</c:v>
                </c:pt>
                <c:pt idx="111">
                  <c:v>0.479886139935996</c:v>
                </c:pt>
                <c:pt idx="112">
                  <c:v>0.479955347491792</c:v>
                </c:pt>
                <c:pt idx="113">
                  <c:v>0.484622591288808</c:v>
                </c:pt>
                <c:pt idx="114">
                  <c:v>0.495654086072898</c:v>
                </c:pt>
                <c:pt idx="115">
                  <c:v>0.502000324134492</c:v>
                </c:pt>
                <c:pt idx="116">
                  <c:v>0.511215357591123</c:v>
                </c:pt>
                <c:pt idx="117">
                  <c:v>0.512860222102157</c:v>
                </c:pt>
                <c:pt idx="118">
                  <c:v>0.515428486056274</c:v>
                </c:pt>
                <c:pt idx="119">
                  <c:v>0.510764086405386</c:v>
                </c:pt>
                <c:pt idx="120">
                  <c:v>0.516176496488093</c:v>
                </c:pt>
                <c:pt idx="121">
                  <c:v>0.51648461231869</c:v>
                </c:pt>
                <c:pt idx="122">
                  <c:v>0.520961298325091</c:v>
                </c:pt>
                <c:pt idx="123">
                  <c:v>0.524368585387141</c:v>
                </c:pt>
                <c:pt idx="124">
                  <c:v>0.515506226050455</c:v>
                </c:pt>
                <c:pt idx="125">
                  <c:v>0.517178583974066</c:v>
                </c:pt>
                <c:pt idx="126">
                  <c:v>0.514337281991604</c:v>
                </c:pt>
                <c:pt idx="127">
                  <c:v>0.507614668592328</c:v>
                </c:pt>
                <c:pt idx="128">
                  <c:v>0.508117134408379</c:v>
                </c:pt>
                <c:pt idx="129">
                  <c:v>0.511769966086198</c:v>
                </c:pt>
                <c:pt idx="130">
                  <c:v>0.503872720335813</c:v>
                </c:pt>
                <c:pt idx="131">
                  <c:v>0.499525917002618</c:v>
                </c:pt>
                <c:pt idx="132">
                  <c:v>0.496813549644653</c:v>
                </c:pt>
                <c:pt idx="133">
                  <c:v>0.495756475333527</c:v>
                </c:pt>
                <c:pt idx="134">
                  <c:v>0.494592271518224</c:v>
                </c:pt>
                <c:pt idx="135">
                  <c:v>0.486969011844894</c:v>
                </c:pt>
                <c:pt idx="136">
                  <c:v>0.484143826690495</c:v>
                </c:pt>
                <c:pt idx="137">
                  <c:v>0.477657277419891</c:v>
                </c:pt>
                <c:pt idx="138">
                  <c:v>0.467806103279166</c:v>
                </c:pt>
                <c:pt idx="139">
                  <c:v>0.457498917709156</c:v>
                </c:pt>
                <c:pt idx="140">
                  <c:v>0.454973315946968</c:v>
                </c:pt>
                <c:pt idx="141">
                  <c:v>0.446445617804746</c:v>
                </c:pt>
                <c:pt idx="142">
                  <c:v>0.446410540002494</c:v>
                </c:pt>
                <c:pt idx="143">
                  <c:v>0.443974054819002</c:v>
                </c:pt>
                <c:pt idx="144">
                  <c:v>0.429350403474502</c:v>
                </c:pt>
                <c:pt idx="145">
                  <c:v>0.426549867586551</c:v>
                </c:pt>
                <c:pt idx="146">
                  <c:v>0.420664381197789</c:v>
                </c:pt>
                <c:pt idx="147">
                  <c:v>0.413840326586592</c:v>
                </c:pt>
                <c:pt idx="148">
                  <c:v>0.401640835792361</c:v>
                </c:pt>
                <c:pt idx="149">
                  <c:v>0.403633634179793</c:v>
                </c:pt>
                <c:pt idx="150">
                  <c:v>0.404101970242301</c:v>
                </c:pt>
                <c:pt idx="151">
                  <c:v>0.4032364017705</c:v>
                </c:pt>
                <c:pt idx="152">
                  <c:v>0.397075033207265</c:v>
                </c:pt>
                <c:pt idx="153">
                  <c:v>0.404659422883504</c:v>
                </c:pt>
                <c:pt idx="154">
                  <c:v>0.410132508083621</c:v>
                </c:pt>
                <c:pt idx="155">
                  <c:v>0.420651108515855</c:v>
                </c:pt>
                <c:pt idx="156">
                  <c:v>0.423548345372179</c:v>
                </c:pt>
                <c:pt idx="157">
                  <c:v>0.422388881800424</c:v>
                </c:pt>
                <c:pt idx="158">
                  <c:v>0.430620788745273</c:v>
                </c:pt>
                <c:pt idx="159">
                  <c:v>0.444013872864802</c:v>
                </c:pt>
                <c:pt idx="160">
                  <c:v>0.455549729562362</c:v>
                </c:pt>
                <c:pt idx="161">
                  <c:v>0.460633166742862</c:v>
                </c:pt>
                <c:pt idx="162">
                  <c:v>0.4694111497444</c:v>
                </c:pt>
                <c:pt idx="163">
                  <c:v>0.473538953825693</c:v>
                </c:pt>
                <c:pt idx="164">
                  <c:v>0.488097189809235</c:v>
                </c:pt>
                <c:pt idx="165">
                  <c:v>0.501731078300985</c:v>
                </c:pt>
                <c:pt idx="166">
                  <c:v>0.51335699962595</c:v>
                </c:pt>
                <c:pt idx="167">
                  <c:v>0.515816237978471</c:v>
                </c:pt>
                <c:pt idx="168">
                  <c:v>0.534779108266489</c:v>
                </c:pt>
                <c:pt idx="169">
                  <c:v>0.545311929429367</c:v>
                </c:pt>
                <c:pt idx="170">
                  <c:v>0.566797557333444</c:v>
                </c:pt>
                <c:pt idx="171">
                  <c:v>0.585596415194713</c:v>
                </c:pt>
                <c:pt idx="172">
                  <c:v>0.600786999667512</c:v>
                </c:pt>
                <c:pt idx="173">
                  <c:v>0.619666441669091</c:v>
                </c:pt>
                <c:pt idx="174">
                  <c:v>0.641445016624413</c:v>
                </c:pt>
                <c:pt idx="175">
                  <c:v>0.662856696729147</c:v>
                </c:pt>
                <c:pt idx="176">
                  <c:v>0.687777105107851</c:v>
                </c:pt>
                <c:pt idx="177">
                  <c:v>0.714882765762021</c:v>
                </c:pt>
                <c:pt idx="178">
                  <c:v>0.748403872033582</c:v>
                </c:pt>
                <c:pt idx="179">
                  <c:v>0.76534929466772</c:v>
                </c:pt>
                <c:pt idx="180">
                  <c:v>0.800074422800382</c:v>
                </c:pt>
                <c:pt idx="181">
                  <c:v>0.832032196749927</c:v>
                </c:pt>
                <c:pt idx="182">
                  <c:v>0.871777242799551</c:v>
                </c:pt>
                <c:pt idx="183">
                  <c:v>0.895997043181913</c:v>
                </c:pt>
                <c:pt idx="184">
                  <c:v>0.918101746893313</c:v>
                </c:pt>
                <c:pt idx="185">
                  <c:v>0.946154508208304</c:v>
                </c:pt>
                <c:pt idx="186">
                  <c:v>0.982320670379452</c:v>
                </c:pt>
                <c:pt idx="187">
                  <c:v>1.016507306845102</c:v>
                </c:pt>
                <c:pt idx="188">
                  <c:v>1.041981375670171</c:v>
                </c:pt>
                <c:pt idx="189">
                  <c:v>1.066583239682474</c:v>
                </c:pt>
                <c:pt idx="190">
                  <c:v>1.102011819957608</c:v>
                </c:pt>
                <c:pt idx="191">
                  <c:v>1.151992947924026</c:v>
                </c:pt>
                <c:pt idx="192">
                  <c:v>1.198978241968331</c:v>
                </c:pt>
                <c:pt idx="193">
                  <c:v>1.237715512239724</c:v>
                </c:pt>
                <c:pt idx="194">
                  <c:v>1.271285917044179</c:v>
                </c:pt>
                <c:pt idx="195">
                  <c:v>1.314706547940651</c:v>
                </c:pt>
                <c:pt idx="196">
                  <c:v>1.368906492664478</c:v>
                </c:pt>
                <c:pt idx="197">
                  <c:v>1.42232903744649</c:v>
                </c:pt>
                <c:pt idx="198">
                  <c:v>1.475647296870454</c:v>
                </c:pt>
                <c:pt idx="199">
                  <c:v>1.519589354557167</c:v>
                </c:pt>
                <c:pt idx="200">
                  <c:v>1.568641394788246</c:v>
                </c:pt>
                <c:pt idx="201">
                  <c:v>1.633231953368522</c:v>
                </c:pt>
                <c:pt idx="202">
                  <c:v>1.679800105980632</c:v>
                </c:pt>
                <c:pt idx="203">
                  <c:v>1.740987169693696</c:v>
                </c:pt>
                <c:pt idx="204">
                  <c:v>1.798505284900877</c:v>
                </c:pt>
                <c:pt idx="205">
                  <c:v>1.858497807239932</c:v>
                </c:pt>
                <c:pt idx="206">
                  <c:v>1.933943523544324</c:v>
                </c:pt>
                <c:pt idx="207">
                  <c:v>2.008061971655376</c:v>
                </c:pt>
                <c:pt idx="208">
                  <c:v>2.072842139977549</c:v>
                </c:pt>
                <c:pt idx="209">
                  <c:v>2.153691733926271</c:v>
                </c:pt>
                <c:pt idx="210">
                  <c:v>2.218813199783876</c:v>
                </c:pt>
                <c:pt idx="211">
                  <c:v>2.302772393499847</c:v>
                </c:pt>
                <c:pt idx="212">
                  <c:v>2.375099029549886</c:v>
                </c:pt>
                <c:pt idx="213">
                  <c:v>2.46487924234238</c:v>
                </c:pt>
                <c:pt idx="214">
                  <c:v>2.539320027014671</c:v>
                </c:pt>
                <c:pt idx="215">
                  <c:v>2.62937517393292</c:v>
                </c:pt>
                <c:pt idx="216">
                  <c:v>2.70264985869249</c:v>
                </c:pt>
                <c:pt idx="217">
                  <c:v>2.793235912888076</c:v>
                </c:pt>
                <c:pt idx="218">
                  <c:v>2.884125342670712</c:v>
                </c:pt>
                <c:pt idx="219">
                  <c:v>2.988259012925481</c:v>
                </c:pt>
                <c:pt idx="220">
                  <c:v>3.100233046008063</c:v>
                </c:pt>
                <c:pt idx="221">
                  <c:v>3.21237772785836</c:v>
                </c:pt>
                <c:pt idx="222">
                  <c:v>3.327698372885583</c:v>
                </c:pt>
                <c:pt idx="223">
                  <c:v>3.452745997672582</c:v>
                </c:pt>
                <c:pt idx="224">
                  <c:v>3.57310078134741</c:v>
                </c:pt>
                <c:pt idx="225">
                  <c:v>3.688933372677777</c:v>
                </c:pt>
                <c:pt idx="226">
                  <c:v>3.810805034287844</c:v>
                </c:pt>
                <c:pt idx="227">
                  <c:v>3.934752922571796</c:v>
                </c:pt>
                <c:pt idx="228">
                  <c:v>4.07879944349778</c:v>
                </c:pt>
                <c:pt idx="229">
                  <c:v>4.21991649391131</c:v>
                </c:pt>
                <c:pt idx="230">
                  <c:v>4.363014966127737</c:v>
                </c:pt>
                <c:pt idx="231">
                  <c:v>4.50806641868584</c:v>
                </c:pt>
                <c:pt idx="232">
                  <c:v>4.655829290553178</c:v>
                </c:pt>
                <c:pt idx="233">
                  <c:v>4.821074180624247</c:v>
                </c:pt>
                <c:pt idx="234">
                  <c:v>4.979616366318939</c:v>
                </c:pt>
                <c:pt idx="235">
                  <c:v>5.13858517393292</c:v>
                </c:pt>
                <c:pt idx="236">
                  <c:v>5.30798251735172</c:v>
                </c:pt>
                <c:pt idx="237">
                  <c:v>5.47342649765181</c:v>
                </c:pt>
                <c:pt idx="238">
                  <c:v>5.635732436723328</c:v>
                </c:pt>
                <c:pt idx="239">
                  <c:v>5.805215104525994</c:v>
                </c:pt>
                <c:pt idx="240">
                  <c:v>5.9736169967998</c:v>
                </c:pt>
                <c:pt idx="241">
                  <c:v>6.134425018910266</c:v>
                </c:pt>
                <c:pt idx="242">
                  <c:v>6.312601293379328</c:v>
                </c:pt>
                <c:pt idx="243">
                  <c:v>6.47964747599851</c:v>
                </c:pt>
                <c:pt idx="244">
                  <c:v>6.653841945887535</c:v>
                </c:pt>
                <c:pt idx="245">
                  <c:v>6.822604096670953</c:v>
                </c:pt>
                <c:pt idx="246">
                  <c:v>7.016262006566643</c:v>
                </c:pt>
                <c:pt idx="247">
                  <c:v>7.192077639748963</c:v>
                </c:pt>
                <c:pt idx="248">
                  <c:v>7.393376822243464</c:v>
                </c:pt>
                <c:pt idx="249">
                  <c:v>7.581526569136769</c:v>
                </c:pt>
                <c:pt idx="250">
                  <c:v>7.78387808569885</c:v>
                </c:pt>
                <c:pt idx="251">
                  <c:v>7.97344042516937</c:v>
                </c:pt>
                <c:pt idx="252">
                  <c:v>8.172056629815884</c:v>
                </c:pt>
                <c:pt idx="253">
                  <c:v>8.368909463862681</c:v>
                </c:pt>
                <c:pt idx="254">
                  <c:v>8.56575281742239</c:v>
                </c:pt>
                <c:pt idx="255">
                  <c:v>8.77866559660862</c:v>
                </c:pt>
                <c:pt idx="256">
                  <c:v>8.98379489588962</c:v>
                </c:pt>
                <c:pt idx="257">
                  <c:v>9.19268794854745</c:v>
                </c:pt>
                <c:pt idx="258">
                  <c:v>9.410407334691</c:v>
                </c:pt>
                <c:pt idx="259">
                  <c:v>9.631416449856615</c:v>
                </c:pt>
                <c:pt idx="260">
                  <c:v>9.836858605211748</c:v>
                </c:pt>
                <c:pt idx="261">
                  <c:v>10.05585785711317</c:v>
                </c:pt>
                <c:pt idx="262">
                  <c:v>10.26338571962928</c:v>
                </c:pt>
                <c:pt idx="263">
                  <c:v>10.47366292340302</c:v>
                </c:pt>
                <c:pt idx="264">
                  <c:v>10.66260903121234</c:v>
                </c:pt>
                <c:pt idx="265">
                  <c:v>10.8655862599227</c:v>
                </c:pt>
                <c:pt idx="266">
                  <c:v>11.07444139063214</c:v>
                </c:pt>
                <c:pt idx="267">
                  <c:v>11.2947679107269</c:v>
                </c:pt>
                <c:pt idx="268">
                  <c:v>11.51936065001454</c:v>
                </c:pt>
                <c:pt idx="269">
                  <c:v>11.73295602427164</c:v>
                </c:pt>
                <c:pt idx="270">
                  <c:v>11.94882671543161</c:v>
                </c:pt>
                <c:pt idx="271">
                  <c:v>12.16536104068825</c:v>
                </c:pt>
                <c:pt idx="272">
                  <c:v>12.3931771455883</c:v>
                </c:pt>
                <c:pt idx="273">
                  <c:v>12.61596859232783</c:v>
                </c:pt>
                <c:pt idx="274">
                  <c:v>12.83620030755164</c:v>
                </c:pt>
                <c:pt idx="275">
                  <c:v>13.04770997464777</c:v>
                </c:pt>
                <c:pt idx="276">
                  <c:v>13.24907552055193</c:v>
                </c:pt>
                <c:pt idx="277">
                  <c:v>13.46371374838951</c:v>
                </c:pt>
                <c:pt idx="278">
                  <c:v>13.69077141432193</c:v>
                </c:pt>
                <c:pt idx="279">
                  <c:v>13.90654730061095</c:v>
                </c:pt>
                <c:pt idx="280">
                  <c:v>14.11796216283612</c:v>
                </c:pt>
                <c:pt idx="281">
                  <c:v>14.32985104941607</c:v>
                </c:pt>
                <c:pt idx="282">
                  <c:v>14.51870235235443</c:v>
                </c:pt>
                <c:pt idx="283">
                  <c:v>14.71817180083953</c:v>
                </c:pt>
                <c:pt idx="284">
                  <c:v>14.91100490835792</c:v>
                </c:pt>
                <c:pt idx="285">
                  <c:v>15.10962111300445</c:v>
                </c:pt>
                <c:pt idx="286">
                  <c:v>15.30624641536096</c:v>
                </c:pt>
                <c:pt idx="287">
                  <c:v>15.49803666929887</c:v>
                </c:pt>
                <c:pt idx="288">
                  <c:v>15.68470746020531</c:v>
                </c:pt>
                <c:pt idx="289">
                  <c:v>15.86237178837122</c:v>
                </c:pt>
                <c:pt idx="290">
                  <c:v>16.01386997215411</c:v>
                </c:pt>
                <c:pt idx="291">
                  <c:v>16.14982015710071</c:v>
                </c:pt>
                <c:pt idx="292">
                  <c:v>16.28823526869207</c:v>
                </c:pt>
                <c:pt idx="293">
                  <c:v>16.40209591870662</c:v>
                </c:pt>
                <c:pt idx="294">
                  <c:v>16.534443518557</c:v>
                </c:pt>
                <c:pt idx="295">
                  <c:v>16.64593404679772</c:v>
                </c:pt>
                <c:pt idx="296">
                  <c:v>16.75154667303928</c:v>
                </c:pt>
                <c:pt idx="297">
                  <c:v>16.84199051992852</c:v>
                </c:pt>
                <c:pt idx="298">
                  <c:v>16.93508890320435</c:v>
                </c:pt>
                <c:pt idx="299">
                  <c:v>17.01500940941773</c:v>
                </c:pt>
                <c:pt idx="300">
                  <c:v>17.08431177008437</c:v>
                </c:pt>
                <c:pt idx="301">
                  <c:v>17.12830123020656</c:v>
                </c:pt>
                <c:pt idx="302">
                  <c:v>17.1609141058144</c:v>
                </c:pt>
                <c:pt idx="303">
                  <c:v>17.19845683471177</c:v>
                </c:pt>
                <c:pt idx="304">
                  <c:v>17.23325022235153</c:v>
                </c:pt>
                <c:pt idx="305">
                  <c:v>17.26624231744312</c:v>
                </c:pt>
                <c:pt idx="306">
                  <c:v>17.26557868334649</c:v>
                </c:pt>
                <c:pt idx="307">
                  <c:v>17.25192678192926</c:v>
                </c:pt>
                <c:pt idx="308">
                  <c:v>17.23580995386725</c:v>
                </c:pt>
                <c:pt idx="309">
                  <c:v>17.2177970283862</c:v>
                </c:pt>
                <c:pt idx="310">
                  <c:v>17.20044773700178</c:v>
                </c:pt>
                <c:pt idx="311">
                  <c:v>17.14925310668717</c:v>
                </c:pt>
                <c:pt idx="312">
                  <c:v>17.08544942853573</c:v>
                </c:pt>
                <c:pt idx="313">
                  <c:v>17.00401204438718</c:v>
                </c:pt>
                <c:pt idx="314">
                  <c:v>16.90939678317608</c:v>
                </c:pt>
                <c:pt idx="315">
                  <c:v>16.81165296122356</c:v>
                </c:pt>
                <c:pt idx="316">
                  <c:v>16.72234677278576</c:v>
                </c:pt>
                <c:pt idx="317">
                  <c:v>16.60213419641744</c:v>
                </c:pt>
                <c:pt idx="318">
                  <c:v>16.47291515730851</c:v>
                </c:pt>
                <c:pt idx="319">
                  <c:v>16.33592211878143</c:v>
                </c:pt>
                <c:pt idx="320">
                  <c:v>16.1925771539005</c:v>
                </c:pt>
                <c:pt idx="321">
                  <c:v>16.03975170192428</c:v>
                </c:pt>
                <c:pt idx="322">
                  <c:v>15.8712834462408</c:v>
                </c:pt>
                <c:pt idx="323">
                  <c:v>15.69504119113918</c:v>
                </c:pt>
                <c:pt idx="324">
                  <c:v>15.51936776526329</c:v>
                </c:pt>
                <c:pt idx="325">
                  <c:v>15.34748653422551</c:v>
                </c:pt>
                <c:pt idx="326">
                  <c:v>15.14896513444994</c:v>
                </c:pt>
                <c:pt idx="327">
                  <c:v>14.95186580773866</c:v>
                </c:pt>
                <c:pt idx="328">
                  <c:v>14.74519118906113</c:v>
                </c:pt>
                <c:pt idx="329">
                  <c:v>14.52552830306305</c:v>
                </c:pt>
                <c:pt idx="330">
                  <c:v>14.29420441793774</c:v>
                </c:pt>
                <c:pt idx="331">
                  <c:v>14.07112855658535</c:v>
                </c:pt>
                <c:pt idx="332">
                  <c:v>13.8513708657163</c:v>
                </c:pt>
                <c:pt idx="333">
                  <c:v>13.58667566601554</c:v>
                </c:pt>
                <c:pt idx="334">
                  <c:v>13.3346843190225</c:v>
                </c:pt>
                <c:pt idx="335">
                  <c:v>13.0767202651594</c:v>
                </c:pt>
                <c:pt idx="336">
                  <c:v>12.82017828436058</c:v>
                </c:pt>
                <c:pt idx="337">
                  <c:v>12.5405987199202</c:v>
                </c:pt>
                <c:pt idx="338">
                  <c:v>12.24281662025684</c:v>
                </c:pt>
                <c:pt idx="339">
                  <c:v>11.94038908191679</c:v>
                </c:pt>
                <c:pt idx="340">
                  <c:v>11.63208364157766</c:v>
                </c:pt>
                <c:pt idx="341">
                  <c:v>11.33942100494576</c:v>
                </c:pt>
                <c:pt idx="342">
                  <c:v>11.01414549270604</c:v>
                </c:pt>
                <c:pt idx="343">
                  <c:v>10.6947478824654</c:v>
                </c:pt>
                <c:pt idx="344">
                  <c:v>10.36454251693612</c:v>
                </c:pt>
                <c:pt idx="345">
                  <c:v>10.03831895598687</c:v>
                </c:pt>
                <c:pt idx="346">
                  <c:v>9.697874664394661</c:v>
                </c:pt>
                <c:pt idx="347">
                  <c:v>9.37181227172603</c:v>
                </c:pt>
                <c:pt idx="348">
                  <c:v>9.04561715223806</c:v>
                </c:pt>
                <c:pt idx="349">
                  <c:v>8.699294958646772</c:v>
                </c:pt>
                <c:pt idx="350">
                  <c:v>8.354669772245546</c:v>
                </c:pt>
                <c:pt idx="351">
                  <c:v>8.010205754124932</c:v>
                </c:pt>
                <c:pt idx="352">
                  <c:v>7.667656794397573</c:v>
                </c:pt>
                <c:pt idx="353">
                  <c:v>7.311958399069033</c:v>
                </c:pt>
                <c:pt idx="354">
                  <c:v>6.951178462657412</c:v>
                </c:pt>
                <c:pt idx="355">
                  <c:v>6.58393283404679</c:v>
                </c:pt>
                <c:pt idx="356">
                  <c:v>6.220251868584016</c:v>
                </c:pt>
                <c:pt idx="357">
                  <c:v>5.844843540584348</c:v>
                </c:pt>
                <c:pt idx="358">
                  <c:v>5.478915699679979</c:v>
                </c:pt>
                <c:pt idx="359">
                  <c:v>5.114400451352807</c:v>
                </c:pt>
                <c:pt idx="360">
                  <c:v>4.749771437180499</c:v>
                </c:pt>
                <c:pt idx="361">
                  <c:v>4.386602418020863</c:v>
                </c:pt>
                <c:pt idx="362">
                  <c:v>4.015242258010889</c:v>
                </c:pt>
                <c:pt idx="363">
                  <c:v>3.652755833922113</c:v>
                </c:pt>
                <c:pt idx="364">
                  <c:v>3.298906133577158</c:v>
                </c:pt>
                <c:pt idx="365">
                  <c:v>2.956622627488459</c:v>
                </c:pt>
                <c:pt idx="366">
                  <c:v>2.608688751090977</c:v>
                </c:pt>
                <c:pt idx="367">
                  <c:v>2.279611563526038</c:v>
                </c:pt>
                <c:pt idx="368">
                  <c:v>1.942400118033332</c:v>
                </c:pt>
                <c:pt idx="369">
                  <c:v>1.590503398030007</c:v>
                </c:pt>
                <c:pt idx="370">
                  <c:v>1.242531599684136</c:v>
                </c:pt>
                <c:pt idx="371">
                  <c:v>0.912968063131208</c:v>
                </c:pt>
                <c:pt idx="372">
                  <c:v>0.603086965836831</c:v>
                </c:pt>
                <c:pt idx="373">
                  <c:v>0.293089258551182</c:v>
                </c:pt>
                <c:pt idx="374">
                  <c:v>-0.00694055083662358</c:v>
                </c:pt>
                <c:pt idx="375">
                  <c:v>-0.30846186837621</c:v>
                </c:pt>
                <c:pt idx="376">
                  <c:v>-0.591542576700885</c:v>
                </c:pt>
                <c:pt idx="377">
                  <c:v>-0.863053298574457</c:v>
                </c:pt>
                <c:pt idx="378">
                  <c:v>-1.137165466106978</c:v>
                </c:pt>
                <c:pt idx="379">
                  <c:v>-1.397101461285898</c:v>
                </c:pt>
                <c:pt idx="380">
                  <c:v>-1.63918569926437</c:v>
                </c:pt>
                <c:pt idx="381">
                  <c:v>-1.888067446490171</c:v>
                </c:pt>
                <c:pt idx="382">
                  <c:v>-2.146268512530651</c:v>
                </c:pt>
                <c:pt idx="383">
                  <c:v>-2.3758764294917</c:v>
                </c:pt>
                <c:pt idx="384">
                  <c:v>-2.601246568721167</c:v>
                </c:pt>
                <c:pt idx="385">
                  <c:v>-2.817041415984373</c:v>
                </c:pt>
                <c:pt idx="386">
                  <c:v>-3.038012609201612</c:v>
                </c:pt>
                <c:pt idx="387">
                  <c:v>-3.232637528781015</c:v>
                </c:pt>
                <c:pt idx="388">
                  <c:v>-3.404518759818794</c:v>
                </c:pt>
                <c:pt idx="389">
                  <c:v>-3.586942292506546</c:v>
                </c:pt>
                <c:pt idx="390">
                  <c:v>-3.754045358048294</c:v>
                </c:pt>
                <c:pt idx="391">
                  <c:v>-3.908662622085532</c:v>
                </c:pt>
                <c:pt idx="392">
                  <c:v>-4.042233204771207</c:v>
                </c:pt>
                <c:pt idx="393">
                  <c:v>-4.17060848052866</c:v>
                </c:pt>
                <c:pt idx="394">
                  <c:v>-4.28560678899464</c:v>
                </c:pt>
                <c:pt idx="395">
                  <c:v>-4.38620423756286</c:v>
                </c:pt>
                <c:pt idx="396">
                  <c:v>-4.485028835044263</c:v>
                </c:pt>
                <c:pt idx="397">
                  <c:v>-4.569338806782754</c:v>
                </c:pt>
                <c:pt idx="398">
                  <c:v>-4.65184748597316</c:v>
                </c:pt>
                <c:pt idx="399">
                  <c:v>-4.73837589169195</c:v>
                </c:pt>
                <c:pt idx="400">
                  <c:v>-4.821519763517726</c:v>
                </c:pt>
                <c:pt idx="401">
                  <c:v>-4.871415567100277</c:v>
                </c:pt>
                <c:pt idx="402">
                  <c:v>-4.920695139021653</c:v>
                </c:pt>
                <c:pt idx="403">
                  <c:v>-4.93568378911933</c:v>
                </c:pt>
                <c:pt idx="404">
                  <c:v>-4.954995541332438</c:v>
                </c:pt>
                <c:pt idx="405">
                  <c:v>-4.973586776526329</c:v>
                </c:pt>
                <c:pt idx="406">
                  <c:v>-4.986764653588796</c:v>
                </c:pt>
                <c:pt idx="407">
                  <c:v>-4.998681625867586</c:v>
                </c:pt>
                <c:pt idx="408">
                  <c:v>-4.989997499688292</c:v>
                </c:pt>
                <c:pt idx="409">
                  <c:v>-4.975425991022817</c:v>
                </c:pt>
                <c:pt idx="410">
                  <c:v>-4.95846539960933</c:v>
                </c:pt>
                <c:pt idx="411">
                  <c:v>-4.915452429657948</c:v>
                </c:pt>
                <c:pt idx="412">
                  <c:v>-4.889456934042642</c:v>
                </c:pt>
                <c:pt idx="413">
                  <c:v>-4.83220427247413</c:v>
                </c:pt>
                <c:pt idx="414">
                  <c:v>-4.785920534474877</c:v>
                </c:pt>
                <c:pt idx="415">
                  <c:v>-4.745419893603757</c:v>
                </c:pt>
                <c:pt idx="416">
                  <c:v>-4.668334053031875</c:v>
                </c:pt>
                <c:pt idx="417">
                  <c:v>-4.591532627072857</c:v>
                </c:pt>
                <c:pt idx="418">
                  <c:v>-4.513394452433398</c:v>
                </c:pt>
                <c:pt idx="419">
                  <c:v>-4.422467100702382</c:v>
                </c:pt>
                <c:pt idx="420">
                  <c:v>-4.32634444204314</c:v>
                </c:pt>
                <c:pt idx="421">
                  <c:v>-4.229141007855035</c:v>
                </c:pt>
                <c:pt idx="422">
                  <c:v>-4.110208297244504</c:v>
                </c:pt>
                <c:pt idx="423">
                  <c:v>-4.004320736877104</c:v>
                </c:pt>
                <c:pt idx="424">
                  <c:v>-3.889256065001454</c:v>
                </c:pt>
                <c:pt idx="425">
                  <c:v>-3.769982056855493</c:v>
                </c:pt>
                <c:pt idx="426">
                  <c:v>-3.656728158015045</c:v>
                </c:pt>
                <c:pt idx="427">
                  <c:v>-3.53927440339138</c:v>
                </c:pt>
                <c:pt idx="428">
                  <c:v>-3.410102766717925</c:v>
                </c:pt>
                <c:pt idx="429">
                  <c:v>-3.265648584846847</c:v>
                </c:pt>
                <c:pt idx="430">
                  <c:v>-3.116539483811978</c:v>
                </c:pt>
                <c:pt idx="431">
                  <c:v>-2.977290089356219</c:v>
                </c:pt>
                <c:pt idx="432">
                  <c:v>-2.81871946220024</c:v>
                </c:pt>
                <c:pt idx="433">
                  <c:v>-2.667771146668883</c:v>
                </c:pt>
                <c:pt idx="434">
                  <c:v>-2.499890681185321</c:v>
                </c:pt>
                <c:pt idx="435">
                  <c:v>-2.333422808278958</c:v>
                </c:pt>
                <c:pt idx="436">
                  <c:v>-2.135091018245293</c:v>
                </c:pt>
                <c:pt idx="437">
                  <c:v>-1.949993988196666</c:v>
                </c:pt>
                <c:pt idx="438">
                  <c:v>-1.751510510369478</c:v>
                </c:pt>
                <c:pt idx="439">
                  <c:v>-1.564697512156602</c:v>
                </c:pt>
                <c:pt idx="440">
                  <c:v>-1.393622122521924</c:v>
                </c:pt>
                <c:pt idx="441">
                  <c:v>-1.209880802127925</c:v>
                </c:pt>
                <c:pt idx="442">
                  <c:v>-1.01451640455509</c:v>
                </c:pt>
                <c:pt idx="443">
                  <c:v>-0.784915123934998</c:v>
                </c:pt>
                <c:pt idx="444">
                  <c:v>-0.562021287934832</c:v>
                </c:pt>
                <c:pt idx="445">
                  <c:v>-0.368494208761066</c:v>
                </c:pt>
                <c:pt idx="446">
                  <c:v>-0.12994903661527</c:v>
                </c:pt>
                <c:pt idx="447">
                  <c:v>0.0671732328747766</c:v>
                </c:pt>
                <c:pt idx="448">
                  <c:v>0.266971464652342</c:v>
                </c:pt>
                <c:pt idx="449">
                  <c:v>0.559106986201737</c:v>
                </c:pt>
                <c:pt idx="450">
                  <c:v>0.77085366547525</c:v>
                </c:pt>
              </c:numCache>
            </c:numRef>
          </c:yVal>
          <c:smooth val="1"/>
        </c:ser>
        <c:ser>
          <c:idx val="1"/>
          <c:order val="2"/>
          <c:tx>
            <c:strRef>
              <c:f>'foglio generale'!$AI$1</c:f>
              <c:strCache>
                <c:ptCount val="1"/>
                <c:pt idx="0">
                  <c:v>9.42mM K+ 74.18mM Na+ Pu27</c:v>
                </c:pt>
              </c:strCache>
            </c:strRef>
          </c:tx>
          <c:spPr>
            <a:ln>
              <a:solidFill>
                <a:srgbClr val="00B05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generale'!$AI$2:$AI$452</c:f>
              <c:numCache>
                <c:formatCode>General</c:formatCode>
                <c:ptCount val="451"/>
                <c:pt idx="0">
                  <c:v>0.822594</c:v>
                </c:pt>
                <c:pt idx="1">
                  <c:v>0.826248</c:v>
                </c:pt>
                <c:pt idx="2">
                  <c:v>0.817852</c:v>
                </c:pt>
                <c:pt idx="3">
                  <c:v>0.808559</c:v>
                </c:pt>
                <c:pt idx="4">
                  <c:v>0.778334</c:v>
                </c:pt>
                <c:pt idx="5">
                  <c:v>0.748487</c:v>
                </c:pt>
                <c:pt idx="6">
                  <c:v>0.732752</c:v>
                </c:pt>
                <c:pt idx="7">
                  <c:v>0.703878</c:v>
                </c:pt>
                <c:pt idx="8">
                  <c:v>0.634867</c:v>
                </c:pt>
                <c:pt idx="9">
                  <c:v>0.576029</c:v>
                </c:pt>
                <c:pt idx="10">
                  <c:v>0.507364</c:v>
                </c:pt>
                <c:pt idx="11">
                  <c:v>0.490774</c:v>
                </c:pt>
                <c:pt idx="12">
                  <c:v>0.427118</c:v>
                </c:pt>
                <c:pt idx="13">
                  <c:v>0.383401</c:v>
                </c:pt>
                <c:pt idx="14">
                  <c:v>0.347647</c:v>
                </c:pt>
                <c:pt idx="15">
                  <c:v>0.31359</c:v>
                </c:pt>
                <c:pt idx="16">
                  <c:v>0.289431</c:v>
                </c:pt>
                <c:pt idx="17">
                  <c:v>0.317517</c:v>
                </c:pt>
                <c:pt idx="18">
                  <c:v>0.265767</c:v>
                </c:pt>
                <c:pt idx="19">
                  <c:v>0.0703851</c:v>
                </c:pt>
                <c:pt idx="20">
                  <c:v>0.0347792</c:v>
                </c:pt>
                <c:pt idx="21">
                  <c:v>0.0304899</c:v>
                </c:pt>
                <c:pt idx="22">
                  <c:v>0.0319415</c:v>
                </c:pt>
                <c:pt idx="23">
                  <c:v>0.0337429</c:v>
                </c:pt>
                <c:pt idx="24">
                  <c:v>0.0305022</c:v>
                </c:pt>
                <c:pt idx="25">
                  <c:v>0.0281477</c:v>
                </c:pt>
                <c:pt idx="26">
                  <c:v>0.0298877</c:v>
                </c:pt>
                <c:pt idx="27">
                  <c:v>0.0281841</c:v>
                </c:pt>
                <c:pt idx="28">
                  <c:v>0.0292262</c:v>
                </c:pt>
                <c:pt idx="29">
                  <c:v>0.0310346</c:v>
                </c:pt>
                <c:pt idx="30">
                  <c:v>0.0362834</c:v>
                </c:pt>
                <c:pt idx="31">
                  <c:v>0.038304</c:v>
                </c:pt>
                <c:pt idx="32">
                  <c:v>0.0386388</c:v>
                </c:pt>
                <c:pt idx="33">
                  <c:v>0.0448964</c:v>
                </c:pt>
                <c:pt idx="34">
                  <c:v>0.0454342</c:v>
                </c:pt>
                <c:pt idx="35">
                  <c:v>0.0576115</c:v>
                </c:pt>
                <c:pt idx="36">
                  <c:v>0.0699219</c:v>
                </c:pt>
                <c:pt idx="37">
                  <c:v>0.0816728</c:v>
                </c:pt>
                <c:pt idx="38">
                  <c:v>0.086174</c:v>
                </c:pt>
                <c:pt idx="39">
                  <c:v>0.0905809</c:v>
                </c:pt>
                <c:pt idx="40">
                  <c:v>0.0850977</c:v>
                </c:pt>
                <c:pt idx="41">
                  <c:v>0.0801518</c:v>
                </c:pt>
                <c:pt idx="42">
                  <c:v>0.0758693</c:v>
                </c:pt>
                <c:pt idx="43">
                  <c:v>0.0813766</c:v>
                </c:pt>
                <c:pt idx="44">
                  <c:v>0.0808004</c:v>
                </c:pt>
                <c:pt idx="45">
                  <c:v>0.0798204</c:v>
                </c:pt>
                <c:pt idx="46">
                  <c:v>0.0859338</c:v>
                </c:pt>
                <c:pt idx="47">
                  <c:v>0.087381</c:v>
                </c:pt>
                <c:pt idx="48">
                  <c:v>0.0851138</c:v>
                </c:pt>
                <c:pt idx="49">
                  <c:v>0.0948476</c:v>
                </c:pt>
                <c:pt idx="50">
                  <c:v>0.099707</c:v>
                </c:pt>
                <c:pt idx="51">
                  <c:v>0.109852</c:v>
                </c:pt>
                <c:pt idx="52">
                  <c:v>0.11599</c:v>
                </c:pt>
                <c:pt idx="53">
                  <c:v>0.115141</c:v>
                </c:pt>
                <c:pt idx="54">
                  <c:v>0.116065</c:v>
                </c:pt>
                <c:pt idx="55">
                  <c:v>0.123022</c:v>
                </c:pt>
                <c:pt idx="56">
                  <c:v>0.118853</c:v>
                </c:pt>
                <c:pt idx="57">
                  <c:v>0.125207</c:v>
                </c:pt>
                <c:pt idx="58">
                  <c:v>0.131252</c:v>
                </c:pt>
                <c:pt idx="59">
                  <c:v>0.13405</c:v>
                </c:pt>
                <c:pt idx="60">
                  <c:v>0.135683</c:v>
                </c:pt>
                <c:pt idx="61">
                  <c:v>0.125869</c:v>
                </c:pt>
                <c:pt idx="62">
                  <c:v>0.12806</c:v>
                </c:pt>
                <c:pt idx="63">
                  <c:v>0.129772</c:v>
                </c:pt>
                <c:pt idx="64">
                  <c:v>0.130544</c:v>
                </c:pt>
                <c:pt idx="65">
                  <c:v>0.130161</c:v>
                </c:pt>
                <c:pt idx="66">
                  <c:v>0.140937</c:v>
                </c:pt>
                <c:pt idx="67">
                  <c:v>0.1483</c:v>
                </c:pt>
                <c:pt idx="68">
                  <c:v>0.152692</c:v>
                </c:pt>
                <c:pt idx="69">
                  <c:v>0.154304</c:v>
                </c:pt>
                <c:pt idx="70">
                  <c:v>0.139078</c:v>
                </c:pt>
                <c:pt idx="71">
                  <c:v>0.13371</c:v>
                </c:pt>
                <c:pt idx="72">
                  <c:v>0.136031</c:v>
                </c:pt>
                <c:pt idx="73">
                  <c:v>0.133815</c:v>
                </c:pt>
                <c:pt idx="74">
                  <c:v>0.135786</c:v>
                </c:pt>
                <c:pt idx="75">
                  <c:v>0.146318</c:v>
                </c:pt>
                <c:pt idx="76">
                  <c:v>0.161602</c:v>
                </c:pt>
                <c:pt idx="77">
                  <c:v>0.163892</c:v>
                </c:pt>
                <c:pt idx="78">
                  <c:v>0.172097</c:v>
                </c:pt>
                <c:pt idx="79">
                  <c:v>0.173851</c:v>
                </c:pt>
                <c:pt idx="80">
                  <c:v>0.178699</c:v>
                </c:pt>
                <c:pt idx="81">
                  <c:v>0.177687</c:v>
                </c:pt>
                <c:pt idx="82">
                  <c:v>0.186997</c:v>
                </c:pt>
                <c:pt idx="83">
                  <c:v>0.194966</c:v>
                </c:pt>
                <c:pt idx="84">
                  <c:v>0.203921</c:v>
                </c:pt>
                <c:pt idx="85">
                  <c:v>0.205048</c:v>
                </c:pt>
                <c:pt idx="86">
                  <c:v>0.204254</c:v>
                </c:pt>
                <c:pt idx="87">
                  <c:v>0.209555</c:v>
                </c:pt>
                <c:pt idx="88">
                  <c:v>0.213203</c:v>
                </c:pt>
                <c:pt idx="89">
                  <c:v>0.211702</c:v>
                </c:pt>
                <c:pt idx="90">
                  <c:v>0.220968</c:v>
                </c:pt>
                <c:pt idx="91">
                  <c:v>0.218339</c:v>
                </c:pt>
                <c:pt idx="92">
                  <c:v>0.217101</c:v>
                </c:pt>
                <c:pt idx="93">
                  <c:v>0.224332</c:v>
                </c:pt>
                <c:pt idx="94">
                  <c:v>0.229791</c:v>
                </c:pt>
                <c:pt idx="95">
                  <c:v>0.247969</c:v>
                </c:pt>
                <c:pt idx="96">
                  <c:v>0.256204</c:v>
                </c:pt>
                <c:pt idx="97">
                  <c:v>0.270256</c:v>
                </c:pt>
                <c:pt idx="98">
                  <c:v>0.28358</c:v>
                </c:pt>
                <c:pt idx="99">
                  <c:v>0.289614</c:v>
                </c:pt>
                <c:pt idx="100">
                  <c:v>0.298353</c:v>
                </c:pt>
                <c:pt idx="101">
                  <c:v>0.30461</c:v>
                </c:pt>
                <c:pt idx="102">
                  <c:v>0.317042</c:v>
                </c:pt>
                <c:pt idx="103">
                  <c:v>0.325579</c:v>
                </c:pt>
                <c:pt idx="104">
                  <c:v>0.33811</c:v>
                </c:pt>
                <c:pt idx="105">
                  <c:v>0.35293</c:v>
                </c:pt>
                <c:pt idx="106">
                  <c:v>0.358561</c:v>
                </c:pt>
                <c:pt idx="107">
                  <c:v>0.373621</c:v>
                </c:pt>
                <c:pt idx="108">
                  <c:v>0.384901</c:v>
                </c:pt>
                <c:pt idx="109">
                  <c:v>0.387514</c:v>
                </c:pt>
                <c:pt idx="110">
                  <c:v>0.386078</c:v>
                </c:pt>
                <c:pt idx="111">
                  <c:v>0.386904</c:v>
                </c:pt>
                <c:pt idx="112">
                  <c:v>0.392271</c:v>
                </c:pt>
                <c:pt idx="113">
                  <c:v>0.407434</c:v>
                </c:pt>
                <c:pt idx="114">
                  <c:v>0.419636</c:v>
                </c:pt>
                <c:pt idx="115">
                  <c:v>0.431632</c:v>
                </c:pt>
                <c:pt idx="116">
                  <c:v>0.430411</c:v>
                </c:pt>
                <c:pt idx="117">
                  <c:v>0.430936</c:v>
                </c:pt>
                <c:pt idx="118">
                  <c:v>0.432448</c:v>
                </c:pt>
                <c:pt idx="119">
                  <c:v>0.4283</c:v>
                </c:pt>
                <c:pt idx="120">
                  <c:v>0.42828</c:v>
                </c:pt>
                <c:pt idx="121">
                  <c:v>0.423585</c:v>
                </c:pt>
                <c:pt idx="122">
                  <c:v>0.426833</c:v>
                </c:pt>
                <c:pt idx="123">
                  <c:v>0.430263</c:v>
                </c:pt>
                <c:pt idx="124">
                  <c:v>0.429765</c:v>
                </c:pt>
                <c:pt idx="125">
                  <c:v>0.438765</c:v>
                </c:pt>
                <c:pt idx="126">
                  <c:v>0.453452</c:v>
                </c:pt>
                <c:pt idx="127">
                  <c:v>0.456426</c:v>
                </c:pt>
                <c:pt idx="128">
                  <c:v>0.455429</c:v>
                </c:pt>
                <c:pt idx="129">
                  <c:v>0.450452</c:v>
                </c:pt>
                <c:pt idx="130">
                  <c:v>0.441058</c:v>
                </c:pt>
                <c:pt idx="131">
                  <c:v>0.428307</c:v>
                </c:pt>
                <c:pt idx="132">
                  <c:v>0.41789</c:v>
                </c:pt>
                <c:pt idx="133">
                  <c:v>0.41448</c:v>
                </c:pt>
                <c:pt idx="134">
                  <c:v>0.411794</c:v>
                </c:pt>
                <c:pt idx="135">
                  <c:v>0.405181</c:v>
                </c:pt>
                <c:pt idx="136">
                  <c:v>0.393051</c:v>
                </c:pt>
                <c:pt idx="137">
                  <c:v>0.381769</c:v>
                </c:pt>
                <c:pt idx="138">
                  <c:v>0.378899</c:v>
                </c:pt>
                <c:pt idx="139">
                  <c:v>0.37567</c:v>
                </c:pt>
                <c:pt idx="140">
                  <c:v>0.376323</c:v>
                </c:pt>
                <c:pt idx="141">
                  <c:v>0.376935</c:v>
                </c:pt>
                <c:pt idx="142">
                  <c:v>0.3763</c:v>
                </c:pt>
                <c:pt idx="143">
                  <c:v>0.37241</c:v>
                </c:pt>
                <c:pt idx="144">
                  <c:v>0.365184</c:v>
                </c:pt>
                <c:pt idx="145">
                  <c:v>0.361258</c:v>
                </c:pt>
                <c:pt idx="146">
                  <c:v>0.364755</c:v>
                </c:pt>
                <c:pt idx="147">
                  <c:v>0.367471</c:v>
                </c:pt>
                <c:pt idx="148">
                  <c:v>0.364728</c:v>
                </c:pt>
                <c:pt idx="149">
                  <c:v>0.360541</c:v>
                </c:pt>
                <c:pt idx="150">
                  <c:v>0.366306</c:v>
                </c:pt>
                <c:pt idx="151">
                  <c:v>0.364775</c:v>
                </c:pt>
                <c:pt idx="152">
                  <c:v>0.36602</c:v>
                </c:pt>
                <c:pt idx="153">
                  <c:v>0.374697</c:v>
                </c:pt>
                <c:pt idx="154">
                  <c:v>0.381958</c:v>
                </c:pt>
                <c:pt idx="155">
                  <c:v>0.395894</c:v>
                </c:pt>
                <c:pt idx="156">
                  <c:v>0.400883</c:v>
                </c:pt>
                <c:pt idx="157">
                  <c:v>0.403411</c:v>
                </c:pt>
                <c:pt idx="158">
                  <c:v>0.416624</c:v>
                </c:pt>
                <c:pt idx="159">
                  <c:v>0.423446</c:v>
                </c:pt>
                <c:pt idx="160">
                  <c:v>0.423497</c:v>
                </c:pt>
                <c:pt idx="161">
                  <c:v>0.434595</c:v>
                </c:pt>
                <c:pt idx="162">
                  <c:v>0.448571</c:v>
                </c:pt>
                <c:pt idx="163">
                  <c:v>0.462666</c:v>
                </c:pt>
                <c:pt idx="164">
                  <c:v>0.481531</c:v>
                </c:pt>
                <c:pt idx="165">
                  <c:v>0.496523</c:v>
                </c:pt>
                <c:pt idx="166">
                  <c:v>0.506476</c:v>
                </c:pt>
                <c:pt idx="167">
                  <c:v>0.515887</c:v>
                </c:pt>
                <c:pt idx="168">
                  <c:v>0.53442</c:v>
                </c:pt>
                <c:pt idx="169">
                  <c:v>0.56283</c:v>
                </c:pt>
                <c:pt idx="170">
                  <c:v>0.585511</c:v>
                </c:pt>
                <c:pt idx="171">
                  <c:v>0.608529</c:v>
                </c:pt>
                <c:pt idx="172">
                  <c:v>0.629853</c:v>
                </c:pt>
                <c:pt idx="173">
                  <c:v>0.649572</c:v>
                </c:pt>
                <c:pt idx="174">
                  <c:v>0.665613</c:v>
                </c:pt>
                <c:pt idx="175">
                  <c:v>0.67912</c:v>
                </c:pt>
                <c:pt idx="176">
                  <c:v>0.69566</c:v>
                </c:pt>
                <c:pt idx="177">
                  <c:v>0.722125</c:v>
                </c:pt>
                <c:pt idx="178">
                  <c:v>0.756906</c:v>
                </c:pt>
                <c:pt idx="179">
                  <c:v>0.796546</c:v>
                </c:pt>
                <c:pt idx="180">
                  <c:v>0.826605</c:v>
                </c:pt>
                <c:pt idx="181">
                  <c:v>0.839312</c:v>
                </c:pt>
                <c:pt idx="182">
                  <c:v>0.863182</c:v>
                </c:pt>
                <c:pt idx="183">
                  <c:v>0.898013</c:v>
                </c:pt>
                <c:pt idx="184">
                  <c:v>0.92782</c:v>
                </c:pt>
                <c:pt idx="185">
                  <c:v>0.963704</c:v>
                </c:pt>
                <c:pt idx="186">
                  <c:v>0.989242</c:v>
                </c:pt>
                <c:pt idx="187">
                  <c:v>1.02102</c:v>
                </c:pt>
                <c:pt idx="188">
                  <c:v>1.05734</c:v>
                </c:pt>
                <c:pt idx="189">
                  <c:v>1.09221</c:v>
                </c:pt>
                <c:pt idx="190">
                  <c:v>1.13338</c:v>
                </c:pt>
                <c:pt idx="191">
                  <c:v>1.18069</c:v>
                </c:pt>
                <c:pt idx="192">
                  <c:v>1.21825</c:v>
                </c:pt>
                <c:pt idx="193">
                  <c:v>1.26366</c:v>
                </c:pt>
                <c:pt idx="194">
                  <c:v>1.31246</c:v>
                </c:pt>
                <c:pt idx="195">
                  <c:v>1.35386</c:v>
                </c:pt>
                <c:pt idx="196">
                  <c:v>1.38855</c:v>
                </c:pt>
                <c:pt idx="197">
                  <c:v>1.42099</c:v>
                </c:pt>
                <c:pt idx="198">
                  <c:v>1.46506</c:v>
                </c:pt>
                <c:pt idx="199">
                  <c:v>1.51687</c:v>
                </c:pt>
                <c:pt idx="200">
                  <c:v>1.56825</c:v>
                </c:pt>
                <c:pt idx="201">
                  <c:v>1.61788</c:v>
                </c:pt>
                <c:pt idx="202">
                  <c:v>1.66605</c:v>
                </c:pt>
                <c:pt idx="203">
                  <c:v>1.72045</c:v>
                </c:pt>
                <c:pt idx="204">
                  <c:v>1.78311</c:v>
                </c:pt>
                <c:pt idx="205">
                  <c:v>1.84311</c:v>
                </c:pt>
                <c:pt idx="206">
                  <c:v>1.91039</c:v>
                </c:pt>
                <c:pt idx="207">
                  <c:v>1.98504</c:v>
                </c:pt>
                <c:pt idx="208">
                  <c:v>2.05114</c:v>
                </c:pt>
                <c:pt idx="209">
                  <c:v>2.11863</c:v>
                </c:pt>
                <c:pt idx="210">
                  <c:v>2.19914</c:v>
                </c:pt>
                <c:pt idx="211">
                  <c:v>2.28349</c:v>
                </c:pt>
                <c:pt idx="212">
                  <c:v>2.362019999999998</c:v>
                </c:pt>
                <c:pt idx="213">
                  <c:v>2.44178</c:v>
                </c:pt>
                <c:pt idx="214">
                  <c:v>2.52009</c:v>
                </c:pt>
                <c:pt idx="215">
                  <c:v>2.61763</c:v>
                </c:pt>
                <c:pt idx="216">
                  <c:v>2.71051</c:v>
                </c:pt>
                <c:pt idx="217">
                  <c:v>2.79829</c:v>
                </c:pt>
                <c:pt idx="218">
                  <c:v>2.88906</c:v>
                </c:pt>
                <c:pt idx="219">
                  <c:v>2.98483</c:v>
                </c:pt>
                <c:pt idx="220">
                  <c:v>3.09846</c:v>
                </c:pt>
                <c:pt idx="221">
                  <c:v>3.21556</c:v>
                </c:pt>
                <c:pt idx="222">
                  <c:v>3.330239999999998</c:v>
                </c:pt>
                <c:pt idx="223">
                  <c:v>3.44482</c:v>
                </c:pt>
                <c:pt idx="224">
                  <c:v>3.55823</c:v>
                </c:pt>
                <c:pt idx="225">
                  <c:v>3.672079999999997</c:v>
                </c:pt>
                <c:pt idx="226">
                  <c:v>3.78853</c:v>
                </c:pt>
                <c:pt idx="227">
                  <c:v>3.91099</c:v>
                </c:pt>
                <c:pt idx="228">
                  <c:v>4.027549999999994</c:v>
                </c:pt>
                <c:pt idx="229">
                  <c:v>4.15139</c:v>
                </c:pt>
                <c:pt idx="230">
                  <c:v>4.28536</c:v>
                </c:pt>
                <c:pt idx="231">
                  <c:v>4.4307</c:v>
                </c:pt>
                <c:pt idx="232">
                  <c:v>4.57366</c:v>
                </c:pt>
                <c:pt idx="233">
                  <c:v>4.70584</c:v>
                </c:pt>
                <c:pt idx="234">
                  <c:v>4.858089999999994</c:v>
                </c:pt>
                <c:pt idx="235">
                  <c:v>5.01669</c:v>
                </c:pt>
                <c:pt idx="236">
                  <c:v>5.17964</c:v>
                </c:pt>
                <c:pt idx="237">
                  <c:v>5.33673</c:v>
                </c:pt>
                <c:pt idx="238">
                  <c:v>5.48929</c:v>
                </c:pt>
                <c:pt idx="239">
                  <c:v>5.660149999999992</c:v>
                </c:pt>
                <c:pt idx="240">
                  <c:v>5.827839999999989</c:v>
                </c:pt>
                <c:pt idx="241">
                  <c:v>5.9823</c:v>
                </c:pt>
                <c:pt idx="242">
                  <c:v>6.1532</c:v>
                </c:pt>
                <c:pt idx="243">
                  <c:v>6.329929999999996</c:v>
                </c:pt>
                <c:pt idx="244">
                  <c:v>6.50032</c:v>
                </c:pt>
                <c:pt idx="245">
                  <c:v>6.655379999999996</c:v>
                </c:pt>
                <c:pt idx="246">
                  <c:v>6.83341</c:v>
                </c:pt>
                <c:pt idx="247">
                  <c:v>7.01427</c:v>
                </c:pt>
                <c:pt idx="248">
                  <c:v>7.20183</c:v>
                </c:pt>
                <c:pt idx="249">
                  <c:v>7.38181</c:v>
                </c:pt>
                <c:pt idx="250">
                  <c:v>7.565089999999992</c:v>
                </c:pt>
                <c:pt idx="251">
                  <c:v>7.7585</c:v>
                </c:pt>
                <c:pt idx="252">
                  <c:v>7.94722</c:v>
                </c:pt>
                <c:pt idx="253">
                  <c:v>8.14559</c:v>
                </c:pt>
                <c:pt idx="254">
                  <c:v>8.3422</c:v>
                </c:pt>
                <c:pt idx="255">
                  <c:v>8.534550000000001</c:v>
                </c:pt>
                <c:pt idx="256">
                  <c:v>8.73596</c:v>
                </c:pt>
                <c:pt idx="257">
                  <c:v>8.94299</c:v>
                </c:pt>
                <c:pt idx="258">
                  <c:v>9.135340000000001</c:v>
                </c:pt>
                <c:pt idx="259">
                  <c:v>9.3321</c:v>
                </c:pt>
                <c:pt idx="260">
                  <c:v>9.53648</c:v>
                </c:pt>
                <c:pt idx="261">
                  <c:v>9.74073</c:v>
                </c:pt>
                <c:pt idx="262">
                  <c:v>9.960120000000003</c:v>
                </c:pt>
                <c:pt idx="263">
                  <c:v>10.1773</c:v>
                </c:pt>
                <c:pt idx="264">
                  <c:v>10.4028</c:v>
                </c:pt>
                <c:pt idx="265">
                  <c:v>10.6254</c:v>
                </c:pt>
                <c:pt idx="266">
                  <c:v>10.8405</c:v>
                </c:pt>
                <c:pt idx="267">
                  <c:v>11.0671</c:v>
                </c:pt>
                <c:pt idx="268">
                  <c:v>11.2867</c:v>
                </c:pt>
                <c:pt idx="269">
                  <c:v>11.5137</c:v>
                </c:pt>
                <c:pt idx="270">
                  <c:v>11.7332</c:v>
                </c:pt>
                <c:pt idx="271">
                  <c:v>11.9598</c:v>
                </c:pt>
                <c:pt idx="272">
                  <c:v>12.1802</c:v>
                </c:pt>
                <c:pt idx="273">
                  <c:v>12.4035</c:v>
                </c:pt>
                <c:pt idx="274">
                  <c:v>12.6237</c:v>
                </c:pt>
                <c:pt idx="275">
                  <c:v>12.8405</c:v>
                </c:pt>
                <c:pt idx="276">
                  <c:v>13.0509</c:v>
                </c:pt>
                <c:pt idx="277">
                  <c:v>13.2581</c:v>
                </c:pt>
                <c:pt idx="278">
                  <c:v>13.472</c:v>
                </c:pt>
                <c:pt idx="279">
                  <c:v>13.6986</c:v>
                </c:pt>
                <c:pt idx="280">
                  <c:v>13.9147</c:v>
                </c:pt>
                <c:pt idx="281">
                  <c:v>14.109</c:v>
                </c:pt>
                <c:pt idx="282">
                  <c:v>14.3177</c:v>
                </c:pt>
                <c:pt idx="283">
                  <c:v>14.5153</c:v>
                </c:pt>
                <c:pt idx="284">
                  <c:v>14.6955</c:v>
                </c:pt>
                <c:pt idx="285">
                  <c:v>14.8892</c:v>
                </c:pt>
                <c:pt idx="286">
                  <c:v>15.0805</c:v>
                </c:pt>
                <c:pt idx="287">
                  <c:v>15.2574</c:v>
                </c:pt>
                <c:pt idx="288">
                  <c:v>15.4282</c:v>
                </c:pt>
                <c:pt idx="289">
                  <c:v>15.594</c:v>
                </c:pt>
                <c:pt idx="290">
                  <c:v>15.7494</c:v>
                </c:pt>
                <c:pt idx="291">
                  <c:v>15.8877</c:v>
                </c:pt>
                <c:pt idx="292">
                  <c:v>16.0194</c:v>
                </c:pt>
                <c:pt idx="293">
                  <c:v>16.1674</c:v>
                </c:pt>
                <c:pt idx="294">
                  <c:v>16.30110000000001</c:v>
                </c:pt>
                <c:pt idx="295">
                  <c:v>16.41989999999999</c:v>
                </c:pt>
                <c:pt idx="296">
                  <c:v>16.5242</c:v>
                </c:pt>
                <c:pt idx="297">
                  <c:v>16.6252</c:v>
                </c:pt>
                <c:pt idx="298">
                  <c:v>16.71859999999998</c:v>
                </c:pt>
                <c:pt idx="299">
                  <c:v>16.7874</c:v>
                </c:pt>
                <c:pt idx="300">
                  <c:v>16.8607</c:v>
                </c:pt>
                <c:pt idx="301">
                  <c:v>16.92139999999998</c:v>
                </c:pt>
                <c:pt idx="302">
                  <c:v>16.9767</c:v>
                </c:pt>
                <c:pt idx="303">
                  <c:v>17.0101</c:v>
                </c:pt>
                <c:pt idx="304">
                  <c:v>17.0288</c:v>
                </c:pt>
                <c:pt idx="305">
                  <c:v>17.0299</c:v>
                </c:pt>
                <c:pt idx="306">
                  <c:v>17.0307</c:v>
                </c:pt>
                <c:pt idx="307">
                  <c:v>17.0113</c:v>
                </c:pt>
                <c:pt idx="308">
                  <c:v>16.9973</c:v>
                </c:pt>
                <c:pt idx="309">
                  <c:v>16.9731</c:v>
                </c:pt>
                <c:pt idx="310">
                  <c:v>16.93359999999998</c:v>
                </c:pt>
                <c:pt idx="311">
                  <c:v>16.886</c:v>
                </c:pt>
                <c:pt idx="312">
                  <c:v>16.8309</c:v>
                </c:pt>
                <c:pt idx="313">
                  <c:v>16.7733</c:v>
                </c:pt>
                <c:pt idx="314">
                  <c:v>16.7048</c:v>
                </c:pt>
                <c:pt idx="315">
                  <c:v>16.6041</c:v>
                </c:pt>
                <c:pt idx="316">
                  <c:v>16.48569999999992</c:v>
                </c:pt>
                <c:pt idx="317">
                  <c:v>16.3656</c:v>
                </c:pt>
                <c:pt idx="318">
                  <c:v>16.254</c:v>
                </c:pt>
                <c:pt idx="319">
                  <c:v>16.13950000000001</c:v>
                </c:pt>
                <c:pt idx="320">
                  <c:v>15.9982</c:v>
                </c:pt>
                <c:pt idx="321">
                  <c:v>15.8584</c:v>
                </c:pt>
                <c:pt idx="322">
                  <c:v>15.6963</c:v>
                </c:pt>
                <c:pt idx="323">
                  <c:v>15.5247</c:v>
                </c:pt>
                <c:pt idx="324">
                  <c:v>15.3415</c:v>
                </c:pt>
                <c:pt idx="325">
                  <c:v>15.138</c:v>
                </c:pt>
                <c:pt idx="326">
                  <c:v>14.9632</c:v>
                </c:pt>
                <c:pt idx="327">
                  <c:v>14.7594</c:v>
                </c:pt>
                <c:pt idx="328">
                  <c:v>14.5415</c:v>
                </c:pt>
                <c:pt idx="329">
                  <c:v>14.3339</c:v>
                </c:pt>
                <c:pt idx="330">
                  <c:v>14.1104</c:v>
                </c:pt>
                <c:pt idx="331">
                  <c:v>13.8726</c:v>
                </c:pt>
                <c:pt idx="332">
                  <c:v>13.6273</c:v>
                </c:pt>
                <c:pt idx="333">
                  <c:v>13.3998</c:v>
                </c:pt>
                <c:pt idx="334">
                  <c:v>13.1384</c:v>
                </c:pt>
                <c:pt idx="335">
                  <c:v>12.8688</c:v>
                </c:pt>
                <c:pt idx="336">
                  <c:v>12.5844</c:v>
                </c:pt>
                <c:pt idx="337">
                  <c:v>12.3135</c:v>
                </c:pt>
                <c:pt idx="338">
                  <c:v>12.0375</c:v>
                </c:pt>
                <c:pt idx="339">
                  <c:v>11.7493</c:v>
                </c:pt>
                <c:pt idx="340">
                  <c:v>11.4606</c:v>
                </c:pt>
                <c:pt idx="341">
                  <c:v>11.1694</c:v>
                </c:pt>
                <c:pt idx="342">
                  <c:v>10.8413</c:v>
                </c:pt>
                <c:pt idx="343">
                  <c:v>10.5135</c:v>
                </c:pt>
                <c:pt idx="344">
                  <c:v>10.1987</c:v>
                </c:pt>
                <c:pt idx="345">
                  <c:v>9.87423</c:v>
                </c:pt>
                <c:pt idx="346">
                  <c:v>9.539570000000001</c:v>
                </c:pt>
                <c:pt idx="347">
                  <c:v>9.194100000000001</c:v>
                </c:pt>
                <c:pt idx="348">
                  <c:v>8.832870000000001</c:v>
                </c:pt>
                <c:pt idx="349">
                  <c:v>8.49966</c:v>
                </c:pt>
                <c:pt idx="350">
                  <c:v>8.160350000000001</c:v>
                </c:pt>
                <c:pt idx="351">
                  <c:v>7.820439999999992</c:v>
                </c:pt>
                <c:pt idx="352">
                  <c:v>7.47915</c:v>
                </c:pt>
                <c:pt idx="353">
                  <c:v>7.117879999999992</c:v>
                </c:pt>
                <c:pt idx="354">
                  <c:v>6.760809999999997</c:v>
                </c:pt>
                <c:pt idx="355">
                  <c:v>6.4066</c:v>
                </c:pt>
                <c:pt idx="356">
                  <c:v>6.04008</c:v>
                </c:pt>
                <c:pt idx="357">
                  <c:v>5.684359999999994</c:v>
                </c:pt>
                <c:pt idx="358">
                  <c:v>5.33386</c:v>
                </c:pt>
                <c:pt idx="359">
                  <c:v>4.99977</c:v>
                </c:pt>
                <c:pt idx="360">
                  <c:v>4.642879999999994</c:v>
                </c:pt>
                <c:pt idx="361">
                  <c:v>4.29305</c:v>
                </c:pt>
                <c:pt idx="362">
                  <c:v>3.955049999999992</c:v>
                </c:pt>
                <c:pt idx="363">
                  <c:v>3.60427</c:v>
                </c:pt>
                <c:pt idx="364">
                  <c:v>3.26691</c:v>
                </c:pt>
                <c:pt idx="365">
                  <c:v>2.92379</c:v>
                </c:pt>
                <c:pt idx="366">
                  <c:v>2.58363</c:v>
                </c:pt>
                <c:pt idx="367">
                  <c:v>2.2513</c:v>
                </c:pt>
                <c:pt idx="368">
                  <c:v>1.91078</c:v>
                </c:pt>
                <c:pt idx="369">
                  <c:v>1.59668</c:v>
                </c:pt>
                <c:pt idx="370">
                  <c:v>1.27716</c:v>
                </c:pt>
                <c:pt idx="371">
                  <c:v>0.95819</c:v>
                </c:pt>
                <c:pt idx="372">
                  <c:v>0.643647</c:v>
                </c:pt>
                <c:pt idx="373">
                  <c:v>0.338428</c:v>
                </c:pt>
                <c:pt idx="374">
                  <c:v>0.0394406</c:v>
                </c:pt>
                <c:pt idx="375">
                  <c:v>-0.256873</c:v>
                </c:pt>
                <c:pt idx="376">
                  <c:v>-0.521137</c:v>
                </c:pt>
                <c:pt idx="377">
                  <c:v>-0.785449</c:v>
                </c:pt>
                <c:pt idx="378">
                  <c:v>-1.0442</c:v>
                </c:pt>
                <c:pt idx="379">
                  <c:v>-1.28706</c:v>
                </c:pt>
                <c:pt idx="380">
                  <c:v>-1.52607</c:v>
                </c:pt>
                <c:pt idx="381">
                  <c:v>-1.77631</c:v>
                </c:pt>
                <c:pt idx="382">
                  <c:v>-2.002619999999999</c:v>
                </c:pt>
                <c:pt idx="383">
                  <c:v>-2.20702</c:v>
                </c:pt>
                <c:pt idx="384">
                  <c:v>-2.40246</c:v>
                </c:pt>
                <c:pt idx="385">
                  <c:v>-2.606679999999998</c:v>
                </c:pt>
                <c:pt idx="386">
                  <c:v>-2.82438</c:v>
                </c:pt>
                <c:pt idx="387">
                  <c:v>-3.03635</c:v>
                </c:pt>
                <c:pt idx="388">
                  <c:v>-3.25482</c:v>
                </c:pt>
                <c:pt idx="389">
                  <c:v>-3.44016</c:v>
                </c:pt>
                <c:pt idx="390">
                  <c:v>-3.59833</c:v>
                </c:pt>
                <c:pt idx="391">
                  <c:v>-3.76009</c:v>
                </c:pt>
                <c:pt idx="392">
                  <c:v>-3.92797</c:v>
                </c:pt>
                <c:pt idx="393">
                  <c:v>-4.07659</c:v>
                </c:pt>
                <c:pt idx="394">
                  <c:v>-4.210589999999994</c:v>
                </c:pt>
                <c:pt idx="395">
                  <c:v>-4.345709999999999</c:v>
                </c:pt>
                <c:pt idx="396">
                  <c:v>-4.47584</c:v>
                </c:pt>
                <c:pt idx="397">
                  <c:v>-4.587559999999995</c:v>
                </c:pt>
                <c:pt idx="398">
                  <c:v>-4.70357</c:v>
                </c:pt>
                <c:pt idx="399">
                  <c:v>-4.79374</c:v>
                </c:pt>
                <c:pt idx="400">
                  <c:v>-4.87183</c:v>
                </c:pt>
                <c:pt idx="401">
                  <c:v>-4.957149999999999</c:v>
                </c:pt>
                <c:pt idx="402">
                  <c:v>-5.00345</c:v>
                </c:pt>
                <c:pt idx="403">
                  <c:v>-5.0468</c:v>
                </c:pt>
                <c:pt idx="404">
                  <c:v>-5.07828</c:v>
                </c:pt>
                <c:pt idx="405">
                  <c:v>-5.112949999999992</c:v>
                </c:pt>
                <c:pt idx="406">
                  <c:v>-5.13525</c:v>
                </c:pt>
                <c:pt idx="407">
                  <c:v>-5.14185</c:v>
                </c:pt>
                <c:pt idx="408">
                  <c:v>-5.128089999999991</c:v>
                </c:pt>
                <c:pt idx="409">
                  <c:v>-5.13056</c:v>
                </c:pt>
                <c:pt idx="410">
                  <c:v>-5.147809999999994</c:v>
                </c:pt>
                <c:pt idx="411">
                  <c:v>-5.13822</c:v>
                </c:pt>
                <c:pt idx="412">
                  <c:v>-5.127679999999994</c:v>
                </c:pt>
                <c:pt idx="413">
                  <c:v>-5.114009999999991</c:v>
                </c:pt>
                <c:pt idx="414">
                  <c:v>-5.082919999999992</c:v>
                </c:pt>
                <c:pt idx="415">
                  <c:v>-5.027559999999991</c:v>
                </c:pt>
                <c:pt idx="416">
                  <c:v>-4.98159</c:v>
                </c:pt>
                <c:pt idx="417">
                  <c:v>-4.954779999999999</c:v>
                </c:pt>
                <c:pt idx="418">
                  <c:v>-4.895429999999997</c:v>
                </c:pt>
                <c:pt idx="419">
                  <c:v>-4.823189999999991</c:v>
                </c:pt>
                <c:pt idx="420">
                  <c:v>-4.72574</c:v>
                </c:pt>
                <c:pt idx="421">
                  <c:v>-4.62169</c:v>
                </c:pt>
                <c:pt idx="422">
                  <c:v>-4.518019999999995</c:v>
                </c:pt>
                <c:pt idx="423">
                  <c:v>-4.40693</c:v>
                </c:pt>
                <c:pt idx="424">
                  <c:v>-4.29406</c:v>
                </c:pt>
                <c:pt idx="425">
                  <c:v>-4.18328</c:v>
                </c:pt>
                <c:pt idx="426">
                  <c:v>-4.05372</c:v>
                </c:pt>
                <c:pt idx="427">
                  <c:v>-3.938639999999999</c:v>
                </c:pt>
                <c:pt idx="428">
                  <c:v>-3.80607</c:v>
                </c:pt>
                <c:pt idx="429">
                  <c:v>-3.656219999999997</c:v>
                </c:pt>
                <c:pt idx="430">
                  <c:v>-3.518409999999998</c:v>
                </c:pt>
                <c:pt idx="431">
                  <c:v>-3.382109999999999</c:v>
                </c:pt>
                <c:pt idx="432">
                  <c:v>-3.24448</c:v>
                </c:pt>
                <c:pt idx="433">
                  <c:v>-3.08733</c:v>
                </c:pt>
                <c:pt idx="434">
                  <c:v>-2.959049999999992</c:v>
                </c:pt>
                <c:pt idx="435">
                  <c:v>-2.78473</c:v>
                </c:pt>
                <c:pt idx="436">
                  <c:v>-2.63199</c:v>
                </c:pt>
                <c:pt idx="437">
                  <c:v>-2.48312</c:v>
                </c:pt>
                <c:pt idx="438">
                  <c:v>-2.353829999999998</c:v>
                </c:pt>
                <c:pt idx="439">
                  <c:v>-2.18835</c:v>
                </c:pt>
                <c:pt idx="440">
                  <c:v>-2.0028</c:v>
                </c:pt>
                <c:pt idx="441">
                  <c:v>-1.82617</c:v>
                </c:pt>
                <c:pt idx="442">
                  <c:v>-1.67832</c:v>
                </c:pt>
                <c:pt idx="443">
                  <c:v>-1.49474</c:v>
                </c:pt>
                <c:pt idx="444">
                  <c:v>-1.28732</c:v>
                </c:pt>
                <c:pt idx="445">
                  <c:v>-1.06002</c:v>
                </c:pt>
                <c:pt idx="446">
                  <c:v>-0.890404</c:v>
                </c:pt>
                <c:pt idx="447">
                  <c:v>-0.712402</c:v>
                </c:pt>
                <c:pt idx="448">
                  <c:v>-0.532143</c:v>
                </c:pt>
                <c:pt idx="449">
                  <c:v>-0.355949</c:v>
                </c:pt>
                <c:pt idx="450">
                  <c:v>-0.23362</c:v>
                </c:pt>
              </c:numCache>
            </c:numRef>
          </c:yVal>
          <c:smooth val="1"/>
        </c:ser>
        <c:dLbls>
          <c:showLegendKey val="0"/>
          <c:showVal val="0"/>
          <c:showCatName val="0"/>
          <c:showSerName val="0"/>
          <c:showPercent val="0"/>
          <c:showBubbleSize val="0"/>
        </c:dLbls>
        <c:axId val="2108837352"/>
        <c:axId val="2108840376"/>
      </c:scatterChart>
      <c:valAx>
        <c:axId val="2108837352"/>
        <c:scaling>
          <c:orientation val="minMax"/>
          <c:max val="320.0"/>
          <c:min val="235.0"/>
        </c:scaling>
        <c:delete val="0"/>
        <c:axPos val="b"/>
        <c:numFmt formatCode="General" sourceLinked="1"/>
        <c:majorTickMark val="out"/>
        <c:minorTickMark val="none"/>
        <c:tickLblPos val="nextTo"/>
        <c:txPr>
          <a:bodyPr/>
          <a:lstStyle/>
          <a:p>
            <a:pPr>
              <a:defRPr sz="1200"/>
            </a:pPr>
            <a:endParaRPr lang="it-IT"/>
          </a:p>
        </c:txPr>
        <c:crossAx val="2108840376"/>
        <c:crosses val="autoZero"/>
        <c:crossBetween val="midCat"/>
      </c:valAx>
      <c:valAx>
        <c:axId val="2108840376"/>
        <c:scaling>
          <c:orientation val="minMax"/>
          <c:max val="18.0"/>
          <c:min val="-9.0"/>
        </c:scaling>
        <c:delete val="0"/>
        <c:axPos val="l"/>
        <c:majorGridlines/>
        <c:numFmt formatCode="General" sourceLinked="1"/>
        <c:majorTickMark val="out"/>
        <c:minorTickMark val="none"/>
        <c:tickLblPos val="nextTo"/>
        <c:txPr>
          <a:bodyPr/>
          <a:lstStyle/>
          <a:p>
            <a:pPr>
              <a:defRPr sz="1200"/>
            </a:pPr>
            <a:endParaRPr lang="it-IT"/>
          </a:p>
        </c:txPr>
        <c:crossAx val="2108837352"/>
        <c:crosses val="autoZero"/>
        <c:crossBetween val="midCat"/>
        <c:majorUnit val="3.0"/>
      </c:valAx>
    </c:plotArea>
    <c:legend>
      <c:legendPos val="r"/>
      <c:layout>
        <c:manualLayout>
          <c:xMode val="edge"/>
          <c:yMode val="edge"/>
          <c:x val="0.486309392311251"/>
          <c:y val="0.0449733333333333"/>
          <c:w val="0.513690607688749"/>
          <c:h val="0.273202592592593"/>
        </c:manualLayout>
      </c:layout>
      <c:overlay val="0"/>
      <c:txPr>
        <a:bodyPr/>
        <a:lstStyle/>
        <a:p>
          <a:pPr>
            <a:defRPr sz="1100"/>
          </a:pPr>
          <a:endParaRPr lang="it-IT"/>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1039024445014"/>
          <c:y val="0.0242019420386253"/>
          <c:w val="0.920606313697183"/>
          <c:h val="0.951596115922749"/>
        </c:manualLayout>
      </c:layout>
      <c:scatterChart>
        <c:scatterStyle val="smoothMarker"/>
        <c:varyColors val="0"/>
        <c:ser>
          <c:idx val="0"/>
          <c:order val="0"/>
          <c:tx>
            <c:strRef>
              <c:f>'foglio generale'!$AB$1</c:f>
              <c:strCache>
                <c:ptCount val="1"/>
                <c:pt idx="0">
                  <c:v>4,24mM K+ 32.5mM Na+   Pu27</c:v>
                </c:pt>
              </c:strCache>
            </c:strRef>
          </c:tx>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generale'!$AB$2:$AB$452</c:f>
              <c:numCache>
                <c:formatCode>General</c:formatCode>
                <c:ptCount val="451"/>
                <c:pt idx="0">
                  <c:v>0.142247620630896</c:v>
                </c:pt>
                <c:pt idx="1">
                  <c:v>0.171188229915631</c:v>
                </c:pt>
                <c:pt idx="2">
                  <c:v>0.171800008312206</c:v>
                </c:pt>
                <c:pt idx="3">
                  <c:v>0.169923112090104</c:v>
                </c:pt>
                <c:pt idx="4">
                  <c:v>0.206010556502224</c:v>
                </c:pt>
                <c:pt idx="5">
                  <c:v>0.230419350816674</c:v>
                </c:pt>
                <c:pt idx="6">
                  <c:v>0.228250696147292</c:v>
                </c:pt>
                <c:pt idx="7">
                  <c:v>0.259656705872574</c:v>
                </c:pt>
                <c:pt idx="8">
                  <c:v>0.278914425834338</c:v>
                </c:pt>
                <c:pt idx="9">
                  <c:v>0.279085657287727</c:v>
                </c:pt>
                <c:pt idx="10">
                  <c:v>0.292346120277628</c:v>
                </c:pt>
                <c:pt idx="11">
                  <c:v>0.27691866505964</c:v>
                </c:pt>
                <c:pt idx="12">
                  <c:v>0.266939029965504</c:v>
                </c:pt>
                <c:pt idx="13">
                  <c:v>0.275656040896056</c:v>
                </c:pt>
                <c:pt idx="14">
                  <c:v>0.262060595985204</c:v>
                </c:pt>
                <c:pt idx="15">
                  <c:v>0.256685092057687</c:v>
                </c:pt>
                <c:pt idx="16">
                  <c:v>0.222541872740119</c:v>
                </c:pt>
                <c:pt idx="17">
                  <c:v>0.283608328830888</c:v>
                </c:pt>
                <c:pt idx="18">
                  <c:v>0.256015959436432</c:v>
                </c:pt>
                <c:pt idx="19">
                  <c:v>0.0661664934956984</c:v>
                </c:pt>
                <c:pt idx="20">
                  <c:v>0.0278935206350526</c:v>
                </c:pt>
                <c:pt idx="21">
                  <c:v>0.0324149453472424</c:v>
                </c:pt>
                <c:pt idx="22">
                  <c:v>0.033214745854287</c:v>
                </c:pt>
                <c:pt idx="23">
                  <c:v>0.0382860230248119</c:v>
                </c:pt>
                <c:pt idx="24">
                  <c:v>0.0496040064835211</c:v>
                </c:pt>
                <c:pt idx="25">
                  <c:v>0.0475391712730144</c:v>
                </c:pt>
                <c:pt idx="26">
                  <c:v>0.046170649598936</c:v>
                </c:pt>
                <c:pt idx="27">
                  <c:v>0.0518697477245335</c:v>
                </c:pt>
                <c:pt idx="28">
                  <c:v>0.0637237853788288</c:v>
                </c:pt>
                <c:pt idx="29">
                  <c:v>0.0680407298117285</c:v>
                </c:pt>
                <c:pt idx="30">
                  <c:v>0.0751392710194921</c:v>
                </c:pt>
                <c:pt idx="31">
                  <c:v>0.0729474252940443</c:v>
                </c:pt>
                <c:pt idx="32">
                  <c:v>0.0645781139603508</c:v>
                </c:pt>
                <c:pt idx="33">
                  <c:v>0.0601574331906405</c:v>
                </c:pt>
                <c:pt idx="34">
                  <c:v>0.0595705914134907</c:v>
                </c:pt>
                <c:pt idx="35">
                  <c:v>0.0606402892647853</c:v>
                </c:pt>
                <c:pt idx="36">
                  <c:v>0.0636629400274303</c:v>
                </c:pt>
                <c:pt idx="37">
                  <c:v>0.0610617181330784</c:v>
                </c:pt>
                <c:pt idx="38">
                  <c:v>0.0573923777066622</c:v>
                </c:pt>
                <c:pt idx="39">
                  <c:v>0.0544780349943893</c:v>
                </c:pt>
                <c:pt idx="40">
                  <c:v>0.0623489464278293</c:v>
                </c:pt>
                <c:pt idx="41">
                  <c:v>0.0618560325838494</c:v>
                </c:pt>
                <c:pt idx="42">
                  <c:v>0.0600173725115332</c:v>
                </c:pt>
                <c:pt idx="43">
                  <c:v>0.0657534599559453</c:v>
                </c:pt>
                <c:pt idx="44">
                  <c:v>0.0577069115996841</c:v>
                </c:pt>
                <c:pt idx="45">
                  <c:v>0.0552149120984165</c:v>
                </c:pt>
                <c:pt idx="46">
                  <c:v>0.056786584098749</c:v>
                </c:pt>
                <c:pt idx="47">
                  <c:v>0.0577264452849009</c:v>
                </c:pt>
                <c:pt idx="48">
                  <c:v>0.0579459706579111</c:v>
                </c:pt>
                <c:pt idx="49">
                  <c:v>0.0551785877561199</c:v>
                </c:pt>
                <c:pt idx="50">
                  <c:v>0.0597884543452059</c:v>
                </c:pt>
                <c:pt idx="51">
                  <c:v>0.0576222933377665</c:v>
                </c:pt>
                <c:pt idx="52">
                  <c:v>0.0548444370558165</c:v>
                </c:pt>
                <c:pt idx="53">
                  <c:v>0.0578616017621878</c:v>
                </c:pt>
                <c:pt idx="54">
                  <c:v>0.0590929720294252</c:v>
                </c:pt>
                <c:pt idx="55">
                  <c:v>0.0621541083080504</c:v>
                </c:pt>
                <c:pt idx="56">
                  <c:v>0.0641104692240555</c:v>
                </c:pt>
                <c:pt idx="57">
                  <c:v>0.0710678691658701</c:v>
                </c:pt>
                <c:pt idx="58">
                  <c:v>0.0697399110593907</c:v>
                </c:pt>
                <c:pt idx="59">
                  <c:v>0.076874444121192</c:v>
                </c:pt>
                <c:pt idx="60">
                  <c:v>0.0901799592701883</c:v>
                </c:pt>
                <c:pt idx="61">
                  <c:v>0.0938082373966169</c:v>
                </c:pt>
                <c:pt idx="62">
                  <c:v>0.0919878641785462</c:v>
                </c:pt>
                <c:pt idx="63">
                  <c:v>0.0928672956236233</c:v>
                </c:pt>
                <c:pt idx="64">
                  <c:v>0.0862316611944641</c:v>
                </c:pt>
                <c:pt idx="65">
                  <c:v>0.0901999085657288</c:v>
                </c:pt>
                <c:pt idx="66">
                  <c:v>0.100702381447155</c:v>
                </c:pt>
                <c:pt idx="67">
                  <c:v>0.109521632517352</c:v>
                </c:pt>
                <c:pt idx="68">
                  <c:v>0.119533685216741</c:v>
                </c:pt>
                <c:pt idx="69">
                  <c:v>0.12448609783467</c:v>
                </c:pt>
                <c:pt idx="70">
                  <c:v>0.140425584971531</c:v>
                </c:pt>
                <c:pt idx="71">
                  <c:v>0.153765845143593</c:v>
                </c:pt>
                <c:pt idx="72">
                  <c:v>0.158814679356635</c:v>
                </c:pt>
                <c:pt idx="73">
                  <c:v>0.170830805037197</c:v>
                </c:pt>
                <c:pt idx="74">
                  <c:v>0.176906196749927</c:v>
                </c:pt>
                <c:pt idx="75">
                  <c:v>0.173643655708408</c:v>
                </c:pt>
                <c:pt idx="76">
                  <c:v>0.178817173018578</c:v>
                </c:pt>
                <c:pt idx="77">
                  <c:v>0.178171314575454</c:v>
                </c:pt>
                <c:pt idx="78">
                  <c:v>0.183604172727651</c:v>
                </c:pt>
                <c:pt idx="79">
                  <c:v>0.188659656705873</c:v>
                </c:pt>
                <c:pt idx="80">
                  <c:v>0.19809899837912</c:v>
                </c:pt>
                <c:pt idx="81">
                  <c:v>0.198213706828478</c:v>
                </c:pt>
                <c:pt idx="82">
                  <c:v>0.20089854951997</c:v>
                </c:pt>
                <c:pt idx="83">
                  <c:v>0.205004779518723</c:v>
                </c:pt>
                <c:pt idx="84">
                  <c:v>0.206261585137775</c:v>
                </c:pt>
                <c:pt idx="85">
                  <c:v>0.214791571422634</c:v>
                </c:pt>
                <c:pt idx="86">
                  <c:v>0.22021777980965</c:v>
                </c:pt>
                <c:pt idx="87">
                  <c:v>0.224263330701135</c:v>
                </c:pt>
                <c:pt idx="88">
                  <c:v>0.230890652923819</c:v>
                </c:pt>
                <c:pt idx="89">
                  <c:v>0.230201571007024</c:v>
                </c:pt>
                <c:pt idx="90">
                  <c:v>0.233180665807739</c:v>
                </c:pt>
                <c:pt idx="91">
                  <c:v>0.239400689913137</c:v>
                </c:pt>
                <c:pt idx="92">
                  <c:v>0.242138730726071</c:v>
                </c:pt>
                <c:pt idx="93">
                  <c:v>0.250453430863223</c:v>
                </c:pt>
                <c:pt idx="94">
                  <c:v>0.251901417231204</c:v>
                </c:pt>
                <c:pt idx="95">
                  <c:v>0.254808195835585</c:v>
                </c:pt>
                <c:pt idx="96">
                  <c:v>0.257805577490545</c:v>
                </c:pt>
                <c:pt idx="97">
                  <c:v>0.262933377665101</c:v>
                </c:pt>
                <c:pt idx="98">
                  <c:v>0.27065209259798</c:v>
                </c:pt>
                <c:pt idx="99">
                  <c:v>0.27723037280246</c:v>
                </c:pt>
                <c:pt idx="100">
                  <c:v>0.281194464070488</c:v>
                </c:pt>
                <c:pt idx="101">
                  <c:v>0.28618594405885</c:v>
                </c:pt>
                <c:pt idx="102">
                  <c:v>0.283995677652633</c:v>
                </c:pt>
                <c:pt idx="103">
                  <c:v>0.29006525082083</c:v>
                </c:pt>
                <c:pt idx="104">
                  <c:v>0.284506047130211</c:v>
                </c:pt>
                <c:pt idx="105">
                  <c:v>0.283029799260214</c:v>
                </c:pt>
                <c:pt idx="106">
                  <c:v>0.29441752213125</c:v>
                </c:pt>
                <c:pt idx="107">
                  <c:v>0.307634761647479</c:v>
                </c:pt>
                <c:pt idx="108">
                  <c:v>0.312019450563152</c:v>
                </c:pt>
                <c:pt idx="109">
                  <c:v>0.318431486638128</c:v>
                </c:pt>
                <c:pt idx="110">
                  <c:v>0.328722829475084</c:v>
                </c:pt>
                <c:pt idx="111">
                  <c:v>0.341903495282823</c:v>
                </c:pt>
                <c:pt idx="112">
                  <c:v>0.348769377831345</c:v>
                </c:pt>
                <c:pt idx="113">
                  <c:v>0.356695066705457</c:v>
                </c:pt>
                <c:pt idx="114">
                  <c:v>0.357579485474419</c:v>
                </c:pt>
                <c:pt idx="115">
                  <c:v>0.362272557250322</c:v>
                </c:pt>
                <c:pt idx="116">
                  <c:v>0.368410290511616</c:v>
                </c:pt>
                <c:pt idx="117">
                  <c:v>0.371103445409584</c:v>
                </c:pt>
                <c:pt idx="118">
                  <c:v>0.373414238809692</c:v>
                </c:pt>
                <c:pt idx="119">
                  <c:v>0.375115747475167</c:v>
                </c:pt>
                <c:pt idx="120">
                  <c:v>0.378425668093595</c:v>
                </c:pt>
                <c:pt idx="121">
                  <c:v>0.380275965254977</c:v>
                </c:pt>
                <c:pt idx="122">
                  <c:v>0.384998129753543</c:v>
                </c:pt>
                <c:pt idx="123">
                  <c:v>0.384673122480362</c:v>
                </c:pt>
                <c:pt idx="124">
                  <c:v>0.383048917335107</c:v>
                </c:pt>
                <c:pt idx="125">
                  <c:v>0.378207057063297</c:v>
                </c:pt>
                <c:pt idx="126">
                  <c:v>0.374484851003699</c:v>
                </c:pt>
                <c:pt idx="127">
                  <c:v>0.37720377374174</c:v>
                </c:pt>
                <c:pt idx="128">
                  <c:v>0.375774905448651</c:v>
                </c:pt>
                <c:pt idx="129">
                  <c:v>0.36766801047338</c:v>
                </c:pt>
                <c:pt idx="130">
                  <c:v>0.37251984539296</c:v>
                </c:pt>
                <c:pt idx="131">
                  <c:v>0.37062881841985</c:v>
                </c:pt>
                <c:pt idx="132">
                  <c:v>0.37511491625452</c:v>
                </c:pt>
                <c:pt idx="133">
                  <c:v>0.370408544948257</c:v>
                </c:pt>
                <c:pt idx="134">
                  <c:v>0.367441087236607</c:v>
                </c:pt>
                <c:pt idx="135">
                  <c:v>0.35978886995553</c:v>
                </c:pt>
                <c:pt idx="136">
                  <c:v>0.357788953077594</c:v>
                </c:pt>
                <c:pt idx="137">
                  <c:v>0.352879763933336</c:v>
                </c:pt>
                <c:pt idx="138">
                  <c:v>0.351868168405303</c:v>
                </c:pt>
                <c:pt idx="139">
                  <c:v>0.345459457212917</c:v>
                </c:pt>
                <c:pt idx="140">
                  <c:v>0.33631852375213</c:v>
                </c:pt>
                <c:pt idx="141">
                  <c:v>0.315941980798803</c:v>
                </c:pt>
                <c:pt idx="142">
                  <c:v>0.308704542620839</c:v>
                </c:pt>
                <c:pt idx="143">
                  <c:v>0.30758073230539</c:v>
                </c:pt>
                <c:pt idx="144">
                  <c:v>0.308436058351689</c:v>
                </c:pt>
                <c:pt idx="145">
                  <c:v>0.303259216158929</c:v>
                </c:pt>
                <c:pt idx="146">
                  <c:v>0.305882548522505</c:v>
                </c:pt>
                <c:pt idx="147">
                  <c:v>0.307889946386268</c:v>
                </c:pt>
                <c:pt idx="148">
                  <c:v>0.311273014421678</c:v>
                </c:pt>
                <c:pt idx="149">
                  <c:v>0.316961888533311</c:v>
                </c:pt>
                <c:pt idx="150">
                  <c:v>0.313513985287395</c:v>
                </c:pt>
                <c:pt idx="151">
                  <c:v>0.319660030755164</c:v>
                </c:pt>
                <c:pt idx="152">
                  <c:v>0.326302314949503</c:v>
                </c:pt>
                <c:pt idx="153">
                  <c:v>0.326982253439175</c:v>
                </c:pt>
                <c:pt idx="154">
                  <c:v>0.32724575038444</c:v>
                </c:pt>
                <c:pt idx="155">
                  <c:v>0.326241635842234</c:v>
                </c:pt>
                <c:pt idx="156">
                  <c:v>0.328052865633182</c:v>
                </c:pt>
                <c:pt idx="157">
                  <c:v>0.335444910851586</c:v>
                </c:pt>
                <c:pt idx="158">
                  <c:v>0.345129462615851</c:v>
                </c:pt>
                <c:pt idx="159">
                  <c:v>0.345568347117742</c:v>
                </c:pt>
                <c:pt idx="160">
                  <c:v>0.363833589626366</c:v>
                </c:pt>
                <c:pt idx="161">
                  <c:v>0.369279747308923</c:v>
                </c:pt>
                <c:pt idx="162">
                  <c:v>0.373162378953493</c:v>
                </c:pt>
                <c:pt idx="163">
                  <c:v>0.38276630231495</c:v>
                </c:pt>
                <c:pt idx="164">
                  <c:v>0.391591371929679</c:v>
                </c:pt>
                <c:pt idx="165">
                  <c:v>0.405523461202776</c:v>
                </c:pt>
                <c:pt idx="166">
                  <c:v>0.424588337974315</c:v>
                </c:pt>
                <c:pt idx="167">
                  <c:v>0.441940068991314</c:v>
                </c:pt>
                <c:pt idx="168">
                  <c:v>0.456749096047546</c:v>
                </c:pt>
                <c:pt idx="169">
                  <c:v>0.475326877519638</c:v>
                </c:pt>
                <c:pt idx="170">
                  <c:v>0.484811936328498</c:v>
                </c:pt>
                <c:pt idx="171">
                  <c:v>0.504241718964299</c:v>
                </c:pt>
                <c:pt idx="172">
                  <c:v>0.525437014255434</c:v>
                </c:pt>
                <c:pt idx="173">
                  <c:v>0.55342504467811</c:v>
                </c:pt>
                <c:pt idx="174">
                  <c:v>0.579647562445451</c:v>
                </c:pt>
                <c:pt idx="175">
                  <c:v>0.610169153401771</c:v>
                </c:pt>
                <c:pt idx="176">
                  <c:v>0.639065707992187</c:v>
                </c:pt>
                <c:pt idx="177">
                  <c:v>0.663270853247995</c:v>
                </c:pt>
                <c:pt idx="178">
                  <c:v>0.686040480445534</c:v>
                </c:pt>
                <c:pt idx="179">
                  <c:v>0.70597813889697</c:v>
                </c:pt>
                <c:pt idx="180">
                  <c:v>0.726011387722871</c:v>
                </c:pt>
                <c:pt idx="181">
                  <c:v>0.749770998711608</c:v>
                </c:pt>
                <c:pt idx="182">
                  <c:v>0.770453430863222</c:v>
                </c:pt>
                <c:pt idx="183">
                  <c:v>0.787822617513819</c:v>
                </c:pt>
                <c:pt idx="184">
                  <c:v>0.810941357383318</c:v>
                </c:pt>
                <c:pt idx="185">
                  <c:v>0.844703046423673</c:v>
                </c:pt>
                <c:pt idx="186">
                  <c:v>0.871144175221313</c:v>
                </c:pt>
                <c:pt idx="187">
                  <c:v>0.896729146752005</c:v>
                </c:pt>
                <c:pt idx="188">
                  <c:v>0.936237064128673</c:v>
                </c:pt>
                <c:pt idx="189">
                  <c:v>0.972636216283612</c:v>
                </c:pt>
                <c:pt idx="190">
                  <c:v>1.006441960018287</c:v>
                </c:pt>
                <c:pt idx="191">
                  <c:v>1.037812227255725</c:v>
                </c:pt>
                <c:pt idx="192">
                  <c:v>1.074161506171813</c:v>
                </c:pt>
                <c:pt idx="193">
                  <c:v>1.123361456298574</c:v>
                </c:pt>
                <c:pt idx="194">
                  <c:v>1.170159178754</c:v>
                </c:pt>
                <c:pt idx="195">
                  <c:v>1.2109638003408</c:v>
                </c:pt>
                <c:pt idx="196">
                  <c:v>1.253231370267237</c:v>
                </c:pt>
                <c:pt idx="197">
                  <c:v>1.305589958854578</c:v>
                </c:pt>
                <c:pt idx="198">
                  <c:v>1.34767466023856</c:v>
                </c:pt>
                <c:pt idx="199">
                  <c:v>1.388753584639043</c:v>
                </c:pt>
                <c:pt idx="200">
                  <c:v>1.431553135779892</c:v>
                </c:pt>
                <c:pt idx="201">
                  <c:v>1.479730684510203</c:v>
                </c:pt>
                <c:pt idx="202">
                  <c:v>1.530468392834878</c:v>
                </c:pt>
                <c:pt idx="203">
                  <c:v>1.589318814679357</c:v>
                </c:pt>
                <c:pt idx="204">
                  <c:v>1.654868874942854</c:v>
                </c:pt>
                <c:pt idx="205">
                  <c:v>1.721383151157475</c:v>
                </c:pt>
                <c:pt idx="206">
                  <c:v>1.790507460205312</c:v>
                </c:pt>
                <c:pt idx="207">
                  <c:v>1.837155562944184</c:v>
                </c:pt>
                <c:pt idx="208">
                  <c:v>1.88731972902207</c:v>
                </c:pt>
                <c:pt idx="209">
                  <c:v>1.949195794023524</c:v>
                </c:pt>
                <c:pt idx="210">
                  <c:v>2.001321640829558</c:v>
                </c:pt>
                <c:pt idx="211">
                  <c:v>2.060579360791322</c:v>
                </c:pt>
                <c:pt idx="212">
                  <c:v>2.129570674535556</c:v>
                </c:pt>
                <c:pt idx="213">
                  <c:v>2.218270229832509</c:v>
                </c:pt>
                <c:pt idx="214">
                  <c:v>2.296288599808816</c:v>
                </c:pt>
                <c:pt idx="215">
                  <c:v>2.37371680312539</c:v>
                </c:pt>
                <c:pt idx="216">
                  <c:v>2.450047795187233</c:v>
                </c:pt>
                <c:pt idx="217">
                  <c:v>2.543934167324717</c:v>
                </c:pt>
                <c:pt idx="218">
                  <c:v>2.643481152071818</c:v>
                </c:pt>
                <c:pt idx="219">
                  <c:v>2.729246498483022</c:v>
                </c:pt>
                <c:pt idx="220">
                  <c:v>2.820531149993766</c:v>
                </c:pt>
                <c:pt idx="221">
                  <c:v>2.920876106562487</c:v>
                </c:pt>
                <c:pt idx="222">
                  <c:v>3.011429283903412</c:v>
                </c:pt>
                <c:pt idx="223">
                  <c:v>3.118291010348697</c:v>
                </c:pt>
                <c:pt idx="224">
                  <c:v>3.219766426998047</c:v>
                </c:pt>
                <c:pt idx="225">
                  <c:v>3.32562237645983</c:v>
                </c:pt>
                <c:pt idx="226">
                  <c:v>3.434728398653423</c:v>
                </c:pt>
                <c:pt idx="227">
                  <c:v>3.542870204895888</c:v>
                </c:pt>
                <c:pt idx="228">
                  <c:v>3.652932130834126</c:v>
                </c:pt>
                <c:pt idx="229">
                  <c:v>3.77765678899464</c:v>
                </c:pt>
                <c:pt idx="230">
                  <c:v>3.899214496488092</c:v>
                </c:pt>
                <c:pt idx="231">
                  <c:v>4.025626532563068</c:v>
                </c:pt>
                <c:pt idx="232">
                  <c:v>4.16089106853414</c:v>
                </c:pt>
                <c:pt idx="233">
                  <c:v>4.307435268692063</c:v>
                </c:pt>
                <c:pt idx="234">
                  <c:v>4.446082872698557</c:v>
                </c:pt>
                <c:pt idx="235">
                  <c:v>4.593549727775238</c:v>
                </c:pt>
                <c:pt idx="236">
                  <c:v>4.732754249615549</c:v>
                </c:pt>
                <c:pt idx="237">
                  <c:v>4.858077386642284</c:v>
                </c:pt>
                <c:pt idx="238">
                  <c:v>5.00061510327917</c:v>
                </c:pt>
                <c:pt idx="239">
                  <c:v>5.142113794106646</c:v>
                </c:pt>
                <c:pt idx="240">
                  <c:v>5.28712854827314</c:v>
                </c:pt>
                <c:pt idx="241">
                  <c:v>5.457146419517061</c:v>
                </c:pt>
                <c:pt idx="242">
                  <c:v>5.62687336353435</c:v>
                </c:pt>
                <c:pt idx="243">
                  <c:v>5.7790781763019</c:v>
                </c:pt>
                <c:pt idx="244">
                  <c:v>5.94285358048294</c:v>
                </c:pt>
                <c:pt idx="245">
                  <c:v>6.110477536261987</c:v>
                </c:pt>
                <c:pt idx="246">
                  <c:v>6.272565562528571</c:v>
                </c:pt>
                <c:pt idx="247">
                  <c:v>6.433714309463447</c:v>
                </c:pt>
                <c:pt idx="248">
                  <c:v>6.599775570425169</c:v>
                </c:pt>
                <c:pt idx="249">
                  <c:v>6.769967998005071</c:v>
                </c:pt>
                <c:pt idx="250">
                  <c:v>6.939495449066956</c:v>
                </c:pt>
                <c:pt idx="251">
                  <c:v>7.108274801546067</c:v>
                </c:pt>
                <c:pt idx="252">
                  <c:v>7.282398902788745</c:v>
                </c:pt>
                <c:pt idx="253">
                  <c:v>7.460654170649597</c:v>
                </c:pt>
                <c:pt idx="254">
                  <c:v>7.64658160508707</c:v>
                </c:pt>
                <c:pt idx="255">
                  <c:v>7.823581729770168</c:v>
                </c:pt>
                <c:pt idx="256">
                  <c:v>8.01046506795229</c:v>
                </c:pt>
                <c:pt idx="257">
                  <c:v>8.193416732471634</c:v>
                </c:pt>
                <c:pt idx="258">
                  <c:v>8.38851253065126</c:v>
                </c:pt>
                <c:pt idx="259">
                  <c:v>8.583184406300652</c:v>
                </c:pt>
                <c:pt idx="260">
                  <c:v>8.777357549561518</c:v>
                </c:pt>
                <c:pt idx="261">
                  <c:v>8.96779019990857</c:v>
                </c:pt>
                <c:pt idx="262">
                  <c:v>9.146752005319811</c:v>
                </c:pt>
                <c:pt idx="263">
                  <c:v>9.328872449191625</c:v>
                </c:pt>
                <c:pt idx="264">
                  <c:v>9.535763268359585</c:v>
                </c:pt>
                <c:pt idx="265">
                  <c:v>9.734425003117062</c:v>
                </c:pt>
                <c:pt idx="266">
                  <c:v>9.931424296579527</c:v>
                </c:pt>
                <c:pt idx="267">
                  <c:v>10.1136278625161</c:v>
                </c:pt>
                <c:pt idx="268">
                  <c:v>10.29242342379785</c:v>
                </c:pt>
                <c:pt idx="269">
                  <c:v>10.47188396159761</c:v>
                </c:pt>
                <c:pt idx="270">
                  <c:v>10.66181787955613</c:v>
                </c:pt>
                <c:pt idx="271">
                  <c:v>10.86405386309796</c:v>
                </c:pt>
                <c:pt idx="272">
                  <c:v>11.07410332072648</c:v>
                </c:pt>
                <c:pt idx="273">
                  <c:v>11.263704750426</c:v>
                </c:pt>
                <c:pt idx="274">
                  <c:v>11.45388803457878</c:v>
                </c:pt>
                <c:pt idx="275">
                  <c:v>11.62561822035659</c:v>
                </c:pt>
                <c:pt idx="276">
                  <c:v>11.8147209176676</c:v>
                </c:pt>
                <c:pt idx="277">
                  <c:v>12.02485349736087</c:v>
                </c:pt>
                <c:pt idx="278">
                  <c:v>12.22210215701758</c:v>
                </c:pt>
                <c:pt idx="279">
                  <c:v>12.41278417355887</c:v>
                </c:pt>
                <c:pt idx="280">
                  <c:v>12.60637546236648</c:v>
                </c:pt>
                <c:pt idx="281">
                  <c:v>12.7879971738498</c:v>
                </c:pt>
                <c:pt idx="282">
                  <c:v>12.9711982045634</c:v>
                </c:pt>
                <c:pt idx="283">
                  <c:v>13.15049249823366</c:v>
                </c:pt>
                <c:pt idx="284">
                  <c:v>13.33660280121358</c:v>
                </c:pt>
                <c:pt idx="285">
                  <c:v>13.51016167241594</c:v>
                </c:pt>
                <c:pt idx="286">
                  <c:v>13.67565770333735</c:v>
                </c:pt>
                <c:pt idx="287">
                  <c:v>13.83043098790574</c:v>
                </c:pt>
                <c:pt idx="288">
                  <c:v>13.99243589210756</c:v>
                </c:pt>
                <c:pt idx="289">
                  <c:v>14.15277835501434</c:v>
                </c:pt>
                <c:pt idx="290">
                  <c:v>14.30730227338847</c:v>
                </c:pt>
                <c:pt idx="291">
                  <c:v>14.44403806990566</c:v>
                </c:pt>
                <c:pt idx="292">
                  <c:v>14.55350982918416</c:v>
                </c:pt>
                <c:pt idx="293">
                  <c:v>14.67021320809609</c:v>
                </c:pt>
                <c:pt idx="294">
                  <c:v>14.78034994389261</c:v>
                </c:pt>
                <c:pt idx="295">
                  <c:v>14.87727027139354</c:v>
                </c:pt>
                <c:pt idx="296">
                  <c:v>14.97701674909605</c:v>
                </c:pt>
                <c:pt idx="297">
                  <c:v>15.06387930676198</c:v>
                </c:pt>
                <c:pt idx="298">
                  <c:v>15.1445077095715</c:v>
                </c:pt>
                <c:pt idx="299">
                  <c:v>15.21300029092723</c:v>
                </c:pt>
                <c:pt idx="300">
                  <c:v>15.26395411662026</c:v>
                </c:pt>
                <c:pt idx="301">
                  <c:v>15.30859066539213</c:v>
                </c:pt>
                <c:pt idx="302">
                  <c:v>15.37001787124392</c:v>
                </c:pt>
                <c:pt idx="303">
                  <c:v>15.42529404430406</c:v>
                </c:pt>
                <c:pt idx="304">
                  <c:v>15.45945721291717</c:v>
                </c:pt>
                <c:pt idx="305">
                  <c:v>15.47874153193965</c:v>
                </c:pt>
                <c:pt idx="306">
                  <c:v>15.47882465400441</c:v>
                </c:pt>
                <c:pt idx="307">
                  <c:v>15.48289763517726</c:v>
                </c:pt>
                <c:pt idx="308">
                  <c:v>15.4649432691908</c:v>
                </c:pt>
                <c:pt idx="309">
                  <c:v>15.45297369186651</c:v>
                </c:pt>
                <c:pt idx="310">
                  <c:v>15.41964174390092</c:v>
                </c:pt>
                <c:pt idx="311">
                  <c:v>15.36685923278335</c:v>
                </c:pt>
                <c:pt idx="312">
                  <c:v>15.31706911599684</c:v>
                </c:pt>
                <c:pt idx="313">
                  <c:v>15.26935705082915</c:v>
                </c:pt>
                <c:pt idx="314">
                  <c:v>15.19005860105565</c:v>
                </c:pt>
                <c:pt idx="315">
                  <c:v>15.11167449399443</c:v>
                </c:pt>
                <c:pt idx="316">
                  <c:v>15.0229001288392</c:v>
                </c:pt>
                <c:pt idx="317">
                  <c:v>14.91783383899256</c:v>
                </c:pt>
                <c:pt idx="318">
                  <c:v>14.8135156477287</c:v>
                </c:pt>
                <c:pt idx="319">
                  <c:v>14.70628818419849</c:v>
                </c:pt>
                <c:pt idx="320">
                  <c:v>14.57420722330743</c:v>
                </c:pt>
                <c:pt idx="321">
                  <c:v>14.43846889156727</c:v>
                </c:pt>
                <c:pt idx="322">
                  <c:v>14.2826150201571</c:v>
                </c:pt>
                <c:pt idx="323">
                  <c:v>14.12443373093387</c:v>
                </c:pt>
                <c:pt idx="324">
                  <c:v>13.95528032916338</c:v>
                </c:pt>
                <c:pt idx="325">
                  <c:v>13.78363326545031</c:v>
                </c:pt>
                <c:pt idx="326">
                  <c:v>13.62711441752213</c:v>
                </c:pt>
                <c:pt idx="327">
                  <c:v>13.44441211919704</c:v>
                </c:pt>
                <c:pt idx="328">
                  <c:v>13.26412036074976</c:v>
                </c:pt>
                <c:pt idx="329">
                  <c:v>13.08332986991397</c:v>
                </c:pt>
                <c:pt idx="330">
                  <c:v>12.88192510701966</c:v>
                </c:pt>
                <c:pt idx="331">
                  <c:v>12.67387057894518</c:v>
                </c:pt>
                <c:pt idx="332">
                  <c:v>12.45168529986285</c:v>
                </c:pt>
                <c:pt idx="333">
                  <c:v>12.23016499729853</c:v>
                </c:pt>
                <c:pt idx="334">
                  <c:v>11.99883629109347</c:v>
                </c:pt>
                <c:pt idx="335">
                  <c:v>11.77299364116205</c:v>
                </c:pt>
                <c:pt idx="336">
                  <c:v>11.52346120277628</c:v>
                </c:pt>
                <c:pt idx="337">
                  <c:v>11.2598811354474</c:v>
                </c:pt>
                <c:pt idx="338">
                  <c:v>10.9949711150825</c:v>
                </c:pt>
                <c:pt idx="339">
                  <c:v>10.75316902871867</c:v>
                </c:pt>
                <c:pt idx="340">
                  <c:v>10.48667968912348</c:v>
                </c:pt>
                <c:pt idx="341">
                  <c:v>10.20871950459249</c:v>
                </c:pt>
                <c:pt idx="342">
                  <c:v>9.944308216616098</c:v>
                </c:pt>
                <c:pt idx="343">
                  <c:v>9.677818877020904</c:v>
                </c:pt>
                <c:pt idx="344">
                  <c:v>9.385727941482066</c:v>
                </c:pt>
                <c:pt idx="345">
                  <c:v>9.086322264245044</c:v>
                </c:pt>
                <c:pt idx="346">
                  <c:v>8.790573957857113</c:v>
                </c:pt>
                <c:pt idx="347">
                  <c:v>8.48634720086447</c:v>
                </c:pt>
                <c:pt idx="348">
                  <c:v>8.190815011844895</c:v>
                </c:pt>
                <c:pt idx="349">
                  <c:v>7.875882132912182</c:v>
                </c:pt>
                <c:pt idx="350">
                  <c:v>7.567881634179783</c:v>
                </c:pt>
                <c:pt idx="351">
                  <c:v>7.252242217696687</c:v>
                </c:pt>
                <c:pt idx="352">
                  <c:v>6.921374838950991</c:v>
                </c:pt>
                <c:pt idx="353">
                  <c:v>6.583383899256058</c:v>
                </c:pt>
                <c:pt idx="354">
                  <c:v>6.269140933460787</c:v>
                </c:pt>
                <c:pt idx="355">
                  <c:v>5.94686006400399</c:v>
                </c:pt>
                <c:pt idx="356">
                  <c:v>5.630314617015075</c:v>
                </c:pt>
                <c:pt idx="357">
                  <c:v>5.312829890694485</c:v>
                </c:pt>
                <c:pt idx="358">
                  <c:v>4.980757242009892</c:v>
                </c:pt>
                <c:pt idx="359">
                  <c:v>4.653164872615423</c:v>
                </c:pt>
                <c:pt idx="360">
                  <c:v>4.338290179128049</c:v>
                </c:pt>
                <c:pt idx="361">
                  <c:v>4.00968372054362</c:v>
                </c:pt>
                <c:pt idx="362">
                  <c:v>3.679531191554798</c:v>
                </c:pt>
                <c:pt idx="363">
                  <c:v>3.332222268401147</c:v>
                </c:pt>
                <c:pt idx="364">
                  <c:v>3.001296704210133</c:v>
                </c:pt>
                <c:pt idx="365">
                  <c:v>2.6805369685383</c:v>
                </c:pt>
                <c:pt idx="366">
                  <c:v>2.365038859565271</c:v>
                </c:pt>
                <c:pt idx="367">
                  <c:v>2.048377041685716</c:v>
                </c:pt>
                <c:pt idx="368">
                  <c:v>1.751830763476165</c:v>
                </c:pt>
                <c:pt idx="369">
                  <c:v>1.442890985412077</c:v>
                </c:pt>
                <c:pt idx="370">
                  <c:v>1.133452474959478</c:v>
                </c:pt>
                <c:pt idx="371">
                  <c:v>0.853971156643531</c:v>
                </c:pt>
                <c:pt idx="372">
                  <c:v>0.567812642866049</c:v>
                </c:pt>
                <c:pt idx="373">
                  <c:v>0.2734283695607</c:v>
                </c:pt>
                <c:pt idx="374">
                  <c:v>0.00310228170067745</c:v>
                </c:pt>
                <c:pt idx="375">
                  <c:v>-0.268323843564274</c:v>
                </c:pt>
                <c:pt idx="376">
                  <c:v>-0.539491292963717</c:v>
                </c:pt>
                <c:pt idx="377">
                  <c:v>-0.801723120402311</c:v>
                </c:pt>
                <c:pt idx="378">
                  <c:v>-1.058135572087611</c:v>
                </c:pt>
                <c:pt idx="379">
                  <c:v>-1.280786334732555</c:v>
                </c:pt>
                <c:pt idx="380">
                  <c:v>-1.516836374215536</c:v>
                </c:pt>
                <c:pt idx="381">
                  <c:v>-1.761181995760775</c:v>
                </c:pt>
                <c:pt idx="382">
                  <c:v>-1.992361082249283</c:v>
                </c:pt>
                <c:pt idx="383">
                  <c:v>-2.202610032833216</c:v>
                </c:pt>
                <c:pt idx="384">
                  <c:v>-2.436183034786584</c:v>
                </c:pt>
                <c:pt idx="385">
                  <c:v>-2.629948879930177</c:v>
                </c:pt>
                <c:pt idx="386">
                  <c:v>-2.816242051452558</c:v>
                </c:pt>
                <c:pt idx="387">
                  <c:v>-2.98665890860729</c:v>
                </c:pt>
                <c:pt idx="388">
                  <c:v>-3.158630148372886</c:v>
                </c:pt>
                <c:pt idx="389">
                  <c:v>-3.312430904783667</c:v>
                </c:pt>
                <c:pt idx="390">
                  <c:v>-3.479797182162005</c:v>
                </c:pt>
                <c:pt idx="391">
                  <c:v>-3.630813349403599</c:v>
                </c:pt>
                <c:pt idx="392">
                  <c:v>-3.755870495823116</c:v>
                </c:pt>
                <c:pt idx="393">
                  <c:v>-3.902339886122771</c:v>
                </c:pt>
                <c:pt idx="394">
                  <c:v>-4.070919745646481</c:v>
                </c:pt>
                <c:pt idx="395">
                  <c:v>-4.189194131582228</c:v>
                </c:pt>
                <c:pt idx="396">
                  <c:v>-4.303495282822828</c:v>
                </c:pt>
                <c:pt idx="397">
                  <c:v>-4.395951955446566</c:v>
                </c:pt>
                <c:pt idx="398">
                  <c:v>-4.48221603424629</c:v>
                </c:pt>
                <c:pt idx="399">
                  <c:v>-4.570849091891443</c:v>
                </c:pt>
                <c:pt idx="400">
                  <c:v>-4.653497360874445</c:v>
                </c:pt>
                <c:pt idx="401">
                  <c:v>-4.725572503220976</c:v>
                </c:pt>
                <c:pt idx="402">
                  <c:v>-4.791770915589543</c:v>
                </c:pt>
                <c:pt idx="403">
                  <c:v>-4.842816175553801</c:v>
                </c:pt>
                <c:pt idx="404">
                  <c:v>-4.875823947466855</c:v>
                </c:pt>
                <c:pt idx="405">
                  <c:v>-4.93340260172063</c:v>
                </c:pt>
                <c:pt idx="406">
                  <c:v>-4.976052533144923</c:v>
                </c:pt>
                <c:pt idx="407">
                  <c:v>-5.002477037529609</c:v>
                </c:pt>
                <c:pt idx="408">
                  <c:v>-5.039466356344292</c:v>
                </c:pt>
                <c:pt idx="409">
                  <c:v>-5.052757574498147</c:v>
                </c:pt>
                <c:pt idx="410">
                  <c:v>-5.063314076721666</c:v>
                </c:pt>
                <c:pt idx="411">
                  <c:v>-5.062657412410127</c:v>
                </c:pt>
                <c:pt idx="412">
                  <c:v>-5.054835626116934</c:v>
                </c:pt>
                <c:pt idx="413">
                  <c:v>-5.056664311541499</c:v>
                </c:pt>
                <c:pt idx="414">
                  <c:v>-5.035385062964965</c:v>
                </c:pt>
                <c:pt idx="415">
                  <c:v>-5.021794605377996</c:v>
                </c:pt>
                <c:pt idx="416">
                  <c:v>-4.984755413324467</c:v>
                </c:pt>
                <c:pt idx="417">
                  <c:v>-4.958314284526828</c:v>
                </c:pt>
                <c:pt idx="418">
                  <c:v>-4.894160674951166</c:v>
                </c:pt>
                <c:pt idx="419">
                  <c:v>-4.847279830430986</c:v>
                </c:pt>
                <c:pt idx="420">
                  <c:v>-4.806807697103196</c:v>
                </c:pt>
                <c:pt idx="421">
                  <c:v>-4.752354432484103</c:v>
                </c:pt>
                <c:pt idx="422">
                  <c:v>-4.712655334358505</c:v>
                </c:pt>
                <c:pt idx="423">
                  <c:v>-4.658143884294086</c:v>
                </c:pt>
                <c:pt idx="424">
                  <c:v>-4.583782885166868</c:v>
                </c:pt>
                <c:pt idx="425">
                  <c:v>-4.521881883545984</c:v>
                </c:pt>
                <c:pt idx="426">
                  <c:v>-4.452824072149944</c:v>
                </c:pt>
                <c:pt idx="427">
                  <c:v>-4.359710735214663</c:v>
                </c:pt>
                <c:pt idx="428">
                  <c:v>-4.245708823407173</c:v>
                </c:pt>
                <c:pt idx="429">
                  <c:v>-4.140950085200116</c:v>
                </c:pt>
                <c:pt idx="430">
                  <c:v>-4.04860978346703</c:v>
                </c:pt>
                <c:pt idx="431">
                  <c:v>-3.955330202402228</c:v>
                </c:pt>
                <c:pt idx="432">
                  <c:v>-3.882889322970782</c:v>
                </c:pt>
                <c:pt idx="433">
                  <c:v>-3.802352354432484</c:v>
                </c:pt>
                <c:pt idx="434">
                  <c:v>-3.70977099871161</c:v>
                </c:pt>
                <c:pt idx="435">
                  <c:v>-3.605876729977973</c:v>
                </c:pt>
                <c:pt idx="436">
                  <c:v>-3.492132496571214</c:v>
                </c:pt>
                <c:pt idx="437">
                  <c:v>-3.382984913345246</c:v>
                </c:pt>
                <c:pt idx="438">
                  <c:v>-3.254794065084577</c:v>
                </c:pt>
                <c:pt idx="439">
                  <c:v>-3.119080669963838</c:v>
                </c:pt>
                <c:pt idx="440">
                  <c:v>-3.032425917459782</c:v>
                </c:pt>
                <c:pt idx="441">
                  <c:v>-2.885873405095383</c:v>
                </c:pt>
                <c:pt idx="442">
                  <c:v>-2.750317941897677</c:v>
                </c:pt>
                <c:pt idx="443">
                  <c:v>-2.65883379743153</c:v>
                </c:pt>
                <c:pt idx="444">
                  <c:v>-2.557632683595858</c:v>
                </c:pt>
                <c:pt idx="445">
                  <c:v>-2.42369810066082</c:v>
                </c:pt>
                <c:pt idx="446">
                  <c:v>-2.295781555213832</c:v>
                </c:pt>
                <c:pt idx="447">
                  <c:v>-2.121291716886248</c:v>
                </c:pt>
                <c:pt idx="448">
                  <c:v>-2.012925481068947</c:v>
                </c:pt>
                <c:pt idx="449">
                  <c:v>-1.868816757408254</c:v>
                </c:pt>
                <c:pt idx="450">
                  <c:v>-1.755072524001497</c:v>
                </c:pt>
              </c:numCache>
            </c:numRef>
          </c:yVal>
          <c:smooth val="1"/>
        </c:ser>
        <c:ser>
          <c:idx val="1"/>
          <c:order val="1"/>
          <c:tx>
            <c:strRef>
              <c:f>'foglio generale'!$AC$1</c:f>
              <c:strCache>
                <c:ptCount val="1"/>
                <c:pt idx="0">
                  <c:v>4.24mM  K+ 44.49mM Na+  Pu27</c:v>
                </c:pt>
              </c:strCache>
            </c:strRef>
          </c:tx>
          <c:spPr>
            <a:ln>
              <a:solidFill>
                <a:srgbClr val="FF000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generale'!$AC$2:$AC$452</c:f>
              <c:numCache>
                <c:formatCode>General</c:formatCode>
                <c:ptCount val="451"/>
                <c:pt idx="0">
                  <c:v>-0.251523665683056</c:v>
                </c:pt>
                <c:pt idx="1">
                  <c:v>-0.210098628070321</c:v>
                </c:pt>
                <c:pt idx="2">
                  <c:v>-0.141348496114043</c:v>
                </c:pt>
                <c:pt idx="3">
                  <c:v>-0.073304769523295</c:v>
                </c:pt>
                <c:pt idx="4">
                  <c:v>-0.000169294906279872</c:v>
                </c:pt>
                <c:pt idx="5">
                  <c:v>0.0420812597772329</c:v>
                </c:pt>
                <c:pt idx="6">
                  <c:v>0.0684749778064087</c:v>
                </c:pt>
                <c:pt idx="7">
                  <c:v>0.0950203549312165</c:v>
                </c:pt>
                <c:pt idx="8">
                  <c:v>0.107243548896555</c:v>
                </c:pt>
                <c:pt idx="9">
                  <c:v>0.123745116786501</c:v>
                </c:pt>
                <c:pt idx="10">
                  <c:v>0.128685772411787</c:v>
                </c:pt>
                <c:pt idx="11">
                  <c:v>0.142911173683554</c:v>
                </c:pt>
                <c:pt idx="12">
                  <c:v>0.162864116828062</c:v>
                </c:pt>
                <c:pt idx="13">
                  <c:v>0.192174349362038</c:v>
                </c:pt>
                <c:pt idx="14">
                  <c:v>0.182931423049749</c:v>
                </c:pt>
                <c:pt idx="15">
                  <c:v>0.205150291342837</c:v>
                </c:pt>
                <c:pt idx="16">
                  <c:v>0.212164844561739</c:v>
                </c:pt>
                <c:pt idx="17">
                  <c:v>0.233898949960517</c:v>
                </c:pt>
                <c:pt idx="18">
                  <c:v>0.154278351481651</c:v>
                </c:pt>
                <c:pt idx="19">
                  <c:v>-0.0289602303104609</c:v>
                </c:pt>
                <c:pt idx="20">
                  <c:v>-0.0669349168155937</c:v>
                </c:pt>
                <c:pt idx="21">
                  <c:v>-0.0690647157640996</c:v>
                </c:pt>
                <c:pt idx="22">
                  <c:v>-0.0706061422841943</c:v>
                </c:pt>
                <c:pt idx="23">
                  <c:v>-0.0781234663147833</c:v>
                </c:pt>
                <c:pt idx="24">
                  <c:v>-0.074769299675824</c:v>
                </c:pt>
                <c:pt idx="25">
                  <c:v>-0.0670182141016583</c:v>
                </c:pt>
                <c:pt idx="26">
                  <c:v>-0.0582523695814804</c:v>
                </c:pt>
                <c:pt idx="27">
                  <c:v>-0.0568323044761232</c:v>
                </c:pt>
                <c:pt idx="28">
                  <c:v>-0.053850500602635</c:v>
                </c:pt>
                <c:pt idx="29">
                  <c:v>-0.0555823331116745</c:v>
                </c:pt>
                <c:pt idx="30">
                  <c:v>-0.0615869920826233</c:v>
                </c:pt>
                <c:pt idx="31">
                  <c:v>-0.062529207285649</c:v>
                </c:pt>
                <c:pt idx="32">
                  <c:v>-0.0600121100951748</c:v>
                </c:pt>
                <c:pt idx="33">
                  <c:v>-0.0610631409126803</c:v>
                </c:pt>
                <c:pt idx="34">
                  <c:v>-0.057595379306762</c:v>
                </c:pt>
                <c:pt idx="35">
                  <c:v>-0.0521690219857861</c:v>
                </c:pt>
                <c:pt idx="36">
                  <c:v>-0.0530406563941648</c:v>
                </c:pt>
                <c:pt idx="37">
                  <c:v>-0.0556895271601347</c:v>
                </c:pt>
                <c:pt idx="38">
                  <c:v>-0.0568917903453722</c:v>
                </c:pt>
                <c:pt idx="39">
                  <c:v>-0.0568615780100578</c:v>
                </c:pt>
                <c:pt idx="40">
                  <c:v>-0.0553347455841403</c:v>
                </c:pt>
                <c:pt idx="41">
                  <c:v>-0.0552367688583184</c:v>
                </c:pt>
                <c:pt idx="42">
                  <c:v>-0.0551373412576369</c:v>
                </c:pt>
                <c:pt idx="43">
                  <c:v>-0.0515794547192552</c:v>
                </c:pt>
                <c:pt idx="44">
                  <c:v>-0.0539903820082291</c:v>
                </c:pt>
                <c:pt idx="45">
                  <c:v>-0.0574907456257013</c:v>
                </c:pt>
                <c:pt idx="46">
                  <c:v>-0.0579770447404514</c:v>
                </c:pt>
                <c:pt idx="47">
                  <c:v>-0.0536255296537966</c:v>
                </c:pt>
                <c:pt idx="48">
                  <c:v>-0.049100336311874</c:v>
                </c:pt>
                <c:pt idx="49">
                  <c:v>-0.0441508047462699</c:v>
                </c:pt>
                <c:pt idx="50">
                  <c:v>-0.0379239058850422</c:v>
                </c:pt>
                <c:pt idx="51">
                  <c:v>-0.0353532116703379</c:v>
                </c:pt>
                <c:pt idx="52">
                  <c:v>-0.0299475079797182</c:v>
                </c:pt>
                <c:pt idx="53">
                  <c:v>-0.031056317754873</c:v>
                </c:pt>
                <c:pt idx="54">
                  <c:v>-0.0344168853123312</c:v>
                </c:pt>
                <c:pt idx="55">
                  <c:v>-0.033499249636341</c:v>
                </c:pt>
                <c:pt idx="56">
                  <c:v>-0.0369212660113877</c:v>
                </c:pt>
                <c:pt idx="57">
                  <c:v>-0.0326406731016999</c:v>
                </c:pt>
                <c:pt idx="58">
                  <c:v>-0.0305980973359378</c:v>
                </c:pt>
                <c:pt idx="59">
                  <c:v>-0.0362103373301193</c:v>
                </c:pt>
                <c:pt idx="60">
                  <c:v>-0.0402481220647521</c:v>
                </c:pt>
                <c:pt idx="61">
                  <c:v>-0.0439835274095009</c:v>
                </c:pt>
                <c:pt idx="62">
                  <c:v>-0.0437299656913678</c:v>
                </c:pt>
                <c:pt idx="63">
                  <c:v>-0.0403610342670712</c:v>
                </c:pt>
                <c:pt idx="64">
                  <c:v>-0.034952940900212</c:v>
                </c:pt>
                <c:pt idx="65">
                  <c:v>-0.0369586473754208</c:v>
                </c:pt>
                <c:pt idx="66">
                  <c:v>-0.0274867388720336</c:v>
                </c:pt>
                <c:pt idx="67">
                  <c:v>-0.017406145692199</c:v>
                </c:pt>
                <c:pt idx="68">
                  <c:v>-0.0150804786376294</c:v>
                </c:pt>
                <c:pt idx="69">
                  <c:v>-0.0103519067786044</c:v>
                </c:pt>
                <c:pt idx="70">
                  <c:v>-0.00938852587174265</c:v>
                </c:pt>
                <c:pt idx="71">
                  <c:v>-0.00264971568721167</c:v>
                </c:pt>
                <c:pt idx="72">
                  <c:v>0.00708658488840863</c:v>
                </c:pt>
                <c:pt idx="73">
                  <c:v>0.0142039795311916</c:v>
                </c:pt>
                <c:pt idx="74">
                  <c:v>0.0217891532978679</c:v>
                </c:pt>
                <c:pt idx="75">
                  <c:v>0.0256165611778397</c:v>
                </c:pt>
                <c:pt idx="76">
                  <c:v>0.0340894996675117</c:v>
                </c:pt>
                <c:pt idx="77">
                  <c:v>0.0435203569469266</c:v>
                </c:pt>
                <c:pt idx="78">
                  <c:v>0.0520890531773409</c:v>
                </c:pt>
                <c:pt idx="79">
                  <c:v>0.0536238227421969</c:v>
                </c:pt>
                <c:pt idx="80">
                  <c:v>0.0577323589626366</c:v>
                </c:pt>
                <c:pt idx="81">
                  <c:v>0.0639688165288226</c:v>
                </c:pt>
                <c:pt idx="82">
                  <c:v>0.0662297916337642</c:v>
                </c:pt>
                <c:pt idx="83">
                  <c:v>0.070662128984664</c:v>
                </c:pt>
                <c:pt idx="84">
                  <c:v>0.0677487722663231</c:v>
                </c:pt>
                <c:pt idx="85">
                  <c:v>0.0731158997547899</c:v>
                </c:pt>
                <c:pt idx="86">
                  <c:v>0.0788495865092889</c:v>
                </c:pt>
                <c:pt idx="87">
                  <c:v>0.0938809914384273</c:v>
                </c:pt>
                <c:pt idx="88">
                  <c:v>0.107167591330369</c:v>
                </c:pt>
                <c:pt idx="89">
                  <c:v>0.113796382527742</c:v>
                </c:pt>
                <c:pt idx="90">
                  <c:v>0.123652090104318</c:v>
                </c:pt>
                <c:pt idx="91">
                  <c:v>0.133116061468767</c:v>
                </c:pt>
                <c:pt idx="92">
                  <c:v>0.144327056855492</c:v>
                </c:pt>
                <c:pt idx="93">
                  <c:v>0.154536095133203</c:v>
                </c:pt>
                <c:pt idx="94">
                  <c:v>0.165939971530693</c:v>
                </c:pt>
                <c:pt idx="95">
                  <c:v>0.178132441087237</c:v>
                </c:pt>
                <c:pt idx="96">
                  <c:v>0.191781759694111</c:v>
                </c:pt>
                <c:pt idx="97">
                  <c:v>0.203113945804414</c:v>
                </c:pt>
                <c:pt idx="98">
                  <c:v>0.206799167948132</c:v>
                </c:pt>
                <c:pt idx="99">
                  <c:v>0.219902274843107</c:v>
                </c:pt>
                <c:pt idx="100">
                  <c:v>0.227861603632434</c:v>
                </c:pt>
                <c:pt idx="101">
                  <c:v>0.230905027014671</c:v>
                </c:pt>
                <c:pt idx="102">
                  <c:v>0.236030882548523</c:v>
                </c:pt>
                <c:pt idx="103">
                  <c:v>0.249427578238643</c:v>
                </c:pt>
                <c:pt idx="104">
                  <c:v>0.259390821246</c:v>
                </c:pt>
                <c:pt idx="105">
                  <c:v>0.26862948027929</c:v>
                </c:pt>
                <c:pt idx="106">
                  <c:v>0.273401151656207</c:v>
                </c:pt>
                <c:pt idx="107">
                  <c:v>0.282848053904659</c:v>
                </c:pt>
                <c:pt idx="108">
                  <c:v>0.289309567765263</c:v>
                </c:pt>
                <c:pt idx="109">
                  <c:v>0.296860091226466</c:v>
                </c:pt>
                <c:pt idx="110">
                  <c:v>0.302125913511492</c:v>
                </c:pt>
                <c:pt idx="111">
                  <c:v>0.307689591870662</c:v>
                </c:pt>
                <c:pt idx="112">
                  <c:v>0.311184493371015</c:v>
                </c:pt>
                <c:pt idx="113">
                  <c:v>0.317598213706829</c:v>
                </c:pt>
                <c:pt idx="114">
                  <c:v>0.318531040896056</c:v>
                </c:pt>
                <c:pt idx="115">
                  <c:v>0.319655042184448</c:v>
                </c:pt>
                <c:pt idx="116">
                  <c:v>0.319128459955945</c:v>
                </c:pt>
                <c:pt idx="117">
                  <c:v>0.31683437076597</c:v>
                </c:pt>
                <c:pt idx="118">
                  <c:v>0.331982357757367</c:v>
                </c:pt>
                <c:pt idx="119">
                  <c:v>0.33671818399069</c:v>
                </c:pt>
                <c:pt idx="120">
                  <c:v>0.33704676447363</c:v>
                </c:pt>
                <c:pt idx="121">
                  <c:v>0.335712813058476</c:v>
                </c:pt>
                <c:pt idx="122">
                  <c:v>0.333809606624829</c:v>
                </c:pt>
                <c:pt idx="123">
                  <c:v>0.333356421595112</c:v>
                </c:pt>
                <c:pt idx="124">
                  <c:v>0.336946056689248</c:v>
                </c:pt>
                <c:pt idx="125">
                  <c:v>0.335384232575537</c:v>
                </c:pt>
                <c:pt idx="126">
                  <c:v>0.329235083537675</c:v>
                </c:pt>
                <c:pt idx="127">
                  <c:v>0.332187187149329</c:v>
                </c:pt>
                <c:pt idx="128">
                  <c:v>0.331094763725531</c:v>
                </c:pt>
                <c:pt idx="129">
                  <c:v>0.334695493745065</c:v>
                </c:pt>
                <c:pt idx="130">
                  <c:v>0.325628379327543</c:v>
                </c:pt>
                <c:pt idx="131">
                  <c:v>0.318164054902124</c:v>
                </c:pt>
                <c:pt idx="132">
                  <c:v>0.318123942479531</c:v>
                </c:pt>
                <c:pt idx="133">
                  <c:v>0.315989449524126</c:v>
                </c:pt>
                <c:pt idx="134">
                  <c:v>0.3107261876065</c:v>
                </c:pt>
                <c:pt idx="135">
                  <c:v>0.309009034537218</c:v>
                </c:pt>
                <c:pt idx="136">
                  <c:v>0.309620962345705</c:v>
                </c:pt>
                <c:pt idx="137">
                  <c:v>0.296647580732305</c:v>
                </c:pt>
                <c:pt idx="138">
                  <c:v>0.29808053302024</c:v>
                </c:pt>
                <c:pt idx="139">
                  <c:v>0.294881780682432</c:v>
                </c:pt>
                <c:pt idx="140">
                  <c:v>0.289622786043805</c:v>
                </c:pt>
                <c:pt idx="141">
                  <c:v>0.28797732326171</c:v>
                </c:pt>
                <c:pt idx="142">
                  <c:v>0.288449284319023</c:v>
                </c:pt>
                <c:pt idx="143">
                  <c:v>0.290308964506878</c:v>
                </c:pt>
                <c:pt idx="144">
                  <c:v>0.286226031960434</c:v>
                </c:pt>
                <c:pt idx="145">
                  <c:v>0.284528508374548</c:v>
                </c:pt>
                <c:pt idx="146">
                  <c:v>0.286715062133743</c:v>
                </c:pt>
                <c:pt idx="147">
                  <c:v>0.288111315822285</c:v>
                </c:pt>
                <c:pt idx="148">
                  <c:v>0.286055340800465</c:v>
                </c:pt>
                <c:pt idx="149">
                  <c:v>0.283953279165455</c:v>
                </c:pt>
                <c:pt idx="150">
                  <c:v>0.289268601886871</c:v>
                </c:pt>
                <c:pt idx="151">
                  <c:v>0.295103679190391</c:v>
                </c:pt>
                <c:pt idx="152">
                  <c:v>0.287897951872325</c:v>
                </c:pt>
                <c:pt idx="153">
                  <c:v>0.289753364781181</c:v>
                </c:pt>
                <c:pt idx="154">
                  <c:v>0.302148956818087</c:v>
                </c:pt>
                <c:pt idx="155">
                  <c:v>0.306732867919039</c:v>
                </c:pt>
                <c:pt idx="156">
                  <c:v>0.305997189019575</c:v>
                </c:pt>
                <c:pt idx="157">
                  <c:v>0.318746111757616</c:v>
                </c:pt>
                <c:pt idx="158">
                  <c:v>0.316595403142014</c:v>
                </c:pt>
                <c:pt idx="159">
                  <c:v>0.322465472133328</c:v>
                </c:pt>
                <c:pt idx="160">
                  <c:v>0.33212659178754</c:v>
                </c:pt>
                <c:pt idx="161">
                  <c:v>0.335618079464694</c:v>
                </c:pt>
                <c:pt idx="162">
                  <c:v>0.349293001745563</c:v>
                </c:pt>
                <c:pt idx="163">
                  <c:v>0.355379848510037</c:v>
                </c:pt>
                <c:pt idx="164">
                  <c:v>0.369139262915091</c:v>
                </c:pt>
                <c:pt idx="165">
                  <c:v>0.389951636050039</c:v>
                </c:pt>
                <c:pt idx="166">
                  <c:v>0.409015278251112</c:v>
                </c:pt>
                <c:pt idx="167">
                  <c:v>0.424323714932879</c:v>
                </c:pt>
                <c:pt idx="168">
                  <c:v>0.444319330867379</c:v>
                </c:pt>
                <c:pt idx="169">
                  <c:v>0.468907392460829</c:v>
                </c:pt>
                <c:pt idx="170">
                  <c:v>0.489361314159844</c:v>
                </c:pt>
                <c:pt idx="171">
                  <c:v>0.512811719172104</c:v>
                </c:pt>
                <c:pt idx="172">
                  <c:v>0.526840825609908</c:v>
                </c:pt>
                <c:pt idx="173">
                  <c:v>0.550463628693737</c:v>
                </c:pt>
                <c:pt idx="174">
                  <c:v>0.571945964631562</c:v>
                </c:pt>
                <c:pt idx="175">
                  <c:v>0.591165789244005</c:v>
                </c:pt>
                <c:pt idx="176">
                  <c:v>0.612118129130127</c:v>
                </c:pt>
                <c:pt idx="177">
                  <c:v>0.632956959394872</c:v>
                </c:pt>
                <c:pt idx="178">
                  <c:v>0.653757384148622</c:v>
                </c:pt>
                <c:pt idx="179">
                  <c:v>0.674381143551806</c:v>
                </c:pt>
                <c:pt idx="180">
                  <c:v>0.696902988653838</c:v>
                </c:pt>
                <c:pt idx="181">
                  <c:v>0.718776207347991</c:v>
                </c:pt>
                <c:pt idx="182">
                  <c:v>0.752002948547442</c:v>
                </c:pt>
                <c:pt idx="183">
                  <c:v>0.779919487760276</c:v>
                </c:pt>
                <c:pt idx="184">
                  <c:v>0.794365934084203</c:v>
                </c:pt>
                <c:pt idx="185">
                  <c:v>0.821093609367857</c:v>
                </c:pt>
                <c:pt idx="186">
                  <c:v>0.851846182203566</c:v>
                </c:pt>
                <c:pt idx="187">
                  <c:v>0.87527866464403</c:v>
                </c:pt>
                <c:pt idx="188">
                  <c:v>0.900293454137401</c:v>
                </c:pt>
                <c:pt idx="189">
                  <c:v>0.937393177756535</c:v>
                </c:pt>
                <c:pt idx="190">
                  <c:v>0.974057638917751</c:v>
                </c:pt>
                <c:pt idx="191">
                  <c:v>1.006360940941773</c:v>
                </c:pt>
                <c:pt idx="192">
                  <c:v>1.044826193840655</c:v>
                </c:pt>
                <c:pt idx="193">
                  <c:v>1.083564552595486</c:v>
                </c:pt>
                <c:pt idx="194">
                  <c:v>1.119170728564898</c:v>
                </c:pt>
                <c:pt idx="195">
                  <c:v>1.154990268484269</c:v>
                </c:pt>
                <c:pt idx="196">
                  <c:v>1.195119760192844</c:v>
                </c:pt>
                <c:pt idx="197">
                  <c:v>1.2304784339803</c:v>
                </c:pt>
                <c:pt idx="198">
                  <c:v>1.280832326170982</c:v>
                </c:pt>
                <c:pt idx="199">
                  <c:v>1.328463694360168</c:v>
                </c:pt>
                <c:pt idx="200">
                  <c:v>1.377947061635011</c:v>
                </c:pt>
                <c:pt idx="201">
                  <c:v>1.429956658077385</c:v>
                </c:pt>
                <c:pt idx="202">
                  <c:v>1.481121333277918</c:v>
                </c:pt>
                <c:pt idx="203">
                  <c:v>1.524767062881842</c:v>
                </c:pt>
                <c:pt idx="204">
                  <c:v>1.569479612235568</c:v>
                </c:pt>
                <c:pt idx="205">
                  <c:v>1.612459646315614</c:v>
                </c:pt>
                <c:pt idx="206">
                  <c:v>1.673780445534267</c:v>
                </c:pt>
                <c:pt idx="207">
                  <c:v>1.72078025643157</c:v>
                </c:pt>
                <c:pt idx="208">
                  <c:v>1.777168081127135</c:v>
                </c:pt>
                <c:pt idx="209">
                  <c:v>1.83826698183783</c:v>
                </c:pt>
                <c:pt idx="210">
                  <c:v>1.90624473629525</c:v>
                </c:pt>
                <c:pt idx="211">
                  <c:v>1.973872573874736</c:v>
                </c:pt>
                <c:pt idx="212">
                  <c:v>2.047909864511035</c:v>
                </c:pt>
                <c:pt idx="213">
                  <c:v>2.124464849756868</c:v>
                </c:pt>
                <c:pt idx="214">
                  <c:v>2.203426580358257</c:v>
                </c:pt>
                <c:pt idx="215">
                  <c:v>2.281244680187856</c:v>
                </c:pt>
                <c:pt idx="216">
                  <c:v>2.370243050995386</c:v>
                </c:pt>
                <c:pt idx="217">
                  <c:v>2.463704995636092</c:v>
                </c:pt>
                <c:pt idx="218">
                  <c:v>2.556945041768837</c:v>
                </c:pt>
                <c:pt idx="219">
                  <c:v>2.652241916379196</c:v>
                </c:pt>
                <c:pt idx="220">
                  <c:v>2.752062106728723</c:v>
                </c:pt>
                <c:pt idx="221">
                  <c:v>2.861108154274552</c:v>
                </c:pt>
                <c:pt idx="222">
                  <c:v>2.968029096878767</c:v>
                </c:pt>
                <c:pt idx="223">
                  <c:v>3.07986594489007</c:v>
                </c:pt>
                <c:pt idx="224">
                  <c:v>3.197890347450231</c:v>
                </c:pt>
                <c:pt idx="225">
                  <c:v>3.309317536677611</c:v>
                </c:pt>
                <c:pt idx="226">
                  <c:v>3.427324870121774</c:v>
                </c:pt>
                <c:pt idx="227">
                  <c:v>3.538163174847263</c:v>
                </c:pt>
                <c:pt idx="228">
                  <c:v>3.653379707825943</c:v>
                </c:pt>
                <c:pt idx="229">
                  <c:v>3.774945951955446</c:v>
                </c:pt>
                <c:pt idx="230">
                  <c:v>3.897357117326794</c:v>
                </c:pt>
                <c:pt idx="231">
                  <c:v>4.034225823947467</c:v>
                </c:pt>
                <c:pt idx="232">
                  <c:v>4.164736284859308</c:v>
                </c:pt>
                <c:pt idx="233">
                  <c:v>4.290399116828063</c:v>
                </c:pt>
                <c:pt idx="234">
                  <c:v>4.416548418602718</c:v>
                </c:pt>
                <c:pt idx="235">
                  <c:v>4.555175244171065</c:v>
                </c:pt>
                <c:pt idx="236">
                  <c:v>4.68705976892066</c:v>
                </c:pt>
                <c:pt idx="237">
                  <c:v>4.832949503345663</c:v>
                </c:pt>
                <c:pt idx="238">
                  <c:v>4.986161888533311</c:v>
                </c:pt>
                <c:pt idx="239">
                  <c:v>5.149410913927102</c:v>
                </c:pt>
                <c:pt idx="240">
                  <c:v>5.298168259839575</c:v>
                </c:pt>
                <c:pt idx="241">
                  <c:v>5.456270946760318</c:v>
                </c:pt>
                <c:pt idx="242">
                  <c:v>5.617898406134405</c:v>
                </c:pt>
                <c:pt idx="243">
                  <c:v>5.785235484809443</c:v>
                </c:pt>
                <c:pt idx="244">
                  <c:v>5.940530302148706</c:v>
                </c:pt>
                <c:pt idx="245">
                  <c:v>6.11320147957275</c:v>
                </c:pt>
                <c:pt idx="246">
                  <c:v>6.287434481110511</c:v>
                </c:pt>
                <c:pt idx="247">
                  <c:v>6.462998873696014</c:v>
                </c:pt>
                <c:pt idx="248">
                  <c:v>6.646321179502099</c:v>
                </c:pt>
                <c:pt idx="249">
                  <c:v>6.816210091018661</c:v>
                </c:pt>
                <c:pt idx="250">
                  <c:v>6.98556132538133</c:v>
                </c:pt>
                <c:pt idx="251">
                  <c:v>7.155475840571872</c:v>
                </c:pt>
                <c:pt idx="252">
                  <c:v>7.339139528697887</c:v>
                </c:pt>
                <c:pt idx="253">
                  <c:v>7.517247219566928</c:v>
                </c:pt>
                <c:pt idx="254">
                  <c:v>7.69072918000083</c:v>
                </c:pt>
                <c:pt idx="255">
                  <c:v>7.864962181538589</c:v>
                </c:pt>
                <c:pt idx="256">
                  <c:v>8.058560095174764</c:v>
                </c:pt>
                <c:pt idx="257">
                  <c:v>8.23444026640622</c:v>
                </c:pt>
                <c:pt idx="258">
                  <c:v>8.412966150617181</c:v>
                </c:pt>
                <c:pt idx="259">
                  <c:v>8.59694561738914</c:v>
                </c:pt>
                <c:pt idx="260">
                  <c:v>8.777707555795686</c:v>
                </c:pt>
                <c:pt idx="261">
                  <c:v>8.97929381571839</c:v>
                </c:pt>
                <c:pt idx="262">
                  <c:v>9.17780763476165</c:v>
                </c:pt>
                <c:pt idx="263">
                  <c:v>9.37179813806575</c:v>
                </c:pt>
                <c:pt idx="264">
                  <c:v>9.558960994971113</c:v>
                </c:pt>
                <c:pt idx="265">
                  <c:v>9.754829101034849</c:v>
                </c:pt>
                <c:pt idx="266">
                  <c:v>9.95453775819792</c:v>
                </c:pt>
                <c:pt idx="267">
                  <c:v>10.15262484934126</c:v>
                </c:pt>
                <c:pt idx="268">
                  <c:v>10.3605266821828</c:v>
                </c:pt>
                <c:pt idx="269">
                  <c:v>10.56620952994473</c:v>
                </c:pt>
                <c:pt idx="270">
                  <c:v>10.76404058434811</c:v>
                </c:pt>
                <c:pt idx="271">
                  <c:v>10.96042076389177</c:v>
                </c:pt>
                <c:pt idx="272">
                  <c:v>11.1585932006151</c:v>
                </c:pt>
                <c:pt idx="273">
                  <c:v>11.35360785087902</c:v>
                </c:pt>
                <c:pt idx="274">
                  <c:v>11.5541699638419</c:v>
                </c:pt>
                <c:pt idx="275">
                  <c:v>11.75976746602385</c:v>
                </c:pt>
                <c:pt idx="276">
                  <c:v>11.96348736544616</c:v>
                </c:pt>
                <c:pt idx="277">
                  <c:v>12.1524424795312</c:v>
                </c:pt>
                <c:pt idx="278">
                  <c:v>12.35385804829392</c:v>
                </c:pt>
                <c:pt idx="279">
                  <c:v>12.53854588337974</c:v>
                </c:pt>
                <c:pt idx="280">
                  <c:v>12.71964920410623</c:v>
                </c:pt>
                <c:pt idx="281">
                  <c:v>12.90800689913137</c:v>
                </c:pt>
                <c:pt idx="282">
                  <c:v>13.08748865383816</c:v>
                </c:pt>
                <c:pt idx="283">
                  <c:v>13.26091087236607</c:v>
                </c:pt>
                <c:pt idx="284">
                  <c:v>13.44209953867254</c:v>
                </c:pt>
                <c:pt idx="285">
                  <c:v>13.61475364698059</c:v>
                </c:pt>
                <c:pt idx="286">
                  <c:v>13.78015338098998</c:v>
                </c:pt>
                <c:pt idx="287">
                  <c:v>13.95494112879764</c:v>
                </c:pt>
                <c:pt idx="288">
                  <c:v>14.1292168031254</c:v>
                </c:pt>
                <c:pt idx="289">
                  <c:v>14.28608197913636</c:v>
                </c:pt>
                <c:pt idx="290">
                  <c:v>14.41700209883213</c:v>
                </c:pt>
                <c:pt idx="291">
                  <c:v>14.54655668924816</c:v>
                </c:pt>
                <c:pt idx="292">
                  <c:v>14.67892768380366</c:v>
                </c:pt>
                <c:pt idx="293">
                  <c:v>14.80882365653963</c:v>
                </c:pt>
                <c:pt idx="294">
                  <c:v>14.92224793233864</c:v>
                </c:pt>
                <c:pt idx="295">
                  <c:v>15.02585746643947</c:v>
                </c:pt>
                <c:pt idx="296">
                  <c:v>15.13381962511949</c:v>
                </c:pt>
                <c:pt idx="297">
                  <c:v>15.22633423382237</c:v>
                </c:pt>
                <c:pt idx="298">
                  <c:v>15.3126186151864</c:v>
                </c:pt>
                <c:pt idx="299">
                  <c:v>15.38012696895391</c:v>
                </c:pt>
                <c:pt idx="300">
                  <c:v>15.43056620672458</c:v>
                </c:pt>
                <c:pt idx="301">
                  <c:v>15.46760618843772</c:v>
                </c:pt>
                <c:pt idx="302">
                  <c:v>15.50729188313038</c:v>
                </c:pt>
                <c:pt idx="303">
                  <c:v>15.5293963883463</c:v>
                </c:pt>
                <c:pt idx="304">
                  <c:v>15.55610955488135</c:v>
                </c:pt>
                <c:pt idx="305">
                  <c:v>15.56797259049915</c:v>
                </c:pt>
                <c:pt idx="306">
                  <c:v>15.57249590623832</c:v>
                </c:pt>
                <c:pt idx="307">
                  <c:v>15.56541222309962</c:v>
                </c:pt>
                <c:pt idx="308">
                  <c:v>15.54731896014297</c:v>
                </c:pt>
                <c:pt idx="309">
                  <c:v>15.5223127052076</c:v>
                </c:pt>
                <c:pt idx="310">
                  <c:v>15.47554332737625</c:v>
                </c:pt>
                <c:pt idx="311">
                  <c:v>15.43269984622418</c:v>
                </c:pt>
                <c:pt idx="312">
                  <c:v>15.37901747641412</c:v>
                </c:pt>
                <c:pt idx="313">
                  <c:v>15.30869271850713</c:v>
                </c:pt>
                <c:pt idx="314">
                  <c:v>15.24007487219982</c:v>
                </c:pt>
                <c:pt idx="315">
                  <c:v>15.14004985245833</c:v>
                </c:pt>
                <c:pt idx="316">
                  <c:v>15.03550151697768</c:v>
                </c:pt>
                <c:pt idx="317">
                  <c:v>14.93982912181538</c:v>
                </c:pt>
                <c:pt idx="318">
                  <c:v>14.83178161755538</c:v>
                </c:pt>
                <c:pt idx="319">
                  <c:v>14.71391937159719</c:v>
                </c:pt>
                <c:pt idx="320">
                  <c:v>14.60066578695815</c:v>
                </c:pt>
                <c:pt idx="321">
                  <c:v>14.46232060180375</c:v>
                </c:pt>
                <c:pt idx="322">
                  <c:v>14.30204160259341</c:v>
                </c:pt>
                <c:pt idx="323">
                  <c:v>14.15285752878102</c:v>
                </c:pt>
                <c:pt idx="324">
                  <c:v>13.9978699555297</c:v>
                </c:pt>
                <c:pt idx="325">
                  <c:v>13.83136072898051</c:v>
                </c:pt>
                <c:pt idx="326">
                  <c:v>13.64146681351565</c:v>
                </c:pt>
                <c:pt idx="327">
                  <c:v>13.44542801629192</c:v>
                </c:pt>
                <c:pt idx="328">
                  <c:v>13.26534884252525</c:v>
                </c:pt>
                <c:pt idx="329">
                  <c:v>13.05121678234487</c:v>
                </c:pt>
                <c:pt idx="330">
                  <c:v>12.83998647188397</c:v>
                </c:pt>
                <c:pt idx="331">
                  <c:v>12.63097514650264</c:v>
                </c:pt>
                <c:pt idx="332">
                  <c:v>12.41769654212211</c:v>
                </c:pt>
                <c:pt idx="333">
                  <c:v>12.20740503304102</c:v>
                </c:pt>
                <c:pt idx="334">
                  <c:v>11.97645989360376</c:v>
                </c:pt>
                <c:pt idx="335">
                  <c:v>11.75259843730518</c:v>
                </c:pt>
                <c:pt idx="336">
                  <c:v>11.5207144964881</c:v>
                </c:pt>
                <c:pt idx="337">
                  <c:v>11.27022521923445</c:v>
                </c:pt>
                <c:pt idx="338">
                  <c:v>11.01342036906197</c:v>
                </c:pt>
                <c:pt idx="339">
                  <c:v>10.7555060263497</c:v>
                </c:pt>
                <c:pt idx="340">
                  <c:v>10.50399260213624</c:v>
                </c:pt>
                <c:pt idx="341">
                  <c:v>10.24240839948464</c:v>
                </c:pt>
                <c:pt idx="342">
                  <c:v>9.96836374215534</c:v>
                </c:pt>
                <c:pt idx="343">
                  <c:v>9.695513922945845</c:v>
                </c:pt>
                <c:pt idx="344">
                  <c:v>9.411654523918373</c:v>
                </c:pt>
                <c:pt idx="345">
                  <c:v>9.126429595611155</c:v>
                </c:pt>
                <c:pt idx="346">
                  <c:v>8.82652522754666</c:v>
                </c:pt>
                <c:pt idx="347">
                  <c:v>8.526646463156144</c:v>
                </c:pt>
                <c:pt idx="348">
                  <c:v>8.212352830306304</c:v>
                </c:pt>
                <c:pt idx="349">
                  <c:v>7.90987102572628</c:v>
                </c:pt>
                <c:pt idx="350">
                  <c:v>7.595116526744524</c:v>
                </c:pt>
                <c:pt idx="351">
                  <c:v>7.27121298158847</c:v>
                </c:pt>
                <c:pt idx="352">
                  <c:v>6.947172883504427</c:v>
                </c:pt>
                <c:pt idx="353">
                  <c:v>6.629354478201231</c:v>
                </c:pt>
                <c:pt idx="354">
                  <c:v>6.284976528406955</c:v>
                </c:pt>
                <c:pt idx="355">
                  <c:v>5.951958075308591</c:v>
                </c:pt>
                <c:pt idx="356">
                  <c:v>5.619904027264035</c:v>
                </c:pt>
                <c:pt idx="357">
                  <c:v>5.276447809733594</c:v>
                </c:pt>
                <c:pt idx="358">
                  <c:v>4.926155411246407</c:v>
                </c:pt>
                <c:pt idx="359">
                  <c:v>4.606647163459541</c:v>
                </c:pt>
                <c:pt idx="360">
                  <c:v>4.293539834171479</c:v>
                </c:pt>
                <c:pt idx="361">
                  <c:v>3.962245361788779</c:v>
                </c:pt>
                <c:pt idx="362">
                  <c:v>3.628492936702547</c:v>
                </c:pt>
                <c:pt idx="363">
                  <c:v>3.307252173641993</c:v>
                </c:pt>
                <c:pt idx="364">
                  <c:v>2.980702915506421</c:v>
                </c:pt>
                <c:pt idx="365">
                  <c:v>2.662986924899214</c:v>
                </c:pt>
                <c:pt idx="366">
                  <c:v>2.335225759527867</c:v>
                </c:pt>
                <c:pt idx="367">
                  <c:v>1.994372582186942</c:v>
                </c:pt>
                <c:pt idx="368">
                  <c:v>1.687691775071692</c:v>
                </c:pt>
                <c:pt idx="369">
                  <c:v>1.373927284817755</c:v>
                </c:pt>
                <c:pt idx="370">
                  <c:v>1.060666333485724</c:v>
                </c:pt>
                <c:pt idx="371">
                  <c:v>0.750881507626449</c:v>
                </c:pt>
                <c:pt idx="372">
                  <c:v>0.458570335813142</c:v>
                </c:pt>
                <c:pt idx="373">
                  <c:v>0.170593866007232</c:v>
                </c:pt>
                <c:pt idx="374">
                  <c:v>-0.122821677611072</c:v>
                </c:pt>
                <c:pt idx="375">
                  <c:v>-0.397177846307302</c:v>
                </c:pt>
                <c:pt idx="376">
                  <c:v>-0.659319355596193</c:v>
                </c:pt>
                <c:pt idx="377">
                  <c:v>-0.927109035368439</c:v>
                </c:pt>
                <c:pt idx="378">
                  <c:v>-1.192636203815303</c:v>
                </c:pt>
                <c:pt idx="379">
                  <c:v>-1.462055130709447</c:v>
                </c:pt>
                <c:pt idx="380">
                  <c:v>-1.712954066747018</c:v>
                </c:pt>
                <c:pt idx="381">
                  <c:v>-1.955941467520053</c:v>
                </c:pt>
                <c:pt idx="382">
                  <c:v>-2.190189480902706</c:v>
                </c:pt>
                <c:pt idx="383">
                  <c:v>-2.41713191263871</c:v>
                </c:pt>
                <c:pt idx="384">
                  <c:v>-2.628456103237604</c:v>
                </c:pt>
                <c:pt idx="385">
                  <c:v>-2.845174134491501</c:v>
                </c:pt>
                <c:pt idx="386">
                  <c:v>-3.043210018286855</c:v>
                </c:pt>
                <c:pt idx="387">
                  <c:v>-3.247356645609077</c:v>
                </c:pt>
                <c:pt idx="388">
                  <c:v>-3.42226387722871</c:v>
                </c:pt>
                <c:pt idx="389">
                  <c:v>-3.594294962802876</c:v>
                </c:pt>
                <c:pt idx="390">
                  <c:v>-3.744844565895017</c:v>
                </c:pt>
                <c:pt idx="391">
                  <c:v>-3.897092546028844</c:v>
                </c:pt>
                <c:pt idx="392">
                  <c:v>-4.03565109513321</c:v>
                </c:pt>
                <c:pt idx="393">
                  <c:v>-4.188539167116901</c:v>
                </c:pt>
                <c:pt idx="394">
                  <c:v>-4.323419321723946</c:v>
                </c:pt>
                <c:pt idx="395">
                  <c:v>-4.433096926561656</c:v>
                </c:pt>
                <c:pt idx="396">
                  <c:v>-4.544925240014953</c:v>
                </c:pt>
                <c:pt idx="397">
                  <c:v>-4.652972744274968</c:v>
                </c:pt>
                <c:pt idx="398">
                  <c:v>-4.743882856074145</c:v>
                </c:pt>
                <c:pt idx="399">
                  <c:v>-4.845350216117366</c:v>
                </c:pt>
                <c:pt idx="400">
                  <c:v>-4.92121390216533</c:v>
                </c:pt>
                <c:pt idx="401">
                  <c:v>-4.993458935621961</c:v>
                </c:pt>
                <c:pt idx="402">
                  <c:v>-5.069715211337845</c:v>
                </c:pt>
                <c:pt idx="403">
                  <c:v>-5.133937760275955</c:v>
                </c:pt>
                <c:pt idx="404">
                  <c:v>-5.188456516769868</c:v>
                </c:pt>
                <c:pt idx="405">
                  <c:v>-5.224958821329114</c:v>
                </c:pt>
                <c:pt idx="406">
                  <c:v>-5.27870946760318</c:v>
                </c:pt>
                <c:pt idx="407">
                  <c:v>-5.30294761231869</c:v>
                </c:pt>
                <c:pt idx="408">
                  <c:v>-5.323148911100946</c:v>
                </c:pt>
                <c:pt idx="409">
                  <c:v>-5.34532169278085</c:v>
                </c:pt>
                <c:pt idx="410">
                  <c:v>-5.38162770250614</c:v>
                </c:pt>
                <c:pt idx="411">
                  <c:v>-5.407862933793277</c:v>
                </c:pt>
                <c:pt idx="412">
                  <c:v>-5.409339412327003</c:v>
                </c:pt>
                <c:pt idx="413">
                  <c:v>-5.400753646980591</c:v>
                </c:pt>
                <c:pt idx="414">
                  <c:v>-5.397860431819126</c:v>
                </c:pt>
                <c:pt idx="415">
                  <c:v>-5.370865624870122</c:v>
                </c:pt>
                <c:pt idx="416">
                  <c:v>-5.332169938905277</c:v>
                </c:pt>
                <c:pt idx="417">
                  <c:v>-5.281756304808612</c:v>
                </c:pt>
                <c:pt idx="418">
                  <c:v>-5.243547088649683</c:v>
                </c:pt>
                <c:pt idx="419">
                  <c:v>-5.197306853414235</c:v>
                </c:pt>
                <c:pt idx="420">
                  <c:v>-5.174459841652467</c:v>
                </c:pt>
                <c:pt idx="421">
                  <c:v>-5.135004580025766</c:v>
                </c:pt>
                <c:pt idx="422">
                  <c:v>-5.088149856614439</c:v>
                </c:pt>
                <c:pt idx="423">
                  <c:v>-5.035986638128081</c:v>
                </c:pt>
                <c:pt idx="424">
                  <c:v>-4.985914386351355</c:v>
                </c:pt>
                <c:pt idx="425">
                  <c:v>-4.934194964880928</c:v>
                </c:pt>
                <c:pt idx="426">
                  <c:v>-4.878037573251317</c:v>
                </c:pt>
                <c:pt idx="427">
                  <c:v>-4.81497572420098</c:v>
                </c:pt>
                <c:pt idx="428">
                  <c:v>-4.750531276754904</c:v>
                </c:pt>
                <c:pt idx="429">
                  <c:v>-4.698811855284476</c:v>
                </c:pt>
                <c:pt idx="430">
                  <c:v>-4.609924433730934</c:v>
                </c:pt>
                <c:pt idx="431">
                  <c:v>-4.505828429824197</c:v>
                </c:pt>
                <c:pt idx="432">
                  <c:v>-4.424477022983249</c:v>
                </c:pt>
                <c:pt idx="433">
                  <c:v>-4.35049947425294</c:v>
                </c:pt>
                <c:pt idx="434">
                  <c:v>-4.271307310585595</c:v>
                </c:pt>
                <c:pt idx="435">
                  <c:v>-4.170300816674287</c:v>
                </c:pt>
                <c:pt idx="436">
                  <c:v>-4.058626125264952</c:v>
                </c:pt>
                <c:pt idx="437">
                  <c:v>-3.958797400357425</c:v>
                </c:pt>
                <c:pt idx="438">
                  <c:v>-3.897997209176676</c:v>
                </c:pt>
                <c:pt idx="439">
                  <c:v>-3.838784445783633</c:v>
                </c:pt>
                <c:pt idx="440">
                  <c:v>-3.749026499314243</c:v>
                </c:pt>
                <c:pt idx="441">
                  <c:v>-3.636779992519014</c:v>
                </c:pt>
                <c:pt idx="442">
                  <c:v>-3.531890274718424</c:v>
                </c:pt>
                <c:pt idx="443">
                  <c:v>-3.430405845559203</c:v>
                </c:pt>
                <c:pt idx="444">
                  <c:v>-3.307934938281867</c:v>
                </c:pt>
                <c:pt idx="445">
                  <c:v>-3.153928839200366</c:v>
                </c:pt>
                <c:pt idx="446">
                  <c:v>-3.003063457462284</c:v>
                </c:pt>
                <c:pt idx="447">
                  <c:v>-2.864137922363992</c:v>
                </c:pt>
                <c:pt idx="448">
                  <c:v>-2.753922640372387</c:v>
                </c:pt>
                <c:pt idx="449">
                  <c:v>-2.642760022442958</c:v>
                </c:pt>
                <c:pt idx="450">
                  <c:v>-2.525461057312664</c:v>
                </c:pt>
              </c:numCache>
            </c:numRef>
          </c:yVal>
          <c:smooth val="1"/>
        </c:ser>
        <c:ser>
          <c:idx val="2"/>
          <c:order val="2"/>
          <c:tx>
            <c:strRef>
              <c:f>'foglio generale'!$AD$1</c:f>
              <c:strCache>
                <c:ptCount val="1"/>
                <c:pt idx="0">
                  <c:v>4.24mM  K+ 71.34 mM Na+   Pu27</c:v>
                </c:pt>
              </c:strCache>
            </c:strRef>
          </c:tx>
          <c:spPr>
            <a:ln>
              <a:solidFill>
                <a:srgbClr val="00B050"/>
              </a:solidFill>
            </a:ln>
          </c:spPr>
          <c:marker>
            <c:symbol val="none"/>
          </c:marker>
          <c:xVal>
            <c:numRef>
              <c:f>'foglio generale'!$AA$2:$AA$452</c:f>
              <c:numCache>
                <c:formatCode>General</c:formatCode>
                <c:ptCount val="451"/>
                <c:pt idx="0">
                  <c:v>325.0</c:v>
                </c:pt>
                <c:pt idx="1">
                  <c:v>324.8</c:v>
                </c:pt>
                <c:pt idx="2">
                  <c:v>324.6</c:v>
                </c:pt>
                <c:pt idx="3">
                  <c:v>324.3999999999999</c:v>
                </c:pt>
                <c:pt idx="4">
                  <c:v>324.2</c:v>
                </c:pt>
                <c:pt idx="5">
                  <c:v>324.0</c:v>
                </c:pt>
                <c:pt idx="6">
                  <c:v>323.8</c:v>
                </c:pt>
                <c:pt idx="7">
                  <c:v>323.6</c:v>
                </c:pt>
                <c:pt idx="8">
                  <c:v>323.3999999999999</c:v>
                </c:pt>
                <c:pt idx="9">
                  <c:v>323.2</c:v>
                </c:pt>
                <c:pt idx="10">
                  <c:v>323.0</c:v>
                </c:pt>
                <c:pt idx="11">
                  <c:v>322.8</c:v>
                </c:pt>
                <c:pt idx="12">
                  <c:v>322.6</c:v>
                </c:pt>
                <c:pt idx="13">
                  <c:v>322.3999999999999</c:v>
                </c:pt>
                <c:pt idx="14">
                  <c:v>322.2</c:v>
                </c:pt>
                <c:pt idx="15">
                  <c:v>322.0</c:v>
                </c:pt>
                <c:pt idx="16">
                  <c:v>321.8</c:v>
                </c:pt>
                <c:pt idx="17">
                  <c:v>321.6</c:v>
                </c:pt>
                <c:pt idx="18">
                  <c:v>321.3999999999999</c:v>
                </c:pt>
                <c:pt idx="19">
                  <c:v>321.2</c:v>
                </c:pt>
                <c:pt idx="20">
                  <c:v>321.0</c:v>
                </c:pt>
                <c:pt idx="21">
                  <c:v>320.8</c:v>
                </c:pt>
                <c:pt idx="22">
                  <c:v>320.6</c:v>
                </c:pt>
                <c:pt idx="23">
                  <c:v>320.3999999999999</c:v>
                </c:pt>
                <c:pt idx="24">
                  <c:v>320.2</c:v>
                </c:pt>
                <c:pt idx="25">
                  <c:v>320.0</c:v>
                </c:pt>
                <c:pt idx="26">
                  <c:v>319.8</c:v>
                </c:pt>
                <c:pt idx="27">
                  <c:v>319.6</c:v>
                </c:pt>
                <c:pt idx="28">
                  <c:v>319.3999999999999</c:v>
                </c:pt>
                <c:pt idx="29">
                  <c:v>319.2</c:v>
                </c:pt>
                <c:pt idx="30">
                  <c:v>319.0</c:v>
                </c:pt>
                <c:pt idx="31">
                  <c:v>318.8</c:v>
                </c:pt>
                <c:pt idx="32">
                  <c:v>318.6</c:v>
                </c:pt>
                <c:pt idx="33">
                  <c:v>318.3999999999999</c:v>
                </c:pt>
                <c:pt idx="34">
                  <c:v>318.2</c:v>
                </c:pt>
                <c:pt idx="35">
                  <c:v>318.0</c:v>
                </c:pt>
                <c:pt idx="36">
                  <c:v>317.8</c:v>
                </c:pt>
                <c:pt idx="37">
                  <c:v>317.6</c:v>
                </c:pt>
                <c:pt idx="38">
                  <c:v>317.3999999999999</c:v>
                </c:pt>
                <c:pt idx="39">
                  <c:v>317.2</c:v>
                </c:pt>
                <c:pt idx="40">
                  <c:v>317.0</c:v>
                </c:pt>
                <c:pt idx="41">
                  <c:v>316.8</c:v>
                </c:pt>
                <c:pt idx="42">
                  <c:v>316.6</c:v>
                </c:pt>
                <c:pt idx="43">
                  <c:v>316.3999999999999</c:v>
                </c:pt>
                <c:pt idx="44">
                  <c:v>316.2</c:v>
                </c:pt>
                <c:pt idx="45">
                  <c:v>316.0</c:v>
                </c:pt>
                <c:pt idx="46">
                  <c:v>315.8</c:v>
                </c:pt>
                <c:pt idx="47">
                  <c:v>315.6</c:v>
                </c:pt>
                <c:pt idx="48">
                  <c:v>315.3999999999999</c:v>
                </c:pt>
                <c:pt idx="49">
                  <c:v>315.2</c:v>
                </c:pt>
                <c:pt idx="50">
                  <c:v>315.0</c:v>
                </c:pt>
                <c:pt idx="51">
                  <c:v>314.8</c:v>
                </c:pt>
                <c:pt idx="52">
                  <c:v>314.6</c:v>
                </c:pt>
                <c:pt idx="53">
                  <c:v>314.3999999999999</c:v>
                </c:pt>
                <c:pt idx="54">
                  <c:v>314.2</c:v>
                </c:pt>
                <c:pt idx="55">
                  <c:v>314.0</c:v>
                </c:pt>
                <c:pt idx="56">
                  <c:v>313.8</c:v>
                </c:pt>
                <c:pt idx="57">
                  <c:v>313.6</c:v>
                </c:pt>
                <c:pt idx="58">
                  <c:v>313.3999999999999</c:v>
                </c:pt>
                <c:pt idx="59">
                  <c:v>313.2</c:v>
                </c:pt>
                <c:pt idx="60">
                  <c:v>313.0</c:v>
                </c:pt>
                <c:pt idx="61">
                  <c:v>312.8</c:v>
                </c:pt>
                <c:pt idx="62">
                  <c:v>312.6</c:v>
                </c:pt>
                <c:pt idx="63">
                  <c:v>312.3999999999999</c:v>
                </c:pt>
                <c:pt idx="64">
                  <c:v>312.2</c:v>
                </c:pt>
                <c:pt idx="65">
                  <c:v>312.0</c:v>
                </c:pt>
                <c:pt idx="66">
                  <c:v>311.8</c:v>
                </c:pt>
                <c:pt idx="67">
                  <c:v>311.6</c:v>
                </c:pt>
                <c:pt idx="68">
                  <c:v>311.3999999999999</c:v>
                </c:pt>
                <c:pt idx="69">
                  <c:v>311.2</c:v>
                </c:pt>
                <c:pt idx="70">
                  <c:v>311.0</c:v>
                </c:pt>
                <c:pt idx="71">
                  <c:v>310.8</c:v>
                </c:pt>
                <c:pt idx="72">
                  <c:v>310.6</c:v>
                </c:pt>
                <c:pt idx="73">
                  <c:v>310.3999999999999</c:v>
                </c:pt>
                <c:pt idx="74">
                  <c:v>310.2</c:v>
                </c:pt>
                <c:pt idx="75">
                  <c:v>310.0</c:v>
                </c:pt>
                <c:pt idx="76">
                  <c:v>309.8</c:v>
                </c:pt>
                <c:pt idx="77">
                  <c:v>309.6</c:v>
                </c:pt>
                <c:pt idx="78">
                  <c:v>309.3999999999999</c:v>
                </c:pt>
                <c:pt idx="79">
                  <c:v>309.2</c:v>
                </c:pt>
                <c:pt idx="80">
                  <c:v>309.0</c:v>
                </c:pt>
                <c:pt idx="81">
                  <c:v>308.8</c:v>
                </c:pt>
                <c:pt idx="82">
                  <c:v>308.6</c:v>
                </c:pt>
                <c:pt idx="83">
                  <c:v>308.3999999999999</c:v>
                </c:pt>
                <c:pt idx="84">
                  <c:v>308.2</c:v>
                </c:pt>
                <c:pt idx="85">
                  <c:v>308.0</c:v>
                </c:pt>
                <c:pt idx="86">
                  <c:v>307.8</c:v>
                </c:pt>
                <c:pt idx="87">
                  <c:v>307.6</c:v>
                </c:pt>
                <c:pt idx="88">
                  <c:v>307.3999999999999</c:v>
                </c:pt>
                <c:pt idx="89">
                  <c:v>307.2</c:v>
                </c:pt>
                <c:pt idx="90">
                  <c:v>307.0</c:v>
                </c:pt>
                <c:pt idx="91">
                  <c:v>306.8</c:v>
                </c:pt>
                <c:pt idx="92">
                  <c:v>306.6</c:v>
                </c:pt>
                <c:pt idx="93">
                  <c:v>306.3999999999999</c:v>
                </c:pt>
                <c:pt idx="94">
                  <c:v>306.2</c:v>
                </c:pt>
                <c:pt idx="95">
                  <c:v>306.0</c:v>
                </c:pt>
                <c:pt idx="96">
                  <c:v>305.8</c:v>
                </c:pt>
                <c:pt idx="97">
                  <c:v>305.6</c:v>
                </c:pt>
                <c:pt idx="98">
                  <c:v>305.3999999999999</c:v>
                </c:pt>
                <c:pt idx="99">
                  <c:v>305.2</c:v>
                </c:pt>
                <c:pt idx="100">
                  <c:v>305.0</c:v>
                </c:pt>
                <c:pt idx="101">
                  <c:v>304.8</c:v>
                </c:pt>
                <c:pt idx="102">
                  <c:v>304.6</c:v>
                </c:pt>
                <c:pt idx="103">
                  <c:v>304.3999999999999</c:v>
                </c:pt>
                <c:pt idx="104">
                  <c:v>304.2</c:v>
                </c:pt>
                <c:pt idx="105">
                  <c:v>304.0</c:v>
                </c:pt>
                <c:pt idx="106">
                  <c:v>303.8</c:v>
                </c:pt>
                <c:pt idx="107">
                  <c:v>303.6</c:v>
                </c:pt>
                <c:pt idx="108">
                  <c:v>303.3999999999999</c:v>
                </c:pt>
                <c:pt idx="109">
                  <c:v>303.2</c:v>
                </c:pt>
                <c:pt idx="110">
                  <c:v>303.0</c:v>
                </c:pt>
                <c:pt idx="111">
                  <c:v>302.8</c:v>
                </c:pt>
                <c:pt idx="112">
                  <c:v>302.6</c:v>
                </c:pt>
                <c:pt idx="113">
                  <c:v>302.3999999999999</c:v>
                </c:pt>
                <c:pt idx="114">
                  <c:v>302.2</c:v>
                </c:pt>
                <c:pt idx="115">
                  <c:v>302.0</c:v>
                </c:pt>
                <c:pt idx="116">
                  <c:v>301.8</c:v>
                </c:pt>
                <c:pt idx="117">
                  <c:v>301.6</c:v>
                </c:pt>
                <c:pt idx="118">
                  <c:v>301.3999999999999</c:v>
                </c:pt>
                <c:pt idx="119">
                  <c:v>301.2</c:v>
                </c:pt>
                <c:pt idx="120">
                  <c:v>301.0</c:v>
                </c:pt>
                <c:pt idx="121">
                  <c:v>300.8</c:v>
                </c:pt>
                <c:pt idx="122">
                  <c:v>300.6</c:v>
                </c:pt>
                <c:pt idx="123">
                  <c:v>300.3999999999999</c:v>
                </c:pt>
                <c:pt idx="124">
                  <c:v>300.2</c:v>
                </c:pt>
                <c:pt idx="125">
                  <c:v>300.0</c:v>
                </c:pt>
                <c:pt idx="126">
                  <c:v>299.8</c:v>
                </c:pt>
                <c:pt idx="127">
                  <c:v>299.6</c:v>
                </c:pt>
                <c:pt idx="128">
                  <c:v>299.3999999999999</c:v>
                </c:pt>
                <c:pt idx="129">
                  <c:v>299.2</c:v>
                </c:pt>
                <c:pt idx="130">
                  <c:v>299.0</c:v>
                </c:pt>
                <c:pt idx="131">
                  <c:v>298.8</c:v>
                </c:pt>
                <c:pt idx="132">
                  <c:v>298.6</c:v>
                </c:pt>
                <c:pt idx="133">
                  <c:v>298.3999999999999</c:v>
                </c:pt>
                <c:pt idx="134">
                  <c:v>298.2</c:v>
                </c:pt>
                <c:pt idx="135">
                  <c:v>298.0</c:v>
                </c:pt>
                <c:pt idx="136">
                  <c:v>297.8</c:v>
                </c:pt>
                <c:pt idx="137">
                  <c:v>297.6</c:v>
                </c:pt>
                <c:pt idx="138">
                  <c:v>297.3999999999999</c:v>
                </c:pt>
                <c:pt idx="139">
                  <c:v>297.2</c:v>
                </c:pt>
                <c:pt idx="140">
                  <c:v>297.0</c:v>
                </c:pt>
                <c:pt idx="141">
                  <c:v>296.8</c:v>
                </c:pt>
                <c:pt idx="142">
                  <c:v>296.6</c:v>
                </c:pt>
                <c:pt idx="143">
                  <c:v>296.3999999999999</c:v>
                </c:pt>
                <c:pt idx="144">
                  <c:v>296.2</c:v>
                </c:pt>
                <c:pt idx="145">
                  <c:v>296.0</c:v>
                </c:pt>
                <c:pt idx="146">
                  <c:v>295.8</c:v>
                </c:pt>
                <c:pt idx="147">
                  <c:v>295.6</c:v>
                </c:pt>
                <c:pt idx="148">
                  <c:v>295.3999999999999</c:v>
                </c:pt>
                <c:pt idx="149">
                  <c:v>295.2</c:v>
                </c:pt>
                <c:pt idx="150">
                  <c:v>295.0</c:v>
                </c:pt>
                <c:pt idx="151">
                  <c:v>294.8</c:v>
                </c:pt>
                <c:pt idx="152">
                  <c:v>294.6</c:v>
                </c:pt>
                <c:pt idx="153">
                  <c:v>294.3999999999999</c:v>
                </c:pt>
                <c:pt idx="154">
                  <c:v>294.2</c:v>
                </c:pt>
                <c:pt idx="155">
                  <c:v>294.0</c:v>
                </c:pt>
                <c:pt idx="156">
                  <c:v>293.8</c:v>
                </c:pt>
                <c:pt idx="157">
                  <c:v>293.6</c:v>
                </c:pt>
                <c:pt idx="158">
                  <c:v>293.3999999999999</c:v>
                </c:pt>
                <c:pt idx="159">
                  <c:v>293.2</c:v>
                </c:pt>
                <c:pt idx="160">
                  <c:v>293.0</c:v>
                </c:pt>
                <c:pt idx="161">
                  <c:v>292.8</c:v>
                </c:pt>
                <c:pt idx="162">
                  <c:v>292.6</c:v>
                </c:pt>
                <c:pt idx="163">
                  <c:v>292.3999999999999</c:v>
                </c:pt>
                <c:pt idx="164">
                  <c:v>292.2</c:v>
                </c:pt>
                <c:pt idx="165">
                  <c:v>292.0</c:v>
                </c:pt>
                <c:pt idx="166">
                  <c:v>291.8</c:v>
                </c:pt>
                <c:pt idx="167">
                  <c:v>291.6</c:v>
                </c:pt>
                <c:pt idx="168">
                  <c:v>291.3999999999999</c:v>
                </c:pt>
                <c:pt idx="169">
                  <c:v>291.2</c:v>
                </c:pt>
                <c:pt idx="170">
                  <c:v>291.0</c:v>
                </c:pt>
                <c:pt idx="171">
                  <c:v>290.8</c:v>
                </c:pt>
                <c:pt idx="172">
                  <c:v>290.6</c:v>
                </c:pt>
                <c:pt idx="173">
                  <c:v>290.3999999999999</c:v>
                </c:pt>
                <c:pt idx="174">
                  <c:v>290.2</c:v>
                </c:pt>
                <c:pt idx="175">
                  <c:v>290.0</c:v>
                </c:pt>
                <c:pt idx="176">
                  <c:v>289.8</c:v>
                </c:pt>
                <c:pt idx="177">
                  <c:v>289.6</c:v>
                </c:pt>
                <c:pt idx="178">
                  <c:v>289.3999999999999</c:v>
                </c:pt>
                <c:pt idx="179">
                  <c:v>289.2</c:v>
                </c:pt>
                <c:pt idx="180">
                  <c:v>289.0</c:v>
                </c:pt>
                <c:pt idx="181">
                  <c:v>288.8</c:v>
                </c:pt>
                <c:pt idx="182">
                  <c:v>288.6</c:v>
                </c:pt>
                <c:pt idx="183">
                  <c:v>288.3999999999999</c:v>
                </c:pt>
                <c:pt idx="184">
                  <c:v>288.2</c:v>
                </c:pt>
                <c:pt idx="185">
                  <c:v>288.0</c:v>
                </c:pt>
                <c:pt idx="186">
                  <c:v>287.8</c:v>
                </c:pt>
                <c:pt idx="187">
                  <c:v>287.6</c:v>
                </c:pt>
                <c:pt idx="188">
                  <c:v>287.3999999999999</c:v>
                </c:pt>
                <c:pt idx="189">
                  <c:v>287.2</c:v>
                </c:pt>
                <c:pt idx="190">
                  <c:v>287.0</c:v>
                </c:pt>
                <c:pt idx="191">
                  <c:v>286.8</c:v>
                </c:pt>
                <c:pt idx="192">
                  <c:v>286.6</c:v>
                </c:pt>
                <c:pt idx="193">
                  <c:v>286.3999999999999</c:v>
                </c:pt>
                <c:pt idx="194">
                  <c:v>286.2</c:v>
                </c:pt>
                <c:pt idx="195">
                  <c:v>286.0</c:v>
                </c:pt>
                <c:pt idx="196">
                  <c:v>285.8</c:v>
                </c:pt>
                <c:pt idx="197">
                  <c:v>285.6</c:v>
                </c:pt>
                <c:pt idx="198">
                  <c:v>285.3999999999999</c:v>
                </c:pt>
                <c:pt idx="199">
                  <c:v>285.2</c:v>
                </c:pt>
                <c:pt idx="200">
                  <c:v>285.0</c:v>
                </c:pt>
                <c:pt idx="201">
                  <c:v>284.8</c:v>
                </c:pt>
                <c:pt idx="202">
                  <c:v>284.6</c:v>
                </c:pt>
                <c:pt idx="203">
                  <c:v>284.3999999999999</c:v>
                </c:pt>
                <c:pt idx="204">
                  <c:v>284.2</c:v>
                </c:pt>
                <c:pt idx="205">
                  <c:v>284.0</c:v>
                </c:pt>
                <c:pt idx="206">
                  <c:v>283.8</c:v>
                </c:pt>
                <c:pt idx="207">
                  <c:v>283.6</c:v>
                </c:pt>
                <c:pt idx="208">
                  <c:v>283.3999999999999</c:v>
                </c:pt>
                <c:pt idx="209">
                  <c:v>283.2</c:v>
                </c:pt>
                <c:pt idx="210">
                  <c:v>283.0</c:v>
                </c:pt>
                <c:pt idx="211">
                  <c:v>282.8</c:v>
                </c:pt>
                <c:pt idx="212">
                  <c:v>282.6</c:v>
                </c:pt>
                <c:pt idx="213">
                  <c:v>282.3999999999999</c:v>
                </c:pt>
                <c:pt idx="214">
                  <c:v>282.2</c:v>
                </c:pt>
                <c:pt idx="215">
                  <c:v>282.0</c:v>
                </c:pt>
                <c:pt idx="216">
                  <c:v>281.8</c:v>
                </c:pt>
                <c:pt idx="217">
                  <c:v>281.6</c:v>
                </c:pt>
                <c:pt idx="218">
                  <c:v>281.3999999999999</c:v>
                </c:pt>
                <c:pt idx="219">
                  <c:v>281.2</c:v>
                </c:pt>
                <c:pt idx="220">
                  <c:v>281.0</c:v>
                </c:pt>
                <c:pt idx="221">
                  <c:v>280.8</c:v>
                </c:pt>
                <c:pt idx="222">
                  <c:v>280.6</c:v>
                </c:pt>
                <c:pt idx="223">
                  <c:v>280.3999999999999</c:v>
                </c:pt>
                <c:pt idx="224">
                  <c:v>280.2</c:v>
                </c:pt>
                <c:pt idx="225">
                  <c:v>280.0</c:v>
                </c:pt>
                <c:pt idx="226">
                  <c:v>279.8</c:v>
                </c:pt>
                <c:pt idx="227">
                  <c:v>279.6</c:v>
                </c:pt>
                <c:pt idx="228">
                  <c:v>279.3999999999999</c:v>
                </c:pt>
                <c:pt idx="229">
                  <c:v>279.2</c:v>
                </c:pt>
                <c:pt idx="230">
                  <c:v>279.0</c:v>
                </c:pt>
                <c:pt idx="231">
                  <c:v>278.8</c:v>
                </c:pt>
                <c:pt idx="232">
                  <c:v>278.6</c:v>
                </c:pt>
                <c:pt idx="233">
                  <c:v>278.3999999999999</c:v>
                </c:pt>
                <c:pt idx="234">
                  <c:v>278.2</c:v>
                </c:pt>
                <c:pt idx="235">
                  <c:v>278.0</c:v>
                </c:pt>
                <c:pt idx="236">
                  <c:v>277.8</c:v>
                </c:pt>
                <c:pt idx="237">
                  <c:v>277.6</c:v>
                </c:pt>
                <c:pt idx="238">
                  <c:v>277.3999999999999</c:v>
                </c:pt>
                <c:pt idx="239">
                  <c:v>277.2</c:v>
                </c:pt>
                <c:pt idx="240">
                  <c:v>277.0</c:v>
                </c:pt>
                <c:pt idx="241">
                  <c:v>276.8</c:v>
                </c:pt>
                <c:pt idx="242">
                  <c:v>276.6</c:v>
                </c:pt>
                <c:pt idx="243">
                  <c:v>276.3999999999999</c:v>
                </c:pt>
                <c:pt idx="244">
                  <c:v>276.2</c:v>
                </c:pt>
                <c:pt idx="245">
                  <c:v>276.0</c:v>
                </c:pt>
                <c:pt idx="246">
                  <c:v>275.8</c:v>
                </c:pt>
                <c:pt idx="247">
                  <c:v>275.6</c:v>
                </c:pt>
                <c:pt idx="248">
                  <c:v>275.3999999999999</c:v>
                </c:pt>
                <c:pt idx="249">
                  <c:v>275.2</c:v>
                </c:pt>
                <c:pt idx="250">
                  <c:v>275.0</c:v>
                </c:pt>
                <c:pt idx="251">
                  <c:v>274.8</c:v>
                </c:pt>
                <c:pt idx="252">
                  <c:v>274.6</c:v>
                </c:pt>
                <c:pt idx="253">
                  <c:v>274.3999999999999</c:v>
                </c:pt>
                <c:pt idx="254">
                  <c:v>274.2</c:v>
                </c:pt>
                <c:pt idx="255">
                  <c:v>274.0</c:v>
                </c:pt>
                <c:pt idx="256">
                  <c:v>273.8</c:v>
                </c:pt>
                <c:pt idx="257">
                  <c:v>273.6</c:v>
                </c:pt>
                <c:pt idx="258">
                  <c:v>273.3999999999999</c:v>
                </c:pt>
                <c:pt idx="259">
                  <c:v>273.2</c:v>
                </c:pt>
                <c:pt idx="260">
                  <c:v>273.0</c:v>
                </c:pt>
                <c:pt idx="261">
                  <c:v>272.8</c:v>
                </c:pt>
                <c:pt idx="262">
                  <c:v>272.6</c:v>
                </c:pt>
                <c:pt idx="263">
                  <c:v>272.3999999999999</c:v>
                </c:pt>
                <c:pt idx="264">
                  <c:v>272.2</c:v>
                </c:pt>
                <c:pt idx="265">
                  <c:v>272.0</c:v>
                </c:pt>
                <c:pt idx="266">
                  <c:v>271.8</c:v>
                </c:pt>
                <c:pt idx="267">
                  <c:v>271.6</c:v>
                </c:pt>
                <c:pt idx="268">
                  <c:v>271.3999999999999</c:v>
                </c:pt>
                <c:pt idx="269">
                  <c:v>271.2</c:v>
                </c:pt>
                <c:pt idx="270">
                  <c:v>271.0</c:v>
                </c:pt>
                <c:pt idx="271">
                  <c:v>270.8</c:v>
                </c:pt>
                <c:pt idx="272">
                  <c:v>270.6</c:v>
                </c:pt>
                <c:pt idx="273">
                  <c:v>270.3999999999999</c:v>
                </c:pt>
                <c:pt idx="274">
                  <c:v>270.2</c:v>
                </c:pt>
                <c:pt idx="275">
                  <c:v>270.0</c:v>
                </c:pt>
                <c:pt idx="276">
                  <c:v>269.8</c:v>
                </c:pt>
                <c:pt idx="277">
                  <c:v>269.6</c:v>
                </c:pt>
                <c:pt idx="278">
                  <c:v>269.3999999999999</c:v>
                </c:pt>
                <c:pt idx="279">
                  <c:v>269.2</c:v>
                </c:pt>
                <c:pt idx="280">
                  <c:v>269.0</c:v>
                </c:pt>
                <c:pt idx="281">
                  <c:v>268.8</c:v>
                </c:pt>
                <c:pt idx="282">
                  <c:v>268.6</c:v>
                </c:pt>
                <c:pt idx="283">
                  <c:v>268.3999999999999</c:v>
                </c:pt>
                <c:pt idx="284">
                  <c:v>268.2</c:v>
                </c:pt>
                <c:pt idx="285">
                  <c:v>268.0</c:v>
                </c:pt>
                <c:pt idx="286">
                  <c:v>267.8</c:v>
                </c:pt>
                <c:pt idx="287">
                  <c:v>267.6</c:v>
                </c:pt>
                <c:pt idx="288">
                  <c:v>267.3999999999999</c:v>
                </c:pt>
                <c:pt idx="289">
                  <c:v>267.2</c:v>
                </c:pt>
                <c:pt idx="290">
                  <c:v>267.0</c:v>
                </c:pt>
                <c:pt idx="291">
                  <c:v>266.8</c:v>
                </c:pt>
                <c:pt idx="292">
                  <c:v>266.6</c:v>
                </c:pt>
                <c:pt idx="293">
                  <c:v>266.3999999999999</c:v>
                </c:pt>
                <c:pt idx="294">
                  <c:v>266.2</c:v>
                </c:pt>
                <c:pt idx="295">
                  <c:v>266.0</c:v>
                </c:pt>
                <c:pt idx="296">
                  <c:v>265.8</c:v>
                </c:pt>
                <c:pt idx="297">
                  <c:v>265.6</c:v>
                </c:pt>
                <c:pt idx="298">
                  <c:v>265.3999999999999</c:v>
                </c:pt>
                <c:pt idx="299">
                  <c:v>265.2</c:v>
                </c:pt>
                <c:pt idx="300">
                  <c:v>265.0</c:v>
                </c:pt>
                <c:pt idx="301">
                  <c:v>264.8</c:v>
                </c:pt>
                <c:pt idx="302">
                  <c:v>264.6</c:v>
                </c:pt>
                <c:pt idx="303">
                  <c:v>264.3999999999999</c:v>
                </c:pt>
                <c:pt idx="304">
                  <c:v>264.2</c:v>
                </c:pt>
                <c:pt idx="305">
                  <c:v>264.0</c:v>
                </c:pt>
                <c:pt idx="306">
                  <c:v>263.8</c:v>
                </c:pt>
                <c:pt idx="307">
                  <c:v>263.6</c:v>
                </c:pt>
                <c:pt idx="308">
                  <c:v>263.3999999999999</c:v>
                </c:pt>
                <c:pt idx="309">
                  <c:v>263.2</c:v>
                </c:pt>
                <c:pt idx="310">
                  <c:v>263.0</c:v>
                </c:pt>
                <c:pt idx="311">
                  <c:v>262.8</c:v>
                </c:pt>
                <c:pt idx="312">
                  <c:v>262.6</c:v>
                </c:pt>
                <c:pt idx="313">
                  <c:v>262.3999999999999</c:v>
                </c:pt>
                <c:pt idx="314">
                  <c:v>262.2</c:v>
                </c:pt>
                <c:pt idx="315">
                  <c:v>262.0</c:v>
                </c:pt>
                <c:pt idx="316">
                  <c:v>261.8</c:v>
                </c:pt>
                <c:pt idx="317">
                  <c:v>261.6</c:v>
                </c:pt>
                <c:pt idx="318">
                  <c:v>261.3999999999999</c:v>
                </c:pt>
                <c:pt idx="319">
                  <c:v>261.2</c:v>
                </c:pt>
                <c:pt idx="320">
                  <c:v>261.0</c:v>
                </c:pt>
                <c:pt idx="321">
                  <c:v>260.8</c:v>
                </c:pt>
                <c:pt idx="322">
                  <c:v>260.6</c:v>
                </c:pt>
                <c:pt idx="323">
                  <c:v>260.3999999999999</c:v>
                </c:pt>
                <c:pt idx="324">
                  <c:v>260.2</c:v>
                </c:pt>
                <c:pt idx="325">
                  <c:v>260.0</c:v>
                </c:pt>
                <c:pt idx="326">
                  <c:v>259.8</c:v>
                </c:pt>
                <c:pt idx="327">
                  <c:v>259.6</c:v>
                </c:pt>
                <c:pt idx="328">
                  <c:v>259.3999999999999</c:v>
                </c:pt>
                <c:pt idx="329">
                  <c:v>259.2</c:v>
                </c:pt>
                <c:pt idx="330">
                  <c:v>259.0</c:v>
                </c:pt>
                <c:pt idx="331">
                  <c:v>258.8</c:v>
                </c:pt>
                <c:pt idx="332">
                  <c:v>258.6</c:v>
                </c:pt>
                <c:pt idx="333">
                  <c:v>258.3999999999999</c:v>
                </c:pt>
                <c:pt idx="334">
                  <c:v>258.2</c:v>
                </c:pt>
                <c:pt idx="335">
                  <c:v>258.0</c:v>
                </c:pt>
                <c:pt idx="336">
                  <c:v>257.8</c:v>
                </c:pt>
                <c:pt idx="337">
                  <c:v>257.6</c:v>
                </c:pt>
                <c:pt idx="338">
                  <c:v>257.3999999999999</c:v>
                </c:pt>
                <c:pt idx="339">
                  <c:v>257.2</c:v>
                </c:pt>
                <c:pt idx="340">
                  <c:v>257.0</c:v>
                </c:pt>
                <c:pt idx="341">
                  <c:v>256.8</c:v>
                </c:pt>
                <c:pt idx="342">
                  <c:v>256.6</c:v>
                </c:pt>
                <c:pt idx="343">
                  <c:v>256.3999999999999</c:v>
                </c:pt>
                <c:pt idx="344">
                  <c:v>256.2</c:v>
                </c:pt>
                <c:pt idx="345">
                  <c:v>256.0</c:v>
                </c:pt>
                <c:pt idx="346">
                  <c:v>255.8</c:v>
                </c:pt>
                <c:pt idx="347">
                  <c:v>255.6</c:v>
                </c:pt>
                <c:pt idx="348">
                  <c:v>255.4</c:v>
                </c:pt>
                <c:pt idx="349">
                  <c:v>255.2</c:v>
                </c:pt>
                <c:pt idx="350">
                  <c:v>255.0</c:v>
                </c:pt>
                <c:pt idx="351">
                  <c:v>254.8</c:v>
                </c:pt>
                <c:pt idx="352">
                  <c:v>254.6</c:v>
                </c:pt>
                <c:pt idx="353">
                  <c:v>254.4</c:v>
                </c:pt>
                <c:pt idx="354">
                  <c:v>254.2</c:v>
                </c:pt>
                <c:pt idx="355">
                  <c:v>254.0</c:v>
                </c:pt>
                <c:pt idx="356">
                  <c:v>253.8</c:v>
                </c:pt>
                <c:pt idx="357">
                  <c:v>253.6</c:v>
                </c:pt>
                <c:pt idx="358">
                  <c:v>253.4</c:v>
                </c:pt>
                <c:pt idx="359">
                  <c:v>253.2</c:v>
                </c:pt>
                <c:pt idx="360">
                  <c:v>253.0</c:v>
                </c:pt>
                <c:pt idx="361">
                  <c:v>252.8</c:v>
                </c:pt>
                <c:pt idx="362">
                  <c:v>252.6</c:v>
                </c:pt>
                <c:pt idx="363">
                  <c:v>252.4</c:v>
                </c:pt>
                <c:pt idx="364">
                  <c:v>252.2</c:v>
                </c:pt>
                <c:pt idx="365">
                  <c:v>252.0</c:v>
                </c:pt>
                <c:pt idx="366">
                  <c:v>251.8</c:v>
                </c:pt>
                <c:pt idx="367">
                  <c:v>251.6</c:v>
                </c:pt>
                <c:pt idx="368">
                  <c:v>251.4</c:v>
                </c:pt>
                <c:pt idx="369">
                  <c:v>251.2</c:v>
                </c:pt>
                <c:pt idx="370">
                  <c:v>251.0</c:v>
                </c:pt>
                <c:pt idx="371">
                  <c:v>250.8</c:v>
                </c:pt>
                <c:pt idx="372">
                  <c:v>250.6</c:v>
                </c:pt>
                <c:pt idx="373">
                  <c:v>250.4</c:v>
                </c:pt>
                <c:pt idx="374">
                  <c:v>250.2</c:v>
                </c:pt>
                <c:pt idx="375">
                  <c:v>250.0</c:v>
                </c:pt>
                <c:pt idx="376">
                  <c:v>249.8</c:v>
                </c:pt>
                <c:pt idx="377">
                  <c:v>249.6</c:v>
                </c:pt>
                <c:pt idx="378">
                  <c:v>249.4</c:v>
                </c:pt>
                <c:pt idx="379">
                  <c:v>249.2</c:v>
                </c:pt>
                <c:pt idx="380">
                  <c:v>249.0</c:v>
                </c:pt>
                <c:pt idx="381">
                  <c:v>248.8</c:v>
                </c:pt>
                <c:pt idx="382">
                  <c:v>248.6</c:v>
                </c:pt>
                <c:pt idx="383">
                  <c:v>248.4</c:v>
                </c:pt>
                <c:pt idx="384">
                  <c:v>248.2</c:v>
                </c:pt>
                <c:pt idx="385">
                  <c:v>248.0</c:v>
                </c:pt>
                <c:pt idx="386">
                  <c:v>247.8</c:v>
                </c:pt>
                <c:pt idx="387">
                  <c:v>247.6</c:v>
                </c:pt>
                <c:pt idx="388">
                  <c:v>247.4</c:v>
                </c:pt>
                <c:pt idx="389">
                  <c:v>247.2</c:v>
                </c:pt>
                <c:pt idx="390">
                  <c:v>247.0</c:v>
                </c:pt>
                <c:pt idx="391">
                  <c:v>246.8</c:v>
                </c:pt>
                <c:pt idx="392">
                  <c:v>246.6</c:v>
                </c:pt>
                <c:pt idx="393">
                  <c:v>246.4</c:v>
                </c:pt>
                <c:pt idx="394">
                  <c:v>246.2</c:v>
                </c:pt>
                <c:pt idx="395">
                  <c:v>246.0</c:v>
                </c:pt>
                <c:pt idx="396">
                  <c:v>245.8</c:v>
                </c:pt>
                <c:pt idx="397">
                  <c:v>245.6</c:v>
                </c:pt>
                <c:pt idx="398">
                  <c:v>245.4</c:v>
                </c:pt>
                <c:pt idx="399">
                  <c:v>245.2</c:v>
                </c:pt>
                <c:pt idx="400">
                  <c:v>245.0</c:v>
                </c:pt>
                <c:pt idx="401">
                  <c:v>244.8</c:v>
                </c:pt>
                <c:pt idx="402">
                  <c:v>244.6</c:v>
                </c:pt>
                <c:pt idx="403">
                  <c:v>244.4</c:v>
                </c:pt>
                <c:pt idx="404">
                  <c:v>244.2</c:v>
                </c:pt>
                <c:pt idx="405">
                  <c:v>244.0</c:v>
                </c:pt>
                <c:pt idx="406">
                  <c:v>243.8</c:v>
                </c:pt>
                <c:pt idx="407">
                  <c:v>243.6</c:v>
                </c:pt>
                <c:pt idx="408">
                  <c:v>243.4</c:v>
                </c:pt>
                <c:pt idx="409">
                  <c:v>243.2</c:v>
                </c:pt>
                <c:pt idx="410">
                  <c:v>243.0</c:v>
                </c:pt>
                <c:pt idx="411">
                  <c:v>242.8</c:v>
                </c:pt>
                <c:pt idx="412">
                  <c:v>242.6</c:v>
                </c:pt>
                <c:pt idx="413">
                  <c:v>242.4</c:v>
                </c:pt>
                <c:pt idx="414">
                  <c:v>242.2</c:v>
                </c:pt>
                <c:pt idx="415">
                  <c:v>242.0</c:v>
                </c:pt>
                <c:pt idx="416">
                  <c:v>241.8</c:v>
                </c:pt>
                <c:pt idx="417">
                  <c:v>241.6</c:v>
                </c:pt>
                <c:pt idx="418">
                  <c:v>241.4</c:v>
                </c:pt>
                <c:pt idx="419">
                  <c:v>241.2</c:v>
                </c:pt>
                <c:pt idx="420">
                  <c:v>241.0</c:v>
                </c:pt>
                <c:pt idx="421">
                  <c:v>240.8</c:v>
                </c:pt>
                <c:pt idx="422">
                  <c:v>240.6</c:v>
                </c:pt>
                <c:pt idx="423">
                  <c:v>240.4</c:v>
                </c:pt>
                <c:pt idx="424">
                  <c:v>240.2</c:v>
                </c:pt>
                <c:pt idx="425">
                  <c:v>240.0</c:v>
                </c:pt>
                <c:pt idx="426">
                  <c:v>239.8</c:v>
                </c:pt>
                <c:pt idx="427">
                  <c:v>239.6</c:v>
                </c:pt>
                <c:pt idx="428">
                  <c:v>239.4</c:v>
                </c:pt>
                <c:pt idx="429">
                  <c:v>239.2</c:v>
                </c:pt>
                <c:pt idx="430">
                  <c:v>239.0</c:v>
                </c:pt>
                <c:pt idx="431">
                  <c:v>238.8</c:v>
                </c:pt>
                <c:pt idx="432">
                  <c:v>238.6</c:v>
                </c:pt>
                <c:pt idx="433">
                  <c:v>238.4</c:v>
                </c:pt>
                <c:pt idx="434">
                  <c:v>238.2</c:v>
                </c:pt>
                <c:pt idx="435">
                  <c:v>238.0</c:v>
                </c:pt>
                <c:pt idx="436">
                  <c:v>237.8</c:v>
                </c:pt>
                <c:pt idx="437">
                  <c:v>237.6</c:v>
                </c:pt>
                <c:pt idx="438">
                  <c:v>237.4</c:v>
                </c:pt>
                <c:pt idx="439">
                  <c:v>237.2</c:v>
                </c:pt>
                <c:pt idx="440">
                  <c:v>237.0</c:v>
                </c:pt>
                <c:pt idx="441">
                  <c:v>236.8</c:v>
                </c:pt>
                <c:pt idx="442">
                  <c:v>236.6</c:v>
                </c:pt>
                <c:pt idx="443">
                  <c:v>236.4</c:v>
                </c:pt>
                <c:pt idx="444">
                  <c:v>236.2</c:v>
                </c:pt>
                <c:pt idx="445">
                  <c:v>236.0</c:v>
                </c:pt>
                <c:pt idx="446">
                  <c:v>235.8</c:v>
                </c:pt>
                <c:pt idx="447">
                  <c:v>235.6</c:v>
                </c:pt>
                <c:pt idx="448">
                  <c:v>235.4</c:v>
                </c:pt>
                <c:pt idx="449">
                  <c:v>235.2</c:v>
                </c:pt>
                <c:pt idx="450">
                  <c:v>235.0</c:v>
                </c:pt>
              </c:numCache>
            </c:numRef>
          </c:xVal>
          <c:yVal>
            <c:numRef>
              <c:f>'foglio generale'!$AD$2:$AD$452</c:f>
              <c:numCache>
                <c:formatCode>General</c:formatCode>
                <c:ptCount val="451"/>
                <c:pt idx="0">
                  <c:v>0.0549279660446366</c:v>
                </c:pt>
                <c:pt idx="1">
                  <c:v>0.0870237803707244</c:v>
                </c:pt>
                <c:pt idx="2">
                  <c:v>0.126896806242467</c:v>
                </c:pt>
                <c:pt idx="3">
                  <c:v>0.159209390923071</c:v>
                </c:pt>
                <c:pt idx="4">
                  <c:v>0.184098741116329</c:v>
                </c:pt>
                <c:pt idx="5">
                  <c:v>0.181094807364615</c:v>
                </c:pt>
                <c:pt idx="6">
                  <c:v>0.181851654336894</c:v>
                </c:pt>
                <c:pt idx="7">
                  <c:v>0.182865594738373</c:v>
                </c:pt>
                <c:pt idx="8">
                  <c:v>0.199405272016957</c:v>
                </c:pt>
                <c:pt idx="9">
                  <c:v>0.210343018785587</c:v>
                </c:pt>
                <c:pt idx="10">
                  <c:v>0.240292148081958</c:v>
                </c:pt>
                <c:pt idx="11">
                  <c:v>0.246732112962886</c:v>
                </c:pt>
                <c:pt idx="12">
                  <c:v>0.236951737666764</c:v>
                </c:pt>
                <c:pt idx="13">
                  <c:v>0.228132079921865</c:v>
                </c:pt>
                <c:pt idx="14">
                  <c:v>0.191439886122771</c:v>
                </c:pt>
                <c:pt idx="15">
                  <c:v>0.186650731681975</c:v>
                </c:pt>
                <c:pt idx="16">
                  <c:v>0.175221350110137</c:v>
                </c:pt>
                <c:pt idx="17">
                  <c:v>0.256397923818628</c:v>
                </c:pt>
                <c:pt idx="18">
                  <c:v>0.21183055234612</c:v>
                </c:pt>
                <c:pt idx="19">
                  <c:v>0.0188905035119072</c:v>
                </c:pt>
                <c:pt idx="20">
                  <c:v>-0.0215418133286231</c:v>
                </c:pt>
                <c:pt idx="21">
                  <c:v>-0.0283169919579402</c:v>
                </c:pt>
                <c:pt idx="22">
                  <c:v>-0.0228804131166618</c:v>
                </c:pt>
                <c:pt idx="23">
                  <c:v>-0.0151817729312996</c:v>
                </c:pt>
                <c:pt idx="24">
                  <c:v>-0.0191620302564316</c:v>
                </c:pt>
                <c:pt idx="25">
                  <c:v>-0.0242071054195586</c:v>
                </c:pt>
                <c:pt idx="26">
                  <c:v>-0.0249032422592577</c:v>
                </c:pt>
                <c:pt idx="27">
                  <c:v>-0.0216030647105274</c:v>
                </c:pt>
                <c:pt idx="28">
                  <c:v>-0.0227575495199701</c:v>
                </c:pt>
                <c:pt idx="29">
                  <c:v>-0.017745761190308</c:v>
                </c:pt>
                <c:pt idx="30">
                  <c:v>-0.0259738334233822</c:v>
                </c:pt>
                <c:pt idx="31">
                  <c:v>-0.0181168778105648</c:v>
                </c:pt>
                <c:pt idx="32">
                  <c:v>-0.00892446165579153</c:v>
                </c:pt>
                <c:pt idx="33">
                  <c:v>-0.0138878262125431</c:v>
                </c:pt>
                <c:pt idx="34">
                  <c:v>-0.0157768765637338</c:v>
                </c:pt>
                <c:pt idx="35">
                  <c:v>-0.00507153323427954</c:v>
                </c:pt>
                <c:pt idx="36">
                  <c:v>-0.0126867037529612</c:v>
                </c:pt>
                <c:pt idx="37">
                  <c:v>-0.00947096109887369</c:v>
                </c:pt>
                <c:pt idx="38">
                  <c:v>-0.00588988417148082</c:v>
                </c:pt>
                <c:pt idx="39">
                  <c:v>-0.00713816748888242</c:v>
                </c:pt>
                <c:pt idx="40">
                  <c:v>-0.000883735659781389</c:v>
                </c:pt>
                <c:pt idx="41">
                  <c:v>0.00200985720044886</c:v>
                </c:pt>
                <c:pt idx="42">
                  <c:v>0.00402165387764432</c:v>
                </c:pt>
                <c:pt idx="43">
                  <c:v>-0.00137356449441004</c:v>
                </c:pt>
                <c:pt idx="44">
                  <c:v>-0.00635390623831096</c:v>
                </c:pt>
                <c:pt idx="45">
                  <c:v>-0.00503711879805494</c:v>
                </c:pt>
                <c:pt idx="46">
                  <c:v>0.0061503423673164</c:v>
                </c:pt>
                <c:pt idx="47">
                  <c:v>0.010601811354474</c:v>
                </c:pt>
                <c:pt idx="48">
                  <c:v>0.0118907064128673</c:v>
                </c:pt>
                <c:pt idx="49">
                  <c:v>0.0108618816549603</c:v>
                </c:pt>
                <c:pt idx="50">
                  <c:v>0.0170084894019367</c:v>
                </c:pt>
                <c:pt idx="51">
                  <c:v>0.0180052902414696</c:v>
                </c:pt>
                <c:pt idx="52">
                  <c:v>0.0237078029175845</c:v>
                </c:pt>
                <c:pt idx="53">
                  <c:v>0.0324571884585013</c:v>
                </c:pt>
                <c:pt idx="54">
                  <c:v>0.038861881925107</c:v>
                </c:pt>
                <c:pt idx="55">
                  <c:v>0.0480180163334857</c:v>
                </c:pt>
                <c:pt idx="56">
                  <c:v>0.0466998036033415</c:v>
                </c:pt>
                <c:pt idx="57">
                  <c:v>0.038255592473297</c:v>
                </c:pt>
                <c:pt idx="58">
                  <c:v>0.0479130139645069</c:v>
                </c:pt>
                <c:pt idx="59">
                  <c:v>0.0580930116786501</c:v>
                </c:pt>
                <c:pt idx="60">
                  <c:v>0.0664802112131665</c:v>
                </c:pt>
                <c:pt idx="61">
                  <c:v>0.0684338506504302</c:v>
                </c:pt>
                <c:pt idx="62">
                  <c:v>0.0708694726112797</c:v>
                </c:pt>
                <c:pt idx="63">
                  <c:v>0.070521268879099</c:v>
                </c:pt>
                <c:pt idx="64">
                  <c:v>0.0735954748347949</c:v>
                </c:pt>
                <c:pt idx="65">
                  <c:v>0.0752996885416234</c:v>
                </c:pt>
                <c:pt idx="66">
                  <c:v>0.0702501931756785</c:v>
                </c:pt>
                <c:pt idx="67">
                  <c:v>0.0778819890694485</c:v>
                </c:pt>
                <c:pt idx="68">
                  <c:v>0.0871420433481568</c:v>
                </c:pt>
                <c:pt idx="69">
                  <c:v>0.0895648557416567</c:v>
                </c:pt>
                <c:pt idx="70">
                  <c:v>0.0976657343834421</c:v>
                </c:pt>
                <c:pt idx="71">
                  <c:v>0.0989079015834753</c:v>
                </c:pt>
                <c:pt idx="72">
                  <c:v>0.102892398694984</c:v>
                </c:pt>
                <c:pt idx="73">
                  <c:v>0.104511636257845</c:v>
                </c:pt>
                <c:pt idx="74">
                  <c:v>0.101961449856614</c:v>
                </c:pt>
                <c:pt idx="75">
                  <c:v>0.103577079090645</c:v>
                </c:pt>
                <c:pt idx="76">
                  <c:v>0.112431918041644</c:v>
                </c:pt>
                <c:pt idx="77">
                  <c:v>0.129828573417564</c:v>
                </c:pt>
                <c:pt idx="78">
                  <c:v>0.134117072233074</c:v>
                </c:pt>
                <c:pt idx="79">
                  <c:v>0.141665696147292</c:v>
                </c:pt>
                <c:pt idx="80">
                  <c:v>0.146134611404347</c:v>
                </c:pt>
                <c:pt idx="81">
                  <c:v>0.148704643614147</c:v>
                </c:pt>
                <c:pt idx="82">
                  <c:v>0.158779999792195</c:v>
                </c:pt>
                <c:pt idx="83">
                  <c:v>0.168517977224554</c:v>
                </c:pt>
                <c:pt idx="84">
                  <c:v>0.177507226424504</c:v>
                </c:pt>
                <c:pt idx="85">
                  <c:v>0.182338778729064</c:v>
                </c:pt>
                <c:pt idx="86">
                  <c:v>0.185819913968663</c:v>
                </c:pt>
                <c:pt idx="87">
                  <c:v>0.184087916129837</c:v>
                </c:pt>
                <c:pt idx="88">
                  <c:v>0.178446294002743</c:v>
                </c:pt>
                <c:pt idx="89">
                  <c:v>0.173944001704002</c:v>
                </c:pt>
                <c:pt idx="90">
                  <c:v>0.174394140725656</c:v>
                </c:pt>
                <c:pt idx="91">
                  <c:v>0.189586107185902</c:v>
                </c:pt>
                <c:pt idx="92">
                  <c:v>0.194268815926188</c:v>
                </c:pt>
                <c:pt idx="93">
                  <c:v>0.201755196168073</c:v>
                </c:pt>
                <c:pt idx="94">
                  <c:v>0.209765686172645</c:v>
                </c:pt>
                <c:pt idx="95">
                  <c:v>0.216508750675367</c:v>
                </c:pt>
                <c:pt idx="96">
                  <c:v>0.222264035160633</c:v>
                </c:pt>
                <c:pt idx="97">
                  <c:v>0.224392949170857</c:v>
                </c:pt>
                <c:pt idx="98">
                  <c:v>0.241552356926146</c:v>
                </c:pt>
                <c:pt idx="99">
                  <c:v>0.254095810024521</c:v>
                </c:pt>
                <c:pt idx="100">
                  <c:v>0.262862244919164</c:v>
                </c:pt>
                <c:pt idx="101">
                  <c:v>0.275062004696397</c:v>
                </c:pt>
                <c:pt idx="102">
                  <c:v>0.2823986392918</c:v>
                </c:pt>
                <c:pt idx="103">
                  <c:v>0.289718134325257</c:v>
                </c:pt>
                <c:pt idx="104">
                  <c:v>0.295605122812851</c:v>
                </c:pt>
                <c:pt idx="105">
                  <c:v>0.307776918041644</c:v>
                </c:pt>
                <c:pt idx="106">
                  <c:v>0.31129503865176</c:v>
                </c:pt>
                <c:pt idx="107">
                  <c:v>0.318501773409252</c:v>
                </c:pt>
                <c:pt idx="108">
                  <c:v>0.326926319147168</c:v>
                </c:pt>
                <c:pt idx="109">
                  <c:v>0.332659953659449</c:v>
                </c:pt>
                <c:pt idx="110">
                  <c:v>0.332373091517393</c:v>
                </c:pt>
                <c:pt idx="111">
                  <c:v>0.340086796475625</c:v>
                </c:pt>
                <c:pt idx="112">
                  <c:v>0.353275238352521</c:v>
                </c:pt>
                <c:pt idx="113">
                  <c:v>0.364258991313744</c:v>
                </c:pt>
                <c:pt idx="114">
                  <c:v>0.365597681310004</c:v>
                </c:pt>
                <c:pt idx="115">
                  <c:v>0.367752755704252</c:v>
                </c:pt>
                <c:pt idx="116">
                  <c:v>0.377312120859482</c:v>
                </c:pt>
                <c:pt idx="117">
                  <c:v>0.379105460288434</c:v>
                </c:pt>
                <c:pt idx="118">
                  <c:v>0.387817770250613</c:v>
                </c:pt>
                <c:pt idx="119">
                  <c:v>0.388641371306263</c:v>
                </c:pt>
                <c:pt idx="120">
                  <c:v>0.398124059473837</c:v>
                </c:pt>
                <c:pt idx="121">
                  <c:v>0.404416082872699</c:v>
                </c:pt>
                <c:pt idx="122">
                  <c:v>0.421764927891609</c:v>
                </c:pt>
                <c:pt idx="123">
                  <c:v>0.434856846972279</c:v>
                </c:pt>
                <c:pt idx="124">
                  <c:v>0.44870471094302</c:v>
                </c:pt>
                <c:pt idx="125">
                  <c:v>0.447947863970741</c:v>
                </c:pt>
                <c:pt idx="126">
                  <c:v>0.452723487178422</c:v>
                </c:pt>
                <c:pt idx="127">
                  <c:v>0.452418583392211</c:v>
                </c:pt>
                <c:pt idx="128">
                  <c:v>0.452631474793234</c:v>
                </c:pt>
                <c:pt idx="129">
                  <c:v>0.45711572544782</c:v>
                </c:pt>
                <c:pt idx="130">
                  <c:v>0.456211839075683</c:v>
                </c:pt>
                <c:pt idx="131">
                  <c:v>0.457857237022568</c:v>
                </c:pt>
                <c:pt idx="132">
                  <c:v>0.4509103019409</c:v>
                </c:pt>
                <c:pt idx="133">
                  <c:v>0.449931542745522</c:v>
                </c:pt>
                <c:pt idx="134">
                  <c:v>0.455147382070571</c:v>
                </c:pt>
                <c:pt idx="135">
                  <c:v>0.455516333693529</c:v>
                </c:pt>
                <c:pt idx="136">
                  <c:v>0.453218730310461</c:v>
                </c:pt>
                <c:pt idx="137">
                  <c:v>0.450446631686131</c:v>
                </c:pt>
                <c:pt idx="138">
                  <c:v>0.449540941149578</c:v>
                </c:pt>
                <c:pt idx="139">
                  <c:v>0.447108025435352</c:v>
                </c:pt>
                <c:pt idx="140">
                  <c:v>0.445545619051577</c:v>
                </c:pt>
                <c:pt idx="141">
                  <c:v>0.447296560616766</c:v>
                </c:pt>
                <c:pt idx="142">
                  <c:v>0.450127294584597</c:v>
                </c:pt>
                <c:pt idx="143">
                  <c:v>0.452965245210091</c:v>
                </c:pt>
                <c:pt idx="144">
                  <c:v>0.451226030713603</c:v>
                </c:pt>
                <c:pt idx="145">
                  <c:v>0.441387020073979</c:v>
                </c:pt>
                <c:pt idx="146">
                  <c:v>0.433409907111093</c:v>
                </c:pt>
                <c:pt idx="147">
                  <c:v>0.420705883379743</c:v>
                </c:pt>
                <c:pt idx="148">
                  <c:v>0.419229174805702</c:v>
                </c:pt>
                <c:pt idx="149">
                  <c:v>0.423960595985204</c:v>
                </c:pt>
                <c:pt idx="150">
                  <c:v>0.421032437138938</c:v>
                </c:pt>
                <c:pt idx="151">
                  <c:v>0.42778362038153</c:v>
                </c:pt>
                <c:pt idx="152">
                  <c:v>0.41985161152903</c:v>
                </c:pt>
                <c:pt idx="153">
                  <c:v>0.422777966210881</c:v>
                </c:pt>
                <c:pt idx="154">
                  <c:v>0.424989871784215</c:v>
                </c:pt>
                <c:pt idx="155">
                  <c:v>0.427955918083205</c:v>
                </c:pt>
                <c:pt idx="156">
                  <c:v>0.433097786667221</c:v>
                </c:pt>
                <c:pt idx="157">
                  <c:v>0.435692175096629</c:v>
                </c:pt>
                <c:pt idx="158">
                  <c:v>0.438076378371639</c:v>
                </c:pt>
                <c:pt idx="159">
                  <c:v>0.442584083163626</c:v>
                </c:pt>
                <c:pt idx="160">
                  <c:v>0.45152010951332</c:v>
                </c:pt>
                <c:pt idx="161">
                  <c:v>0.461433090893978</c:v>
                </c:pt>
                <c:pt idx="162">
                  <c:v>0.463010832675284</c:v>
                </c:pt>
                <c:pt idx="163">
                  <c:v>0.472206658700802</c:v>
                </c:pt>
                <c:pt idx="164">
                  <c:v>0.486048208096089</c:v>
                </c:pt>
                <c:pt idx="165">
                  <c:v>0.502578864552596</c:v>
                </c:pt>
                <c:pt idx="166">
                  <c:v>0.521112143510245</c:v>
                </c:pt>
                <c:pt idx="167">
                  <c:v>0.530297144549271</c:v>
                </c:pt>
                <c:pt idx="168">
                  <c:v>0.537470502265076</c:v>
                </c:pt>
                <c:pt idx="169">
                  <c:v>0.54819265138606</c:v>
                </c:pt>
                <c:pt idx="170">
                  <c:v>0.56632991625452</c:v>
                </c:pt>
                <c:pt idx="171">
                  <c:v>0.585067065791114</c:v>
                </c:pt>
                <c:pt idx="172">
                  <c:v>0.609747132912182</c:v>
                </c:pt>
                <c:pt idx="173">
                  <c:v>0.628799109139271</c:v>
                </c:pt>
                <c:pt idx="174">
                  <c:v>0.653883309089398</c:v>
                </c:pt>
                <c:pt idx="175">
                  <c:v>0.672562725364698</c:v>
                </c:pt>
                <c:pt idx="176">
                  <c:v>0.695107563900087</c:v>
                </c:pt>
                <c:pt idx="177">
                  <c:v>0.717149942645776</c:v>
                </c:pt>
                <c:pt idx="178">
                  <c:v>0.746455887328041</c:v>
                </c:pt>
                <c:pt idx="179">
                  <c:v>0.778839736503055</c:v>
                </c:pt>
                <c:pt idx="180">
                  <c:v>0.799404504592494</c:v>
                </c:pt>
                <c:pt idx="181">
                  <c:v>0.827829114957816</c:v>
                </c:pt>
                <c:pt idx="182">
                  <c:v>0.850121370475043</c:v>
                </c:pt>
                <c:pt idx="183">
                  <c:v>0.874291761148747</c:v>
                </c:pt>
                <c:pt idx="184">
                  <c:v>0.897919098333403</c:v>
                </c:pt>
                <c:pt idx="185">
                  <c:v>0.919916372968705</c:v>
                </c:pt>
                <c:pt idx="186">
                  <c:v>0.949847460620922</c:v>
                </c:pt>
                <c:pt idx="187">
                  <c:v>0.984397209176676</c:v>
                </c:pt>
                <c:pt idx="188">
                  <c:v>1.018288437720793</c:v>
                </c:pt>
                <c:pt idx="189">
                  <c:v>1.042879198703296</c:v>
                </c:pt>
                <c:pt idx="190">
                  <c:v>1.065927399110594</c:v>
                </c:pt>
                <c:pt idx="191">
                  <c:v>1.09219603299946</c:v>
                </c:pt>
                <c:pt idx="192">
                  <c:v>1.125825657703337</c:v>
                </c:pt>
                <c:pt idx="193">
                  <c:v>1.165598462241802</c:v>
                </c:pt>
                <c:pt idx="194">
                  <c:v>1.195836257844644</c:v>
                </c:pt>
                <c:pt idx="195">
                  <c:v>1.228536737874569</c:v>
                </c:pt>
                <c:pt idx="196">
                  <c:v>1.280316256597814</c:v>
                </c:pt>
                <c:pt idx="197">
                  <c:v>1.323634244212626</c:v>
                </c:pt>
                <c:pt idx="198">
                  <c:v>1.37110180998296</c:v>
                </c:pt>
                <c:pt idx="199">
                  <c:v>1.415827045841818</c:v>
                </c:pt>
                <c:pt idx="200">
                  <c:v>1.455338246540044</c:v>
                </c:pt>
                <c:pt idx="201">
                  <c:v>1.501488772287103</c:v>
                </c:pt>
                <c:pt idx="202">
                  <c:v>1.557237452724326</c:v>
                </c:pt>
                <c:pt idx="203">
                  <c:v>1.612210342462907</c:v>
                </c:pt>
                <c:pt idx="204">
                  <c:v>1.663006591579735</c:v>
                </c:pt>
                <c:pt idx="205">
                  <c:v>1.71576035908732</c:v>
                </c:pt>
                <c:pt idx="206">
                  <c:v>1.76363386185113</c:v>
                </c:pt>
                <c:pt idx="207">
                  <c:v>1.8148089854952</c:v>
                </c:pt>
                <c:pt idx="208">
                  <c:v>1.880354278708283</c:v>
                </c:pt>
                <c:pt idx="209">
                  <c:v>1.950725711732679</c:v>
                </c:pt>
                <c:pt idx="210">
                  <c:v>2.020285270770126</c:v>
                </c:pt>
                <c:pt idx="211">
                  <c:v>2.087346062092182</c:v>
                </c:pt>
                <c:pt idx="212">
                  <c:v>2.160649262291676</c:v>
                </c:pt>
                <c:pt idx="213">
                  <c:v>2.229351843231786</c:v>
                </c:pt>
                <c:pt idx="214">
                  <c:v>2.302745251652051</c:v>
                </c:pt>
                <c:pt idx="215">
                  <c:v>2.373432413449142</c:v>
                </c:pt>
                <c:pt idx="216">
                  <c:v>2.457497454386767</c:v>
                </c:pt>
                <c:pt idx="217">
                  <c:v>2.543357638917751</c:v>
                </c:pt>
                <c:pt idx="218">
                  <c:v>2.629587677153901</c:v>
                </c:pt>
                <c:pt idx="219">
                  <c:v>2.718569066123603</c:v>
                </c:pt>
                <c:pt idx="220">
                  <c:v>2.820729876148124</c:v>
                </c:pt>
                <c:pt idx="221">
                  <c:v>2.929557073687711</c:v>
                </c:pt>
                <c:pt idx="222">
                  <c:v>3.036742481609235</c:v>
                </c:pt>
                <c:pt idx="223">
                  <c:v>3.145876387099456</c:v>
                </c:pt>
                <c:pt idx="224">
                  <c:v>3.258744912929638</c:v>
                </c:pt>
                <c:pt idx="225">
                  <c:v>3.36213255475666</c:v>
                </c:pt>
                <c:pt idx="226">
                  <c:v>3.474992059764764</c:v>
                </c:pt>
                <c:pt idx="227">
                  <c:v>3.584198131831595</c:v>
                </c:pt>
                <c:pt idx="228">
                  <c:v>3.717715319396534</c:v>
                </c:pt>
                <c:pt idx="229">
                  <c:v>3.856293188146793</c:v>
                </c:pt>
                <c:pt idx="230">
                  <c:v>3.984677527949795</c:v>
                </c:pt>
                <c:pt idx="231">
                  <c:v>4.105556543784544</c:v>
                </c:pt>
                <c:pt idx="232">
                  <c:v>4.227454912514027</c:v>
                </c:pt>
                <c:pt idx="233">
                  <c:v>4.360169246914086</c:v>
                </c:pt>
                <c:pt idx="234">
                  <c:v>4.499522906362994</c:v>
                </c:pt>
                <c:pt idx="235">
                  <c:v>4.640238709945555</c:v>
                </c:pt>
                <c:pt idx="236">
                  <c:v>4.773584501891027</c:v>
                </c:pt>
                <c:pt idx="237">
                  <c:v>4.908346562902623</c:v>
                </c:pt>
                <c:pt idx="238">
                  <c:v>5.053464527658868</c:v>
                </c:pt>
                <c:pt idx="239">
                  <c:v>5.218879342088858</c:v>
                </c:pt>
                <c:pt idx="240">
                  <c:v>5.378214122438801</c:v>
                </c:pt>
                <c:pt idx="241">
                  <c:v>5.53962369186651</c:v>
                </c:pt>
                <c:pt idx="242">
                  <c:v>5.695954538464724</c:v>
                </c:pt>
                <c:pt idx="243">
                  <c:v>5.861676060845347</c:v>
                </c:pt>
                <c:pt idx="244">
                  <c:v>6.026495501018237</c:v>
                </c:pt>
                <c:pt idx="245">
                  <c:v>6.193055959852035</c:v>
                </c:pt>
                <c:pt idx="246">
                  <c:v>6.361573937076589</c:v>
                </c:pt>
                <c:pt idx="247">
                  <c:v>6.534936095756619</c:v>
                </c:pt>
                <c:pt idx="248">
                  <c:v>6.7129078945181</c:v>
                </c:pt>
                <c:pt idx="249">
                  <c:v>6.906440611362786</c:v>
                </c:pt>
                <c:pt idx="250">
                  <c:v>7.095499000457171</c:v>
                </c:pt>
                <c:pt idx="251">
                  <c:v>7.278405188894893</c:v>
                </c:pt>
                <c:pt idx="252">
                  <c:v>7.47521246415361</c:v>
                </c:pt>
                <c:pt idx="253">
                  <c:v>7.668880493329446</c:v>
                </c:pt>
                <c:pt idx="254">
                  <c:v>7.848854914592079</c:v>
                </c:pt>
                <c:pt idx="255">
                  <c:v>8.035802431320394</c:v>
                </c:pt>
                <c:pt idx="256">
                  <c:v>8.213909542413031</c:v>
                </c:pt>
                <c:pt idx="257">
                  <c:v>8.408759299281</c:v>
                </c:pt>
                <c:pt idx="258">
                  <c:v>8.59944143634928</c:v>
                </c:pt>
                <c:pt idx="259">
                  <c:v>8.796023191056051</c:v>
                </c:pt>
                <c:pt idx="260">
                  <c:v>8.98155443871826</c:v>
                </c:pt>
                <c:pt idx="261">
                  <c:v>9.1821143759611</c:v>
                </c:pt>
                <c:pt idx="262">
                  <c:v>9.36929643406343</c:v>
                </c:pt>
                <c:pt idx="263">
                  <c:v>9.564326607372925</c:v>
                </c:pt>
                <c:pt idx="264">
                  <c:v>9.75385407921533</c:v>
                </c:pt>
                <c:pt idx="265">
                  <c:v>9.96340777606916</c:v>
                </c:pt>
                <c:pt idx="266">
                  <c:v>10.17449501267612</c:v>
                </c:pt>
                <c:pt idx="267">
                  <c:v>10.38197392045218</c:v>
                </c:pt>
                <c:pt idx="268">
                  <c:v>10.59405344748764</c:v>
                </c:pt>
                <c:pt idx="269">
                  <c:v>10.79584923735506</c:v>
                </c:pt>
                <c:pt idx="270">
                  <c:v>11.00738751506587</c:v>
                </c:pt>
                <c:pt idx="271">
                  <c:v>11.23362973276256</c:v>
                </c:pt>
                <c:pt idx="272">
                  <c:v>11.44552884335647</c:v>
                </c:pt>
                <c:pt idx="273">
                  <c:v>11.64182193175678</c:v>
                </c:pt>
                <c:pt idx="274">
                  <c:v>11.84713584223432</c:v>
                </c:pt>
                <c:pt idx="275">
                  <c:v>12.053983292465</c:v>
                </c:pt>
                <c:pt idx="276">
                  <c:v>12.2545161672416</c:v>
                </c:pt>
                <c:pt idx="277">
                  <c:v>12.44548697061635</c:v>
                </c:pt>
                <c:pt idx="278">
                  <c:v>12.64529817962678</c:v>
                </c:pt>
                <c:pt idx="279">
                  <c:v>12.84050876937783</c:v>
                </c:pt>
                <c:pt idx="280">
                  <c:v>13.03355436183035</c:v>
                </c:pt>
                <c:pt idx="281">
                  <c:v>13.21532392668634</c:v>
                </c:pt>
                <c:pt idx="282">
                  <c:v>13.39862703129546</c:v>
                </c:pt>
                <c:pt idx="283">
                  <c:v>13.56163328623083</c:v>
                </c:pt>
                <c:pt idx="284">
                  <c:v>13.71985850546528</c:v>
                </c:pt>
                <c:pt idx="285">
                  <c:v>13.89377995511408</c:v>
                </c:pt>
                <c:pt idx="286">
                  <c:v>14.05516246207556</c:v>
                </c:pt>
                <c:pt idx="287">
                  <c:v>14.22592662399734</c:v>
                </c:pt>
                <c:pt idx="288">
                  <c:v>14.39046641868585</c:v>
                </c:pt>
                <c:pt idx="289">
                  <c:v>14.53101082664893</c:v>
                </c:pt>
                <c:pt idx="290">
                  <c:v>14.67940334981921</c:v>
                </c:pt>
                <c:pt idx="291">
                  <c:v>14.82003796600308</c:v>
                </c:pt>
                <c:pt idx="292">
                  <c:v>14.94371343668177</c:v>
                </c:pt>
                <c:pt idx="293">
                  <c:v>15.08488930219027</c:v>
                </c:pt>
                <c:pt idx="294">
                  <c:v>15.22344912929637</c:v>
                </c:pt>
                <c:pt idx="295">
                  <c:v>15.3405393998587</c:v>
                </c:pt>
                <c:pt idx="296">
                  <c:v>15.45014238809692</c:v>
                </c:pt>
                <c:pt idx="297">
                  <c:v>15.54260581438843</c:v>
                </c:pt>
                <c:pt idx="298">
                  <c:v>15.62397362952496</c:v>
                </c:pt>
                <c:pt idx="299">
                  <c:v>15.6887431320394</c:v>
                </c:pt>
                <c:pt idx="300">
                  <c:v>15.75567763185238</c:v>
                </c:pt>
                <c:pt idx="301">
                  <c:v>15.81819192884751</c:v>
                </c:pt>
                <c:pt idx="302">
                  <c:v>15.86022895972736</c:v>
                </c:pt>
                <c:pt idx="303">
                  <c:v>15.898387037114</c:v>
                </c:pt>
                <c:pt idx="304">
                  <c:v>15.92905783217655</c:v>
                </c:pt>
                <c:pt idx="305">
                  <c:v>15.95025676405802</c:v>
                </c:pt>
                <c:pt idx="306">
                  <c:v>15.95377488466814</c:v>
                </c:pt>
                <c:pt idx="307">
                  <c:v>15.94962530651262</c:v>
                </c:pt>
                <c:pt idx="308">
                  <c:v>15.93239553634512</c:v>
                </c:pt>
                <c:pt idx="309">
                  <c:v>15.91119660446366</c:v>
                </c:pt>
                <c:pt idx="310">
                  <c:v>15.8717756119862</c:v>
                </c:pt>
                <c:pt idx="311">
                  <c:v>15.8162975562113</c:v>
                </c:pt>
                <c:pt idx="312">
                  <c:v>15.75224971946303</c:v>
                </c:pt>
                <c:pt idx="313">
                  <c:v>15.6845033456631</c:v>
                </c:pt>
                <c:pt idx="314">
                  <c:v>15.61675697186318</c:v>
                </c:pt>
                <c:pt idx="315">
                  <c:v>15.54747705831013</c:v>
                </c:pt>
                <c:pt idx="316">
                  <c:v>15.46232049790117</c:v>
                </c:pt>
                <c:pt idx="317">
                  <c:v>15.38546309380325</c:v>
                </c:pt>
                <c:pt idx="318">
                  <c:v>15.2895717551224</c:v>
                </c:pt>
                <c:pt idx="319">
                  <c:v>15.17834501891027</c:v>
                </c:pt>
                <c:pt idx="320">
                  <c:v>15.05521079755621</c:v>
                </c:pt>
                <c:pt idx="321">
                  <c:v>14.90934410456756</c:v>
                </c:pt>
                <c:pt idx="322">
                  <c:v>14.77123531856532</c:v>
                </c:pt>
                <c:pt idx="323">
                  <c:v>14.64629693279581</c:v>
                </c:pt>
                <c:pt idx="324">
                  <c:v>14.4908681684053</c:v>
                </c:pt>
                <c:pt idx="325">
                  <c:v>14.31983338182121</c:v>
                </c:pt>
                <c:pt idx="326">
                  <c:v>14.15285796517185</c:v>
                </c:pt>
                <c:pt idx="327">
                  <c:v>13.98010922239308</c:v>
                </c:pt>
                <c:pt idx="328">
                  <c:v>13.80131652882258</c:v>
                </c:pt>
                <c:pt idx="329">
                  <c:v>13.61783300777191</c:v>
                </c:pt>
                <c:pt idx="330">
                  <c:v>13.40981285067121</c:v>
                </c:pt>
                <c:pt idx="331">
                  <c:v>13.18510417272765</c:v>
                </c:pt>
                <c:pt idx="332">
                  <c:v>12.95642633307012</c:v>
                </c:pt>
                <c:pt idx="333">
                  <c:v>12.72504224678941</c:v>
                </c:pt>
                <c:pt idx="334">
                  <c:v>12.48932816591164</c:v>
                </c:pt>
                <c:pt idx="335">
                  <c:v>12.23133265450314</c:v>
                </c:pt>
                <c:pt idx="336">
                  <c:v>11.96801485806908</c:v>
                </c:pt>
                <c:pt idx="337">
                  <c:v>11.71083122064752</c:v>
                </c:pt>
                <c:pt idx="338">
                  <c:v>11.42387887037114</c:v>
                </c:pt>
                <c:pt idx="339">
                  <c:v>11.15442691492457</c:v>
                </c:pt>
                <c:pt idx="340">
                  <c:v>10.88136663064711</c:v>
                </c:pt>
                <c:pt idx="341">
                  <c:v>10.5987442749678</c:v>
                </c:pt>
                <c:pt idx="342">
                  <c:v>10.30998776027597</c:v>
                </c:pt>
                <c:pt idx="343">
                  <c:v>10.01861520718175</c:v>
                </c:pt>
                <c:pt idx="344">
                  <c:v>9.727874111632918</c:v>
                </c:pt>
                <c:pt idx="345">
                  <c:v>9.42603740492914</c:v>
                </c:pt>
                <c:pt idx="346">
                  <c:v>9.11869799675824</c:v>
                </c:pt>
                <c:pt idx="347">
                  <c:v>8.80231070404389</c:v>
                </c:pt>
                <c:pt idx="348">
                  <c:v>8.481521250155851</c:v>
                </c:pt>
                <c:pt idx="349">
                  <c:v>8.149906809775155</c:v>
                </c:pt>
                <c:pt idx="350">
                  <c:v>7.818707327210006</c:v>
                </c:pt>
                <c:pt idx="351">
                  <c:v>7.480101749719464</c:v>
                </c:pt>
                <c:pt idx="352">
                  <c:v>7.14933526661402</c:v>
                </c:pt>
                <c:pt idx="353">
                  <c:v>6.813354748347938</c:v>
                </c:pt>
                <c:pt idx="354">
                  <c:v>6.456707526702964</c:v>
                </c:pt>
                <c:pt idx="355">
                  <c:v>6.107313046008055</c:v>
                </c:pt>
                <c:pt idx="356">
                  <c:v>5.748085869248977</c:v>
                </c:pt>
                <c:pt idx="357">
                  <c:v>5.3791252254686</c:v>
                </c:pt>
                <c:pt idx="358">
                  <c:v>5.021702213124974</c:v>
                </c:pt>
                <c:pt idx="359">
                  <c:v>4.671919837080743</c:v>
                </c:pt>
                <c:pt idx="360">
                  <c:v>4.335461215244587</c:v>
                </c:pt>
                <c:pt idx="361">
                  <c:v>3.984316695066706</c:v>
                </c:pt>
                <c:pt idx="362">
                  <c:v>3.621968313868916</c:v>
                </c:pt>
                <c:pt idx="363">
                  <c:v>3.275361267195877</c:v>
                </c:pt>
                <c:pt idx="364">
                  <c:v>2.925660078550352</c:v>
                </c:pt>
                <c:pt idx="365">
                  <c:v>2.601983961597606</c:v>
                </c:pt>
                <c:pt idx="366">
                  <c:v>2.296340467977224</c:v>
                </c:pt>
                <c:pt idx="367">
                  <c:v>1.97561415984373</c:v>
                </c:pt>
                <c:pt idx="368">
                  <c:v>1.649709899837912</c:v>
                </c:pt>
                <c:pt idx="369">
                  <c:v>1.334080356178048</c:v>
                </c:pt>
                <c:pt idx="370">
                  <c:v>1.020805247080337</c:v>
                </c:pt>
                <c:pt idx="371">
                  <c:v>0.734766706080379</c:v>
                </c:pt>
                <c:pt idx="372">
                  <c:v>0.447558164457005</c:v>
                </c:pt>
                <c:pt idx="373">
                  <c:v>0.144052605668925</c:v>
                </c:pt>
                <c:pt idx="374">
                  <c:v>-0.137530551307094</c:v>
                </c:pt>
                <c:pt idx="375">
                  <c:v>-0.422511851959603</c:v>
                </c:pt>
                <c:pt idx="376">
                  <c:v>-0.687235994555505</c:v>
                </c:pt>
                <c:pt idx="377">
                  <c:v>-0.96215186193425</c:v>
                </c:pt>
                <c:pt idx="378">
                  <c:v>-1.22470288849175</c:v>
                </c:pt>
                <c:pt idx="379">
                  <c:v>-1.462563925023898</c:v>
                </c:pt>
                <c:pt idx="380">
                  <c:v>-1.694254719255227</c:v>
                </c:pt>
                <c:pt idx="381">
                  <c:v>-1.91996470844935</c:v>
                </c:pt>
                <c:pt idx="382">
                  <c:v>-2.140992890985413</c:v>
                </c:pt>
                <c:pt idx="383">
                  <c:v>-2.351006649765178</c:v>
                </c:pt>
                <c:pt idx="384">
                  <c:v>-2.561020408544948</c:v>
                </c:pt>
                <c:pt idx="385">
                  <c:v>-2.760326451519056</c:v>
                </c:pt>
                <c:pt idx="386">
                  <c:v>-2.957602809525786</c:v>
                </c:pt>
                <c:pt idx="387">
                  <c:v>-3.139047624786999</c:v>
                </c:pt>
                <c:pt idx="388">
                  <c:v>-3.290795893770001</c:v>
                </c:pt>
                <c:pt idx="389">
                  <c:v>-3.446179554050123</c:v>
                </c:pt>
                <c:pt idx="390">
                  <c:v>-3.60638033331948</c:v>
                </c:pt>
                <c:pt idx="391">
                  <c:v>-3.778100702381448</c:v>
                </c:pt>
                <c:pt idx="392">
                  <c:v>-3.918058756909522</c:v>
                </c:pt>
                <c:pt idx="393">
                  <c:v>-4.048986968538284</c:v>
                </c:pt>
                <c:pt idx="394">
                  <c:v>-4.18134949087736</c:v>
                </c:pt>
                <c:pt idx="395">
                  <c:v>-4.310275080004987</c:v>
                </c:pt>
                <c:pt idx="396">
                  <c:v>-4.42028400523669</c:v>
                </c:pt>
                <c:pt idx="397">
                  <c:v>-4.528542890985404</c:v>
                </c:pt>
                <c:pt idx="398">
                  <c:v>-4.626391748057021</c:v>
                </c:pt>
                <c:pt idx="399">
                  <c:v>-4.725268978845435</c:v>
                </c:pt>
                <c:pt idx="400">
                  <c:v>-4.822585607414473</c:v>
                </c:pt>
                <c:pt idx="401">
                  <c:v>-4.902564215951127</c:v>
                </c:pt>
                <c:pt idx="402">
                  <c:v>-4.964871034038484</c:v>
                </c:pt>
                <c:pt idx="403">
                  <c:v>-5.011147851294627</c:v>
                </c:pt>
                <c:pt idx="404">
                  <c:v>-5.064469930593076</c:v>
                </c:pt>
                <c:pt idx="405">
                  <c:v>-5.122365566684675</c:v>
                </c:pt>
                <c:pt idx="406">
                  <c:v>-5.146081307925686</c:v>
                </c:pt>
                <c:pt idx="407">
                  <c:v>-5.187441777149736</c:v>
                </c:pt>
                <c:pt idx="408">
                  <c:v>-5.21949275799011</c:v>
                </c:pt>
                <c:pt idx="409">
                  <c:v>-5.226492915922031</c:v>
                </c:pt>
                <c:pt idx="410">
                  <c:v>-5.25323965338099</c:v>
                </c:pt>
                <c:pt idx="411">
                  <c:v>-5.254304110386101</c:v>
                </c:pt>
                <c:pt idx="412">
                  <c:v>-5.24720472341133</c:v>
                </c:pt>
                <c:pt idx="413">
                  <c:v>-5.230128307219151</c:v>
                </c:pt>
                <c:pt idx="414">
                  <c:v>-5.223326607372927</c:v>
                </c:pt>
                <c:pt idx="415">
                  <c:v>-5.218870321266778</c:v>
                </c:pt>
                <c:pt idx="416">
                  <c:v>-5.202272008644698</c:v>
                </c:pt>
                <c:pt idx="417">
                  <c:v>-5.169598591081002</c:v>
                </c:pt>
                <c:pt idx="418">
                  <c:v>-5.125811520718166</c:v>
                </c:pt>
                <c:pt idx="419">
                  <c:v>-5.090314585844313</c:v>
                </c:pt>
                <c:pt idx="420">
                  <c:v>-5.047781409750216</c:v>
                </c:pt>
                <c:pt idx="421">
                  <c:v>-5.001062572212295</c:v>
                </c:pt>
                <c:pt idx="422">
                  <c:v>-4.953540881509497</c:v>
                </c:pt>
                <c:pt idx="423">
                  <c:v>-4.889493044761232</c:v>
                </c:pt>
                <c:pt idx="424">
                  <c:v>-4.82540912472466</c:v>
                </c:pt>
                <c:pt idx="425">
                  <c:v>-4.725196812268809</c:v>
                </c:pt>
                <c:pt idx="426">
                  <c:v>-4.63129907526703</c:v>
                </c:pt>
                <c:pt idx="427">
                  <c:v>-4.536201568928973</c:v>
                </c:pt>
                <c:pt idx="428">
                  <c:v>-4.461906078300977</c:v>
                </c:pt>
                <c:pt idx="429">
                  <c:v>-4.37942870204896</c:v>
                </c:pt>
                <c:pt idx="430">
                  <c:v>-4.313315097045003</c:v>
                </c:pt>
                <c:pt idx="431">
                  <c:v>-4.2317037197124</c:v>
                </c:pt>
                <c:pt idx="432">
                  <c:v>-4.153754796143137</c:v>
                </c:pt>
                <c:pt idx="433">
                  <c:v>-4.067416508042045</c:v>
                </c:pt>
                <c:pt idx="434">
                  <c:v>-3.958499102281701</c:v>
                </c:pt>
                <c:pt idx="435">
                  <c:v>-3.838693564274137</c:v>
                </c:pt>
                <c:pt idx="436">
                  <c:v>-3.699808987573243</c:v>
                </c:pt>
                <c:pt idx="437">
                  <c:v>-3.61358797015918</c:v>
                </c:pt>
                <c:pt idx="438">
                  <c:v>-3.484500006234155</c:v>
                </c:pt>
                <c:pt idx="439">
                  <c:v>-3.361077118573625</c:v>
                </c:pt>
                <c:pt idx="440">
                  <c:v>-3.252267962678193</c:v>
                </c:pt>
                <c:pt idx="441">
                  <c:v>-3.089559394871369</c:v>
                </c:pt>
                <c:pt idx="442">
                  <c:v>-2.966596569136778</c:v>
                </c:pt>
                <c:pt idx="443">
                  <c:v>-2.845672449191638</c:v>
                </c:pt>
                <c:pt idx="444">
                  <c:v>-2.72182558289348</c:v>
                </c:pt>
                <c:pt idx="445">
                  <c:v>-2.597103696853829</c:v>
                </c:pt>
                <c:pt idx="446">
                  <c:v>-2.49423024188521</c:v>
                </c:pt>
                <c:pt idx="447">
                  <c:v>-2.412925572503219</c:v>
                </c:pt>
                <c:pt idx="448">
                  <c:v>-2.256215851377748</c:v>
                </c:pt>
                <c:pt idx="449">
                  <c:v>-2.083458087776901</c:v>
                </c:pt>
                <c:pt idx="450">
                  <c:v>-1.948073590041977</c:v>
                </c:pt>
              </c:numCache>
            </c:numRef>
          </c:yVal>
          <c:smooth val="1"/>
        </c:ser>
        <c:dLbls>
          <c:showLegendKey val="0"/>
          <c:showVal val="0"/>
          <c:showCatName val="0"/>
          <c:showSerName val="0"/>
          <c:showPercent val="0"/>
          <c:showBubbleSize val="0"/>
        </c:dLbls>
        <c:axId val="2108233272"/>
        <c:axId val="2108276008"/>
      </c:scatterChart>
      <c:valAx>
        <c:axId val="2108233272"/>
        <c:scaling>
          <c:orientation val="minMax"/>
          <c:max val="320.0"/>
          <c:min val="235.0"/>
        </c:scaling>
        <c:delete val="0"/>
        <c:axPos val="b"/>
        <c:numFmt formatCode="General" sourceLinked="1"/>
        <c:majorTickMark val="out"/>
        <c:minorTickMark val="none"/>
        <c:tickLblPos val="nextTo"/>
        <c:txPr>
          <a:bodyPr/>
          <a:lstStyle/>
          <a:p>
            <a:pPr>
              <a:defRPr sz="1200"/>
            </a:pPr>
            <a:endParaRPr lang="it-IT"/>
          </a:p>
        </c:txPr>
        <c:crossAx val="2108276008"/>
        <c:crosses val="autoZero"/>
        <c:crossBetween val="midCat"/>
      </c:valAx>
      <c:valAx>
        <c:axId val="2108276008"/>
        <c:scaling>
          <c:orientation val="minMax"/>
          <c:max val="18.0"/>
          <c:min val="-9.0"/>
        </c:scaling>
        <c:delete val="0"/>
        <c:axPos val="l"/>
        <c:majorGridlines/>
        <c:numFmt formatCode="General" sourceLinked="1"/>
        <c:majorTickMark val="out"/>
        <c:minorTickMark val="none"/>
        <c:tickLblPos val="nextTo"/>
        <c:txPr>
          <a:bodyPr/>
          <a:lstStyle/>
          <a:p>
            <a:pPr>
              <a:defRPr sz="1200"/>
            </a:pPr>
            <a:endParaRPr lang="it-IT"/>
          </a:p>
        </c:txPr>
        <c:crossAx val="2108233272"/>
        <c:crosses val="autoZero"/>
        <c:crossBetween val="midCat"/>
        <c:majorUnit val="3.0"/>
      </c:valAx>
    </c:plotArea>
    <c:legend>
      <c:legendPos val="r"/>
      <c:layout>
        <c:manualLayout>
          <c:xMode val="edge"/>
          <c:yMode val="edge"/>
          <c:x val="0.505678729151742"/>
          <c:y val="0.0390871575318404"/>
          <c:w val="0.493004464088434"/>
          <c:h val="0.349393703703704"/>
        </c:manualLayout>
      </c:layout>
      <c:overlay val="0"/>
      <c:spPr>
        <a:solidFill>
          <a:schemeClr val="bg1"/>
        </a:solidFill>
      </c:spPr>
      <c:txPr>
        <a:bodyPr/>
        <a:lstStyle/>
        <a:p>
          <a:pPr>
            <a:defRPr sz="1100"/>
          </a:pPr>
          <a:endParaRPr lang="it-IT"/>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E32D89-5B8B-844D-A566-28A609AC6300}" type="datetimeFigureOut">
              <a:rPr lang="en-US" smtClean="0"/>
              <a:t>01/03/17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F97228-39BA-3B4C-B27B-78661E7C8050}" type="slidenum">
              <a:rPr lang="en-US" smtClean="0"/>
              <a:t>‹n.›</a:t>
            </a:fld>
            <a:endParaRPr lang="en-US"/>
          </a:p>
        </p:txBody>
      </p:sp>
    </p:spTree>
    <p:extLst>
      <p:ext uri="{BB962C8B-B14F-4D97-AF65-F5344CB8AC3E}">
        <p14:creationId xmlns:p14="http://schemas.microsoft.com/office/powerpoint/2010/main" val="545195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FA55A-0C9B-5D47-83C6-FACF955D7B32}" type="datetimeFigureOut">
              <a:rPr lang="en-US" smtClean="0"/>
              <a:t>01/03/17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8DC8BD-884C-794B-8D86-35C2719A19FA}" type="slidenum">
              <a:rPr lang="en-US" smtClean="0"/>
              <a:t>‹n.›</a:t>
            </a:fld>
            <a:endParaRPr lang="en-US"/>
          </a:p>
        </p:txBody>
      </p:sp>
    </p:spTree>
    <p:extLst>
      <p:ext uri="{BB962C8B-B14F-4D97-AF65-F5344CB8AC3E}">
        <p14:creationId xmlns:p14="http://schemas.microsoft.com/office/powerpoint/2010/main" val="37155237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7</a:t>
            </a:fld>
            <a:endParaRPr lang="en-US"/>
          </a:p>
        </p:txBody>
      </p:sp>
    </p:spTree>
    <p:extLst>
      <p:ext uri="{BB962C8B-B14F-4D97-AF65-F5344CB8AC3E}">
        <p14:creationId xmlns:p14="http://schemas.microsoft.com/office/powerpoint/2010/main" val="60104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8</a:t>
            </a:fld>
            <a:endParaRPr lang="en-US"/>
          </a:p>
        </p:txBody>
      </p:sp>
    </p:spTree>
    <p:extLst>
      <p:ext uri="{BB962C8B-B14F-4D97-AF65-F5344CB8AC3E}">
        <p14:creationId xmlns:p14="http://schemas.microsoft.com/office/powerpoint/2010/main" val="60104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DD8DC8BD-884C-794B-8D86-35C2719A19FA}" type="slidenum">
              <a:rPr lang="en-US" smtClean="0"/>
              <a:t>9</a:t>
            </a:fld>
            <a:endParaRPr lang="en-US"/>
          </a:p>
        </p:txBody>
      </p:sp>
    </p:spTree>
    <p:extLst>
      <p:ext uri="{BB962C8B-B14F-4D97-AF65-F5344CB8AC3E}">
        <p14:creationId xmlns:p14="http://schemas.microsoft.com/office/powerpoint/2010/main" val="60104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DD8DC8BD-884C-794B-8D86-35C2719A19FA}" type="slidenum">
              <a:rPr lang="en-US" smtClean="0"/>
              <a:t>10</a:t>
            </a:fld>
            <a:endParaRPr lang="en-US"/>
          </a:p>
        </p:txBody>
      </p:sp>
    </p:spTree>
    <p:extLst>
      <p:ext uri="{BB962C8B-B14F-4D97-AF65-F5344CB8AC3E}">
        <p14:creationId xmlns:p14="http://schemas.microsoft.com/office/powerpoint/2010/main" val="307784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CB4B9035-20B1-4EDC-BB4C-C05A8655D911}" type="datetime1">
              <a:rPr lang="it-IT" smtClean="0"/>
              <a:t>01/03/17</a:t>
            </a:fld>
            <a:endParaRPr lang="en-US"/>
          </a:p>
        </p:txBody>
      </p:sp>
      <p:sp>
        <p:nvSpPr>
          <p:cNvPr id="5" name="Footer Placeholder 4"/>
          <p:cNvSpPr>
            <a:spLocks noGrp="1"/>
          </p:cNvSpPr>
          <p:nvPr>
            <p:ph type="ftr" sz="quarter" idx="11"/>
          </p:nvPr>
        </p:nvSpPr>
        <p:spPr/>
        <p:txBody>
          <a:bodyPr/>
          <a:lstStyle/>
          <a:p>
            <a:r>
              <a:rPr lang="es-ES" smtClean="0"/>
              <a:t>Roma, March 2017 - PTA   </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103563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C002FE12-3C4B-499A-BC22-03ACF97B3511}" type="datetime1">
              <a:rPr lang="it-IT" smtClean="0"/>
              <a:t>01/03/17</a:t>
            </a:fld>
            <a:endParaRPr lang="en-US"/>
          </a:p>
        </p:txBody>
      </p:sp>
      <p:sp>
        <p:nvSpPr>
          <p:cNvPr id="5" name="Footer Placeholder 4"/>
          <p:cNvSpPr>
            <a:spLocks noGrp="1"/>
          </p:cNvSpPr>
          <p:nvPr>
            <p:ph type="ftr" sz="quarter" idx="11"/>
          </p:nvPr>
        </p:nvSpPr>
        <p:spPr/>
        <p:txBody>
          <a:bodyPr/>
          <a:lstStyle/>
          <a:p>
            <a:r>
              <a:rPr lang="es-ES" smtClean="0"/>
              <a:t>Roma, March 2017 - PTA   </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366474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4FDBA44D-1B7C-4161-A2F2-5ACE386F3644}" type="datetime1">
              <a:rPr lang="it-IT" smtClean="0"/>
              <a:t>01/03/17</a:t>
            </a:fld>
            <a:endParaRPr lang="en-US"/>
          </a:p>
        </p:txBody>
      </p:sp>
      <p:sp>
        <p:nvSpPr>
          <p:cNvPr id="5" name="Footer Placeholder 4"/>
          <p:cNvSpPr>
            <a:spLocks noGrp="1"/>
          </p:cNvSpPr>
          <p:nvPr>
            <p:ph type="ftr" sz="quarter" idx="11"/>
          </p:nvPr>
        </p:nvSpPr>
        <p:spPr/>
        <p:txBody>
          <a:bodyPr/>
          <a:lstStyle/>
          <a:p>
            <a:r>
              <a:rPr lang="es-ES" smtClean="0"/>
              <a:t>Roma, March 2017 - PTA   </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232000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F4BABF46-3BFC-4688-B012-64B2439CFE80}" type="datetime1">
              <a:rPr lang="it-IT" smtClean="0"/>
              <a:t>01/03/17</a:t>
            </a:fld>
            <a:endParaRPr lang="en-US"/>
          </a:p>
        </p:txBody>
      </p:sp>
      <p:sp>
        <p:nvSpPr>
          <p:cNvPr id="5" name="Footer Placeholder 4"/>
          <p:cNvSpPr>
            <a:spLocks noGrp="1"/>
          </p:cNvSpPr>
          <p:nvPr>
            <p:ph type="ftr" sz="quarter" idx="11"/>
          </p:nvPr>
        </p:nvSpPr>
        <p:spPr/>
        <p:txBody>
          <a:bodyPr/>
          <a:lstStyle/>
          <a:p>
            <a:r>
              <a:rPr lang="es-ES" smtClean="0"/>
              <a:t>Roma, March 2017 - PTA   </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200212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189065A9-986D-4386-A245-FA39506DB629}" type="datetime1">
              <a:rPr lang="it-IT" smtClean="0"/>
              <a:t>01/03/17</a:t>
            </a:fld>
            <a:endParaRPr lang="en-US"/>
          </a:p>
        </p:txBody>
      </p:sp>
      <p:sp>
        <p:nvSpPr>
          <p:cNvPr id="5" name="Footer Placeholder 4"/>
          <p:cNvSpPr>
            <a:spLocks noGrp="1"/>
          </p:cNvSpPr>
          <p:nvPr>
            <p:ph type="ftr" sz="quarter" idx="11"/>
          </p:nvPr>
        </p:nvSpPr>
        <p:spPr/>
        <p:txBody>
          <a:bodyPr/>
          <a:lstStyle/>
          <a:p>
            <a:r>
              <a:rPr lang="es-ES" smtClean="0"/>
              <a:t>Roma, March 2017 - PTA   </a:t>
            </a:r>
            <a:endParaRPr lang="en-US"/>
          </a:p>
        </p:txBody>
      </p:sp>
      <p:sp>
        <p:nvSpPr>
          <p:cNvPr id="6" name="Slide Number Placeholder 5"/>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301423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1EC47AE5-CCAD-4E79-94D5-B044276AD0EF}" type="datetime1">
              <a:rPr lang="it-IT" smtClean="0"/>
              <a:t>01/03/17</a:t>
            </a:fld>
            <a:endParaRPr lang="en-US"/>
          </a:p>
        </p:txBody>
      </p:sp>
      <p:sp>
        <p:nvSpPr>
          <p:cNvPr id="6" name="Footer Placeholder 5"/>
          <p:cNvSpPr>
            <a:spLocks noGrp="1"/>
          </p:cNvSpPr>
          <p:nvPr>
            <p:ph type="ftr" sz="quarter" idx="11"/>
          </p:nvPr>
        </p:nvSpPr>
        <p:spPr/>
        <p:txBody>
          <a:bodyPr/>
          <a:lstStyle/>
          <a:p>
            <a:r>
              <a:rPr lang="es-ES" smtClean="0"/>
              <a:t>Roma, March 2017 - PTA   </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172739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00A16A73-2775-4AEC-9D6C-BEAA3131A807}" type="datetime1">
              <a:rPr lang="it-IT" smtClean="0"/>
              <a:t>01/03/17</a:t>
            </a:fld>
            <a:endParaRPr lang="en-US"/>
          </a:p>
        </p:txBody>
      </p:sp>
      <p:sp>
        <p:nvSpPr>
          <p:cNvPr id="8" name="Footer Placeholder 7"/>
          <p:cNvSpPr>
            <a:spLocks noGrp="1"/>
          </p:cNvSpPr>
          <p:nvPr>
            <p:ph type="ftr" sz="quarter" idx="11"/>
          </p:nvPr>
        </p:nvSpPr>
        <p:spPr/>
        <p:txBody>
          <a:bodyPr/>
          <a:lstStyle/>
          <a:p>
            <a:r>
              <a:rPr lang="es-ES" smtClean="0"/>
              <a:t>Roma, March 2017 - PTA   </a:t>
            </a:r>
            <a:endParaRPr lang="en-US"/>
          </a:p>
        </p:txBody>
      </p:sp>
      <p:sp>
        <p:nvSpPr>
          <p:cNvPr id="9" name="Slide Number Placeholder 8"/>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176897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A4965E81-B9DC-4E7B-80D4-28FE70A30C2E}" type="datetime1">
              <a:rPr lang="it-IT" smtClean="0"/>
              <a:t>01/03/17</a:t>
            </a:fld>
            <a:endParaRPr lang="en-US"/>
          </a:p>
        </p:txBody>
      </p:sp>
      <p:sp>
        <p:nvSpPr>
          <p:cNvPr id="4" name="Footer Placeholder 3"/>
          <p:cNvSpPr>
            <a:spLocks noGrp="1"/>
          </p:cNvSpPr>
          <p:nvPr>
            <p:ph type="ftr" sz="quarter" idx="11"/>
          </p:nvPr>
        </p:nvSpPr>
        <p:spPr/>
        <p:txBody>
          <a:bodyPr/>
          <a:lstStyle/>
          <a:p>
            <a:r>
              <a:rPr lang="es-ES" smtClean="0"/>
              <a:t>Roma, March 2017 - PTA   </a:t>
            </a:r>
            <a:endParaRPr lang="en-US"/>
          </a:p>
        </p:txBody>
      </p:sp>
      <p:sp>
        <p:nvSpPr>
          <p:cNvPr id="5" name="Slide Number Placeholder 4"/>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90280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92B55-A3A5-4DE1-B3EF-CEE268E9C858}" type="datetime1">
              <a:rPr lang="it-IT" smtClean="0"/>
              <a:t>01/03/17</a:t>
            </a:fld>
            <a:endParaRPr lang="en-US"/>
          </a:p>
        </p:txBody>
      </p:sp>
      <p:sp>
        <p:nvSpPr>
          <p:cNvPr id="3" name="Footer Placeholder 2"/>
          <p:cNvSpPr>
            <a:spLocks noGrp="1"/>
          </p:cNvSpPr>
          <p:nvPr>
            <p:ph type="ftr" sz="quarter" idx="11"/>
          </p:nvPr>
        </p:nvSpPr>
        <p:spPr/>
        <p:txBody>
          <a:bodyPr/>
          <a:lstStyle/>
          <a:p>
            <a:r>
              <a:rPr lang="es-ES" smtClean="0"/>
              <a:t>Roma, March 2017 - PTA   </a:t>
            </a:r>
            <a:endParaRPr lang="en-US"/>
          </a:p>
        </p:txBody>
      </p:sp>
      <p:sp>
        <p:nvSpPr>
          <p:cNvPr id="4" name="Slide Number Placeholder 3"/>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281024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6EB83C07-8401-4229-9E62-7E5CCBFCCCB4}" type="datetime1">
              <a:rPr lang="it-IT" smtClean="0"/>
              <a:t>01/03/17</a:t>
            </a:fld>
            <a:endParaRPr lang="en-US"/>
          </a:p>
        </p:txBody>
      </p:sp>
      <p:sp>
        <p:nvSpPr>
          <p:cNvPr id="6" name="Footer Placeholder 5"/>
          <p:cNvSpPr>
            <a:spLocks noGrp="1"/>
          </p:cNvSpPr>
          <p:nvPr>
            <p:ph type="ftr" sz="quarter" idx="11"/>
          </p:nvPr>
        </p:nvSpPr>
        <p:spPr/>
        <p:txBody>
          <a:bodyPr/>
          <a:lstStyle/>
          <a:p>
            <a:r>
              <a:rPr lang="es-ES" smtClean="0"/>
              <a:t>Roma, March 2017 - PTA   </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128010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3A698ACE-2B21-4A2B-BFED-7ED2F9D33445}" type="datetime1">
              <a:rPr lang="it-IT" smtClean="0"/>
              <a:t>01/03/17</a:t>
            </a:fld>
            <a:endParaRPr lang="en-US"/>
          </a:p>
        </p:txBody>
      </p:sp>
      <p:sp>
        <p:nvSpPr>
          <p:cNvPr id="6" name="Footer Placeholder 5"/>
          <p:cNvSpPr>
            <a:spLocks noGrp="1"/>
          </p:cNvSpPr>
          <p:nvPr>
            <p:ph type="ftr" sz="quarter" idx="11"/>
          </p:nvPr>
        </p:nvSpPr>
        <p:spPr/>
        <p:txBody>
          <a:bodyPr/>
          <a:lstStyle/>
          <a:p>
            <a:r>
              <a:rPr lang="es-ES" smtClean="0"/>
              <a:t>Roma, March 2017 - PTA   </a:t>
            </a:r>
            <a:endParaRPr lang="en-US"/>
          </a:p>
        </p:txBody>
      </p:sp>
      <p:sp>
        <p:nvSpPr>
          <p:cNvPr id="7" name="Slide Number Placeholder 6"/>
          <p:cNvSpPr>
            <a:spLocks noGrp="1"/>
          </p:cNvSpPr>
          <p:nvPr>
            <p:ph type="sldNum" sz="quarter" idx="12"/>
          </p:nvPr>
        </p:nvSpPr>
        <p:spPr/>
        <p:txBody>
          <a:bodyPr/>
          <a:lstStyle/>
          <a:p>
            <a:fld id="{FAAF7FDE-11B9-AF4A-8390-A43FBA897EAE}" type="slidenum">
              <a:rPr lang="en-US" smtClean="0"/>
              <a:t>‹n.›</a:t>
            </a:fld>
            <a:endParaRPr lang="en-US"/>
          </a:p>
        </p:txBody>
      </p:sp>
    </p:spTree>
    <p:extLst>
      <p:ext uri="{BB962C8B-B14F-4D97-AF65-F5344CB8AC3E}">
        <p14:creationId xmlns:p14="http://schemas.microsoft.com/office/powerpoint/2010/main" val="320019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929AC-BFA8-407E-B283-C76C1F96BC19}" type="datetime1">
              <a:rPr lang="it-IT" smtClean="0"/>
              <a:t>01/03/17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Roma, March 2017 - PTA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F7FDE-11B9-AF4A-8390-A43FBA897EAE}" type="slidenum">
              <a:rPr lang="en-US" smtClean="0"/>
              <a:t>‹n.›</a:t>
            </a:fld>
            <a:endParaRPr lang="en-US"/>
          </a:p>
        </p:txBody>
      </p:sp>
    </p:spTree>
    <p:extLst>
      <p:ext uri="{BB962C8B-B14F-4D97-AF65-F5344CB8AC3E}">
        <p14:creationId xmlns:p14="http://schemas.microsoft.com/office/powerpoint/2010/main" val="2484915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1.png"/><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hart" Target="../charts/chart1.xml"/><Relationship Id="rId5" Type="http://schemas.openxmlformats.org/officeDocument/2006/relationships/image" Target="../media/image6.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chart" Target="../charts/chart4.xml"/><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hart" Target="../charts/chart5.xml"/><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960807"/>
            <a:ext cx="9144001" cy="5665869"/>
          </a:xfrm>
        </p:spPr>
        <p:txBody>
          <a:bodyPr>
            <a:noAutofit/>
          </a:bodyPr>
          <a:lstStyle/>
          <a:p>
            <a:pPr algn="l">
              <a:spcBef>
                <a:spcPts val="0"/>
              </a:spcBef>
            </a:pPr>
            <a:r>
              <a:rPr lang="en-US" sz="2000" b="1" dirty="0" smtClean="0">
                <a:solidFill>
                  <a:schemeClr val="tx1"/>
                </a:solidFill>
                <a:latin typeface="Arial"/>
                <a:cs typeface="Arial"/>
              </a:rPr>
              <a:t>Coordinator</a:t>
            </a:r>
            <a:r>
              <a:rPr lang="en-US" sz="2000" dirty="0" smtClean="0">
                <a:solidFill>
                  <a:schemeClr val="tx1"/>
                </a:solidFill>
                <a:latin typeface="Arial"/>
                <a:cs typeface="Arial"/>
              </a:rPr>
              <a:t>:</a:t>
            </a:r>
            <a:r>
              <a:rPr lang="en-US" sz="1600" dirty="0" smtClean="0">
                <a:solidFill>
                  <a:schemeClr val="tx1"/>
                </a:solidFill>
                <a:latin typeface="Arial"/>
                <a:cs typeface="Arial"/>
              </a:rPr>
              <a:t> </a:t>
            </a:r>
            <a:r>
              <a:rPr lang="it-IT" sz="1600" b="1" u="sng" dirty="0" smtClean="0">
                <a:solidFill>
                  <a:schemeClr val="tx1"/>
                </a:solidFill>
                <a:latin typeface="Arial"/>
                <a:cs typeface="Arial"/>
              </a:rPr>
              <a:t>Simonetta </a:t>
            </a:r>
            <a:r>
              <a:rPr lang="it-IT" sz="1600" b="1" u="sng" dirty="0">
                <a:solidFill>
                  <a:schemeClr val="tx1"/>
                </a:solidFill>
                <a:latin typeface="Arial"/>
                <a:cs typeface="Arial"/>
              </a:rPr>
              <a:t>Croci</a:t>
            </a:r>
            <a:r>
              <a:rPr lang="it-IT" sz="1600" dirty="0">
                <a:solidFill>
                  <a:schemeClr val="tx1"/>
                </a:solidFill>
                <a:latin typeface="Arial"/>
                <a:cs typeface="Arial"/>
              </a:rPr>
              <a:t>, Dipartimento di </a:t>
            </a:r>
            <a:r>
              <a:rPr lang="it-IT" sz="1600" dirty="0" smtClean="0">
                <a:solidFill>
                  <a:schemeClr val="tx1"/>
                </a:solidFill>
                <a:latin typeface="Arial"/>
                <a:cs typeface="Arial"/>
              </a:rPr>
              <a:t>Medicina e Chirurgia, Unità di </a:t>
            </a:r>
          </a:p>
          <a:p>
            <a:pPr algn="l">
              <a:spcBef>
                <a:spcPts val="0"/>
              </a:spcBef>
            </a:pPr>
            <a:r>
              <a:rPr lang="it-IT" sz="1600" dirty="0" smtClean="0">
                <a:solidFill>
                  <a:schemeClr val="tx1"/>
                </a:solidFill>
                <a:latin typeface="Arial"/>
                <a:cs typeface="Arial"/>
              </a:rPr>
              <a:t>Neuroscienze, Università di </a:t>
            </a:r>
            <a:r>
              <a:rPr lang="it-IT" sz="1600" dirty="0">
                <a:solidFill>
                  <a:schemeClr val="tx1"/>
                </a:solidFill>
                <a:latin typeface="Arial"/>
                <a:cs typeface="Arial"/>
              </a:rPr>
              <a:t>Parma - Professore </a:t>
            </a:r>
            <a:r>
              <a:rPr lang="it-IT" sz="1600" dirty="0" smtClean="0">
                <a:solidFill>
                  <a:schemeClr val="tx1"/>
                </a:solidFill>
                <a:latin typeface="Arial"/>
                <a:cs typeface="Arial"/>
              </a:rPr>
              <a:t>Associato</a:t>
            </a:r>
          </a:p>
          <a:p>
            <a:pPr algn="l">
              <a:spcBef>
                <a:spcPts val="0"/>
              </a:spcBef>
            </a:pPr>
            <a:endParaRPr lang="it-IT" sz="1600" dirty="0" smtClean="0">
              <a:solidFill>
                <a:schemeClr val="tx1"/>
              </a:solidFill>
              <a:latin typeface="Arial"/>
              <a:cs typeface="Arial"/>
            </a:endParaRPr>
          </a:p>
          <a:p>
            <a:pPr algn="l"/>
            <a:r>
              <a:rPr lang="en-US" sz="2000" b="1" dirty="0" smtClean="0">
                <a:solidFill>
                  <a:schemeClr val="tx1"/>
                </a:solidFill>
                <a:latin typeface="Arial"/>
                <a:cs typeface="Arial"/>
              </a:rPr>
              <a:t>Participants: </a:t>
            </a:r>
          </a:p>
          <a:p>
            <a:pPr marL="285750" indent="-285750" algn="l">
              <a:buFont typeface="Arial" pitchFamily="34" charset="0"/>
              <a:buChar char="•"/>
            </a:pPr>
            <a:r>
              <a:rPr lang="it-IT" sz="1600" b="1" u="sng" dirty="0" smtClean="0">
                <a:solidFill>
                  <a:schemeClr val="tx1"/>
                </a:solidFill>
                <a:latin typeface="Arial"/>
                <a:cs typeface="Arial"/>
              </a:rPr>
              <a:t>Luca Bruni</a:t>
            </a:r>
            <a:r>
              <a:rPr lang="it-IT" sz="1600" dirty="0">
                <a:solidFill>
                  <a:schemeClr val="tx1"/>
                </a:solidFill>
                <a:latin typeface="Arial"/>
                <a:cs typeface="Arial"/>
              </a:rPr>
              <a:t>:</a:t>
            </a:r>
            <a:r>
              <a:rPr lang="it-IT" sz="1600" dirty="0" smtClean="0">
                <a:solidFill>
                  <a:schemeClr val="tx1"/>
                </a:solidFill>
                <a:latin typeface="Arial"/>
                <a:cs typeface="Arial"/>
              </a:rPr>
              <a:t> </a:t>
            </a:r>
            <a:r>
              <a:rPr lang="it-IT" sz="1600" b="1" dirty="0" err="1" smtClean="0">
                <a:solidFill>
                  <a:schemeClr val="tx1"/>
                </a:solidFill>
                <a:latin typeface="Arial"/>
                <a:cs typeface="Arial"/>
              </a:rPr>
              <a:t>grant</a:t>
            </a:r>
            <a:r>
              <a:rPr lang="it-IT" sz="1600" b="1" dirty="0" smtClean="0">
                <a:solidFill>
                  <a:schemeClr val="tx1"/>
                </a:solidFill>
                <a:latin typeface="Arial"/>
                <a:cs typeface="Arial"/>
              </a:rPr>
              <a:t> </a:t>
            </a:r>
            <a:r>
              <a:rPr lang="it-IT" sz="1600" b="1" dirty="0" smtClean="0">
                <a:solidFill>
                  <a:schemeClr val="tx1"/>
                </a:solidFill>
                <a:latin typeface="Arial"/>
                <a:cs typeface="Arial"/>
              </a:rPr>
              <a:t>Centro Fermi </a:t>
            </a:r>
            <a:r>
              <a:rPr lang="it-IT" sz="1600" dirty="0" smtClean="0">
                <a:solidFill>
                  <a:schemeClr val="tx1"/>
                </a:solidFill>
                <a:latin typeface="Arial"/>
                <a:cs typeface="Arial"/>
              </a:rPr>
              <a:t>giugno 2014 - 2017; </a:t>
            </a:r>
            <a:r>
              <a:rPr lang="it-IT" sz="1600" dirty="0" err="1" smtClean="0">
                <a:solidFill>
                  <a:schemeClr val="tx1"/>
                </a:solidFill>
                <a:latin typeface="Arial"/>
                <a:cs typeface="Arial"/>
              </a:rPr>
              <a:t>fellowship</a:t>
            </a:r>
            <a:r>
              <a:rPr lang="it-IT" sz="1600" dirty="0" smtClean="0">
                <a:solidFill>
                  <a:schemeClr val="tx1"/>
                </a:solidFill>
                <a:latin typeface="Arial"/>
                <a:cs typeface="Arial"/>
              </a:rPr>
              <a:t>  end – </a:t>
            </a:r>
            <a:r>
              <a:rPr lang="it-IT" sz="1600" dirty="0" err="1" smtClean="0">
                <a:solidFill>
                  <a:schemeClr val="tx1"/>
                </a:solidFill>
                <a:latin typeface="Arial"/>
                <a:cs typeface="Arial"/>
              </a:rPr>
              <a:t>July</a:t>
            </a:r>
            <a:r>
              <a:rPr lang="it-IT" sz="1600" dirty="0" smtClean="0">
                <a:solidFill>
                  <a:schemeClr val="tx1"/>
                </a:solidFill>
                <a:latin typeface="Arial"/>
                <a:cs typeface="Arial"/>
              </a:rPr>
              <a:t> 2017</a:t>
            </a:r>
            <a:endParaRPr lang="en-US" sz="1600" i="1" dirty="0">
              <a:solidFill>
                <a:srgbClr val="FF0000"/>
              </a:solidFill>
              <a:latin typeface="Arial"/>
              <a:cs typeface="Arial"/>
            </a:endParaRPr>
          </a:p>
          <a:p>
            <a:pPr marL="285750" indent="-285750" algn="l">
              <a:buFont typeface="Arial" pitchFamily="34" charset="0"/>
              <a:buChar char="•"/>
            </a:pPr>
            <a:r>
              <a:rPr lang="it-IT" sz="1600" b="1" dirty="0" smtClean="0">
                <a:solidFill>
                  <a:schemeClr val="tx1"/>
                </a:solidFill>
                <a:latin typeface="Arial"/>
                <a:cs typeface="Arial"/>
              </a:rPr>
              <a:t>Massimo </a:t>
            </a:r>
            <a:r>
              <a:rPr lang="it-IT" sz="1600" b="1" dirty="0">
                <a:solidFill>
                  <a:schemeClr val="tx1"/>
                </a:solidFill>
                <a:latin typeface="Arial"/>
                <a:cs typeface="Arial"/>
              </a:rPr>
              <a:t>Manghi </a:t>
            </a:r>
            <a:r>
              <a:rPr lang="it-IT" sz="1600" dirty="0" smtClean="0">
                <a:solidFill>
                  <a:schemeClr val="tx1"/>
                </a:solidFill>
                <a:latin typeface="Arial"/>
                <a:cs typeface="Arial"/>
              </a:rPr>
              <a:t>– </a:t>
            </a:r>
            <a:r>
              <a:rPr lang="it-IT" sz="1600" dirty="0" err="1" smtClean="0">
                <a:solidFill>
                  <a:schemeClr val="tx1"/>
                </a:solidFill>
                <a:latin typeface="Arial"/>
                <a:cs typeface="Arial"/>
              </a:rPr>
              <a:t>Dip</a:t>
            </a:r>
            <a:r>
              <a:rPr lang="it-IT" sz="1600" dirty="0" smtClean="0">
                <a:solidFill>
                  <a:schemeClr val="tx1"/>
                </a:solidFill>
                <a:latin typeface="Arial"/>
                <a:cs typeface="Arial"/>
              </a:rPr>
              <a:t>. Medicina e Chirurgia, Università di Parma - Ricercatore</a:t>
            </a:r>
          </a:p>
          <a:p>
            <a:pPr marL="285750" indent="-285750" algn="l">
              <a:buFont typeface="Arial" pitchFamily="34" charset="0"/>
              <a:buChar char="•"/>
            </a:pPr>
            <a:r>
              <a:rPr lang="it-IT" sz="1600" b="1" dirty="0" smtClean="0">
                <a:solidFill>
                  <a:schemeClr val="tx1"/>
                </a:solidFill>
                <a:latin typeface="Arial"/>
                <a:cs typeface="Arial"/>
              </a:rPr>
              <a:t>Camilla Baratto</a:t>
            </a:r>
            <a:r>
              <a:rPr lang="it-IT" sz="1600" b="1" dirty="0">
                <a:solidFill>
                  <a:schemeClr val="tx1"/>
                </a:solidFill>
                <a:latin typeface="Arial"/>
                <a:cs typeface="Arial"/>
              </a:rPr>
              <a:t> </a:t>
            </a:r>
            <a:r>
              <a:rPr lang="it-IT" sz="1600" dirty="0">
                <a:solidFill>
                  <a:schemeClr val="tx1"/>
                </a:solidFill>
                <a:latin typeface="Arial"/>
                <a:cs typeface="Arial"/>
              </a:rPr>
              <a:t>- CNR – INO – Sezione di Brescia – </a:t>
            </a:r>
            <a:r>
              <a:rPr lang="it-IT" sz="1600" dirty="0" smtClean="0">
                <a:solidFill>
                  <a:schemeClr val="tx1"/>
                </a:solidFill>
                <a:latin typeface="Arial"/>
                <a:cs typeface="Arial"/>
              </a:rPr>
              <a:t>Ricercatore</a:t>
            </a:r>
          </a:p>
          <a:p>
            <a:pPr marL="285750" indent="-285750" algn="l">
              <a:buFont typeface="Arial" pitchFamily="34" charset="0"/>
              <a:buChar char="•"/>
            </a:pPr>
            <a:r>
              <a:rPr lang="en-US" sz="1600" b="1" i="1" dirty="0">
                <a:solidFill>
                  <a:schemeClr val="accent1"/>
                </a:solidFill>
                <a:latin typeface="Arial"/>
                <a:cs typeface="Arial"/>
              </a:rPr>
              <a:t>Francesco </a:t>
            </a:r>
            <a:r>
              <a:rPr lang="en-US" sz="1600" b="1" i="1" dirty="0" err="1">
                <a:solidFill>
                  <a:schemeClr val="accent1"/>
                </a:solidFill>
                <a:latin typeface="Arial"/>
                <a:cs typeface="Arial"/>
              </a:rPr>
              <a:t>Tommasino</a:t>
            </a:r>
            <a:r>
              <a:rPr lang="en-US" sz="1600" b="1" i="1" dirty="0">
                <a:solidFill>
                  <a:schemeClr val="accent1"/>
                </a:solidFill>
                <a:latin typeface="Arial"/>
                <a:cs typeface="Arial"/>
              </a:rPr>
              <a:t> </a:t>
            </a:r>
            <a:r>
              <a:rPr lang="en-US" sz="1600" i="1" dirty="0">
                <a:solidFill>
                  <a:schemeClr val="accent1"/>
                </a:solidFill>
                <a:latin typeface="Arial"/>
                <a:cs typeface="Arial"/>
              </a:rPr>
              <a:t>– TIFPA – Trento - </a:t>
            </a:r>
            <a:r>
              <a:rPr lang="en-US" sz="1600" i="1" dirty="0" err="1">
                <a:solidFill>
                  <a:schemeClr val="accent1"/>
                </a:solidFill>
                <a:latin typeface="Arial"/>
                <a:cs typeface="Arial"/>
              </a:rPr>
              <a:t>Ricercatore</a:t>
            </a:r>
            <a:endParaRPr lang="en-US" sz="1600" i="1" dirty="0">
              <a:solidFill>
                <a:schemeClr val="accent1"/>
              </a:solidFill>
              <a:latin typeface="Arial"/>
              <a:cs typeface="Arial"/>
            </a:endParaRPr>
          </a:p>
          <a:p>
            <a:pPr marL="285750" indent="-285750" algn="l">
              <a:buFont typeface="Arial" pitchFamily="34" charset="0"/>
              <a:buChar char="•"/>
            </a:pPr>
            <a:r>
              <a:rPr lang="en-US" sz="1600" b="1" i="1" dirty="0">
                <a:solidFill>
                  <a:schemeClr val="accent1"/>
                </a:solidFill>
                <a:latin typeface="Arial"/>
                <a:cs typeface="Arial"/>
              </a:rPr>
              <a:t>Walter </a:t>
            </a:r>
            <a:r>
              <a:rPr lang="en-US" sz="1600" b="1" i="1" dirty="0" err="1">
                <a:solidFill>
                  <a:schemeClr val="accent1"/>
                </a:solidFill>
                <a:latin typeface="Arial"/>
                <a:cs typeface="Arial"/>
              </a:rPr>
              <a:t>Tinganelli</a:t>
            </a:r>
            <a:r>
              <a:rPr lang="en-US" sz="1600" b="1" i="1" dirty="0">
                <a:solidFill>
                  <a:schemeClr val="accent1"/>
                </a:solidFill>
                <a:latin typeface="Arial"/>
                <a:cs typeface="Arial"/>
              </a:rPr>
              <a:t> </a:t>
            </a:r>
            <a:r>
              <a:rPr lang="en-US" sz="1600" i="1" dirty="0">
                <a:solidFill>
                  <a:schemeClr val="accent1"/>
                </a:solidFill>
                <a:latin typeface="Arial"/>
                <a:cs typeface="Arial"/>
              </a:rPr>
              <a:t>– TIFPA – Trento </a:t>
            </a:r>
            <a:r>
              <a:rPr lang="en-US" sz="1600" i="1" dirty="0" smtClean="0">
                <a:solidFill>
                  <a:schemeClr val="accent1"/>
                </a:solidFill>
                <a:latin typeface="Arial"/>
                <a:cs typeface="Arial"/>
              </a:rPr>
              <a:t>– </a:t>
            </a:r>
            <a:r>
              <a:rPr lang="en-US" sz="1600" i="1" dirty="0" err="1">
                <a:solidFill>
                  <a:schemeClr val="accent1"/>
                </a:solidFill>
                <a:latin typeface="Arial"/>
                <a:cs typeface="Arial"/>
              </a:rPr>
              <a:t>Ricercatore</a:t>
            </a:r>
            <a:endParaRPr lang="en-US" sz="1600" i="1" dirty="0">
              <a:solidFill>
                <a:schemeClr val="accent1"/>
              </a:solidFill>
              <a:latin typeface="Arial"/>
              <a:cs typeface="Arial"/>
            </a:endParaRPr>
          </a:p>
          <a:p>
            <a:pPr algn="l"/>
            <a:endParaRPr lang="it-IT" sz="1600" dirty="0" smtClean="0">
              <a:solidFill>
                <a:schemeClr val="tx1"/>
              </a:solidFill>
              <a:latin typeface="Arial"/>
              <a:cs typeface="Arial"/>
            </a:endParaRPr>
          </a:p>
          <a:p>
            <a:pPr algn="l"/>
            <a:r>
              <a:rPr lang="en-US" sz="2000" b="1" dirty="0" smtClean="0">
                <a:solidFill>
                  <a:srgbClr val="000000"/>
                </a:solidFill>
                <a:latin typeface="Arial"/>
                <a:cs typeface="Arial"/>
              </a:rPr>
              <a:t>Place of Work &amp; Collaborations:  </a:t>
            </a:r>
          </a:p>
          <a:p>
            <a:pPr marL="285750" indent="-285750" algn="l">
              <a:buFont typeface="Arial" pitchFamily="34" charset="0"/>
              <a:buChar char="•"/>
            </a:pPr>
            <a:r>
              <a:rPr lang="it-IT" sz="1600" b="1" dirty="0" smtClean="0">
                <a:solidFill>
                  <a:srgbClr val="000000"/>
                </a:solidFill>
                <a:latin typeface="Arial"/>
                <a:cs typeface="Arial"/>
              </a:rPr>
              <a:t>Dipartimento di Medicina e Chirurgia, Unità di Neuroscienze, Università di </a:t>
            </a:r>
            <a:r>
              <a:rPr lang="it-IT" sz="1600" b="1" dirty="0">
                <a:solidFill>
                  <a:srgbClr val="000000"/>
                </a:solidFill>
                <a:latin typeface="Arial"/>
                <a:cs typeface="Arial"/>
              </a:rPr>
              <a:t>Parma</a:t>
            </a:r>
          </a:p>
          <a:p>
            <a:pPr marL="285750" indent="-285750" algn="l">
              <a:buFont typeface="Arial" pitchFamily="34" charset="0"/>
              <a:buChar char="•"/>
            </a:pPr>
            <a:r>
              <a:rPr lang="it-IT" sz="1600" b="1" dirty="0">
                <a:solidFill>
                  <a:srgbClr val="000000"/>
                </a:solidFill>
                <a:latin typeface="Arial"/>
                <a:cs typeface="Arial"/>
              </a:rPr>
              <a:t>CIM </a:t>
            </a:r>
            <a:r>
              <a:rPr lang="it-IT" sz="1600" dirty="0">
                <a:solidFill>
                  <a:srgbClr val="000000"/>
                </a:solidFill>
                <a:latin typeface="Arial"/>
                <a:cs typeface="Arial"/>
              </a:rPr>
              <a:t>– Centro Interdipartimentale Misure – Università di Parma</a:t>
            </a:r>
          </a:p>
          <a:p>
            <a:pPr marL="285750" indent="-285750" algn="l">
              <a:buFont typeface="Arial" pitchFamily="34" charset="0"/>
              <a:buChar char="•"/>
            </a:pPr>
            <a:r>
              <a:rPr lang="it-IT" sz="1600" b="1" dirty="0">
                <a:solidFill>
                  <a:schemeClr val="tx1"/>
                </a:solidFill>
                <a:latin typeface="Arial"/>
                <a:cs typeface="Arial"/>
              </a:rPr>
              <a:t>CNR</a:t>
            </a:r>
            <a:r>
              <a:rPr lang="it-IT" sz="1600" dirty="0">
                <a:solidFill>
                  <a:schemeClr val="tx1"/>
                </a:solidFill>
                <a:latin typeface="Arial"/>
                <a:cs typeface="Arial"/>
              </a:rPr>
              <a:t> – INO Sezione di </a:t>
            </a:r>
            <a:r>
              <a:rPr lang="it-IT" sz="1600" dirty="0" smtClean="0">
                <a:solidFill>
                  <a:schemeClr val="tx1"/>
                </a:solidFill>
                <a:latin typeface="Arial"/>
                <a:cs typeface="Arial"/>
              </a:rPr>
              <a:t>Brescia</a:t>
            </a:r>
            <a:endParaRPr lang="it-IT" sz="1600" dirty="0">
              <a:solidFill>
                <a:schemeClr val="tx1"/>
              </a:solidFill>
              <a:latin typeface="Arial"/>
              <a:cs typeface="Arial"/>
            </a:endParaRPr>
          </a:p>
          <a:p>
            <a:pPr marL="285750" indent="-285750" algn="l">
              <a:buFont typeface="Arial" pitchFamily="34" charset="0"/>
              <a:buChar char="•"/>
            </a:pPr>
            <a:r>
              <a:rPr lang="it-IT" sz="1600" b="1" dirty="0">
                <a:solidFill>
                  <a:srgbClr val="000000"/>
                </a:solidFill>
                <a:latin typeface="Arial"/>
                <a:cs typeface="Arial"/>
              </a:rPr>
              <a:t>INBB </a:t>
            </a:r>
            <a:r>
              <a:rPr lang="it-IT" sz="1600" dirty="0">
                <a:solidFill>
                  <a:srgbClr val="000000"/>
                </a:solidFill>
                <a:latin typeface="Arial"/>
                <a:cs typeface="Arial"/>
              </a:rPr>
              <a:t>– Istituto Nazionale </a:t>
            </a:r>
            <a:r>
              <a:rPr lang="it-IT" sz="1600" dirty="0" err="1">
                <a:solidFill>
                  <a:srgbClr val="000000"/>
                </a:solidFill>
                <a:latin typeface="Arial"/>
                <a:cs typeface="Arial"/>
              </a:rPr>
              <a:t>Biostrutture</a:t>
            </a:r>
            <a:r>
              <a:rPr lang="it-IT" sz="1600" dirty="0">
                <a:solidFill>
                  <a:srgbClr val="000000"/>
                </a:solidFill>
                <a:latin typeface="Arial"/>
                <a:cs typeface="Arial"/>
              </a:rPr>
              <a:t> e Biosistemi - Roma</a:t>
            </a:r>
          </a:p>
          <a:p>
            <a:pPr marL="285750" indent="-285750" algn="l">
              <a:buFont typeface="Arial" pitchFamily="34" charset="0"/>
              <a:buChar char="•"/>
            </a:pPr>
            <a:r>
              <a:rPr lang="it-IT" sz="1600" b="1" dirty="0" smtClean="0">
                <a:solidFill>
                  <a:srgbClr val="4F81BD"/>
                </a:solidFill>
                <a:latin typeface="Arial"/>
                <a:cs typeface="Arial"/>
              </a:rPr>
              <a:t>TIFPA</a:t>
            </a:r>
            <a:r>
              <a:rPr lang="it-IT" sz="1600" dirty="0" smtClean="0">
                <a:solidFill>
                  <a:srgbClr val="4F81BD"/>
                </a:solidFill>
                <a:latin typeface="Arial"/>
                <a:cs typeface="Arial"/>
              </a:rPr>
              <a:t> </a:t>
            </a:r>
            <a:r>
              <a:rPr lang="it-IT" sz="1600" dirty="0">
                <a:solidFill>
                  <a:srgbClr val="4F81BD"/>
                </a:solidFill>
                <a:latin typeface="Arial"/>
                <a:cs typeface="Arial"/>
              </a:rPr>
              <a:t>- Trento </a:t>
            </a:r>
            <a:r>
              <a:rPr lang="it-IT" sz="1600" dirty="0" err="1">
                <a:solidFill>
                  <a:srgbClr val="4F81BD"/>
                </a:solidFill>
                <a:latin typeface="Arial"/>
                <a:cs typeface="Arial"/>
              </a:rPr>
              <a:t>Institute</a:t>
            </a:r>
            <a:r>
              <a:rPr lang="it-IT" sz="1600" dirty="0">
                <a:solidFill>
                  <a:srgbClr val="4F81BD"/>
                </a:solidFill>
                <a:latin typeface="Arial"/>
                <a:cs typeface="Arial"/>
              </a:rPr>
              <a:t> for </a:t>
            </a:r>
            <a:r>
              <a:rPr lang="it-IT" sz="1600" dirty="0" err="1">
                <a:solidFill>
                  <a:srgbClr val="4F81BD"/>
                </a:solidFill>
                <a:latin typeface="Arial"/>
                <a:cs typeface="Arial"/>
              </a:rPr>
              <a:t>Fundamental</a:t>
            </a:r>
            <a:r>
              <a:rPr lang="it-IT" sz="1600" dirty="0">
                <a:solidFill>
                  <a:srgbClr val="4F81BD"/>
                </a:solidFill>
                <a:latin typeface="Arial"/>
                <a:cs typeface="Arial"/>
              </a:rPr>
              <a:t> </a:t>
            </a:r>
            <a:r>
              <a:rPr lang="it-IT" sz="1600" dirty="0" err="1">
                <a:solidFill>
                  <a:srgbClr val="4F81BD"/>
                </a:solidFill>
                <a:latin typeface="Arial"/>
                <a:cs typeface="Arial"/>
              </a:rPr>
              <a:t>Physics</a:t>
            </a:r>
            <a:r>
              <a:rPr lang="it-IT" sz="1600" dirty="0">
                <a:solidFill>
                  <a:srgbClr val="4F81BD"/>
                </a:solidFill>
                <a:latin typeface="Arial"/>
                <a:cs typeface="Arial"/>
              </a:rPr>
              <a:t> and Applications. A collaborative center for </a:t>
            </a:r>
            <a:r>
              <a:rPr lang="it-IT" sz="1600" dirty="0" err="1">
                <a:solidFill>
                  <a:srgbClr val="4F81BD"/>
                </a:solidFill>
                <a:latin typeface="Arial"/>
                <a:cs typeface="Arial"/>
              </a:rPr>
              <a:t>translational</a:t>
            </a:r>
            <a:r>
              <a:rPr lang="it-IT" sz="1600" dirty="0">
                <a:solidFill>
                  <a:srgbClr val="4F81BD"/>
                </a:solidFill>
                <a:latin typeface="Arial"/>
                <a:cs typeface="Arial"/>
              </a:rPr>
              <a:t> </a:t>
            </a:r>
            <a:r>
              <a:rPr lang="it-IT" sz="1600" dirty="0" err="1">
                <a:solidFill>
                  <a:srgbClr val="4F81BD"/>
                </a:solidFill>
                <a:latin typeface="Arial"/>
                <a:cs typeface="Arial"/>
              </a:rPr>
              <a:t>physics</a:t>
            </a:r>
            <a:r>
              <a:rPr lang="it-IT" sz="1600" dirty="0">
                <a:solidFill>
                  <a:srgbClr val="4F81BD"/>
                </a:solidFill>
                <a:latin typeface="Arial"/>
                <a:cs typeface="Arial"/>
              </a:rPr>
              <a:t> </a:t>
            </a:r>
            <a:r>
              <a:rPr lang="it-IT" sz="1600" dirty="0" err="1">
                <a:solidFill>
                  <a:srgbClr val="4F81BD"/>
                </a:solidFill>
                <a:latin typeface="Arial"/>
                <a:cs typeface="Arial"/>
              </a:rPr>
              <a:t>research</a:t>
            </a:r>
            <a:endParaRPr lang="it-IT" sz="1600" dirty="0">
              <a:solidFill>
                <a:srgbClr val="4F81BD"/>
              </a:solidFill>
              <a:latin typeface="Arial"/>
              <a:cs typeface="Arial"/>
            </a:endParaRPr>
          </a:p>
          <a:p>
            <a:pPr algn="l"/>
            <a:endParaRPr lang="en-US" sz="1600" dirty="0">
              <a:solidFill>
                <a:srgbClr val="000000"/>
              </a:solidFill>
              <a:latin typeface="Arial"/>
              <a:cs typeface="Arial"/>
            </a:endParaRPr>
          </a:p>
        </p:txBody>
      </p:sp>
      <p:grpSp>
        <p:nvGrpSpPr>
          <p:cNvPr id="8" name="Gruppo 7"/>
          <p:cNvGrpSpPr/>
          <p:nvPr/>
        </p:nvGrpSpPr>
        <p:grpSpPr>
          <a:xfrm>
            <a:off x="13281" y="-33369"/>
            <a:ext cx="9120280" cy="1148734"/>
            <a:chOff x="13281" y="-33369"/>
            <a:chExt cx="9120280" cy="114873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uppo 1"/>
            <p:cNvGrpSpPr/>
            <p:nvPr/>
          </p:nvGrpSpPr>
          <p:grpSpPr>
            <a:xfrm>
              <a:off x="13281" y="-33369"/>
              <a:ext cx="9109801" cy="1148734"/>
              <a:chOff x="13281" y="-33369"/>
              <a:chExt cx="9109801" cy="1148734"/>
            </a:xfrm>
          </p:grpSpPr>
          <p:grpSp>
            <p:nvGrpSpPr>
              <p:cNvPr id="10" name="Gruppo 9"/>
              <p:cNvGrpSpPr/>
              <p:nvPr/>
            </p:nvGrpSpPr>
            <p:grpSpPr>
              <a:xfrm>
                <a:off x="13281" y="-1952"/>
                <a:ext cx="9109801" cy="1117317"/>
                <a:chOff x="13281" y="0"/>
                <a:chExt cx="9109801" cy="1117317"/>
              </a:xfrm>
            </p:grpSpPr>
            <p:pic>
              <p:nvPicPr>
                <p:cNvPr id="11"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 y="0"/>
                  <a:ext cx="1738724" cy="794687"/>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350" y="761992"/>
                  <a:ext cx="988732" cy="3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13" name="Footer Placeholder 5"/>
          <p:cNvSpPr>
            <a:spLocks noGrp="1"/>
          </p:cNvSpPr>
          <p:nvPr>
            <p:ph type="ftr" sz="quarter" idx="11"/>
          </p:nvPr>
        </p:nvSpPr>
        <p:spPr>
          <a:xfrm>
            <a:off x="2874773" y="6501251"/>
            <a:ext cx="3429000" cy="365125"/>
          </a:xfrm>
        </p:spPr>
        <p:txBody>
          <a:bodyPr/>
          <a:lstStyle/>
          <a:p>
            <a:r>
              <a:rPr lang="es-ES" dirty="0" smtClean="0">
                <a:solidFill>
                  <a:schemeClr val="tx1"/>
                </a:solidFill>
              </a:rPr>
              <a:t>Roma, March 2017 - PTA   </a:t>
            </a:r>
            <a:endParaRPr lang="en-US" dirty="0">
              <a:solidFill>
                <a:schemeClr val="tx1"/>
              </a:solidFill>
            </a:endParaRPr>
          </a:p>
        </p:txBody>
      </p:sp>
    </p:spTree>
    <p:extLst>
      <p:ext uri="{BB962C8B-B14F-4D97-AF65-F5344CB8AC3E}">
        <p14:creationId xmlns:p14="http://schemas.microsoft.com/office/powerpoint/2010/main" val="36163147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AF7FDE-11B9-AF4A-8390-A43FBA897EAE}" type="slidenum">
              <a:rPr lang="en-US" smtClean="0"/>
              <a:t>10</a:t>
            </a:fld>
            <a:endParaRPr lang="en-US"/>
          </a:p>
        </p:txBody>
      </p:sp>
      <p:sp>
        <p:nvSpPr>
          <p:cNvPr id="9" name="Footer Placeholder 5"/>
          <p:cNvSpPr>
            <a:spLocks noGrp="1"/>
          </p:cNvSpPr>
          <p:nvPr>
            <p:ph type="ftr" sz="quarter" idx="11"/>
          </p:nvPr>
        </p:nvSpPr>
        <p:spPr>
          <a:xfrm>
            <a:off x="2874773" y="6346876"/>
            <a:ext cx="3429000" cy="365125"/>
          </a:xfrm>
        </p:spPr>
        <p:txBody>
          <a:bodyPr/>
          <a:lstStyle/>
          <a:p>
            <a:r>
              <a:rPr lang="es-ES" smtClean="0">
                <a:solidFill>
                  <a:schemeClr val="tx1"/>
                </a:solidFill>
              </a:rPr>
              <a:t>Roma, March 2017 - PTA   </a:t>
            </a:r>
            <a:endParaRPr lang="en-US" dirty="0">
              <a:solidFill>
                <a:schemeClr val="tx1"/>
              </a:solidFill>
            </a:endParaRPr>
          </a:p>
        </p:txBody>
      </p:sp>
      <p:grpSp>
        <p:nvGrpSpPr>
          <p:cNvPr id="16" name="Gruppo 15"/>
          <p:cNvGrpSpPr/>
          <p:nvPr/>
        </p:nvGrpSpPr>
        <p:grpSpPr>
          <a:xfrm>
            <a:off x="13281" y="-33369"/>
            <a:ext cx="9120280" cy="1148734"/>
            <a:chOff x="13281" y="-33369"/>
            <a:chExt cx="9120280" cy="1148734"/>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uppo 17"/>
            <p:cNvGrpSpPr/>
            <p:nvPr/>
          </p:nvGrpSpPr>
          <p:grpSpPr>
            <a:xfrm>
              <a:off x="13281" y="-33369"/>
              <a:ext cx="9109801" cy="1148734"/>
              <a:chOff x="13281" y="-33369"/>
              <a:chExt cx="9109801" cy="1148734"/>
            </a:xfrm>
          </p:grpSpPr>
          <p:grpSp>
            <p:nvGrpSpPr>
              <p:cNvPr id="19" name="Gruppo 18"/>
              <p:cNvGrpSpPr/>
              <p:nvPr/>
            </p:nvGrpSpPr>
            <p:grpSpPr>
              <a:xfrm>
                <a:off x="13281" y="-1952"/>
                <a:ext cx="9109801" cy="1117317"/>
                <a:chOff x="13281" y="0"/>
                <a:chExt cx="9109801" cy="1117317"/>
              </a:xfrm>
            </p:grpSpPr>
            <p:pic>
              <p:nvPicPr>
                <p:cNvPr id="21" name="Picture 3" descr="Logo_CF_d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1" y="0"/>
                  <a:ext cx="1738724" cy="794687"/>
                </a:xfrm>
                <a:prstGeom prst="rect">
                  <a:avLst/>
                </a:prstGeom>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350" y="761992"/>
                  <a:ext cx="988732" cy="3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13" name="Subtitle 2"/>
          <p:cNvSpPr txBox="1">
            <a:spLocks/>
          </p:cNvSpPr>
          <p:nvPr/>
        </p:nvSpPr>
        <p:spPr>
          <a:xfrm>
            <a:off x="170444" y="913915"/>
            <a:ext cx="8801099" cy="514451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800" b="1" dirty="0" smtClean="0">
              <a:solidFill>
                <a:schemeClr val="tx1"/>
              </a:solidFill>
              <a:latin typeface="+mj-lt"/>
              <a:cs typeface="Arial"/>
            </a:endParaRPr>
          </a:p>
          <a:p>
            <a:pPr algn="l"/>
            <a:r>
              <a:rPr lang="en-US" sz="1800" b="1" dirty="0" smtClean="0">
                <a:solidFill>
                  <a:schemeClr val="tx1"/>
                </a:solidFill>
                <a:latin typeface="+mj-lt"/>
                <a:cs typeface="Arial"/>
              </a:rPr>
              <a:t>Expected </a:t>
            </a:r>
            <a:r>
              <a:rPr lang="en-US" sz="1800" b="1" dirty="0" smtClean="0">
                <a:solidFill>
                  <a:schemeClr val="tx1"/>
                </a:solidFill>
                <a:latin typeface="+mj-lt"/>
                <a:cs typeface="Arial"/>
              </a:rPr>
              <a:t>funding in the 3-year period</a:t>
            </a:r>
            <a:r>
              <a:rPr lang="en-US" sz="1800" b="1" dirty="0" smtClean="0">
                <a:solidFill>
                  <a:schemeClr val="tx1"/>
                </a:solidFill>
                <a:latin typeface="+mj-lt"/>
                <a:cs typeface="Arial"/>
              </a:rPr>
              <a:t>:</a:t>
            </a:r>
            <a:endParaRPr lang="en-US" sz="1800" b="1" dirty="0" smtClean="0">
              <a:solidFill>
                <a:schemeClr val="tx1"/>
              </a:solidFill>
              <a:latin typeface="+mj-lt"/>
              <a:cs typeface="Arial"/>
            </a:endParaRPr>
          </a:p>
          <a:p>
            <a:pPr marL="342900" indent="-342900" algn="l">
              <a:buFontTx/>
              <a:buChar char="-"/>
            </a:pPr>
            <a:r>
              <a:rPr lang="en-US" sz="1800" b="1" dirty="0" smtClean="0">
                <a:solidFill>
                  <a:schemeClr val="tx1"/>
                </a:solidFill>
                <a:latin typeface="+mj-lt"/>
                <a:cs typeface="Arial"/>
              </a:rPr>
              <a:t>Request of funding by Centro </a:t>
            </a:r>
            <a:r>
              <a:rPr lang="en-US" sz="1800" b="1" dirty="0" smtClean="0">
                <a:solidFill>
                  <a:schemeClr val="tx1"/>
                </a:solidFill>
                <a:latin typeface="+mj-lt"/>
                <a:cs typeface="Arial"/>
              </a:rPr>
              <a:t>Fermi</a:t>
            </a:r>
            <a:endParaRPr lang="en-US" sz="1800" b="1" dirty="0" smtClean="0">
              <a:solidFill>
                <a:schemeClr val="tx1"/>
              </a:solidFill>
              <a:latin typeface="+mj-lt"/>
              <a:cs typeface="Arial"/>
            </a:endParaRPr>
          </a:p>
          <a:p>
            <a:pPr algn="just"/>
            <a:r>
              <a:rPr lang="en-US" sz="1800" i="1" dirty="0">
                <a:solidFill>
                  <a:srgbClr val="000000"/>
                </a:solidFill>
                <a:latin typeface="+mj-lt"/>
                <a:cs typeface="Arial"/>
              </a:rPr>
              <a:t>In the last three years since this research was at the beginning we did not attend many conferences and also the cost of consumables goods (cell line, AFM tip, laboratory reagents..) have been really </a:t>
            </a:r>
            <a:r>
              <a:rPr lang="en-US" sz="1800" i="1" dirty="0" smtClean="0">
                <a:solidFill>
                  <a:srgbClr val="000000"/>
                </a:solidFill>
                <a:latin typeface="+mj-lt"/>
                <a:cs typeface="Arial"/>
              </a:rPr>
              <a:t>restrained  ≈</a:t>
            </a:r>
            <a:r>
              <a:rPr lang="en-US" sz="1800" b="1" i="1" dirty="0" smtClean="0">
                <a:solidFill>
                  <a:srgbClr val="000000"/>
                </a:solidFill>
                <a:latin typeface="+mj-lt"/>
                <a:cs typeface="Arial"/>
              </a:rPr>
              <a:t>  4K€</a:t>
            </a:r>
            <a:r>
              <a:rPr lang="en-US" sz="1800" b="1" i="1" dirty="0">
                <a:solidFill>
                  <a:srgbClr val="000000"/>
                </a:solidFill>
                <a:latin typeface="+mj-lt"/>
                <a:cs typeface="Arial"/>
              </a:rPr>
              <a:t>/year </a:t>
            </a:r>
            <a:r>
              <a:rPr lang="en-US" sz="1800" b="1" i="1" dirty="0" smtClean="0">
                <a:solidFill>
                  <a:srgbClr val="000000"/>
                </a:solidFill>
                <a:latin typeface="+mj-lt"/>
                <a:cs typeface="Arial"/>
              </a:rPr>
              <a:t>  (allocated 15K€</a:t>
            </a:r>
            <a:r>
              <a:rPr lang="en-US" sz="1800" b="1" i="1" dirty="0" smtClean="0">
                <a:solidFill>
                  <a:srgbClr val="000000"/>
                </a:solidFill>
                <a:latin typeface="+mj-lt"/>
                <a:cs typeface="Arial"/>
              </a:rPr>
              <a:t>)</a:t>
            </a:r>
            <a:endParaRPr lang="en-US" sz="1800" b="1" i="1" dirty="0">
              <a:solidFill>
                <a:srgbClr val="000000"/>
              </a:solidFill>
              <a:latin typeface="+mj-lt"/>
              <a:cs typeface="Arial"/>
            </a:endParaRPr>
          </a:p>
          <a:p>
            <a:pPr algn="l"/>
            <a:r>
              <a:rPr lang="en-US" sz="1800" b="1" i="1" dirty="0" smtClean="0">
                <a:solidFill>
                  <a:srgbClr val="000000"/>
                </a:solidFill>
                <a:latin typeface="+mj-lt"/>
                <a:cs typeface="Arial"/>
              </a:rPr>
              <a:t>For the </a:t>
            </a:r>
            <a:r>
              <a:rPr lang="en-US" sz="1800" b="1" i="1" dirty="0">
                <a:solidFill>
                  <a:srgbClr val="000000"/>
                </a:solidFill>
                <a:latin typeface="+mj-lt"/>
                <a:cs typeface="Arial"/>
              </a:rPr>
              <a:t>next three year we plan to</a:t>
            </a:r>
            <a:r>
              <a:rPr lang="en-US" sz="1800" b="1" i="1" dirty="0" smtClean="0">
                <a:solidFill>
                  <a:srgbClr val="000000"/>
                </a:solidFill>
                <a:latin typeface="+mj-lt"/>
                <a:cs typeface="Arial"/>
              </a:rPr>
              <a:t>:</a:t>
            </a:r>
            <a:endParaRPr lang="en-US" sz="1800" b="1" i="1" dirty="0">
              <a:solidFill>
                <a:srgbClr val="000000"/>
              </a:solidFill>
              <a:latin typeface="+mj-lt"/>
              <a:cs typeface="Arial"/>
            </a:endParaRPr>
          </a:p>
          <a:p>
            <a:pPr marL="457200" indent="-457200" algn="l">
              <a:buFontTx/>
              <a:buChar char="-"/>
            </a:pPr>
            <a:r>
              <a:rPr lang="en-US" sz="1800" i="1" dirty="0">
                <a:solidFill>
                  <a:srgbClr val="000000"/>
                </a:solidFill>
                <a:latin typeface="+mj-lt"/>
                <a:cs typeface="Arial"/>
              </a:rPr>
              <a:t>Attend </a:t>
            </a:r>
            <a:r>
              <a:rPr lang="en-US" sz="1800" i="1" dirty="0" smtClean="0">
                <a:solidFill>
                  <a:srgbClr val="000000"/>
                </a:solidFill>
                <a:latin typeface="+mj-lt"/>
                <a:cs typeface="Arial"/>
              </a:rPr>
              <a:t> at least three </a:t>
            </a:r>
            <a:r>
              <a:rPr lang="en-US" sz="1800" i="1" dirty="0">
                <a:solidFill>
                  <a:srgbClr val="000000"/>
                </a:solidFill>
                <a:latin typeface="+mj-lt"/>
                <a:cs typeface="Arial"/>
              </a:rPr>
              <a:t>or four conference /</a:t>
            </a:r>
            <a:r>
              <a:rPr lang="en-US" sz="1800" i="1" dirty="0" smtClean="0">
                <a:solidFill>
                  <a:srgbClr val="000000"/>
                </a:solidFill>
                <a:latin typeface="+mj-lt"/>
                <a:cs typeface="Arial"/>
              </a:rPr>
              <a:t>year </a:t>
            </a:r>
            <a:r>
              <a:rPr lang="en-US" sz="1800" i="1" dirty="0">
                <a:solidFill>
                  <a:srgbClr val="000000"/>
                </a:solidFill>
                <a:latin typeface="+mj-lt"/>
                <a:cs typeface="Arial"/>
              </a:rPr>
              <a:t>also  to  find some collaboration </a:t>
            </a:r>
            <a:r>
              <a:rPr lang="en-US" sz="1800" dirty="0">
                <a:solidFill>
                  <a:schemeClr val="tx1"/>
                </a:solidFill>
                <a:latin typeface="+mj-lt"/>
                <a:cs typeface="Arial"/>
              </a:rPr>
              <a:t>to implement and functionalize the </a:t>
            </a:r>
            <a:r>
              <a:rPr lang="en-US" sz="1800" dirty="0" smtClean="0">
                <a:solidFill>
                  <a:schemeClr val="tx1"/>
                </a:solidFill>
                <a:latin typeface="+mj-lt"/>
                <a:cs typeface="Arial"/>
              </a:rPr>
              <a:t>biosensor </a:t>
            </a:r>
            <a:endParaRPr lang="en-US" sz="1800" b="1" i="1" dirty="0" smtClean="0">
              <a:solidFill>
                <a:srgbClr val="000000"/>
              </a:solidFill>
              <a:cs typeface="Arial"/>
            </a:endParaRPr>
          </a:p>
          <a:p>
            <a:pPr algn="l"/>
            <a:r>
              <a:rPr lang="en-US" sz="1800" b="1" i="1" dirty="0">
                <a:solidFill>
                  <a:srgbClr val="000000"/>
                </a:solidFill>
                <a:latin typeface="+mj-lt"/>
                <a:cs typeface="Arial"/>
              </a:rPr>
              <a:t> </a:t>
            </a:r>
            <a:r>
              <a:rPr lang="en-US" sz="1800" b="1" i="1" dirty="0" smtClean="0">
                <a:solidFill>
                  <a:srgbClr val="000000"/>
                </a:solidFill>
                <a:latin typeface="+mj-lt"/>
                <a:cs typeface="Arial"/>
              </a:rPr>
              <a:t>        </a:t>
            </a:r>
            <a:r>
              <a:rPr lang="en-US" sz="1800" i="1" dirty="0" smtClean="0">
                <a:solidFill>
                  <a:schemeClr val="tx1"/>
                </a:solidFill>
                <a:latin typeface="+mj-lt"/>
                <a:cs typeface="Arial"/>
              </a:rPr>
              <a:t>Additional cost for mission expenses  to TIFPA   </a:t>
            </a:r>
            <a:r>
              <a:rPr lang="en-US" sz="1800" b="1" i="1" dirty="0">
                <a:solidFill>
                  <a:srgbClr val="000000"/>
                </a:solidFill>
                <a:cs typeface="Arial"/>
              </a:rPr>
              <a:t>≈ </a:t>
            </a:r>
            <a:r>
              <a:rPr lang="en-US" sz="1800" b="1" i="1" dirty="0" smtClean="0">
                <a:solidFill>
                  <a:srgbClr val="000000"/>
                </a:solidFill>
                <a:cs typeface="Arial"/>
              </a:rPr>
              <a:t>15K€</a:t>
            </a:r>
            <a:endParaRPr lang="en-US" sz="1800" i="1" dirty="0" smtClean="0">
              <a:solidFill>
                <a:schemeClr val="tx1"/>
              </a:solidFill>
              <a:latin typeface="+mj-lt"/>
              <a:cs typeface="Arial"/>
            </a:endParaRPr>
          </a:p>
          <a:p>
            <a:pPr marL="457200" indent="-457200">
              <a:buFontTx/>
              <a:buChar char="-"/>
            </a:pPr>
            <a:r>
              <a:rPr lang="en-US" sz="1800" i="1" dirty="0" smtClean="0">
                <a:solidFill>
                  <a:srgbClr val="000000"/>
                </a:solidFill>
                <a:latin typeface="+mj-lt"/>
                <a:cs typeface="Arial"/>
              </a:rPr>
              <a:t>Among the consumable we will  buy more  cell line since  they we be irradiated the amplification it is not easy because they are not-cancer cells.</a:t>
            </a:r>
            <a:r>
              <a:rPr lang="en-US" sz="1800" b="1" i="1" dirty="0">
                <a:solidFill>
                  <a:srgbClr val="000000"/>
                </a:solidFill>
                <a:cs typeface="Arial"/>
              </a:rPr>
              <a:t> </a:t>
            </a:r>
            <a:r>
              <a:rPr lang="en-US" sz="1800" b="1" i="1" dirty="0" smtClean="0">
                <a:solidFill>
                  <a:srgbClr val="000000"/>
                </a:solidFill>
                <a:cs typeface="Arial"/>
              </a:rPr>
              <a:t>≈ 2K€</a:t>
            </a:r>
            <a:endParaRPr lang="en-US" sz="1800" i="1" dirty="0" smtClean="0">
              <a:solidFill>
                <a:srgbClr val="000000"/>
              </a:solidFill>
              <a:latin typeface="+mj-lt"/>
              <a:cs typeface="Arial"/>
            </a:endParaRPr>
          </a:p>
          <a:p>
            <a:pPr marL="457200" indent="-457200" algn="l">
              <a:buFontTx/>
              <a:buChar char="-"/>
            </a:pPr>
            <a:r>
              <a:rPr lang="en-US" sz="1800" i="1" dirty="0" smtClean="0">
                <a:solidFill>
                  <a:srgbClr val="000000"/>
                </a:solidFill>
                <a:cs typeface="Arial"/>
              </a:rPr>
              <a:t>buy </a:t>
            </a:r>
            <a:r>
              <a:rPr lang="en-US" sz="1800" i="1" dirty="0">
                <a:solidFill>
                  <a:srgbClr val="000000"/>
                </a:solidFill>
                <a:cs typeface="Arial"/>
              </a:rPr>
              <a:t>a basic optic microscope for everyday cells </a:t>
            </a:r>
            <a:r>
              <a:rPr lang="en-US" sz="1800" i="1" dirty="0" smtClean="0">
                <a:solidFill>
                  <a:srgbClr val="000000"/>
                </a:solidFill>
                <a:cs typeface="Arial"/>
              </a:rPr>
              <a:t>preparations </a:t>
            </a:r>
            <a:r>
              <a:rPr lang="en-US" sz="1800" b="1" i="1" dirty="0" smtClean="0">
                <a:solidFill>
                  <a:srgbClr val="000000"/>
                </a:solidFill>
                <a:cs typeface="Arial"/>
              </a:rPr>
              <a:t>≈ 30K€</a:t>
            </a:r>
            <a:endParaRPr lang="en-US" sz="1800" i="1" dirty="0" smtClean="0">
              <a:solidFill>
                <a:srgbClr val="000000"/>
              </a:solidFill>
              <a:latin typeface="+mj-lt"/>
              <a:cs typeface="Arial"/>
            </a:endParaRPr>
          </a:p>
          <a:p>
            <a:pPr algn="l"/>
            <a:endParaRPr lang="en-US" sz="1800" b="1" i="1" dirty="0">
              <a:solidFill>
                <a:srgbClr val="000000"/>
              </a:solidFill>
              <a:latin typeface="+mj-lt"/>
              <a:cs typeface="Arial"/>
            </a:endParaRPr>
          </a:p>
          <a:p>
            <a:pPr algn="l"/>
            <a:r>
              <a:rPr lang="en-US" sz="1800" b="1" i="1" dirty="0" smtClean="0">
                <a:solidFill>
                  <a:srgbClr val="000000"/>
                </a:solidFill>
                <a:latin typeface="+mj-lt"/>
                <a:cs typeface="Arial"/>
              </a:rPr>
              <a:t>therefore </a:t>
            </a:r>
            <a:r>
              <a:rPr lang="en-US" sz="1800" b="1" i="1" dirty="0" smtClean="0">
                <a:solidFill>
                  <a:srgbClr val="000000"/>
                </a:solidFill>
                <a:latin typeface="+mj-lt"/>
                <a:cs typeface="Arial"/>
              </a:rPr>
              <a:t> we </a:t>
            </a:r>
            <a:r>
              <a:rPr lang="en-US" sz="1800" b="1" i="1" dirty="0" smtClean="0">
                <a:solidFill>
                  <a:srgbClr val="000000"/>
                </a:solidFill>
                <a:latin typeface="+mj-lt"/>
                <a:cs typeface="Arial"/>
              </a:rPr>
              <a:t>would like </a:t>
            </a:r>
            <a:r>
              <a:rPr lang="en-US" sz="1800" b="1" i="1" dirty="0" smtClean="0">
                <a:solidFill>
                  <a:srgbClr val="000000"/>
                </a:solidFill>
                <a:latin typeface="+mj-lt"/>
                <a:cs typeface="Arial"/>
              </a:rPr>
              <a:t>ask  </a:t>
            </a:r>
            <a:r>
              <a:rPr lang="en-US" sz="1800" b="1" i="1" dirty="0" smtClean="0">
                <a:solidFill>
                  <a:srgbClr val="000000"/>
                </a:solidFill>
                <a:latin typeface="+mj-lt"/>
                <a:cs typeface="Arial"/>
              </a:rPr>
              <a:t>for a funding for  the Three Years ≈ </a:t>
            </a:r>
            <a:r>
              <a:rPr lang="en-US" sz="1800" b="1" i="1" dirty="0" smtClean="0">
                <a:solidFill>
                  <a:srgbClr val="000000"/>
                </a:solidFill>
                <a:latin typeface="+mj-lt"/>
                <a:cs typeface="Arial"/>
              </a:rPr>
              <a:t>45K€ / 50K€ </a:t>
            </a:r>
            <a:endParaRPr lang="en-US" sz="1800" b="1" i="1" dirty="0" smtClean="0">
              <a:solidFill>
                <a:srgbClr val="000000"/>
              </a:solidFill>
              <a:latin typeface="+mj-lt"/>
              <a:cs typeface="Arial"/>
            </a:endParaRPr>
          </a:p>
          <a:p>
            <a:pPr algn="l"/>
            <a:r>
              <a:rPr lang="en-US" sz="1800" b="1" i="1" dirty="0" smtClean="0">
                <a:solidFill>
                  <a:schemeClr val="tx1"/>
                </a:solidFill>
                <a:latin typeface="+mj-lt"/>
                <a:cs typeface="Arial"/>
              </a:rPr>
              <a:t>In </a:t>
            </a:r>
            <a:r>
              <a:rPr lang="en-US" sz="1800" b="1" i="1" dirty="0" smtClean="0">
                <a:solidFill>
                  <a:schemeClr val="tx1"/>
                </a:solidFill>
                <a:latin typeface="+mj-lt"/>
                <a:cs typeface="Arial"/>
              </a:rPr>
              <a:t>addition we will ask to continue to be supported </a:t>
            </a:r>
            <a:r>
              <a:rPr lang="en-US" sz="1800" b="1" i="1" dirty="0" smtClean="0">
                <a:solidFill>
                  <a:srgbClr val="FF0000"/>
                </a:solidFill>
                <a:latin typeface="+mj-lt"/>
                <a:cs typeface="Arial"/>
              </a:rPr>
              <a:t>with a grant </a:t>
            </a:r>
            <a:r>
              <a:rPr lang="en-US" sz="1800" b="1" i="1" dirty="0" smtClean="0">
                <a:solidFill>
                  <a:srgbClr val="FF0000"/>
                </a:solidFill>
                <a:latin typeface="+mj-lt"/>
                <a:cs typeface="Arial"/>
              </a:rPr>
              <a:t>position</a:t>
            </a:r>
            <a:endParaRPr lang="en-US" sz="1800" b="1" i="1" dirty="0" smtClean="0">
              <a:solidFill>
                <a:srgbClr val="FF0000"/>
              </a:solidFill>
              <a:latin typeface="+mj-lt"/>
              <a:cs typeface="Arial"/>
            </a:endParaRPr>
          </a:p>
          <a:p>
            <a:pPr algn="l"/>
            <a:endParaRPr lang="en-US" sz="1800" i="1" dirty="0" smtClean="0">
              <a:latin typeface="+mj-lt"/>
              <a:cs typeface="Arial"/>
            </a:endParaRPr>
          </a:p>
        </p:txBody>
      </p:sp>
    </p:spTree>
    <p:extLst>
      <p:ext uri="{BB962C8B-B14F-4D97-AF65-F5344CB8AC3E}">
        <p14:creationId xmlns:p14="http://schemas.microsoft.com/office/powerpoint/2010/main" val="10686778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es-ES" smtClean="0"/>
              <a:t>Roma, March 2017 - PTA   </a:t>
            </a:r>
            <a:endParaRPr lang="en-US"/>
          </a:p>
        </p:txBody>
      </p:sp>
      <p:sp>
        <p:nvSpPr>
          <p:cNvPr id="5" name="Segnaposto numero diapositiva 4"/>
          <p:cNvSpPr>
            <a:spLocks noGrp="1"/>
          </p:cNvSpPr>
          <p:nvPr>
            <p:ph type="sldNum" sz="quarter" idx="12"/>
          </p:nvPr>
        </p:nvSpPr>
        <p:spPr/>
        <p:txBody>
          <a:bodyPr/>
          <a:lstStyle/>
          <a:p>
            <a:fld id="{FAAF7FDE-11B9-AF4A-8390-A43FBA897EAE}" type="slidenum">
              <a:rPr lang="en-US" smtClean="0"/>
              <a:t>11</a:t>
            </a:fld>
            <a:endParaRPr lang="en-US"/>
          </a:p>
        </p:txBody>
      </p:sp>
      <p:sp>
        <p:nvSpPr>
          <p:cNvPr id="6" name="Subtitle 2"/>
          <p:cNvSpPr>
            <a:spLocks noGrp="1"/>
          </p:cNvSpPr>
          <p:nvPr>
            <p:ph idx="1"/>
          </p:nvPr>
        </p:nvSpPr>
        <p:spPr/>
        <p:txBody>
          <a:bodyPr>
            <a:normAutofit/>
          </a:bodyPr>
          <a:lstStyle/>
          <a:p>
            <a:pPr algn="l"/>
            <a:endParaRPr lang="en-US" sz="1800" b="1" dirty="0" smtClean="0">
              <a:solidFill>
                <a:schemeClr val="tx1"/>
              </a:solidFill>
              <a:latin typeface="Arial"/>
              <a:cs typeface="Arial"/>
            </a:endParaRPr>
          </a:p>
          <a:p>
            <a:pPr marL="0" indent="0">
              <a:buNone/>
            </a:pPr>
            <a:r>
              <a:rPr lang="en-US" sz="2000" b="1" dirty="0">
                <a:latin typeface="Arial"/>
                <a:cs typeface="Arial"/>
              </a:rPr>
              <a:t>Co-funding and - Potential external funding</a:t>
            </a:r>
          </a:p>
          <a:p>
            <a:endParaRPr lang="en-US" sz="1800" i="1" dirty="0">
              <a:latin typeface="Arial"/>
              <a:cs typeface="Arial"/>
            </a:endParaRPr>
          </a:p>
          <a:p>
            <a:r>
              <a:rPr lang="en-US" sz="1800" i="1" dirty="0">
                <a:latin typeface="Arial"/>
                <a:cs typeface="Arial"/>
              </a:rPr>
              <a:t>At the moment we are not able to plan Co-funding and also Potential external founding although </a:t>
            </a:r>
            <a:r>
              <a:rPr lang="en-US" sz="1800" i="1" dirty="0" smtClean="0">
                <a:latin typeface="Arial"/>
                <a:cs typeface="Arial"/>
              </a:rPr>
              <a:t>would like to participate </a:t>
            </a:r>
            <a:endParaRPr lang="en-US" sz="1800" i="1" dirty="0">
              <a:latin typeface="Arial"/>
              <a:cs typeface="Arial"/>
            </a:endParaRPr>
          </a:p>
          <a:p>
            <a:pPr marL="0" indent="0">
              <a:buNone/>
            </a:pPr>
            <a:endParaRPr lang="en-US" sz="1800" b="1" dirty="0" smtClean="0">
              <a:latin typeface="Arial"/>
              <a:cs typeface="Arial"/>
            </a:endParaRPr>
          </a:p>
          <a:p>
            <a:pPr marL="0" indent="0">
              <a:buNone/>
            </a:pPr>
            <a:r>
              <a:rPr lang="it-IT" sz="1800" dirty="0" err="1" smtClean="0">
                <a:latin typeface="+mj-lt"/>
              </a:rPr>
              <a:t>Transnational</a:t>
            </a:r>
            <a:r>
              <a:rPr lang="it-IT" sz="1800" dirty="0" smtClean="0">
                <a:latin typeface="+mj-lt"/>
              </a:rPr>
              <a:t> </a:t>
            </a:r>
            <a:r>
              <a:rPr lang="it-IT" sz="1800" dirty="0">
                <a:latin typeface="+mj-lt"/>
              </a:rPr>
              <a:t>call for </a:t>
            </a:r>
            <a:r>
              <a:rPr lang="it-IT" sz="1800" dirty="0" err="1">
                <a:latin typeface="+mj-lt"/>
              </a:rPr>
              <a:t>proposals</a:t>
            </a:r>
            <a:r>
              <a:rPr lang="it-IT" sz="1800" dirty="0">
                <a:latin typeface="+mj-lt"/>
              </a:rPr>
              <a:t> on “</a:t>
            </a:r>
            <a:r>
              <a:rPr lang="it-IT" sz="1800" dirty="0" err="1">
                <a:latin typeface="+mj-lt"/>
              </a:rPr>
              <a:t>Radiation</a:t>
            </a:r>
            <a:r>
              <a:rPr lang="it-IT" sz="1800" dirty="0">
                <a:latin typeface="+mj-lt"/>
              </a:rPr>
              <a:t> </a:t>
            </a:r>
            <a:r>
              <a:rPr lang="it-IT" sz="1800" dirty="0" err="1">
                <a:latin typeface="+mj-lt"/>
              </a:rPr>
              <a:t>Protection</a:t>
            </a:r>
            <a:r>
              <a:rPr lang="it-IT" sz="1800" dirty="0">
                <a:latin typeface="+mj-lt"/>
              </a:rPr>
              <a:t> </a:t>
            </a:r>
            <a:r>
              <a:rPr lang="it-IT" sz="1800" dirty="0" err="1">
                <a:latin typeface="+mj-lt"/>
              </a:rPr>
              <a:t>Research</a:t>
            </a:r>
            <a:r>
              <a:rPr lang="it-IT" sz="1800" dirty="0">
                <a:latin typeface="+mj-lt"/>
              </a:rPr>
              <a:t> in Europe” </a:t>
            </a:r>
            <a:r>
              <a:rPr lang="it-IT" sz="1800" dirty="0" err="1">
                <a:latin typeface="+mj-lt"/>
              </a:rPr>
              <a:t>through</a:t>
            </a:r>
            <a:r>
              <a:rPr lang="it-IT" sz="1800" dirty="0">
                <a:latin typeface="+mj-lt"/>
              </a:rPr>
              <a:t> the EJP </a:t>
            </a:r>
            <a:r>
              <a:rPr lang="it-IT" sz="1800" dirty="0" smtClean="0">
                <a:latin typeface="+mj-lt"/>
              </a:rPr>
              <a:t>CONCERT 2017 –  </a:t>
            </a:r>
            <a:r>
              <a:rPr lang="en-US" sz="1800" b="1" dirty="0">
                <a:latin typeface="+mj-lt"/>
              </a:rPr>
              <a:t>02 May 2017 17:00 CET</a:t>
            </a:r>
            <a:endParaRPr lang="en-US" sz="1800" b="1" dirty="0">
              <a:latin typeface="+mj-lt"/>
              <a:cs typeface="Arial"/>
            </a:endParaRPr>
          </a:p>
          <a:p>
            <a:pPr algn="l"/>
            <a:endParaRPr lang="en-US" sz="1800" b="1" dirty="0" smtClean="0">
              <a:solidFill>
                <a:schemeClr val="tx1"/>
              </a:solidFill>
              <a:latin typeface="Arial"/>
              <a:cs typeface="Arial"/>
            </a:endParaRPr>
          </a:p>
          <a:p>
            <a:pPr marL="0" indent="0" algn="l">
              <a:buNone/>
            </a:pPr>
            <a:r>
              <a:rPr lang="en-US" sz="1800" b="1" dirty="0" smtClean="0">
                <a:solidFill>
                  <a:schemeClr val="tx1"/>
                </a:solidFill>
                <a:latin typeface="Arial"/>
                <a:cs typeface="Arial"/>
              </a:rPr>
              <a:t>Expected </a:t>
            </a:r>
            <a:r>
              <a:rPr lang="en-US" sz="1800" b="1" dirty="0" smtClean="0">
                <a:solidFill>
                  <a:schemeClr val="tx1"/>
                </a:solidFill>
                <a:latin typeface="Arial"/>
                <a:cs typeface="Arial"/>
              </a:rPr>
              <a:t>Products </a:t>
            </a:r>
          </a:p>
          <a:p>
            <a:pPr marL="342900" indent="-342900" algn="l">
              <a:buFontTx/>
              <a:buChar char="-"/>
            </a:pPr>
            <a:r>
              <a:rPr lang="en-US" sz="1800" i="1" dirty="0" smtClean="0">
                <a:solidFill>
                  <a:schemeClr val="tx1"/>
                </a:solidFill>
                <a:latin typeface="Arial"/>
                <a:cs typeface="Arial"/>
              </a:rPr>
              <a:t>1 paper </a:t>
            </a:r>
            <a:r>
              <a:rPr lang="en-US" sz="1800" i="1" dirty="0" smtClean="0">
                <a:solidFill>
                  <a:schemeClr val="tx1"/>
                </a:solidFill>
                <a:latin typeface="Arial"/>
                <a:cs typeface="Arial"/>
              </a:rPr>
              <a:t>will be summited in a some  weeks with results </a:t>
            </a:r>
            <a:r>
              <a:rPr lang="en-US" sz="1800" i="1" dirty="0">
                <a:solidFill>
                  <a:schemeClr val="tx1"/>
                </a:solidFill>
                <a:latin typeface="Arial"/>
                <a:cs typeface="Arial"/>
              </a:rPr>
              <a:t>on PS2.M </a:t>
            </a:r>
            <a:r>
              <a:rPr lang="en-US" sz="1800" i="1" dirty="0" smtClean="0">
                <a:solidFill>
                  <a:schemeClr val="tx1"/>
                </a:solidFill>
                <a:latin typeface="Arial"/>
                <a:cs typeface="Arial"/>
              </a:rPr>
              <a:t>biosensor </a:t>
            </a:r>
          </a:p>
          <a:p>
            <a:pPr marL="342900" indent="-342900" algn="l">
              <a:buFontTx/>
              <a:buChar char="-"/>
            </a:pPr>
            <a:r>
              <a:rPr lang="en-US" sz="1800" i="1" dirty="0" smtClean="0">
                <a:solidFill>
                  <a:schemeClr val="tx1"/>
                </a:solidFill>
                <a:latin typeface="Arial"/>
                <a:cs typeface="Arial"/>
              </a:rPr>
              <a:t>In </a:t>
            </a:r>
            <a:r>
              <a:rPr lang="en-US" sz="1800" i="1" dirty="0" smtClean="0">
                <a:solidFill>
                  <a:schemeClr val="tx1"/>
                </a:solidFill>
                <a:latin typeface="Arial"/>
                <a:cs typeface="Arial"/>
              </a:rPr>
              <a:t>addition we think we could at least produce another paper to the end of the year </a:t>
            </a:r>
            <a:endParaRPr lang="en-US" sz="1800" i="1" dirty="0" smtClean="0">
              <a:solidFill>
                <a:schemeClr val="tx1"/>
              </a:solidFill>
              <a:latin typeface="Arial"/>
              <a:cs typeface="Arial"/>
            </a:endParaRPr>
          </a:p>
          <a:p>
            <a:pPr marL="0" indent="0" algn="l">
              <a:buNone/>
            </a:pPr>
            <a:endParaRPr lang="en-US" sz="1800" i="1" dirty="0" smtClean="0">
              <a:solidFill>
                <a:schemeClr val="tx1"/>
              </a:solidFill>
              <a:latin typeface="Arial"/>
              <a:cs typeface="Arial"/>
            </a:endParaRPr>
          </a:p>
        </p:txBody>
      </p:sp>
      <p:grpSp>
        <p:nvGrpSpPr>
          <p:cNvPr id="7" name="Gruppo 6"/>
          <p:cNvGrpSpPr/>
          <p:nvPr/>
        </p:nvGrpSpPr>
        <p:grpSpPr>
          <a:xfrm>
            <a:off x="13281" y="-33369"/>
            <a:ext cx="9120280" cy="1148734"/>
            <a:chOff x="13281" y="-33369"/>
            <a:chExt cx="9120280" cy="1148734"/>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po 8"/>
            <p:cNvGrpSpPr/>
            <p:nvPr/>
          </p:nvGrpSpPr>
          <p:grpSpPr>
            <a:xfrm>
              <a:off x="13281" y="-33369"/>
              <a:ext cx="9109801" cy="1148734"/>
              <a:chOff x="13281" y="-33369"/>
              <a:chExt cx="9109801" cy="1148734"/>
            </a:xfrm>
          </p:grpSpPr>
          <p:grpSp>
            <p:nvGrpSpPr>
              <p:cNvPr id="10" name="Gruppo 9"/>
              <p:cNvGrpSpPr/>
              <p:nvPr/>
            </p:nvGrpSpPr>
            <p:grpSpPr>
              <a:xfrm>
                <a:off x="13281" y="-1952"/>
                <a:ext cx="9109801" cy="1117317"/>
                <a:chOff x="13281" y="0"/>
                <a:chExt cx="9109801" cy="1117317"/>
              </a:xfrm>
            </p:grpSpPr>
            <p:pic>
              <p:nvPicPr>
                <p:cNvPr id="12"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 y="0"/>
                  <a:ext cx="1738724" cy="794687"/>
                </a:xfrm>
                <a:prstGeom prst="rect">
                  <a:avLst/>
                </a:prstGeom>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350" y="761992"/>
                  <a:ext cx="988732" cy="3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Tree>
    <p:extLst>
      <p:ext uri="{BB962C8B-B14F-4D97-AF65-F5344CB8AC3E}">
        <p14:creationId xmlns:p14="http://schemas.microsoft.com/office/powerpoint/2010/main" val="2983888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13281" y="-33369"/>
            <a:ext cx="9120280" cy="1074488"/>
            <a:chOff x="13281" y="-33369"/>
            <a:chExt cx="9120280" cy="1074488"/>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o 23"/>
            <p:cNvGrpSpPr/>
            <p:nvPr/>
          </p:nvGrpSpPr>
          <p:grpSpPr>
            <a:xfrm>
              <a:off x="13281" y="-33369"/>
              <a:ext cx="7153057" cy="1074488"/>
              <a:chOff x="13281" y="-33369"/>
              <a:chExt cx="7153057" cy="1074488"/>
            </a:xfrm>
          </p:grpSpPr>
          <p:pic>
            <p:nvPicPr>
              <p:cNvPr id="27"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 y="-1952"/>
                <a:ext cx="1738724" cy="794687"/>
              </a:xfrm>
              <a:prstGeom prst="rect">
                <a:avLst/>
              </a:prstGeom>
            </p:spPr>
          </p:pic>
          <p:sp>
            <p:nvSpPr>
              <p:cNvPr id="26"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4" name="TextBox 3"/>
          <p:cNvSpPr txBox="1"/>
          <p:nvPr/>
        </p:nvSpPr>
        <p:spPr>
          <a:xfrm>
            <a:off x="-10439" y="2120501"/>
            <a:ext cx="9144000" cy="2092881"/>
          </a:xfrm>
          <a:prstGeom prst="rect">
            <a:avLst/>
          </a:prstGeom>
          <a:noFill/>
        </p:spPr>
        <p:txBody>
          <a:bodyPr wrap="square" rtlCol="0">
            <a:spAutoFit/>
          </a:bodyPr>
          <a:lstStyle/>
          <a:p>
            <a:r>
              <a:rPr lang="en-US" sz="2000" b="1" dirty="0" smtClean="0"/>
              <a:t>Results (</a:t>
            </a:r>
            <a:r>
              <a:rPr lang="en-US" sz="2000" b="1" dirty="0" smtClean="0"/>
              <a:t>end of 2016)</a:t>
            </a:r>
            <a:r>
              <a:rPr lang="en-US" sz="2000" b="1" dirty="0" smtClean="0"/>
              <a:t>:</a:t>
            </a:r>
          </a:p>
          <a:p>
            <a:pPr marL="342900" indent="-342900">
              <a:buFont typeface="Arial"/>
              <a:buChar char="•"/>
            </a:pPr>
            <a:r>
              <a:rPr lang="en-US" b="1" dirty="0" smtClean="0"/>
              <a:t>Define a new </a:t>
            </a:r>
            <a:r>
              <a:rPr lang="en-US" b="1" dirty="0" err="1" smtClean="0"/>
              <a:t>dosimetric</a:t>
            </a:r>
            <a:r>
              <a:rPr lang="en-US" b="1" dirty="0" smtClean="0"/>
              <a:t> parameter MDI </a:t>
            </a:r>
            <a:endParaRPr lang="en-US" b="1" dirty="0" smtClean="0"/>
          </a:p>
          <a:p>
            <a:pPr marL="342900" indent="-342900">
              <a:buFont typeface="Arial"/>
              <a:buChar char="•"/>
            </a:pPr>
            <a:r>
              <a:rPr lang="en-US" dirty="0"/>
              <a:t>Set to use the G4 </a:t>
            </a:r>
            <a:r>
              <a:rPr lang="en-US" dirty="0" smtClean="0"/>
              <a:t>biosensor </a:t>
            </a:r>
            <a:r>
              <a:rPr lang="en-US" b="1" dirty="0" smtClean="0"/>
              <a:t>without probe  </a:t>
            </a:r>
            <a:r>
              <a:rPr lang="en-US" dirty="0" smtClean="0"/>
              <a:t>leading to important applications in complex  solution -innovation respect to literature studies</a:t>
            </a:r>
          </a:p>
          <a:p>
            <a:pPr marL="285750" indent="-285750">
              <a:buFont typeface="Arial"/>
              <a:buChar char="•"/>
            </a:pPr>
            <a:r>
              <a:rPr lang="en-US" b="1" dirty="0" smtClean="0"/>
              <a:t>New protocol</a:t>
            </a:r>
            <a:r>
              <a:rPr lang="en-US" dirty="0" smtClean="0"/>
              <a:t> that ensures </a:t>
            </a:r>
            <a:r>
              <a:rPr lang="en-US" b="1" dirty="0" smtClean="0"/>
              <a:t>the </a:t>
            </a:r>
            <a:r>
              <a:rPr lang="en-US" dirty="0" smtClean="0"/>
              <a:t>response </a:t>
            </a:r>
            <a:r>
              <a:rPr lang="en-US" b="1" dirty="0" smtClean="0"/>
              <a:t>reproducibility </a:t>
            </a:r>
            <a:r>
              <a:rPr lang="en-US" dirty="0" smtClean="0"/>
              <a:t> link with biosensor ACCURACY</a:t>
            </a:r>
          </a:p>
          <a:p>
            <a:pPr marL="285750" indent="-285750">
              <a:buFont typeface="Arial"/>
              <a:buChar char="•"/>
            </a:pPr>
            <a:r>
              <a:rPr lang="en-US" dirty="0" smtClean="0">
                <a:solidFill>
                  <a:srgbClr val="FF0000"/>
                </a:solidFill>
              </a:rPr>
              <a:t>??? Calibration curve  ???</a:t>
            </a:r>
            <a:endParaRPr lang="en-US" dirty="0" smtClean="0"/>
          </a:p>
          <a:p>
            <a:r>
              <a:rPr lang="en-US" dirty="0" smtClean="0"/>
              <a:t> </a:t>
            </a:r>
            <a:endParaRPr lang="en-US" dirty="0"/>
          </a:p>
        </p:txBody>
      </p:sp>
      <p:sp>
        <p:nvSpPr>
          <p:cNvPr id="62" name="Rettangolo 3"/>
          <p:cNvSpPr/>
          <p:nvPr/>
        </p:nvSpPr>
        <p:spPr>
          <a:xfrm>
            <a:off x="5428295" y="4223413"/>
            <a:ext cx="3132161" cy="646331"/>
          </a:xfrm>
          <a:prstGeom prst="rect">
            <a:avLst/>
          </a:prstGeom>
        </p:spPr>
        <p:txBody>
          <a:bodyPr wrap="square">
            <a:spAutoFit/>
          </a:bodyPr>
          <a:lstStyle/>
          <a:p>
            <a:r>
              <a:rPr lang="en-GB" dirty="0" smtClean="0">
                <a:latin typeface="+mj-lt"/>
                <a:cs typeface="Arial"/>
              </a:rPr>
              <a:t>                     </a:t>
            </a:r>
            <a:r>
              <a:rPr lang="en-GB" b="1" dirty="0" smtClean="0">
                <a:latin typeface="+mj-lt"/>
                <a:cs typeface="Arial"/>
              </a:rPr>
              <a:t>PS2.M</a:t>
            </a:r>
          </a:p>
          <a:p>
            <a:r>
              <a:rPr lang="en-GB" dirty="0" smtClean="0">
                <a:latin typeface="+mj-lt"/>
                <a:cs typeface="Arial"/>
              </a:rPr>
              <a:t>5</a:t>
            </a:r>
            <a:r>
              <a:rPr lang="en-GB" dirty="0">
                <a:latin typeface="+mj-lt"/>
                <a:cs typeface="Arial"/>
              </a:rPr>
              <a:t>'-</a:t>
            </a:r>
            <a:r>
              <a:rPr lang="en-GB" dirty="0" smtClean="0">
                <a:solidFill>
                  <a:srgbClr val="00B050"/>
                </a:solidFill>
                <a:latin typeface="+mj-lt"/>
                <a:cs typeface="Arial"/>
              </a:rPr>
              <a:t>G</a:t>
            </a:r>
            <a:r>
              <a:rPr lang="en-GB" dirty="0" smtClean="0">
                <a:latin typeface="+mj-lt"/>
                <a:cs typeface="Arial"/>
              </a:rPr>
              <a:t>T</a:t>
            </a:r>
            <a:r>
              <a:rPr lang="en-GB" dirty="0" smtClean="0">
                <a:solidFill>
                  <a:srgbClr val="00B050"/>
                </a:solidFill>
                <a:latin typeface="+mj-lt"/>
                <a:cs typeface="Arial"/>
              </a:rPr>
              <a:t>GGG</a:t>
            </a:r>
            <a:r>
              <a:rPr lang="en-GB" dirty="0" smtClean="0">
                <a:latin typeface="+mj-lt"/>
                <a:cs typeface="Arial"/>
              </a:rPr>
              <a:t>TA</a:t>
            </a:r>
            <a:r>
              <a:rPr lang="en-GB" dirty="0" smtClean="0">
                <a:solidFill>
                  <a:srgbClr val="00B050"/>
                </a:solidFill>
                <a:latin typeface="+mj-lt"/>
                <a:cs typeface="Arial"/>
              </a:rPr>
              <a:t>GGG</a:t>
            </a:r>
            <a:r>
              <a:rPr lang="en-GB" dirty="0" smtClean="0">
                <a:latin typeface="+mj-lt"/>
                <a:cs typeface="Arial"/>
              </a:rPr>
              <a:t>C</a:t>
            </a:r>
            <a:r>
              <a:rPr lang="en-GB" dirty="0" smtClean="0">
                <a:solidFill>
                  <a:srgbClr val="00B050"/>
                </a:solidFill>
                <a:latin typeface="+mj-lt"/>
                <a:cs typeface="Arial"/>
              </a:rPr>
              <a:t>GGG</a:t>
            </a:r>
            <a:r>
              <a:rPr lang="en-GB" dirty="0" smtClean="0">
                <a:latin typeface="+mj-lt"/>
                <a:cs typeface="Arial"/>
              </a:rPr>
              <a:t>TT</a:t>
            </a:r>
            <a:r>
              <a:rPr lang="en-GB" dirty="0" smtClean="0">
                <a:solidFill>
                  <a:srgbClr val="00B050"/>
                </a:solidFill>
                <a:latin typeface="+mj-lt"/>
                <a:cs typeface="Arial"/>
              </a:rPr>
              <a:t>GG</a:t>
            </a:r>
            <a:r>
              <a:rPr lang="en-GB" dirty="0" smtClean="0">
                <a:latin typeface="+mj-lt"/>
                <a:cs typeface="Arial"/>
              </a:rPr>
              <a:t>-3</a:t>
            </a:r>
            <a:r>
              <a:rPr lang="en-GB" dirty="0">
                <a:latin typeface="+mj-lt"/>
                <a:cs typeface="Arial"/>
              </a:rPr>
              <a:t>’</a:t>
            </a:r>
          </a:p>
        </p:txBody>
      </p:sp>
      <p:sp>
        <p:nvSpPr>
          <p:cNvPr id="63" name="CasellaDiTesto 14"/>
          <p:cNvSpPr txBox="1"/>
          <p:nvPr/>
        </p:nvSpPr>
        <p:spPr>
          <a:xfrm>
            <a:off x="5918355" y="5004873"/>
            <a:ext cx="2211952" cy="369332"/>
          </a:xfrm>
          <a:prstGeom prst="rect">
            <a:avLst/>
          </a:prstGeom>
          <a:noFill/>
        </p:spPr>
        <p:txBody>
          <a:bodyPr wrap="none" rtlCol="0">
            <a:spAutoFit/>
          </a:bodyPr>
          <a:lstStyle/>
          <a:p>
            <a:r>
              <a:rPr lang="en-US" dirty="0" smtClean="0"/>
              <a:t>Independent samples</a:t>
            </a:r>
            <a:endParaRPr lang="en-US" dirty="0"/>
          </a:p>
        </p:txBody>
      </p:sp>
      <p:sp>
        <p:nvSpPr>
          <p:cNvPr id="64" name="CasellaDiTesto 22"/>
          <p:cNvSpPr txBox="1"/>
          <p:nvPr/>
        </p:nvSpPr>
        <p:spPr>
          <a:xfrm>
            <a:off x="5906979" y="5512239"/>
            <a:ext cx="2615331" cy="369332"/>
          </a:xfrm>
          <a:prstGeom prst="rect">
            <a:avLst/>
          </a:prstGeom>
          <a:noFill/>
        </p:spPr>
        <p:txBody>
          <a:bodyPr wrap="none" rtlCol="0">
            <a:spAutoFit/>
          </a:bodyPr>
          <a:lstStyle/>
          <a:p>
            <a:r>
              <a:rPr lang="en-US" dirty="0" smtClean="0"/>
              <a:t>Constant [Na</a:t>
            </a:r>
            <a:r>
              <a:rPr lang="en-US" baseline="30000" dirty="0" smtClean="0"/>
              <a:t>+</a:t>
            </a:r>
            <a:r>
              <a:rPr lang="en-US" dirty="0" smtClean="0"/>
              <a:t>] = 78.2mM </a:t>
            </a:r>
            <a:endParaRPr lang="en-US" dirty="0"/>
          </a:p>
        </p:txBody>
      </p:sp>
      <p:sp>
        <p:nvSpPr>
          <p:cNvPr id="65" name="CasellaDiTesto 23"/>
          <p:cNvSpPr txBox="1"/>
          <p:nvPr/>
        </p:nvSpPr>
        <p:spPr>
          <a:xfrm>
            <a:off x="5922899" y="5989355"/>
            <a:ext cx="1635576" cy="369332"/>
          </a:xfrm>
          <a:prstGeom prst="rect">
            <a:avLst/>
          </a:prstGeom>
          <a:noFill/>
        </p:spPr>
        <p:txBody>
          <a:bodyPr wrap="none" rtlCol="0">
            <a:spAutoFit/>
          </a:bodyPr>
          <a:lstStyle/>
          <a:p>
            <a:r>
              <a:rPr lang="en-US" dirty="0" smtClean="0"/>
              <a:t>Increasing [K</a:t>
            </a:r>
            <a:r>
              <a:rPr lang="en-US" baseline="30000" dirty="0" smtClean="0"/>
              <a:t>+</a:t>
            </a:r>
            <a:r>
              <a:rPr lang="en-US" dirty="0" smtClean="0"/>
              <a:t>] </a:t>
            </a:r>
            <a:endParaRPr lang="en-US" dirty="0"/>
          </a:p>
        </p:txBody>
      </p:sp>
      <p:sp>
        <p:nvSpPr>
          <p:cNvPr id="3" name="CasellaDiTesto 2"/>
          <p:cNvSpPr txBox="1"/>
          <p:nvPr/>
        </p:nvSpPr>
        <p:spPr>
          <a:xfrm>
            <a:off x="451556" y="1312333"/>
            <a:ext cx="184666" cy="369332"/>
          </a:xfrm>
          <a:prstGeom prst="rect">
            <a:avLst/>
          </a:prstGeom>
          <a:noFill/>
        </p:spPr>
        <p:txBody>
          <a:bodyPr wrap="none" rtlCol="0">
            <a:spAutoFit/>
          </a:bodyPr>
          <a:lstStyle/>
          <a:p>
            <a:endParaRPr lang="it-IT" dirty="0"/>
          </a:p>
        </p:txBody>
      </p:sp>
      <p:sp>
        <p:nvSpPr>
          <p:cNvPr id="15" name="CasellaDiTesto 14"/>
          <p:cNvSpPr txBox="1"/>
          <p:nvPr/>
        </p:nvSpPr>
        <p:spPr>
          <a:xfrm>
            <a:off x="5238" y="942298"/>
            <a:ext cx="9138761" cy="1231106"/>
          </a:xfrm>
          <a:prstGeom prst="rect">
            <a:avLst/>
          </a:prstGeom>
          <a:noFill/>
        </p:spPr>
        <p:txBody>
          <a:bodyPr wrap="square" rtlCol="0">
            <a:spAutoFit/>
          </a:bodyPr>
          <a:lstStyle/>
          <a:p>
            <a:r>
              <a:rPr lang="en-GB" sz="2000" b="1" dirty="0" smtClean="0"/>
              <a:t>Aims</a:t>
            </a:r>
          </a:p>
          <a:p>
            <a:r>
              <a:rPr lang="en-GB" dirty="0" smtClean="0"/>
              <a:t>This project aims to find out a </a:t>
            </a:r>
            <a:r>
              <a:rPr lang="en-GB" b="1" dirty="0" smtClean="0"/>
              <a:t>K</a:t>
            </a:r>
            <a:r>
              <a:rPr lang="en-GB" b="1" baseline="30000" dirty="0" smtClean="0"/>
              <a:t>+</a:t>
            </a:r>
            <a:r>
              <a:rPr lang="en-GB" b="1" dirty="0" smtClean="0"/>
              <a:t> biosensor</a:t>
            </a:r>
            <a:r>
              <a:rPr lang="en-GB" dirty="0" smtClean="0"/>
              <a:t>  to be used on complex solution such as extracellular medium  of irradiated cells and at the same time</a:t>
            </a:r>
          </a:p>
          <a:p>
            <a:r>
              <a:rPr lang="en-GB" dirty="0" smtClean="0"/>
              <a:t>to define </a:t>
            </a:r>
            <a:r>
              <a:rPr lang="en-GB" b="1" dirty="0" smtClean="0"/>
              <a:t>a integrity </a:t>
            </a:r>
            <a:r>
              <a:rPr lang="en-GB" b="1" dirty="0" err="1" smtClean="0"/>
              <a:t>dosimetric</a:t>
            </a:r>
            <a:r>
              <a:rPr lang="en-GB" b="1" dirty="0" smtClean="0"/>
              <a:t> parameter </a:t>
            </a:r>
            <a:r>
              <a:rPr lang="en-GB" dirty="0" smtClean="0"/>
              <a:t>of cytoskeleton when cells are irradiated</a:t>
            </a:r>
            <a:endParaRPr lang="en-GB" dirty="0"/>
          </a:p>
        </p:txBody>
      </p:sp>
      <p:graphicFrame>
        <p:nvGraphicFramePr>
          <p:cNvPr id="16" name="Chart 13"/>
          <p:cNvGraphicFramePr>
            <a:graphicFrameLocks noGrp="1"/>
          </p:cNvGraphicFramePr>
          <p:nvPr>
            <p:extLst>
              <p:ext uri="{D42A27DB-BD31-4B8C-83A1-F6EECF244321}">
                <p14:modId xmlns:p14="http://schemas.microsoft.com/office/powerpoint/2010/main" val="3055207847"/>
              </p:ext>
            </p:extLst>
          </p:nvPr>
        </p:nvGraphicFramePr>
        <p:xfrm>
          <a:off x="158750" y="3935657"/>
          <a:ext cx="4873782" cy="28112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90419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tangolo 56"/>
          <p:cNvSpPr/>
          <p:nvPr/>
        </p:nvSpPr>
        <p:spPr>
          <a:xfrm>
            <a:off x="4696020" y="4238667"/>
            <a:ext cx="472738" cy="2249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ttangolo 6"/>
          <p:cNvSpPr/>
          <p:nvPr/>
        </p:nvSpPr>
        <p:spPr>
          <a:xfrm>
            <a:off x="4454237" y="1769730"/>
            <a:ext cx="360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Footer Placeholder 5"/>
          <p:cNvSpPr>
            <a:spLocks noGrp="1"/>
          </p:cNvSpPr>
          <p:nvPr>
            <p:ph type="ftr" sz="quarter" idx="11"/>
          </p:nvPr>
        </p:nvSpPr>
        <p:spPr>
          <a:xfrm>
            <a:off x="2874773" y="6501251"/>
            <a:ext cx="3429000" cy="365125"/>
          </a:xfrm>
        </p:spPr>
        <p:txBody>
          <a:bodyPr/>
          <a:lstStyle/>
          <a:p>
            <a:r>
              <a:rPr lang="es-ES" dirty="0" smtClean="0">
                <a:solidFill>
                  <a:schemeClr val="tx1"/>
                </a:solidFill>
              </a:rPr>
              <a:t>Roma, March 2017 - PTA   </a:t>
            </a:r>
            <a:endParaRPr lang="en-US" dirty="0">
              <a:solidFill>
                <a:schemeClr val="tx1"/>
              </a:solidFill>
            </a:endParaRPr>
          </a:p>
        </p:txBody>
      </p:sp>
      <p:sp>
        <p:nvSpPr>
          <p:cNvPr id="58" name="Rettangolo 57"/>
          <p:cNvSpPr/>
          <p:nvPr/>
        </p:nvSpPr>
        <p:spPr>
          <a:xfrm>
            <a:off x="4848420" y="4272317"/>
            <a:ext cx="472738" cy="2249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8" name="Gruppo 47"/>
          <p:cNvGrpSpPr>
            <a:grpSpLocks/>
          </p:cNvGrpSpPr>
          <p:nvPr/>
        </p:nvGrpSpPr>
        <p:grpSpPr>
          <a:xfrm>
            <a:off x="-689154" y="1413502"/>
            <a:ext cx="5220000" cy="2700000"/>
            <a:chOff x="58774" y="1243784"/>
            <a:chExt cx="5950481" cy="3176319"/>
          </a:xfrm>
        </p:grpSpPr>
        <p:grpSp>
          <p:nvGrpSpPr>
            <p:cNvPr id="49" name="Gruppo 48"/>
            <p:cNvGrpSpPr/>
            <p:nvPr/>
          </p:nvGrpSpPr>
          <p:grpSpPr>
            <a:xfrm>
              <a:off x="391875" y="1243784"/>
              <a:ext cx="5617380" cy="3176319"/>
              <a:chOff x="0" y="1398159"/>
              <a:chExt cx="5617380" cy="3176319"/>
            </a:xfrm>
          </p:grpSpPr>
          <p:graphicFrame>
            <p:nvGraphicFramePr>
              <p:cNvPr id="52" name="Chart 2"/>
              <p:cNvGraphicFramePr>
                <a:graphicFrameLocks/>
              </p:cNvGraphicFramePr>
              <p:nvPr>
                <p:extLst>
                  <p:ext uri="{D42A27DB-BD31-4B8C-83A1-F6EECF244321}">
                    <p14:modId xmlns:p14="http://schemas.microsoft.com/office/powerpoint/2010/main" val="1423769764"/>
                  </p:ext>
                </p:extLst>
              </p:nvPr>
            </p:nvGraphicFramePr>
            <p:xfrm>
              <a:off x="0" y="1398159"/>
              <a:ext cx="5617380" cy="3176319"/>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uppo 52"/>
              <p:cNvGrpSpPr/>
              <p:nvPr/>
            </p:nvGrpSpPr>
            <p:grpSpPr>
              <a:xfrm>
                <a:off x="4720757" y="1714391"/>
                <a:ext cx="488610" cy="851254"/>
                <a:chOff x="4720757" y="1714391"/>
                <a:chExt cx="488610" cy="851254"/>
              </a:xfrm>
            </p:grpSpPr>
            <p:sp>
              <p:nvSpPr>
                <p:cNvPr id="54" name="Rettangolo 53"/>
                <p:cNvSpPr/>
                <p:nvPr/>
              </p:nvSpPr>
              <p:spPr>
                <a:xfrm>
                  <a:off x="4783319" y="2017625"/>
                  <a:ext cx="412798" cy="216157"/>
                </a:xfrm>
                <a:prstGeom prst="rect">
                  <a:avLst/>
                </a:prstGeom>
                <a:ln>
                  <a:noFill/>
                </a:ln>
                <a:effectLst>
                  <a:outerShdw blurRad="40000" dist="23000" dir="5400000" rotWithShape="0">
                    <a:schemeClr val="bg1">
                      <a:alpha val="35000"/>
                    </a:scheme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sp>
              <p:nvSpPr>
                <p:cNvPr id="55" name="Rettangolo 54"/>
                <p:cNvSpPr/>
                <p:nvPr/>
              </p:nvSpPr>
              <p:spPr>
                <a:xfrm>
                  <a:off x="4720757" y="1714391"/>
                  <a:ext cx="488610" cy="190005"/>
                </a:xfrm>
                <a:prstGeom prst="rect">
                  <a:avLst/>
                </a:prstGeom>
                <a:ln>
                  <a:noFill/>
                </a:ln>
                <a:effectLst>
                  <a:outerShdw blurRad="40000" dist="23000" dir="5400000" rotWithShape="0">
                    <a:schemeClr val="bg1">
                      <a:alpha val="35000"/>
                    </a:scheme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sp>
              <p:nvSpPr>
                <p:cNvPr id="56" name="Rettangolo 55"/>
                <p:cNvSpPr/>
                <p:nvPr/>
              </p:nvSpPr>
              <p:spPr>
                <a:xfrm>
                  <a:off x="4783324" y="2349488"/>
                  <a:ext cx="412797" cy="216157"/>
                </a:xfrm>
                <a:prstGeom prst="rect">
                  <a:avLst/>
                </a:prstGeom>
                <a:ln>
                  <a:noFill/>
                </a:ln>
                <a:effectLst>
                  <a:outerShdw blurRad="40000" dist="23000" dir="5400000" rotWithShape="0">
                    <a:schemeClr val="bg1">
                      <a:alpha val="35000"/>
                    </a:scheme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grpSp>
        </p:grpSp>
        <p:sp>
          <p:nvSpPr>
            <p:cNvPr id="50" name="CasellaDiTesto 49"/>
            <p:cNvSpPr txBox="1"/>
            <p:nvPr/>
          </p:nvSpPr>
          <p:spPr>
            <a:xfrm rot="16200000">
              <a:off x="-570225" y="2620104"/>
              <a:ext cx="1575621" cy="317623"/>
            </a:xfrm>
            <a:prstGeom prst="rect">
              <a:avLst/>
            </a:prstGeom>
            <a:noFill/>
          </p:spPr>
          <p:txBody>
            <a:bodyPr wrap="square" rtlCol="0">
              <a:spAutoFit/>
            </a:bodyPr>
            <a:lstStyle/>
            <a:p>
              <a:r>
                <a:rPr lang="en-US" sz="1200" smtClean="0"/>
                <a:t>Ellipticity (mdeg) </a:t>
              </a:r>
              <a:endParaRPr lang="en-US" sz="1200"/>
            </a:p>
          </p:txBody>
        </p:sp>
        <p:sp>
          <p:nvSpPr>
            <p:cNvPr id="51" name="CasellaDiTesto 50"/>
            <p:cNvSpPr txBox="1"/>
            <p:nvPr/>
          </p:nvSpPr>
          <p:spPr>
            <a:xfrm>
              <a:off x="5147770" y="3970046"/>
              <a:ext cx="689655" cy="332641"/>
            </a:xfrm>
            <a:prstGeom prst="rect">
              <a:avLst/>
            </a:prstGeom>
            <a:noFill/>
          </p:spPr>
          <p:txBody>
            <a:bodyPr wrap="none" rtlCol="0">
              <a:spAutoFit/>
            </a:bodyPr>
            <a:lstStyle/>
            <a:p>
              <a:r>
                <a:rPr lang="en-US" sz="1200" smtClean="0">
                  <a:latin typeface="Symbol" pitchFamily="18" charset="2"/>
                </a:rPr>
                <a:t>l</a:t>
              </a:r>
              <a:r>
                <a:rPr lang="en-US" sz="1200" smtClean="0"/>
                <a:t> (nm)</a:t>
              </a:r>
              <a:endParaRPr lang="en-US" sz="1200"/>
            </a:p>
          </p:txBody>
        </p:sp>
      </p:grpSp>
      <p:grpSp>
        <p:nvGrpSpPr>
          <p:cNvPr id="90" name="Gruppo 89"/>
          <p:cNvGrpSpPr/>
          <p:nvPr/>
        </p:nvGrpSpPr>
        <p:grpSpPr>
          <a:xfrm>
            <a:off x="-12976" y="3872449"/>
            <a:ext cx="5234251" cy="2700000"/>
            <a:chOff x="-12976" y="3860574"/>
            <a:chExt cx="5234251" cy="2700000"/>
          </a:xfrm>
        </p:grpSpPr>
        <p:grpSp>
          <p:nvGrpSpPr>
            <p:cNvPr id="41" name="Gruppo 40"/>
            <p:cNvGrpSpPr/>
            <p:nvPr/>
          </p:nvGrpSpPr>
          <p:grpSpPr>
            <a:xfrm>
              <a:off x="-12976" y="3860574"/>
              <a:ext cx="5234251" cy="2700000"/>
              <a:chOff x="-61475" y="3851956"/>
              <a:chExt cx="5062213" cy="2744369"/>
            </a:xfrm>
          </p:grpSpPr>
          <p:grpSp>
            <p:nvGrpSpPr>
              <p:cNvPr id="37" name="Gruppo 36"/>
              <p:cNvGrpSpPr/>
              <p:nvPr/>
            </p:nvGrpSpPr>
            <p:grpSpPr>
              <a:xfrm>
                <a:off x="-61475" y="3851956"/>
                <a:ext cx="5062213" cy="2744369"/>
                <a:chOff x="-61475" y="3851956"/>
                <a:chExt cx="5062213" cy="2744369"/>
              </a:xfrm>
            </p:grpSpPr>
            <p:graphicFrame>
              <p:nvGraphicFramePr>
                <p:cNvPr id="31" name="Chart 3"/>
                <p:cNvGraphicFramePr>
                  <a:graphicFrameLocks/>
                </p:cNvGraphicFramePr>
                <p:nvPr>
                  <p:extLst>
                    <p:ext uri="{D42A27DB-BD31-4B8C-83A1-F6EECF244321}">
                      <p14:modId xmlns:p14="http://schemas.microsoft.com/office/powerpoint/2010/main" val="677891438"/>
                    </p:ext>
                  </p:extLst>
                </p:nvPr>
              </p:nvGraphicFramePr>
              <p:xfrm>
                <a:off x="202558" y="3851956"/>
                <a:ext cx="4798180" cy="2744369"/>
              </p:xfrm>
              <a:graphic>
                <a:graphicData uri="http://schemas.openxmlformats.org/drawingml/2006/chart">
                  <c:chart xmlns:c="http://schemas.openxmlformats.org/drawingml/2006/chart" xmlns:r="http://schemas.openxmlformats.org/officeDocument/2006/relationships" r:id="rId3"/>
                </a:graphicData>
              </a:graphic>
            </p:graphicFrame>
            <p:sp>
              <p:nvSpPr>
                <p:cNvPr id="35" name="CasellaDiTesto 34"/>
                <p:cNvSpPr txBox="1"/>
                <p:nvPr/>
              </p:nvSpPr>
              <p:spPr>
                <a:xfrm rot="16200000">
                  <a:off x="-572553" y="5134858"/>
                  <a:ext cx="1290051" cy="267895"/>
                </a:xfrm>
                <a:prstGeom prst="rect">
                  <a:avLst/>
                </a:prstGeom>
                <a:noFill/>
              </p:spPr>
              <p:txBody>
                <a:bodyPr wrap="none" rtlCol="0">
                  <a:spAutoFit/>
                </a:bodyPr>
                <a:lstStyle/>
                <a:p>
                  <a:r>
                    <a:rPr lang="en-US" sz="1200" smtClean="0"/>
                    <a:t>Ellipticity (mdeg) </a:t>
                  </a:r>
                  <a:endParaRPr lang="en-US" sz="1200"/>
                </a:p>
              </p:txBody>
            </p:sp>
            <p:sp>
              <p:nvSpPr>
                <p:cNvPr id="36" name="CasellaDiTesto 35"/>
                <p:cNvSpPr txBox="1"/>
                <p:nvPr/>
              </p:nvSpPr>
              <p:spPr>
                <a:xfrm>
                  <a:off x="4289104" y="6154457"/>
                  <a:ext cx="581679" cy="281551"/>
                </a:xfrm>
                <a:prstGeom prst="rect">
                  <a:avLst/>
                </a:prstGeom>
                <a:noFill/>
              </p:spPr>
              <p:txBody>
                <a:bodyPr wrap="none" rtlCol="0">
                  <a:spAutoFit/>
                </a:bodyPr>
                <a:lstStyle/>
                <a:p>
                  <a:r>
                    <a:rPr lang="en-US" sz="1200" smtClean="0">
                      <a:latin typeface="Symbol" pitchFamily="18" charset="2"/>
                    </a:rPr>
                    <a:t>l</a:t>
                  </a:r>
                  <a:r>
                    <a:rPr lang="en-US" sz="1200" smtClean="0"/>
                    <a:t> (nm)</a:t>
                  </a:r>
                  <a:endParaRPr lang="en-US" sz="1200"/>
                </a:p>
              </p:txBody>
            </p:sp>
          </p:grpSp>
          <p:sp>
            <p:nvSpPr>
              <p:cNvPr id="39" name="Rettangolo 38"/>
              <p:cNvSpPr/>
              <p:nvPr/>
            </p:nvSpPr>
            <p:spPr>
              <a:xfrm>
                <a:off x="4494657" y="4552093"/>
                <a:ext cx="457200" cy="228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ttangolo 39"/>
              <p:cNvSpPr/>
              <p:nvPr/>
            </p:nvSpPr>
            <p:spPr>
              <a:xfrm>
                <a:off x="4483837" y="4679011"/>
                <a:ext cx="457200" cy="2286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9" name="Rettangolo 88"/>
            <p:cNvSpPr/>
            <p:nvPr/>
          </p:nvSpPr>
          <p:spPr>
            <a:xfrm>
              <a:off x="4696020" y="4024917"/>
              <a:ext cx="472738" cy="2249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8" name="Gruppo 7"/>
          <p:cNvGrpSpPr/>
          <p:nvPr/>
        </p:nvGrpSpPr>
        <p:grpSpPr>
          <a:xfrm>
            <a:off x="13281" y="-271451"/>
            <a:ext cx="9213852" cy="6177442"/>
            <a:chOff x="13281" y="-271451"/>
            <a:chExt cx="9213852" cy="6177442"/>
          </a:xfrm>
        </p:grpSpPr>
        <p:grpSp>
          <p:nvGrpSpPr>
            <p:cNvPr id="22" name="Gruppo 21"/>
            <p:cNvGrpSpPr/>
            <p:nvPr/>
          </p:nvGrpSpPr>
          <p:grpSpPr>
            <a:xfrm>
              <a:off x="13281" y="-271451"/>
              <a:ext cx="9120280" cy="1074488"/>
              <a:chOff x="13281" y="-271451"/>
              <a:chExt cx="9120280" cy="1074488"/>
            </a:xfrm>
          </p:grpSpPr>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o 23"/>
              <p:cNvGrpSpPr/>
              <p:nvPr/>
            </p:nvGrpSpPr>
            <p:grpSpPr>
              <a:xfrm>
                <a:off x="13281" y="-271451"/>
                <a:ext cx="7157169" cy="1074488"/>
                <a:chOff x="13281" y="-271451"/>
                <a:chExt cx="7157169" cy="1074488"/>
              </a:xfrm>
            </p:grpSpPr>
            <p:pic>
              <p:nvPicPr>
                <p:cNvPr id="27" name="Picture 3" descr="Logo_CF_def.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81" y="-1952"/>
                  <a:ext cx="1738724" cy="794687"/>
                </a:xfrm>
                <a:prstGeom prst="rect">
                  <a:avLst/>
                </a:prstGeom>
              </p:spPr>
            </p:pic>
            <p:sp>
              <p:nvSpPr>
                <p:cNvPr id="26" name="Title 1"/>
                <p:cNvSpPr txBox="1">
                  <a:spLocks/>
                </p:cNvSpPr>
                <p:nvPr/>
              </p:nvSpPr>
              <p:spPr>
                <a:xfrm>
                  <a:off x="1822112" y="-271451"/>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grpSp>
          <p:nvGrpSpPr>
            <p:cNvPr id="98" name="Gruppo 97"/>
            <p:cNvGrpSpPr/>
            <p:nvPr/>
          </p:nvGrpSpPr>
          <p:grpSpPr>
            <a:xfrm>
              <a:off x="3799175" y="1089802"/>
              <a:ext cx="5427958" cy="4816189"/>
              <a:chOff x="3799175" y="1077927"/>
              <a:chExt cx="5427958" cy="4816189"/>
            </a:xfrm>
          </p:grpSpPr>
          <p:grpSp>
            <p:nvGrpSpPr>
              <p:cNvPr id="97" name="Gruppo 96"/>
              <p:cNvGrpSpPr/>
              <p:nvPr/>
            </p:nvGrpSpPr>
            <p:grpSpPr>
              <a:xfrm>
                <a:off x="3799175" y="1077927"/>
                <a:ext cx="5427958" cy="2075039"/>
                <a:chOff x="3799175" y="1077927"/>
                <a:chExt cx="5427958" cy="2075039"/>
              </a:xfrm>
            </p:grpSpPr>
            <p:grpSp>
              <p:nvGrpSpPr>
                <p:cNvPr id="96" name="Gruppo 95"/>
                <p:cNvGrpSpPr/>
                <p:nvPr/>
              </p:nvGrpSpPr>
              <p:grpSpPr>
                <a:xfrm>
                  <a:off x="4691470" y="1077927"/>
                  <a:ext cx="4535663" cy="693032"/>
                  <a:chOff x="4691470" y="1077927"/>
                  <a:chExt cx="4535663" cy="693032"/>
                </a:xfrm>
              </p:grpSpPr>
              <p:sp>
                <p:nvSpPr>
                  <p:cNvPr id="3" name="CasellaDiTesto 2"/>
                  <p:cNvSpPr txBox="1"/>
                  <p:nvPr/>
                </p:nvSpPr>
                <p:spPr>
                  <a:xfrm>
                    <a:off x="6696002" y="1077927"/>
                    <a:ext cx="790062" cy="646331"/>
                  </a:xfrm>
                  <a:prstGeom prst="rect">
                    <a:avLst/>
                  </a:prstGeom>
                  <a:noFill/>
                </p:spPr>
                <p:txBody>
                  <a:bodyPr wrap="square" rtlCol="0">
                    <a:spAutoFit/>
                  </a:bodyPr>
                  <a:lstStyle/>
                  <a:p>
                    <a:r>
                      <a:rPr lang="en-US" b="1" dirty="0" smtClean="0">
                        <a:latin typeface="+mj-lt"/>
                      </a:rPr>
                      <a:t>Pu27 </a:t>
                    </a:r>
                  </a:p>
                  <a:p>
                    <a:endParaRPr lang="en-US" b="1" dirty="0">
                      <a:latin typeface="+mj-lt"/>
                    </a:endParaRPr>
                  </a:p>
                </p:txBody>
              </p:sp>
              <p:sp>
                <p:nvSpPr>
                  <p:cNvPr id="47" name="Rettangolo 46"/>
                  <p:cNvSpPr/>
                  <p:nvPr/>
                </p:nvSpPr>
                <p:spPr>
                  <a:xfrm>
                    <a:off x="4691470" y="1401627"/>
                    <a:ext cx="4535663" cy="369332"/>
                  </a:xfrm>
                  <a:prstGeom prst="rect">
                    <a:avLst/>
                  </a:prstGeom>
                </p:spPr>
                <p:txBody>
                  <a:bodyPr wrap="square">
                    <a:spAutoFit/>
                  </a:bodyPr>
                  <a:lstStyle/>
                  <a:p>
                    <a:pPr algn="ctr"/>
                    <a:r>
                      <a:rPr lang="en-US" dirty="0" smtClean="0">
                        <a:latin typeface="+mj-lt"/>
                        <a:cs typeface="Times New Roman" pitchFamily="18" charset="0"/>
                      </a:rPr>
                      <a:t>5'-T</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GA</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T</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GA</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T</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GAAGG-3</a:t>
                    </a:r>
                    <a:r>
                      <a:rPr lang="en-US" dirty="0" smtClean="0">
                        <a:latin typeface="+mj-lt"/>
                      </a:rPr>
                      <a:t>' </a:t>
                    </a:r>
                    <a:endParaRPr lang="en-US" dirty="0">
                      <a:latin typeface="+mj-lt"/>
                    </a:endParaRPr>
                  </a:p>
                </p:txBody>
              </p:sp>
            </p:grpSp>
            <p:grpSp>
              <p:nvGrpSpPr>
                <p:cNvPr id="78" name="Gruppo 77"/>
                <p:cNvGrpSpPr/>
                <p:nvPr/>
              </p:nvGrpSpPr>
              <p:grpSpPr>
                <a:xfrm>
                  <a:off x="4453404" y="1513626"/>
                  <a:ext cx="4198772" cy="750690"/>
                  <a:chOff x="4453404" y="1513626"/>
                  <a:chExt cx="4198772" cy="750690"/>
                </a:xfrm>
              </p:grpSpPr>
              <p:sp>
                <p:nvSpPr>
                  <p:cNvPr id="9" name="CasellaDiTesto 8"/>
                  <p:cNvSpPr txBox="1"/>
                  <p:nvPr/>
                </p:nvSpPr>
                <p:spPr>
                  <a:xfrm>
                    <a:off x="5153911" y="1925762"/>
                    <a:ext cx="3498265" cy="338554"/>
                  </a:xfrm>
                  <a:prstGeom prst="rect">
                    <a:avLst/>
                  </a:prstGeom>
                  <a:noFill/>
                </p:spPr>
                <p:txBody>
                  <a:bodyPr wrap="none" rtlCol="0">
                    <a:spAutoFit/>
                  </a:bodyPr>
                  <a:lstStyle/>
                  <a:p>
                    <a:r>
                      <a:rPr lang="en-US" sz="1600" smtClean="0"/>
                      <a:t>G-quadruplex folded at the lowest [Na</a:t>
                    </a:r>
                    <a:r>
                      <a:rPr lang="en-US" sz="1600" baseline="30000" smtClean="0"/>
                      <a:t>+</a:t>
                    </a:r>
                    <a:r>
                      <a:rPr lang="en-US" sz="1600" smtClean="0"/>
                      <a:t>]</a:t>
                    </a:r>
                    <a:endParaRPr lang="en-US" sz="1600"/>
                  </a:p>
                </p:txBody>
              </p:sp>
              <p:cxnSp>
                <p:nvCxnSpPr>
                  <p:cNvPr id="14" name="Connettore 2 13"/>
                  <p:cNvCxnSpPr/>
                  <p:nvPr/>
                </p:nvCxnSpPr>
                <p:spPr>
                  <a:xfrm flipH="1" flipV="1">
                    <a:off x="4453404" y="1513626"/>
                    <a:ext cx="748007" cy="581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3" name="Gruppo 72"/>
                <p:cNvGrpSpPr/>
                <p:nvPr/>
              </p:nvGrpSpPr>
              <p:grpSpPr>
                <a:xfrm>
                  <a:off x="3799175" y="2020069"/>
                  <a:ext cx="4521871" cy="1132897"/>
                  <a:chOff x="3799175" y="2020069"/>
                  <a:chExt cx="4521871" cy="1132897"/>
                </a:xfrm>
              </p:grpSpPr>
              <p:sp>
                <p:nvSpPr>
                  <p:cNvPr id="66" name="CasellaDiTesto 65"/>
                  <p:cNvSpPr txBox="1"/>
                  <p:nvPr/>
                </p:nvSpPr>
                <p:spPr>
                  <a:xfrm>
                    <a:off x="5603186" y="2814412"/>
                    <a:ext cx="2717860" cy="338554"/>
                  </a:xfrm>
                  <a:prstGeom prst="rect">
                    <a:avLst/>
                  </a:prstGeom>
                  <a:noFill/>
                </p:spPr>
                <p:txBody>
                  <a:bodyPr wrap="none" rtlCol="0">
                    <a:spAutoFit/>
                  </a:bodyPr>
                  <a:lstStyle/>
                  <a:p>
                    <a:r>
                      <a:rPr lang="en-US" sz="1600" smtClean="0"/>
                      <a:t>K</a:t>
                    </a:r>
                    <a:r>
                      <a:rPr lang="en-US" sz="1600" baseline="30000" smtClean="0"/>
                      <a:t>+</a:t>
                    </a:r>
                    <a:r>
                      <a:rPr lang="en-US" sz="1600" smtClean="0"/>
                      <a:t> titration with [KCl] = 50mM </a:t>
                    </a:r>
                    <a:endParaRPr lang="en-US" sz="1600"/>
                  </a:p>
                </p:txBody>
              </p:sp>
              <p:cxnSp>
                <p:nvCxnSpPr>
                  <p:cNvPr id="67" name="Connettore 2 66"/>
                  <p:cNvCxnSpPr>
                    <a:endCxn id="54" idx="1"/>
                  </p:cNvCxnSpPr>
                  <p:nvPr/>
                </p:nvCxnSpPr>
                <p:spPr>
                  <a:xfrm flipH="1" flipV="1">
                    <a:off x="3799175" y="2020069"/>
                    <a:ext cx="1199804" cy="10448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Connettore 2 67"/>
                  <p:cNvCxnSpPr/>
                  <p:nvPr/>
                </p:nvCxnSpPr>
                <p:spPr>
                  <a:xfrm flipH="1" flipV="1">
                    <a:off x="4496101" y="2204504"/>
                    <a:ext cx="1164487" cy="685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83" name="CasellaDiTesto 82"/>
              <p:cNvSpPr txBox="1"/>
              <p:nvPr/>
            </p:nvSpPr>
            <p:spPr>
              <a:xfrm>
                <a:off x="5496311" y="4666912"/>
                <a:ext cx="3467231" cy="338554"/>
              </a:xfrm>
              <a:prstGeom prst="rect">
                <a:avLst/>
              </a:prstGeom>
              <a:noFill/>
            </p:spPr>
            <p:txBody>
              <a:bodyPr wrap="none" rtlCol="0">
                <a:spAutoFit/>
              </a:bodyPr>
              <a:lstStyle/>
              <a:p>
                <a:r>
                  <a:rPr lang="en-US" sz="1600" smtClean="0"/>
                  <a:t>G-quadruplex folded at the highest [K</a:t>
                </a:r>
                <a:r>
                  <a:rPr lang="en-US" sz="1600" baseline="30000" smtClean="0"/>
                  <a:t>+</a:t>
                </a:r>
                <a:r>
                  <a:rPr lang="en-US" sz="1600" smtClean="0"/>
                  <a:t>]</a:t>
                </a:r>
                <a:endParaRPr lang="en-US" sz="1600"/>
              </a:p>
            </p:txBody>
          </p:sp>
          <p:grpSp>
            <p:nvGrpSpPr>
              <p:cNvPr id="85" name="Gruppo 84"/>
              <p:cNvGrpSpPr/>
              <p:nvPr/>
            </p:nvGrpSpPr>
            <p:grpSpPr>
              <a:xfrm>
                <a:off x="4686120" y="4661844"/>
                <a:ext cx="4110581" cy="1232272"/>
                <a:chOff x="4355595" y="2265069"/>
                <a:chExt cx="4110581" cy="1232272"/>
              </a:xfrm>
            </p:grpSpPr>
            <p:sp>
              <p:nvSpPr>
                <p:cNvPr id="86" name="CasellaDiTesto 85"/>
                <p:cNvSpPr txBox="1"/>
                <p:nvPr/>
              </p:nvSpPr>
              <p:spPr>
                <a:xfrm>
                  <a:off x="5389436" y="3158787"/>
                  <a:ext cx="3076740" cy="338554"/>
                </a:xfrm>
                <a:prstGeom prst="rect">
                  <a:avLst/>
                </a:prstGeom>
                <a:noFill/>
              </p:spPr>
              <p:txBody>
                <a:bodyPr wrap="none" rtlCol="0">
                  <a:spAutoFit/>
                </a:bodyPr>
                <a:lstStyle/>
                <a:p>
                  <a:r>
                    <a:rPr lang="en-US" sz="1600" smtClean="0"/>
                    <a:t>Na</a:t>
                  </a:r>
                  <a:r>
                    <a:rPr lang="en-US" sz="1600" baseline="30000" smtClean="0"/>
                    <a:t>+</a:t>
                  </a:r>
                  <a:r>
                    <a:rPr lang="en-US" sz="1600" smtClean="0"/>
                    <a:t> titration with [NaCl] = 500mM </a:t>
                  </a:r>
                  <a:endParaRPr lang="en-US" sz="1600"/>
                </a:p>
              </p:txBody>
            </p:sp>
            <p:cxnSp>
              <p:nvCxnSpPr>
                <p:cNvPr id="87" name="Connettore 2 86"/>
                <p:cNvCxnSpPr>
                  <a:stCxn id="86" idx="1"/>
                  <a:endCxn id="39" idx="1"/>
                </p:cNvCxnSpPr>
                <p:nvPr/>
              </p:nvCxnSpPr>
              <p:spPr>
                <a:xfrm flipH="1" flipV="1">
                  <a:off x="4367470" y="2265069"/>
                  <a:ext cx="1021966" cy="1062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Connettore 2 87"/>
                <p:cNvCxnSpPr/>
                <p:nvPr/>
              </p:nvCxnSpPr>
              <p:spPr>
                <a:xfrm flipH="1" flipV="1">
                  <a:off x="4355595" y="2502387"/>
                  <a:ext cx="1091244" cy="8390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5" name="Gruppo 94"/>
              <p:cNvGrpSpPr/>
              <p:nvPr/>
            </p:nvGrpSpPr>
            <p:grpSpPr>
              <a:xfrm>
                <a:off x="4689495" y="3605327"/>
                <a:ext cx="4535663" cy="716782"/>
                <a:chOff x="4689495" y="3605327"/>
                <a:chExt cx="4535663" cy="716782"/>
              </a:xfrm>
            </p:grpSpPr>
            <p:sp>
              <p:nvSpPr>
                <p:cNvPr id="80" name="CasellaDiTesto 79"/>
                <p:cNvSpPr txBox="1"/>
                <p:nvPr/>
              </p:nvSpPr>
              <p:spPr>
                <a:xfrm>
                  <a:off x="6682152" y="3605327"/>
                  <a:ext cx="790062" cy="646331"/>
                </a:xfrm>
                <a:prstGeom prst="rect">
                  <a:avLst/>
                </a:prstGeom>
                <a:noFill/>
              </p:spPr>
              <p:txBody>
                <a:bodyPr wrap="square" rtlCol="0">
                  <a:spAutoFit/>
                </a:bodyPr>
                <a:lstStyle/>
                <a:p>
                  <a:r>
                    <a:rPr lang="en-US" b="1" smtClean="0">
                      <a:latin typeface="+mj-lt"/>
                    </a:rPr>
                    <a:t>Pu27 </a:t>
                  </a:r>
                </a:p>
                <a:p>
                  <a:endParaRPr lang="en-US" b="1">
                    <a:latin typeface="+mj-lt"/>
                  </a:endParaRPr>
                </a:p>
              </p:txBody>
            </p:sp>
            <p:sp>
              <p:nvSpPr>
                <p:cNvPr id="81" name="Rettangolo 80"/>
                <p:cNvSpPr/>
                <p:nvPr/>
              </p:nvSpPr>
              <p:spPr>
                <a:xfrm>
                  <a:off x="4689495" y="3952777"/>
                  <a:ext cx="4535663" cy="369332"/>
                </a:xfrm>
                <a:prstGeom prst="rect">
                  <a:avLst/>
                </a:prstGeom>
              </p:spPr>
              <p:txBody>
                <a:bodyPr wrap="square">
                  <a:spAutoFit/>
                </a:bodyPr>
                <a:lstStyle/>
                <a:p>
                  <a:pPr algn="ctr"/>
                  <a:r>
                    <a:rPr lang="en-US" dirty="0" smtClean="0">
                      <a:latin typeface="+mj-lt"/>
                      <a:cs typeface="Times New Roman" pitchFamily="18" charset="0"/>
                    </a:rPr>
                    <a:t>5'-T</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GA</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T</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GA</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T</a:t>
                  </a:r>
                  <a:r>
                    <a:rPr lang="en-US" dirty="0" smtClean="0">
                      <a:solidFill>
                        <a:srgbClr val="00B050"/>
                      </a:solidFill>
                      <a:latin typeface="+mj-lt"/>
                      <a:cs typeface="Times New Roman" pitchFamily="18" charset="0"/>
                    </a:rPr>
                    <a:t>GGG</a:t>
                  </a:r>
                  <a:r>
                    <a:rPr lang="en-US" dirty="0" smtClean="0">
                      <a:latin typeface="+mj-lt"/>
                      <a:cs typeface="Times New Roman" pitchFamily="18" charset="0"/>
                    </a:rPr>
                    <a:t>GAAGG-3</a:t>
                  </a:r>
                  <a:r>
                    <a:rPr lang="en-US" dirty="0" smtClean="0">
                      <a:latin typeface="+mj-lt"/>
                    </a:rPr>
                    <a:t>' </a:t>
                  </a:r>
                  <a:endParaRPr lang="en-US" dirty="0">
                    <a:latin typeface="+mj-lt"/>
                  </a:endParaRPr>
                </a:p>
              </p:txBody>
            </p:sp>
          </p:grpSp>
        </p:grpSp>
      </p:grpSp>
      <p:sp>
        <p:nvSpPr>
          <p:cNvPr id="59" name="Rettangolo 58"/>
          <p:cNvSpPr/>
          <p:nvPr/>
        </p:nvSpPr>
        <p:spPr>
          <a:xfrm>
            <a:off x="4696020" y="4250542"/>
            <a:ext cx="472738" cy="2249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0" name="Connettore 2 59"/>
          <p:cNvCxnSpPr/>
          <p:nvPr/>
        </p:nvCxnSpPr>
        <p:spPr>
          <a:xfrm flipH="1" flipV="1">
            <a:off x="4760179" y="4171651"/>
            <a:ext cx="748007" cy="5814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0632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AF7FDE-11B9-AF4A-8390-A43FBA897EAE}" type="slidenum">
              <a:rPr lang="en-US" smtClean="0"/>
              <a:t>14</a:t>
            </a:fld>
            <a:endParaRPr lang="en-US"/>
          </a:p>
        </p:txBody>
      </p:sp>
      <p:grpSp>
        <p:nvGrpSpPr>
          <p:cNvPr id="22" name="Gruppo 21"/>
          <p:cNvGrpSpPr/>
          <p:nvPr/>
        </p:nvGrpSpPr>
        <p:grpSpPr>
          <a:xfrm>
            <a:off x="13281" y="-33369"/>
            <a:ext cx="9120280" cy="1074488"/>
            <a:chOff x="13281" y="-33369"/>
            <a:chExt cx="9120280" cy="1074488"/>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o 23"/>
            <p:cNvGrpSpPr/>
            <p:nvPr/>
          </p:nvGrpSpPr>
          <p:grpSpPr>
            <a:xfrm>
              <a:off x="13281" y="-33369"/>
              <a:ext cx="7153057" cy="1074488"/>
              <a:chOff x="13281" y="-33369"/>
              <a:chExt cx="7153057" cy="1074488"/>
            </a:xfrm>
          </p:grpSpPr>
          <p:pic>
            <p:nvPicPr>
              <p:cNvPr id="27"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 y="-1952"/>
                <a:ext cx="1738724" cy="794687"/>
              </a:xfrm>
              <a:prstGeom prst="rect">
                <a:avLst/>
              </a:prstGeom>
            </p:spPr>
          </p:pic>
          <p:sp>
            <p:nvSpPr>
              <p:cNvPr id="26"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grpSp>
        <p:nvGrpSpPr>
          <p:cNvPr id="36" name="Gruppo 35"/>
          <p:cNvGrpSpPr>
            <a:grpSpLocks/>
          </p:cNvGrpSpPr>
          <p:nvPr/>
        </p:nvGrpSpPr>
        <p:grpSpPr>
          <a:xfrm>
            <a:off x="-57548" y="1212985"/>
            <a:ext cx="5220000" cy="2700000"/>
            <a:chOff x="1138145" y="2460191"/>
            <a:chExt cx="5797045" cy="3202305"/>
          </a:xfrm>
        </p:grpSpPr>
        <p:grpSp>
          <p:nvGrpSpPr>
            <p:cNvPr id="37" name="Gruppo 36"/>
            <p:cNvGrpSpPr/>
            <p:nvPr/>
          </p:nvGrpSpPr>
          <p:grpSpPr>
            <a:xfrm>
              <a:off x="1413164" y="2460191"/>
              <a:ext cx="5522026" cy="3202305"/>
              <a:chOff x="1413164" y="2460191"/>
              <a:chExt cx="5522026" cy="3202305"/>
            </a:xfrm>
          </p:grpSpPr>
          <p:graphicFrame>
            <p:nvGraphicFramePr>
              <p:cNvPr id="40" name="Chart 1"/>
              <p:cNvGraphicFramePr>
                <a:graphicFrameLocks/>
              </p:cNvGraphicFramePr>
              <p:nvPr>
                <p:extLst>
                  <p:ext uri="{D42A27DB-BD31-4B8C-83A1-F6EECF244321}">
                    <p14:modId xmlns:p14="http://schemas.microsoft.com/office/powerpoint/2010/main" val="3991878647"/>
                  </p:ext>
                </p:extLst>
              </p:nvPr>
            </p:nvGraphicFramePr>
            <p:xfrm>
              <a:off x="1413164" y="2460191"/>
              <a:ext cx="5522026" cy="3202305"/>
            </p:xfrm>
            <a:graphic>
              <a:graphicData uri="http://schemas.openxmlformats.org/drawingml/2006/chart">
                <c:chart xmlns:c="http://schemas.openxmlformats.org/drawingml/2006/chart" xmlns:r="http://schemas.openxmlformats.org/officeDocument/2006/relationships" r:id="rId4"/>
              </a:graphicData>
            </a:graphic>
          </p:graphicFrame>
          <p:sp>
            <p:nvSpPr>
              <p:cNvPr id="41" name="Rettangolo 40"/>
              <p:cNvSpPr/>
              <p:nvPr/>
            </p:nvSpPr>
            <p:spPr>
              <a:xfrm>
                <a:off x="6485650" y="3388867"/>
                <a:ext cx="333227" cy="228600"/>
              </a:xfrm>
              <a:prstGeom prst="rect">
                <a:avLst/>
              </a:prstGeom>
              <a:ln>
                <a:solidFill>
                  <a:schemeClr val="bg1"/>
                </a:solid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GB"/>
              </a:p>
            </p:txBody>
          </p:sp>
          <p:sp>
            <p:nvSpPr>
              <p:cNvPr id="42" name="Rettangolo 41"/>
              <p:cNvSpPr/>
              <p:nvPr/>
            </p:nvSpPr>
            <p:spPr>
              <a:xfrm>
                <a:off x="6390344" y="2985350"/>
                <a:ext cx="333227" cy="228600"/>
              </a:xfrm>
              <a:prstGeom prst="rect">
                <a:avLst/>
              </a:prstGeom>
              <a:ln>
                <a:solidFill>
                  <a:schemeClr val="bg1"/>
                </a:solid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GB"/>
              </a:p>
            </p:txBody>
          </p:sp>
          <p:sp>
            <p:nvSpPr>
              <p:cNvPr id="43" name="Rettangolo 42"/>
              <p:cNvSpPr/>
              <p:nvPr/>
            </p:nvSpPr>
            <p:spPr>
              <a:xfrm>
                <a:off x="6350734" y="2620498"/>
                <a:ext cx="333227" cy="228600"/>
              </a:xfrm>
              <a:prstGeom prst="rect">
                <a:avLst/>
              </a:prstGeom>
              <a:ln>
                <a:solidFill>
                  <a:schemeClr val="bg1"/>
                </a:solid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GB"/>
              </a:p>
            </p:txBody>
          </p:sp>
        </p:grpSp>
        <p:sp>
          <p:nvSpPr>
            <p:cNvPr id="38" name="CasellaDiTesto 37"/>
            <p:cNvSpPr txBox="1"/>
            <p:nvPr/>
          </p:nvSpPr>
          <p:spPr>
            <a:xfrm rot="16200000">
              <a:off x="539955" y="3884567"/>
              <a:ext cx="1506445" cy="310065"/>
            </a:xfrm>
            <a:prstGeom prst="rect">
              <a:avLst/>
            </a:prstGeom>
            <a:noFill/>
          </p:spPr>
          <p:txBody>
            <a:bodyPr wrap="square" rtlCol="0">
              <a:spAutoFit/>
            </a:bodyPr>
            <a:lstStyle/>
            <a:p>
              <a:r>
                <a:rPr lang="it-IT" sz="1200" dirty="0" err="1" smtClean="0"/>
                <a:t>Ellipticity</a:t>
              </a:r>
              <a:r>
                <a:rPr lang="it-IT" sz="1200" dirty="0" smtClean="0"/>
                <a:t> (</a:t>
              </a:r>
              <a:r>
                <a:rPr lang="it-IT" sz="1200" dirty="0" err="1" smtClean="0"/>
                <a:t>mdeg</a:t>
              </a:r>
              <a:r>
                <a:rPr lang="it-IT" sz="1200" dirty="0" smtClean="0"/>
                <a:t>) </a:t>
              </a:r>
              <a:endParaRPr lang="en-GB" sz="1200" dirty="0"/>
            </a:p>
          </p:txBody>
        </p:sp>
        <p:sp>
          <p:nvSpPr>
            <p:cNvPr id="39" name="CasellaDiTesto 38"/>
            <p:cNvSpPr txBox="1"/>
            <p:nvPr/>
          </p:nvSpPr>
          <p:spPr>
            <a:xfrm>
              <a:off x="6153042" y="5130160"/>
              <a:ext cx="523322" cy="235460"/>
            </a:xfrm>
            <a:prstGeom prst="rect">
              <a:avLst/>
            </a:prstGeom>
            <a:noFill/>
          </p:spPr>
          <p:txBody>
            <a:bodyPr wrap="none" rtlCol="0">
              <a:spAutoFit/>
            </a:bodyPr>
            <a:lstStyle/>
            <a:p>
              <a:r>
                <a:rPr lang="it-IT" sz="1200" dirty="0" smtClean="0">
                  <a:latin typeface="Symbol" pitchFamily="18" charset="2"/>
                </a:rPr>
                <a:t>l</a:t>
              </a:r>
              <a:r>
                <a:rPr lang="it-IT" sz="1200" dirty="0" smtClean="0"/>
                <a:t> (nm)</a:t>
              </a:r>
              <a:endParaRPr lang="en-GB" sz="1200" dirty="0"/>
            </a:p>
          </p:txBody>
        </p:sp>
      </p:grpSp>
      <p:sp>
        <p:nvSpPr>
          <p:cNvPr id="52" name="Footer Placeholder 5"/>
          <p:cNvSpPr>
            <a:spLocks noGrp="1"/>
          </p:cNvSpPr>
          <p:nvPr>
            <p:ph type="ftr" sz="quarter" idx="11"/>
          </p:nvPr>
        </p:nvSpPr>
        <p:spPr>
          <a:xfrm>
            <a:off x="2874773" y="6501251"/>
            <a:ext cx="3429000" cy="365125"/>
          </a:xfrm>
        </p:spPr>
        <p:txBody>
          <a:bodyPr/>
          <a:lstStyle/>
          <a:p>
            <a:r>
              <a:rPr lang="es-ES" dirty="0" smtClean="0">
                <a:solidFill>
                  <a:schemeClr val="tx1"/>
                </a:solidFill>
              </a:rPr>
              <a:t>Roma, March 2017 - PTA   </a:t>
            </a:r>
            <a:endParaRPr lang="en-US" dirty="0">
              <a:solidFill>
                <a:schemeClr val="tx1"/>
              </a:solidFill>
            </a:endParaRPr>
          </a:p>
        </p:txBody>
      </p:sp>
      <p:grpSp>
        <p:nvGrpSpPr>
          <p:cNvPr id="2" name="Gruppo 1"/>
          <p:cNvGrpSpPr/>
          <p:nvPr/>
        </p:nvGrpSpPr>
        <p:grpSpPr>
          <a:xfrm>
            <a:off x="3766150" y="3673952"/>
            <a:ext cx="5400000" cy="3132000"/>
            <a:chOff x="3766150" y="3685827"/>
            <a:chExt cx="5345056" cy="3091120"/>
          </a:xfrm>
        </p:grpSpPr>
        <p:graphicFrame>
          <p:nvGraphicFramePr>
            <p:cNvPr id="20" name="Chart 1"/>
            <p:cNvGraphicFramePr>
              <a:graphicFrameLocks/>
            </p:cNvGraphicFramePr>
            <p:nvPr>
              <p:extLst>
                <p:ext uri="{D42A27DB-BD31-4B8C-83A1-F6EECF244321}">
                  <p14:modId xmlns:p14="http://schemas.microsoft.com/office/powerpoint/2010/main" val="3158364397"/>
                </p:ext>
              </p:extLst>
            </p:nvPr>
          </p:nvGraphicFramePr>
          <p:xfrm>
            <a:off x="3954483" y="3685827"/>
            <a:ext cx="5156723" cy="2867402"/>
          </p:xfrm>
          <a:graphic>
            <a:graphicData uri="http://schemas.openxmlformats.org/drawingml/2006/chart">
              <c:chart xmlns:c="http://schemas.openxmlformats.org/drawingml/2006/chart" xmlns:r="http://schemas.openxmlformats.org/officeDocument/2006/relationships" r:id="rId5"/>
            </a:graphicData>
          </a:graphic>
        </p:graphicFrame>
        <p:sp>
          <p:nvSpPr>
            <p:cNvPr id="21" name="CasellaDiTesto 20"/>
            <p:cNvSpPr txBox="1"/>
            <p:nvPr/>
          </p:nvSpPr>
          <p:spPr>
            <a:xfrm rot="16200000">
              <a:off x="3270053" y="5014236"/>
              <a:ext cx="1269194" cy="277000"/>
            </a:xfrm>
            <a:prstGeom prst="rect">
              <a:avLst/>
            </a:prstGeom>
            <a:noFill/>
          </p:spPr>
          <p:txBody>
            <a:bodyPr wrap="none" rtlCol="0">
              <a:spAutoFit/>
            </a:bodyPr>
            <a:lstStyle/>
            <a:p>
              <a:r>
                <a:rPr lang="it-IT" sz="1200" dirty="0" err="1" smtClean="0"/>
                <a:t>Ellipticity</a:t>
              </a:r>
              <a:r>
                <a:rPr lang="it-IT" sz="1200" dirty="0" smtClean="0"/>
                <a:t> (</a:t>
              </a:r>
              <a:r>
                <a:rPr lang="it-IT" sz="1200" dirty="0" err="1" smtClean="0"/>
                <a:t>mdeg</a:t>
              </a:r>
              <a:r>
                <a:rPr lang="it-IT" sz="1200" dirty="0" smtClean="0"/>
                <a:t>) </a:t>
              </a:r>
              <a:endParaRPr lang="en-GB" sz="1200" dirty="0"/>
            </a:p>
          </p:txBody>
        </p:sp>
        <p:sp>
          <p:nvSpPr>
            <p:cNvPr id="29" name="CasellaDiTesto 28"/>
            <p:cNvSpPr txBox="1"/>
            <p:nvPr/>
          </p:nvSpPr>
          <p:spPr>
            <a:xfrm>
              <a:off x="6619661" y="6499948"/>
              <a:ext cx="814647" cy="276999"/>
            </a:xfrm>
            <a:prstGeom prst="rect">
              <a:avLst/>
            </a:prstGeom>
            <a:noFill/>
          </p:spPr>
          <p:txBody>
            <a:bodyPr wrap="none" rtlCol="0">
              <a:spAutoFit/>
            </a:bodyPr>
            <a:lstStyle/>
            <a:p>
              <a:r>
                <a:rPr lang="it-IT" sz="1200" dirty="0" smtClean="0"/>
                <a:t>[K</a:t>
              </a:r>
              <a:r>
                <a:rPr lang="it-IT" sz="1200" baseline="30000" dirty="0" smtClean="0"/>
                <a:t>+ </a:t>
              </a:r>
              <a:r>
                <a:rPr lang="it-IT" sz="1200" dirty="0" smtClean="0"/>
                <a:t>] (</a:t>
              </a:r>
              <a:r>
                <a:rPr lang="it-IT" sz="1200" dirty="0" err="1" smtClean="0"/>
                <a:t>mM</a:t>
              </a:r>
              <a:r>
                <a:rPr lang="it-IT" sz="1200" dirty="0" smtClean="0"/>
                <a:t>)</a:t>
              </a:r>
              <a:endParaRPr lang="en-GB" sz="1200" dirty="0"/>
            </a:p>
          </p:txBody>
        </p:sp>
      </p:grpSp>
      <p:sp>
        <p:nvSpPr>
          <p:cNvPr id="56" name="CasellaDiTesto 55"/>
          <p:cNvSpPr txBox="1"/>
          <p:nvPr/>
        </p:nvSpPr>
        <p:spPr>
          <a:xfrm>
            <a:off x="6660377" y="1042302"/>
            <a:ext cx="790062" cy="288000"/>
          </a:xfrm>
          <a:prstGeom prst="rect">
            <a:avLst/>
          </a:prstGeom>
          <a:noFill/>
        </p:spPr>
        <p:txBody>
          <a:bodyPr wrap="square" rtlCol="0">
            <a:spAutoFit/>
          </a:bodyPr>
          <a:lstStyle/>
          <a:p>
            <a:r>
              <a:rPr lang="it-IT" b="1" dirty="0" smtClean="0">
                <a:latin typeface="+mj-lt"/>
              </a:rPr>
              <a:t>Pu27 </a:t>
            </a:r>
          </a:p>
          <a:p>
            <a:endParaRPr lang="en-GB" b="1" dirty="0">
              <a:latin typeface="+mj-lt"/>
            </a:endParaRPr>
          </a:p>
        </p:txBody>
      </p:sp>
      <p:sp>
        <p:nvSpPr>
          <p:cNvPr id="57" name="Rettangolo 56"/>
          <p:cNvSpPr/>
          <p:nvPr/>
        </p:nvSpPr>
        <p:spPr>
          <a:xfrm>
            <a:off x="4774369" y="1306627"/>
            <a:ext cx="4429014" cy="369332"/>
          </a:xfrm>
          <a:prstGeom prst="rect">
            <a:avLst/>
          </a:prstGeom>
        </p:spPr>
        <p:txBody>
          <a:bodyPr wrap="square">
            <a:spAutoFit/>
          </a:bodyPr>
          <a:lstStyle/>
          <a:p>
            <a:pPr algn="ctr"/>
            <a:r>
              <a:rPr lang="it-IT" dirty="0" smtClean="0">
                <a:latin typeface="+mj-lt"/>
                <a:cs typeface="Times New Roman" pitchFamily="18" charset="0"/>
              </a:rPr>
              <a:t>5'-T</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GA</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T</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GA</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T</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GAAGG-3</a:t>
            </a:r>
            <a:r>
              <a:rPr lang="it-IT" dirty="0" smtClean="0">
                <a:latin typeface="+mj-lt"/>
              </a:rPr>
              <a:t>' </a:t>
            </a:r>
            <a:endParaRPr lang="it-IT" dirty="0">
              <a:latin typeface="+mj-lt"/>
            </a:endParaRPr>
          </a:p>
        </p:txBody>
      </p:sp>
      <p:sp>
        <p:nvSpPr>
          <p:cNvPr id="58" name="CasellaDiTesto 57"/>
          <p:cNvSpPr txBox="1"/>
          <p:nvPr/>
        </p:nvSpPr>
        <p:spPr>
          <a:xfrm>
            <a:off x="5011411" y="1783262"/>
            <a:ext cx="4203587" cy="338554"/>
          </a:xfrm>
          <a:prstGeom prst="rect">
            <a:avLst/>
          </a:prstGeom>
          <a:noFill/>
        </p:spPr>
        <p:txBody>
          <a:bodyPr wrap="none" rtlCol="0">
            <a:spAutoFit/>
          </a:bodyPr>
          <a:lstStyle/>
          <a:p>
            <a:r>
              <a:rPr lang="en-US" sz="1600" smtClean="0"/>
              <a:t>G-quadruplex folded at the lowest [K</a:t>
            </a:r>
            <a:r>
              <a:rPr lang="en-US" sz="1600" baseline="30000" smtClean="0"/>
              <a:t>+</a:t>
            </a:r>
            <a:r>
              <a:rPr lang="en-US" sz="1600" smtClean="0"/>
              <a:t>] and [Na</a:t>
            </a:r>
            <a:r>
              <a:rPr lang="en-US" sz="1600" baseline="30000" smtClean="0"/>
              <a:t>+</a:t>
            </a:r>
            <a:r>
              <a:rPr lang="en-US" sz="1600" smtClean="0"/>
              <a:t>]</a:t>
            </a:r>
            <a:endParaRPr lang="en-US" sz="1600"/>
          </a:p>
        </p:txBody>
      </p:sp>
      <p:cxnSp>
        <p:nvCxnSpPr>
          <p:cNvPr id="59" name="Connettore 2 58"/>
          <p:cNvCxnSpPr/>
          <p:nvPr/>
        </p:nvCxnSpPr>
        <p:spPr>
          <a:xfrm flipH="1" flipV="1">
            <a:off x="4600551" y="1443794"/>
            <a:ext cx="480916" cy="4403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CasellaDiTesto 59"/>
          <p:cNvSpPr txBox="1"/>
          <p:nvPr/>
        </p:nvSpPr>
        <p:spPr>
          <a:xfrm>
            <a:off x="5745686" y="2648162"/>
            <a:ext cx="3076740" cy="338554"/>
          </a:xfrm>
          <a:prstGeom prst="rect">
            <a:avLst/>
          </a:prstGeom>
          <a:noFill/>
        </p:spPr>
        <p:txBody>
          <a:bodyPr wrap="none" rtlCol="0">
            <a:spAutoFit/>
          </a:bodyPr>
          <a:lstStyle/>
          <a:p>
            <a:r>
              <a:rPr lang="en-US" sz="1600" smtClean="0"/>
              <a:t>Na</a:t>
            </a:r>
            <a:r>
              <a:rPr lang="en-US" sz="1600" baseline="30000" smtClean="0"/>
              <a:t>+</a:t>
            </a:r>
            <a:r>
              <a:rPr lang="en-US" sz="1600" smtClean="0"/>
              <a:t> titration with [NaCl] = 500mM </a:t>
            </a:r>
            <a:endParaRPr lang="en-US" sz="1600"/>
          </a:p>
        </p:txBody>
      </p:sp>
      <p:cxnSp>
        <p:nvCxnSpPr>
          <p:cNvPr id="61" name="Connettore 2 60"/>
          <p:cNvCxnSpPr/>
          <p:nvPr/>
        </p:nvCxnSpPr>
        <p:spPr>
          <a:xfrm flipH="1" flipV="1">
            <a:off x="4697977" y="1783481"/>
            <a:ext cx="1107084" cy="1033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Connettore 2 61"/>
          <p:cNvCxnSpPr/>
          <p:nvPr/>
        </p:nvCxnSpPr>
        <p:spPr>
          <a:xfrm flipH="1" flipV="1">
            <a:off x="4709852" y="2085754"/>
            <a:ext cx="1095209" cy="731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CasellaDiTesto 62"/>
          <p:cNvSpPr txBox="1"/>
          <p:nvPr/>
        </p:nvSpPr>
        <p:spPr>
          <a:xfrm>
            <a:off x="4757660" y="3912985"/>
            <a:ext cx="2281587" cy="338554"/>
          </a:xfrm>
          <a:prstGeom prst="rect">
            <a:avLst/>
          </a:prstGeom>
          <a:noFill/>
        </p:spPr>
        <p:txBody>
          <a:bodyPr wrap="none" rtlCol="0">
            <a:spAutoFit/>
          </a:bodyPr>
          <a:lstStyle/>
          <a:p>
            <a:r>
              <a:rPr lang="en-US" sz="1600" dirty="0" smtClean="0"/>
              <a:t>Calibration curve of Pu27</a:t>
            </a:r>
            <a:endParaRPr lang="en-US" sz="1600" dirty="0"/>
          </a:p>
        </p:txBody>
      </p:sp>
      <p:sp>
        <p:nvSpPr>
          <p:cNvPr id="64" name="CasellaDiTesto 63"/>
          <p:cNvSpPr txBox="1"/>
          <p:nvPr/>
        </p:nvSpPr>
        <p:spPr>
          <a:xfrm>
            <a:off x="221652" y="3959151"/>
            <a:ext cx="3544497" cy="584775"/>
          </a:xfrm>
          <a:prstGeom prst="rect">
            <a:avLst/>
          </a:prstGeom>
          <a:noFill/>
        </p:spPr>
        <p:txBody>
          <a:bodyPr wrap="square" rtlCol="0">
            <a:spAutoFit/>
          </a:bodyPr>
          <a:lstStyle/>
          <a:p>
            <a:r>
              <a:rPr lang="en-US" sz="1600" dirty="0" smtClean="0"/>
              <a:t>Error bars arise from highest  </a:t>
            </a:r>
          </a:p>
          <a:p>
            <a:r>
              <a:rPr lang="en-US" sz="1600" dirty="0" smtClean="0"/>
              <a:t>[Na</a:t>
            </a:r>
            <a:r>
              <a:rPr lang="en-US" sz="1600" baseline="30000" dirty="0" smtClean="0"/>
              <a:t>+</a:t>
            </a:r>
            <a:r>
              <a:rPr lang="en-US" sz="1600" dirty="0" smtClean="0"/>
              <a:t>] titration difference : 30mM </a:t>
            </a:r>
            <a:endParaRPr lang="en-US" sz="1600" dirty="0"/>
          </a:p>
        </p:txBody>
      </p:sp>
      <p:sp>
        <p:nvSpPr>
          <p:cNvPr id="32" name="CasellaDiTesto 31"/>
          <p:cNvSpPr txBox="1"/>
          <p:nvPr/>
        </p:nvSpPr>
        <p:spPr>
          <a:xfrm>
            <a:off x="471145" y="5535392"/>
            <a:ext cx="1832667" cy="338554"/>
          </a:xfrm>
          <a:prstGeom prst="rect">
            <a:avLst/>
          </a:prstGeom>
          <a:noFill/>
        </p:spPr>
        <p:txBody>
          <a:bodyPr wrap="square" rtlCol="0">
            <a:spAutoFit/>
          </a:bodyPr>
          <a:lstStyle/>
          <a:p>
            <a:r>
              <a:rPr lang="en-US" sz="1600" dirty="0" smtClean="0"/>
              <a:t>Sensitivity = 0.35 </a:t>
            </a:r>
          </a:p>
        </p:txBody>
      </p:sp>
      <p:sp>
        <p:nvSpPr>
          <p:cNvPr id="33" name="CasellaDiTesto 32"/>
          <p:cNvSpPr txBox="1"/>
          <p:nvPr/>
        </p:nvSpPr>
        <p:spPr>
          <a:xfrm>
            <a:off x="469170" y="6044042"/>
            <a:ext cx="1989023" cy="338554"/>
          </a:xfrm>
          <a:prstGeom prst="rect">
            <a:avLst/>
          </a:prstGeom>
          <a:noFill/>
        </p:spPr>
        <p:txBody>
          <a:bodyPr wrap="square" rtlCol="0">
            <a:spAutoFit/>
          </a:bodyPr>
          <a:lstStyle/>
          <a:p>
            <a:r>
              <a:rPr lang="en-US" sz="1600" dirty="0" smtClean="0"/>
              <a:t>Resolution = 1.4mM </a:t>
            </a:r>
          </a:p>
        </p:txBody>
      </p:sp>
    </p:spTree>
    <p:extLst>
      <p:ext uri="{BB962C8B-B14F-4D97-AF65-F5344CB8AC3E}">
        <p14:creationId xmlns:p14="http://schemas.microsoft.com/office/powerpoint/2010/main" val="3106718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13281" y="-33369"/>
            <a:ext cx="9120280" cy="1074488"/>
            <a:chOff x="13281" y="-33369"/>
            <a:chExt cx="9120280" cy="1074488"/>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o 23"/>
            <p:cNvGrpSpPr/>
            <p:nvPr/>
          </p:nvGrpSpPr>
          <p:grpSpPr>
            <a:xfrm>
              <a:off x="13281" y="-33369"/>
              <a:ext cx="7153057" cy="1074488"/>
              <a:chOff x="13281" y="-33369"/>
              <a:chExt cx="7153057" cy="1074488"/>
            </a:xfrm>
          </p:grpSpPr>
          <p:pic>
            <p:nvPicPr>
              <p:cNvPr id="27"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 y="-1952"/>
                <a:ext cx="1738724" cy="794687"/>
              </a:xfrm>
              <a:prstGeom prst="rect">
                <a:avLst/>
              </a:prstGeom>
            </p:spPr>
          </p:pic>
          <p:sp>
            <p:nvSpPr>
              <p:cNvPr id="26"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3" name="CasellaDiTesto 2"/>
          <p:cNvSpPr txBox="1"/>
          <p:nvPr/>
        </p:nvSpPr>
        <p:spPr>
          <a:xfrm>
            <a:off x="451556" y="1312333"/>
            <a:ext cx="184666" cy="369332"/>
          </a:xfrm>
          <a:prstGeom prst="rect">
            <a:avLst/>
          </a:prstGeom>
          <a:noFill/>
        </p:spPr>
        <p:txBody>
          <a:bodyPr wrap="none" rtlCol="0">
            <a:spAutoFit/>
          </a:bodyPr>
          <a:lstStyle/>
          <a:p>
            <a:endParaRPr lang="it-IT" dirty="0"/>
          </a:p>
        </p:txBody>
      </p:sp>
      <p:sp>
        <p:nvSpPr>
          <p:cNvPr id="16" name="TextBox 3"/>
          <p:cNvSpPr txBox="1"/>
          <p:nvPr/>
        </p:nvSpPr>
        <p:spPr>
          <a:xfrm>
            <a:off x="-10439" y="2120501"/>
            <a:ext cx="9144000" cy="2092881"/>
          </a:xfrm>
          <a:prstGeom prst="rect">
            <a:avLst/>
          </a:prstGeom>
          <a:noFill/>
        </p:spPr>
        <p:txBody>
          <a:bodyPr wrap="square" rtlCol="0">
            <a:spAutoFit/>
          </a:bodyPr>
          <a:lstStyle/>
          <a:p>
            <a:r>
              <a:rPr lang="en-US" sz="2000" b="1" dirty="0" smtClean="0"/>
              <a:t>Results (</a:t>
            </a:r>
            <a:r>
              <a:rPr lang="en-US" sz="2000" b="1" dirty="0" smtClean="0"/>
              <a:t>end of 2016)</a:t>
            </a:r>
            <a:r>
              <a:rPr lang="en-US" sz="2000" b="1" dirty="0" smtClean="0"/>
              <a:t>:</a:t>
            </a:r>
          </a:p>
          <a:p>
            <a:pPr marL="342900" indent="-342900">
              <a:buFont typeface="Arial"/>
              <a:buChar char="•"/>
            </a:pPr>
            <a:r>
              <a:rPr lang="en-US" b="1" dirty="0" smtClean="0"/>
              <a:t>Define a new </a:t>
            </a:r>
            <a:r>
              <a:rPr lang="en-US" b="1" dirty="0" err="1" smtClean="0"/>
              <a:t>dosimetric</a:t>
            </a:r>
            <a:r>
              <a:rPr lang="en-US" b="1" dirty="0" smtClean="0"/>
              <a:t> parameter MDI </a:t>
            </a:r>
            <a:endParaRPr lang="en-US" b="1" dirty="0" smtClean="0"/>
          </a:p>
          <a:p>
            <a:pPr marL="342900" indent="-342900">
              <a:buFont typeface="Arial"/>
              <a:buChar char="•"/>
            </a:pPr>
            <a:r>
              <a:rPr lang="en-US" dirty="0"/>
              <a:t>Set to use </a:t>
            </a:r>
            <a:r>
              <a:rPr lang="en-US" dirty="0" smtClean="0"/>
              <a:t>the </a:t>
            </a:r>
            <a:r>
              <a:rPr lang="en-US" dirty="0"/>
              <a:t>G4 </a:t>
            </a:r>
            <a:r>
              <a:rPr lang="en-US" dirty="0" smtClean="0"/>
              <a:t>biosensor </a:t>
            </a:r>
            <a:r>
              <a:rPr lang="en-US" dirty="0" smtClean="0">
                <a:solidFill>
                  <a:srgbClr val="000000"/>
                </a:solidFill>
              </a:rPr>
              <a:t>without probe  leading to important applications in complex  solution </a:t>
            </a:r>
            <a:r>
              <a:rPr lang="en-US" dirty="0" smtClean="0">
                <a:solidFill>
                  <a:srgbClr val="000000"/>
                </a:solidFill>
              </a:rPr>
              <a:t>- innovation </a:t>
            </a:r>
            <a:r>
              <a:rPr lang="en-US" dirty="0" smtClean="0">
                <a:solidFill>
                  <a:srgbClr val="000000"/>
                </a:solidFill>
              </a:rPr>
              <a:t>respect to literature studies</a:t>
            </a:r>
          </a:p>
          <a:p>
            <a:pPr marL="285750" indent="-285750">
              <a:buFont typeface="Arial"/>
              <a:buChar char="•"/>
            </a:pPr>
            <a:r>
              <a:rPr lang="en-US" dirty="0" smtClean="0">
                <a:solidFill>
                  <a:srgbClr val="000000"/>
                </a:solidFill>
              </a:rPr>
              <a:t>New protocol that ensures the response </a:t>
            </a:r>
            <a:r>
              <a:rPr lang="en-US" dirty="0" smtClean="0"/>
              <a:t>reproducibility  link with biosensor ACCURACY</a:t>
            </a:r>
          </a:p>
          <a:p>
            <a:pPr marL="285750" indent="-285750">
              <a:buFont typeface="Arial"/>
              <a:buChar char="•"/>
            </a:pPr>
            <a:r>
              <a:rPr lang="en-US" dirty="0" smtClean="0"/>
              <a:t>??</a:t>
            </a:r>
            <a:r>
              <a:rPr lang="en-US" dirty="0" smtClean="0"/>
              <a:t>?  </a:t>
            </a:r>
            <a:r>
              <a:rPr lang="en-US" dirty="0" smtClean="0"/>
              <a:t>Calibration curve  ???</a:t>
            </a:r>
          </a:p>
          <a:p>
            <a:r>
              <a:rPr lang="en-US" dirty="0" smtClean="0"/>
              <a:t> </a:t>
            </a:r>
            <a:endParaRPr lang="en-US" dirty="0"/>
          </a:p>
        </p:txBody>
      </p:sp>
      <p:sp>
        <p:nvSpPr>
          <p:cNvPr id="17" name="CasellaDiTesto 16"/>
          <p:cNvSpPr txBox="1"/>
          <p:nvPr/>
        </p:nvSpPr>
        <p:spPr>
          <a:xfrm>
            <a:off x="5238" y="942298"/>
            <a:ext cx="9138761" cy="1231106"/>
          </a:xfrm>
          <a:prstGeom prst="rect">
            <a:avLst/>
          </a:prstGeom>
          <a:noFill/>
        </p:spPr>
        <p:txBody>
          <a:bodyPr wrap="square" rtlCol="0">
            <a:spAutoFit/>
          </a:bodyPr>
          <a:lstStyle/>
          <a:p>
            <a:r>
              <a:rPr lang="en-GB" sz="2000" b="1" dirty="0" smtClean="0"/>
              <a:t>Aims</a:t>
            </a:r>
          </a:p>
          <a:p>
            <a:r>
              <a:rPr lang="en-GB" dirty="0" smtClean="0"/>
              <a:t>This project aims to find out a </a:t>
            </a:r>
            <a:r>
              <a:rPr lang="en-GB" b="1" dirty="0" smtClean="0"/>
              <a:t>K</a:t>
            </a:r>
            <a:r>
              <a:rPr lang="en-GB" b="1" baseline="30000" dirty="0" smtClean="0"/>
              <a:t>+</a:t>
            </a:r>
            <a:r>
              <a:rPr lang="en-GB" b="1" dirty="0" smtClean="0"/>
              <a:t> biosensor</a:t>
            </a:r>
            <a:r>
              <a:rPr lang="en-GB" dirty="0" smtClean="0"/>
              <a:t>  to be used on complex solution such as extracellular medium  of irradiated cells and at the same time</a:t>
            </a:r>
          </a:p>
          <a:p>
            <a:r>
              <a:rPr lang="en-GB" dirty="0" smtClean="0"/>
              <a:t>to define </a:t>
            </a:r>
            <a:r>
              <a:rPr lang="en-GB" b="1" dirty="0" smtClean="0"/>
              <a:t>an </a:t>
            </a:r>
            <a:r>
              <a:rPr lang="en-GB" b="1" dirty="0" smtClean="0"/>
              <a:t>integrity </a:t>
            </a:r>
            <a:r>
              <a:rPr lang="en-GB" b="1" dirty="0" err="1" smtClean="0"/>
              <a:t>dosimetric</a:t>
            </a:r>
            <a:r>
              <a:rPr lang="en-GB" b="1" dirty="0" smtClean="0"/>
              <a:t> parameter </a:t>
            </a:r>
            <a:r>
              <a:rPr lang="en-GB" dirty="0" smtClean="0"/>
              <a:t>of cytoskeleton when cells are irradiated</a:t>
            </a:r>
            <a:endParaRPr lang="en-GB" dirty="0"/>
          </a:p>
        </p:txBody>
      </p:sp>
      <p:pic>
        <p:nvPicPr>
          <p:cNvPr id="5" name="Immagine 4" descr="imgf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61" y="3903161"/>
            <a:ext cx="2738497" cy="2058437"/>
          </a:xfrm>
          <a:prstGeom prst="rect">
            <a:avLst/>
          </a:prstGeom>
        </p:spPr>
      </p:pic>
      <p:pic>
        <p:nvPicPr>
          <p:cNvPr id="6" name="Immagine 5" descr="150909T-0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400" y="4092667"/>
            <a:ext cx="2099761" cy="2099761"/>
          </a:xfrm>
          <a:prstGeom prst="rect">
            <a:avLst/>
          </a:prstGeom>
        </p:spPr>
      </p:pic>
      <p:sp>
        <p:nvSpPr>
          <p:cNvPr id="7" name="Rettangolo 6"/>
          <p:cNvSpPr/>
          <p:nvPr/>
        </p:nvSpPr>
        <p:spPr>
          <a:xfrm>
            <a:off x="5046161" y="4110395"/>
            <a:ext cx="3967091" cy="1200329"/>
          </a:xfrm>
          <a:prstGeom prst="rect">
            <a:avLst/>
          </a:prstGeom>
        </p:spPr>
        <p:txBody>
          <a:bodyPr wrap="square">
            <a:spAutoFit/>
          </a:bodyPr>
          <a:lstStyle/>
          <a:p>
            <a:pPr lvl="0"/>
            <a:r>
              <a:rPr lang="en-US" dirty="0" err="1"/>
              <a:t>M.Manghi</a:t>
            </a:r>
            <a:r>
              <a:rPr lang="en-US" dirty="0"/>
              <a:t>, </a:t>
            </a:r>
            <a:r>
              <a:rPr lang="en-US" dirty="0" err="1"/>
              <a:t>L.Bruni</a:t>
            </a:r>
            <a:r>
              <a:rPr lang="en-US" dirty="0"/>
              <a:t> and </a:t>
            </a:r>
            <a:r>
              <a:rPr lang="en-US" dirty="0" err="1"/>
              <a:t>S.Croci</a:t>
            </a:r>
            <a:r>
              <a:rPr lang="en-US" dirty="0"/>
              <a:t> MDI: integrity index of cytoskeletal fibers observed by AFM. Eur. Phys. J. Plus (2016) 131: 213 </a:t>
            </a:r>
            <a:endParaRPr lang="it-IT" dirty="0"/>
          </a:p>
        </p:txBody>
      </p:sp>
      <p:sp>
        <p:nvSpPr>
          <p:cNvPr id="8" name="CasellaDiTesto 7"/>
          <p:cNvSpPr txBox="1"/>
          <p:nvPr/>
        </p:nvSpPr>
        <p:spPr>
          <a:xfrm>
            <a:off x="5294561" y="5428741"/>
            <a:ext cx="1121070" cy="646331"/>
          </a:xfrm>
          <a:prstGeom prst="rect">
            <a:avLst/>
          </a:prstGeom>
          <a:noFill/>
        </p:spPr>
        <p:txBody>
          <a:bodyPr wrap="none" rtlCol="0">
            <a:spAutoFit/>
          </a:bodyPr>
          <a:lstStyle/>
          <a:p>
            <a:r>
              <a:rPr lang="it-IT" b="1" dirty="0" smtClean="0"/>
              <a:t>0&lt;MDI&lt;1</a:t>
            </a:r>
          </a:p>
          <a:p>
            <a:r>
              <a:rPr lang="it-IT" b="1" dirty="0" smtClean="0"/>
              <a:t>MDI=0.35</a:t>
            </a:r>
            <a:endParaRPr lang="it-IT" b="1" dirty="0"/>
          </a:p>
        </p:txBody>
      </p:sp>
    </p:spTree>
    <p:extLst>
      <p:ext uri="{BB962C8B-B14F-4D97-AF65-F5344CB8AC3E}">
        <p14:creationId xmlns:p14="http://schemas.microsoft.com/office/powerpoint/2010/main" val="38938990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13281" y="-33369"/>
            <a:ext cx="9120280" cy="1074488"/>
            <a:chOff x="13281" y="-33369"/>
            <a:chExt cx="9120280" cy="1074488"/>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o 23"/>
            <p:cNvGrpSpPr/>
            <p:nvPr/>
          </p:nvGrpSpPr>
          <p:grpSpPr>
            <a:xfrm>
              <a:off x="13281" y="-33369"/>
              <a:ext cx="7153057" cy="1074488"/>
              <a:chOff x="13281" y="-33369"/>
              <a:chExt cx="7153057" cy="1074488"/>
            </a:xfrm>
          </p:grpSpPr>
          <p:pic>
            <p:nvPicPr>
              <p:cNvPr id="27"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 y="-1952"/>
                <a:ext cx="1738724" cy="794687"/>
              </a:xfrm>
              <a:prstGeom prst="rect">
                <a:avLst/>
              </a:prstGeom>
            </p:spPr>
          </p:pic>
          <p:sp>
            <p:nvSpPr>
              <p:cNvPr id="26"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graphicFrame>
        <p:nvGraphicFramePr>
          <p:cNvPr id="61" name="Grafico 12"/>
          <p:cNvGraphicFramePr>
            <a:graphicFrameLocks noGrp="1"/>
          </p:cNvGraphicFramePr>
          <p:nvPr>
            <p:extLst>
              <p:ext uri="{D42A27DB-BD31-4B8C-83A1-F6EECF244321}">
                <p14:modId xmlns:p14="http://schemas.microsoft.com/office/powerpoint/2010/main" val="1501959149"/>
              </p:ext>
            </p:extLst>
          </p:nvPr>
        </p:nvGraphicFramePr>
        <p:xfrm>
          <a:off x="356839" y="4310913"/>
          <a:ext cx="4315323" cy="2385637"/>
        </p:xfrm>
        <a:graphic>
          <a:graphicData uri="http://schemas.openxmlformats.org/drawingml/2006/chart">
            <c:chart xmlns:c="http://schemas.openxmlformats.org/drawingml/2006/chart" xmlns:r="http://schemas.openxmlformats.org/officeDocument/2006/relationships" r:id="rId4"/>
          </a:graphicData>
        </a:graphic>
      </p:graphicFrame>
      <p:sp>
        <p:nvSpPr>
          <p:cNvPr id="62" name="Rettangolo 3"/>
          <p:cNvSpPr/>
          <p:nvPr/>
        </p:nvSpPr>
        <p:spPr>
          <a:xfrm>
            <a:off x="850376" y="3765315"/>
            <a:ext cx="3132161" cy="646331"/>
          </a:xfrm>
          <a:prstGeom prst="rect">
            <a:avLst/>
          </a:prstGeom>
        </p:spPr>
        <p:txBody>
          <a:bodyPr wrap="square">
            <a:spAutoFit/>
          </a:bodyPr>
          <a:lstStyle/>
          <a:p>
            <a:r>
              <a:rPr lang="en-GB" dirty="0" smtClean="0">
                <a:latin typeface="+mj-lt"/>
                <a:cs typeface="Arial"/>
              </a:rPr>
              <a:t>                     </a:t>
            </a:r>
            <a:r>
              <a:rPr lang="en-GB" b="1" dirty="0" smtClean="0">
                <a:latin typeface="+mj-lt"/>
                <a:cs typeface="Arial"/>
              </a:rPr>
              <a:t>PS2.M</a:t>
            </a:r>
          </a:p>
          <a:p>
            <a:r>
              <a:rPr lang="en-GB" dirty="0" smtClean="0">
                <a:latin typeface="+mj-lt"/>
                <a:cs typeface="Arial"/>
              </a:rPr>
              <a:t>5</a:t>
            </a:r>
            <a:r>
              <a:rPr lang="en-GB" dirty="0">
                <a:latin typeface="+mj-lt"/>
                <a:cs typeface="Arial"/>
              </a:rPr>
              <a:t>'-</a:t>
            </a:r>
            <a:r>
              <a:rPr lang="en-GB" dirty="0" smtClean="0">
                <a:solidFill>
                  <a:srgbClr val="00B050"/>
                </a:solidFill>
                <a:latin typeface="+mj-lt"/>
                <a:cs typeface="Arial"/>
              </a:rPr>
              <a:t>G</a:t>
            </a:r>
            <a:r>
              <a:rPr lang="en-GB" dirty="0" smtClean="0">
                <a:latin typeface="+mj-lt"/>
                <a:cs typeface="Arial"/>
              </a:rPr>
              <a:t>T</a:t>
            </a:r>
            <a:r>
              <a:rPr lang="en-GB" dirty="0" smtClean="0">
                <a:solidFill>
                  <a:srgbClr val="00B050"/>
                </a:solidFill>
                <a:latin typeface="+mj-lt"/>
                <a:cs typeface="Arial"/>
              </a:rPr>
              <a:t>GGG</a:t>
            </a:r>
            <a:r>
              <a:rPr lang="en-GB" dirty="0" smtClean="0">
                <a:latin typeface="+mj-lt"/>
                <a:cs typeface="Arial"/>
              </a:rPr>
              <a:t>TA</a:t>
            </a:r>
            <a:r>
              <a:rPr lang="en-GB" dirty="0" smtClean="0">
                <a:solidFill>
                  <a:srgbClr val="00B050"/>
                </a:solidFill>
                <a:latin typeface="+mj-lt"/>
                <a:cs typeface="Arial"/>
              </a:rPr>
              <a:t>GGG</a:t>
            </a:r>
            <a:r>
              <a:rPr lang="en-GB" dirty="0" smtClean="0">
                <a:latin typeface="+mj-lt"/>
                <a:cs typeface="Arial"/>
              </a:rPr>
              <a:t>C</a:t>
            </a:r>
            <a:r>
              <a:rPr lang="en-GB" dirty="0" smtClean="0">
                <a:solidFill>
                  <a:srgbClr val="00B050"/>
                </a:solidFill>
                <a:latin typeface="+mj-lt"/>
                <a:cs typeface="Arial"/>
              </a:rPr>
              <a:t>GGG</a:t>
            </a:r>
            <a:r>
              <a:rPr lang="en-GB" dirty="0" smtClean="0">
                <a:latin typeface="+mj-lt"/>
                <a:cs typeface="Arial"/>
              </a:rPr>
              <a:t>TT</a:t>
            </a:r>
            <a:r>
              <a:rPr lang="en-GB" dirty="0" smtClean="0">
                <a:solidFill>
                  <a:srgbClr val="00B050"/>
                </a:solidFill>
                <a:latin typeface="+mj-lt"/>
                <a:cs typeface="Arial"/>
              </a:rPr>
              <a:t>GG</a:t>
            </a:r>
            <a:r>
              <a:rPr lang="en-GB" dirty="0" smtClean="0">
                <a:latin typeface="+mj-lt"/>
                <a:cs typeface="Arial"/>
              </a:rPr>
              <a:t>-3</a:t>
            </a:r>
            <a:r>
              <a:rPr lang="en-GB" dirty="0">
                <a:latin typeface="+mj-lt"/>
                <a:cs typeface="Arial"/>
              </a:rPr>
              <a:t>’</a:t>
            </a:r>
          </a:p>
        </p:txBody>
      </p:sp>
      <p:sp>
        <p:nvSpPr>
          <p:cNvPr id="63" name="CasellaDiTesto 14"/>
          <p:cNvSpPr txBox="1"/>
          <p:nvPr/>
        </p:nvSpPr>
        <p:spPr>
          <a:xfrm>
            <a:off x="5918355" y="5004873"/>
            <a:ext cx="2211952" cy="369332"/>
          </a:xfrm>
          <a:prstGeom prst="rect">
            <a:avLst/>
          </a:prstGeom>
          <a:noFill/>
        </p:spPr>
        <p:txBody>
          <a:bodyPr wrap="none" rtlCol="0">
            <a:spAutoFit/>
          </a:bodyPr>
          <a:lstStyle/>
          <a:p>
            <a:r>
              <a:rPr lang="en-US" dirty="0" smtClean="0"/>
              <a:t>Independent samples</a:t>
            </a:r>
            <a:endParaRPr lang="en-US" dirty="0"/>
          </a:p>
        </p:txBody>
      </p:sp>
      <p:sp>
        <p:nvSpPr>
          <p:cNvPr id="64" name="CasellaDiTesto 22"/>
          <p:cNvSpPr txBox="1"/>
          <p:nvPr/>
        </p:nvSpPr>
        <p:spPr>
          <a:xfrm>
            <a:off x="5906979" y="5512239"/>
            <a:ext cx="2615331" cy="369332"/>
          </a:xfrm>
          <a:prstGeom prst="rect">
            <a:avLst/>
          </a:prstGeom>
          <a:noFill/>
        </p:spPr>
        <p:txBody>
          <a:bodyPr wrap="none" rtlCol="0">
            <a:spAutoFit/>
          </a:bodyPr>
          <a:lstStyle/>
          <a:p>
            <a:r>
              <a:rPr lang="en-US" dirty="0" smtClean="0"/>
              <a:t>Constant [Na</a:t>
            </a:r>
            <a:r>
              <a:rPr lang="en-US" baseline="30000" dirty="0" smtClean="0"/>
              <a:t>+</a:t>
            </a:r>
            <a:r>
              <a:rPr lang="en-US" dirty="0" smtClean="0"/>
              <a:t>] = 78.2mM </a:t>
            </a:r>
            <a:endParaRPr lang="en-US" dirty="0"/>
          </a:p>
        </p:txBody>
      </p:sp>
      <p:sp>
        <p:nvSpPr>
          <p:cNvPr id="65" name="CasellaDiTesto 23"/>
          <p:cNvSpPr txBox="1"/>
          <p:nvPr/>
        </p:nvSpPr>
        <p:spPr>
          <a:xfrm>
            <a:off x="5922899" y="5989355"/>
            <a:ext cx="1635576" cy="369332"/>
          </a:xfrm>
          <a:prstGeom prst="rect">
            <a:avLst/>
          </a:prstGeom>
          <a:noFill/>
        </p:spPr>
        <p:txBody>
          <a:bodyPr wrap="none" rtlCol="0">
            <a:spAutoFit/>
          </a:bodyPr>
          <a:lstStyle/>
          <a:p>
            <a:r>
              <a:rPr lang="en-US" dirty="0" smtClean="0"/>
              <a:t>Increasing [K</a:t>
            </a:r>
            <a:r>
              <a:rPr lang="en-US" baseline="30000" dirty="0" smtClean="0"/>
              <a:t>+</a:t>
            </a:r>
            <a:r>
              <a:rPr lang="en-US" dirty="0" smtClean="0"/>
              <a:t>] </a:t>
            </a:r>
            <a:endParaRPr lang="en-US" dirty="0"/>
          </a:p>
        </p:txBody>
      </p:sp>
      <p:sp>
        <p:nvSpPr>
          <p:cNvPr id="3" name="CasellaDiTesto 2"/>
          <p:cNvSpPr txBox="1"/>
          <p:nvPr/>
        </p:nvSpPr>
        <p:spPr>
          <a:xfrm>
            <a:off x="451556" y="1312333"/>
            <a:ext cx="184666" cy="369332"/>
          </a:xfrm>
          <a:prstGeom prst="rect">
            <a:avLst/>
          </a:prstGeom>
          <a:noFill/>
        </p:spPr>
        <p:txBody>
          <a:bodyPr wrap="none" rtlCol="0">
            <a:spAutoFit/>
          </a:bodyPr>
          <a:lstStyle/>
          <a:p>
            <a:endParaRPr lang="it-IT" dirty="0"/>
          </a:p>
        </p:txBody>
      </p:sp>
      <p:sp>
        <p:nvSpPr>
          <p:cNvPr id="16" name="TextBox 3"/>
          <p:cNvSpPr txBox="1"/>
          <p:nvPr/>
        </p:nvSpPr>
        <p:spPr>
          <a:xfrm>
            <a:off x="-10439" y="2099502"/>
            <a:ext cx="9144000" cy="2092881"/>
          </a:xfrm>
          <a:prstGeom prst="rect">
            <a:avLst/>
          </a:prstGeom>
          <a:noFill/>
        </p:spPr>
        <p:txBody>
          <a:bodyPr wrap="square" rtlCol="0">
            <a:spAutoFit/>
          </a:bodyPr>
          <a:lstStyle/>
          <a:p>
            <a:r>
              <a:rPr lang="en-US" sz="2000" b="1" dirty="0" smtClean="0"/>
              <a:t>Results (</a:t>
            </a:r>
            <a:r>
              <a:rPr lang="en-US" sz="2000" b="1" dirty="0" smtClean="0"/>
              <a:t>end of 2016)</a:t>
            </a:r>
            <a:r>
              <a:rPr lang="en-US" sz="2000" b="1" dirty="0" smtClean="0"/>
              <a:t>:</a:t>
            </a:r>
          </a:p>
          <a:p>
            <a:pPr marL="342900" indent="-342900">
              <a:buFont typeface="Arial"/>
              <a:buChar char="•"/>
            </a:pPr>
            <a:r>
              <a:rPr lang="en-US" dirty="0" smtClean="0"/>
              <a:t>Define a new </a:t>
            </a:r>
            <a:r>
              <a:rPr lang="en-US" dirty="0" err="1" smtClean="0"/>
              <a:t>dosimetric</a:t>
            </a:r>
            <a:r>
              <a:rPr lang="en-US" dirty="0" smtClean="0"/>
              <a:t> parameter MDI </a:t>
            </a:r>
            <a:endParaRPr lang="en-US" dirty="0" smtClean="0"/>
          </a:p>
          <a:p>
            <a:pPr marL="342900" indent="-342900">
              <a:buFont typeface="Arial"/>
              <a:buChar char="•"/>
            </a:pPr>
            <a:r>
              <a:rPr lang="en-US" dirty="0" smtClean="0"/>
              <a:t>Set to </a:t>
            </a:r>
            <a:r>
              <a:rPr lang="en-US" dirty="0"/>
              <a:t>u</a:t>
            </a:r>
            <a:r>
              <a:rPr lang="en-US" dirty="0" smtClean="0"/>
              <a:t>se the G4 </a:t>
            </a:r>
            <a:r>
              <a:rPr lang="en-US" dirty="0" smtClean="0"/>
              <a:t>biosensor </a:t>
            </a:r>
            <a:r>
              <a:rPr lang="en-US" b="1" dirty="0" smtClean="0"/>
              <a:t>without probe  </a:t>
            </a:r>
            <a:r>
              <a:rPr lang="en-US" dirty="0" smtClean="0"/>
              <a:t>leading to important applications in complex  solution -</a:t>
            </a:r>
            <a:r>
              <a:rPr lang="en-US" b="1" dirty="0" smtClean="0"/>
              <a:t>innovation respect to literature studies</a:t>
            </a:r>
          </a:p>
          <a:p>
            <a:pPr marL="285750" indent="-285750">
              <a:buFont typeface="Arial"/>
              <a:buChar char="•"/>
            </a:pPr>
            <a:r>
              <a:rPr lang="en-US" b="1" dirty="0" smtClean="0"/>
              <a:t>New protocol</a:t>
            </a:r>
            <a:r>
              <a:rPr lang="en-US" dirty="0" smtClean="0"/>
              <a:t> that ensures </a:t>
            </a:r>
            <a:r>
              <a:rPr lang="en-US" b="1" dirty="0" smtClean="0"/>
              <a:t>the </a:t>
            </a:r>
            <a:r>
              <a:rPr lang="en-US" dirty="0" smtClean="0"/>
              <a:t>response </a:t>
            </a:r>
            <a:r>
              <a:rPr lang="en-US" b="1" dirty="0" smtClean="0"/>
              <a:t>reproducibility </a:t>
            </a:r>
            <a:r>
              <a:rPr lang="en-US" dirty="0" smtClean="0"/>
              <a:t> link with biosensor ACCURACY</a:t>
            </a:r>
          </a:p>
          <a:p>
            <a:pPr marL="285750" indent="-285750">
              <a:buFont typeface="Arial"/>
              <a:buChar char="•"/>
            </a:pPr>
            <a:r>
              <a:rPr lang="en-US" dirty="0" smtClean="0">
                <a:solidFill>
                  <a:srgbClr val="FF0000"/>
                </a:solidFill>
              </a:rPr>
              <a:t>??? Calibration curve  ???</a:t>
            </a:r>
            <a:endParaRPr lang="en-US" dirty="0" smtClean="0"/>
          </a:p>
          <a:p>
            <a:r>
              <a:rPr lang="en-US" dirty="0" smtClean="0"/>
              <a:t> </a:t>
            </a:r>
            <a:endParaRPr lang="en-US" dirty="0"/>
          </a:p>
        </p:txBody>
      </p:sp>
      <p:sp>
        <p:nvSpPr>
          <p:cNvPr id="17" name="CasellaDiTesto 16"/>
          <p:cNvSpPr txBox="1"/>
          <p:nvPr/>
        </p:nvSpPr>
        <p:spPr>
          <a:xfrm>
            <a:off x="5238" y="942298"/>
            <a:ext cx="9138761" cy="1231106"/>
          </a:xfrm>
          <a:prstGeom prst="rect">
            <a:avLst/>
          </a:prstGeom>
          <a:noFill/>
        </p:spPr>
        <p:txBody>
          <a:bodyPr wrap="square" rtlCol="0">
            <a:spAutoFit/>
          </a:bodyPr>
          <a:lstStyle/>
          <a:p>
            <a:r>
              <a:rPr lang="en-GB" sz="2000" b="1" dirty="0" smtClean="0"/>
              <a:t>Aims</a:t>
            </a:r>
          </a:p>
          <a:p>
            <a:r>
              <a:rPr lang="en-GB" dirty="0" smtClean="0"/>
              <a:t>This project aims to find out a </a:t>
            </a:r>
            <a:r>
              <a:rPr lang="en-GB" b="1" dirty="0" smtClean="0"/>
              <a:t>K</a:t>
            </a:r>
            <a:r>
              <a:rPr lang="en-GB" b="1" baseline="30000" dirty="0" smtClean="0"/>
              <a:t>+</a:t>
            </a:r>
            <a:r>
              <a:rPr lang="en-GB" b="1" dirty="0" smtClean="0"/>
              <a:t> biosensor</a:t>
            </a:r>
            <a:r>
              <a:rPr lang="en-GB" dirty="0" smtClean="0"/>
              <a:t>  to be used on complex solution such as extracellular medium  of irradiated cells and at the same time</a:t>
            </a:r>
          </a:p>
          <a:p>
            <a:r>
              <a:rPr lang="en-GB" dirty="0" smtClean="0"/>
              <a:t>to define </a:t>
            </a:r>
            <a:r>
              <a:rPr lang="en-GB" b="1" dirty="0" smtClean="0"/>
              <a:t>a integrity </a:t>
            </a:r>
            <a:r>
              <a:rPr lang="en-GB" b="1" dirty="0" err="1" smtClean="0"/>
              <a:t>dosimetric</a:t>
            </a:r>
            <a:r>
              <a:rPr lang="en-GB" b="1" dirty="0" smtClean="0"/>
              <a:t> parameter </a:t>
            </a:r>
            <a:r>
              <a:rPr lang="en-GB" dirty="0" smtClean="0"/>
              <a:t>of cytoskeleton when cells are irradiated</a:t>
            </a:r>
            <a:endParaRPr lang="en-GB" dirty="0"/>
          </a:p>
        </p:txBody>
      </p:sp>
      <p:pic>
        <p:nvPicPr>
          <p:cNvPr id="18" name="Picture 8" descr="Image result for G-quadruplex intermolecula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659" t="51817"/>
          <a:stretch/>
        </p:blipFill>
        <p:spPr bwMode="auto">
          <a:xfrm>
            <a:off x="5973253" y="3765315"/>
            <a:ext cx="2549057" cy="109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41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13281" y="-33369"/>
            <a:ext cx="9120280" cy="1074488"/>
            <a:chOff x="13281" y="-33369"/>
            <a:chExt cx="9120280" cy="1074488"/>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o 23"/>
            <p:cNvGrpSpPr/>
            <p:nvPr/>
          </p:nvGrpSpPr>
          <p:grpSpPr>
            <a:xfrm>
              <a:off x="13281" y="-33369"/>
              <a:ext cx="7153057" cy="1074488"/>
              <a:chOff x="13281" y="-33369"/>
              <a:chExt cx="7153057" cy="1074488"/>
            </a:xfrm>
          </p:grpSpPr>
          <p:pic>
            <p:nvPicPr>
              <p:cNvPr id="27"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 y="-1952"/>
                <a:ext cx="1738724" cy="794687"/>
              </a:xfrm>
              <a:prstGeom prst="rect">
                <a:avLst/>
              </a:prstGeom>
            </p:spPr>
          </p:pic>
          <p:sp>
            <p:nvSpPr>
              <p:cNvPr id="26"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62" name="Rettangolo 3"/>
          <p:cNvSpPr/>
          <p:nvPr/>
        </p:nvSpPr>
        <p:spPr>
          <a:xfrm>
            <a:off x="5428295" y="4223413"/>
            <a:ext cx="3132161" cy="646331"/>
          </a:xfrm>
          <a:prstGeom prst="rect">
            <a:avLst/>
          </a:prstGeom>
        </p:spPr>
        <p:txBody>
          <a:bodyPr wrap="square">
            <a:spAutoFit/>
          </a:bodyPr>
          <a:lstStyle/>
          <a:p>
            <a:r>
              <a:rPr lang="en-GB" dirty="0" smtClean="0">
                <a:latin typeface="+mj-lt"/>
                <a:cs typeface="Arial"/>
              </a:rPr>
              <a:t>                     </a:t>
            </a:r>
            <a:r>
              <a:rPr lang="en-GB" b="1" dirty="0" smtClean="0">
                <a:latin typeface="+mj-lt"/>
                <a:cs typeface="Arial"/>
              </a:rPr>
              <a:t>PS2.M</a:t>
            </a:r>
          </a:p>
          <a:p>
            <a:r>
              <a:rPr lang="en-GB" dirty="0" smtClean="0">
                <a:latin typeface="+mj-lt"/>
                <a:cs typeface="Arial"/>
              </a:rPr>
              <a:t>5</a:t>
            </a:r>
            <a:r>
              <a:rPr lang="en-GB" dirty="0">
                <a:latin typeface="+mj-lt"/>
                <a:cs typeface="Arial"/>
              </a:rPr>
              <a:t>'-</a:t>
            </a:r>
            <a:r>
              <a:rPr lang="en-GB" dirty="0" smtClean="0">
                <a:solidFill>
                  <a:srgbClr val="00B050"/>
                </a:solidFill>
                <a:latin typeface="+mj-lt"/>
                <a:cs typeface="Arial"/>
              </a:rPr>
              <a:t>G</a:t>
            </a:r>
            <a:r>
              <a:rPr lang="en-GB" dirty="0" smtClean="0">
                <a:latin typeface="+mj-lt"/>
                <a:cs typeface="Arial"/>
              </a:rPr>
              <a:t>T</a:t>
            </a:r>
            <a:r>
              <a:rPr lang="en-GB" dirty="0" smtClean="0">
                <a:solidFill>
                  <a:srgbClr val="00B050"/>
                </a:solidFill>
                <a:latin typeface="+mj-lt"/>
                <a:cs typeface="Arial"/>
              </a:rPr>
              <a:t>GGG</a:t>
            </a:r>
            <a:r>
              <a:rPr lang="en-GB" dirty="0" smtClean="0">
                <a:latin typeface="+mj-lt"/>
                <a:cs typeface="Arial"/>
              </a:rPr>
              <a:t>TA</a:t>
            </a:r>
            <a:r>
              <a:rPr lang="en-GB" dirty="0" smtClean="0">
                <a:solidFill>
                  <a:srgbClr val="00B050"/>
                </a:solidFill>
                <a:latin typeface="+mj-lt"/>
                <a:cs typeface="Arial"/>
              </a:rPr>
              <a:t>GGG</a:t>
            </a:r>
            <a:r>
              <a:rPr lang="en-GB" dirty="0" smtClean="0">
                <a:latin typeface="+mj-lt"/>
                <a:cs typeface="Arial"/>
              </a:rPr>
              <a:t>C</a:t>
            </a:r>
            <a:r>
              <a:rPr lang="en-GB" dirty="0" smtClean="0">
                <a:solidFill>
                  <a:srgbClr val="00B050"/>
                </a:solidFill>
                <a:latin typeface="+mj-lt"/>
                <a:cs typeface="Arial"/>
              </a:rPr>
              <a:t>GGG</a:t>
            </a:r>
            <a:r>
              <a:rPr lang="en-GB" dirty="0" smtClean="0">
                <a:latin typeface="+mj-lt"/>
                <a:cs typeface="Arial"/>
              </a:rPr>
              <a:t>TT</a:t>
            </a:r>
            <a:r>
              <a:rPr lang="en-GB" dirty="0" smtClean="0">
                <a:solidFill>
                  <a:srgbClr val="00B050"/>
                </a:solidFill>
                <a:latin typeface="+mj-lt"/>
                <a:cs typeface="Arial"/>
              </a:rPr>
              <a:t>GG</a:t>
            </a:r>
            <a:r>
              <a:rPr lang="en-GB" dirty="0" smtClean="0">
                <a:latin typeface="+mj-lt"/>
                <a:cs typeface="Arial"/>
              </a:rPr>
              <a:t>-3</a:t>
            </a:r>
            <a:r>
              <a:rPr lang="en-GB" dirty="0">
                <a:latin typeface="+mj-lt"/>
                <a:cs typeface="Arial"/>
              </a:rPr>
              <a:t>’</a:t>
            </a:r>
          </a:p>
        </p:txBody>
      </p:sp>
      <p:sp>
        <p:nvSpPr>
          <p:cNvPr id="63" name="CasellaDiTesto 14"/>
          <p:cNvSpPr txBox="1"/>
          <p:nvPr/>
        </p:nvSpPr>
        <p:spPr>
          <a:xfrm>
            <a:off x="5918355" y="5004873"/>
            <a:ext cx="2211952" cy="369332"/>
          </a:xfrm>
          <a:prstGeom prst="rect">
            <a:avLst/>
          </a:prstGeom>
          <a:noFill/>
        </p:spPr>
        <p:txBody>
          <a:bodyPr wrap="none" rtlCol="0">
            <a:spAutoFit/>
          </a:bodyPr>
          <a:lstStyle/>
          <a:p>
            <a:r>
              <a:rPr lang="en-US" dirty="0" smtClean="0"/>
              <a:t>Independent samples</a:t>
            </a:r>
            <a:endParaRPr lang="en-US" dirty="0"/>
          </a:p>
        </p:txBody>
      </p:sp>
      <p:sp>
        <p:nvSpPr>
          <p:cNvPr id="64" name="CasellaDiTesto 22"/>
          <p:cNvSpPr txBox="1"/>
          <p:nvPr/>
        </p:nvSpPr>
        <p:spPr>
          <a:xfrm>
            <a:off x="5906979" y="5512239"/>
            <a:ext cx="2615331" cy="369332"/>
          </a:xfrm>
          <a:prstGeom prst="rect">
            <a:avLst/>
          </a:prstGeom>
          <a:noFill/>
        </p:spPr>
        <p:txBody>
          <a:bodyPr wrap="none" rtlCol="0">
            <a:spAutoFit/>
          </a:bodyPr>
          <a:lstStyle/>
          <a:p>
            <a:r>
              <a:rPr lang="en-US" dirty="0" smtClean="0"/>
              <a:t>Constant [Na</a:t>
            </a:r>
            <a:r>
              <a:rPr lang="en-US" baseline="30000" dirty="0" smtClean="0"/>
              <a:t>+</a:t>
            </a:r>
            <a:r>
              <a:rPr lang="en-US" dirty="0" smtClean="0"/>
              <a:t>] = 78.2mM </a:t>
            </a:r>
            <a:endParaRPr lang="en-US" dirty="0"/>
          </a:p>
        </p:txBody>
      </p:sp>
      <p:sp>
        <p:nvSpPr>
          <p:cNvPr id="65" name="CasellaDiTesto 23"/>
          <p:cNvSpPr txBox="1"/>
          <p:nvPr/>
        </p:nvSpPr>
        <p:spPr>
          <a:xfrm>
            <a:off x="5922899" y="5989355"/>
            <a:ext cx="1635576" cy="369332"/>
          </a:xfrm>
          <a:prstGeom prst="rect">
            <a:avLst/>
          </a:prstGeom>
          <a:noFill/>
        </p:spPr>
        <p:txBody>
          <a:bodyPr wrap="none" rtlCol="0">
            <a:spAutoFit/>
          </a:bodyPr>
          <a:lstStyle/>
          <a:p>
            <a:r>
              <a:rPr lang="en-US" dirty="0" smtClean="0"/>
              <a:t>Increasing [K</a:t>
            </a:r>
            <a:r>
              <a:rPr lang="en-US" baseline="30000" dirty="0" smtClean="0"/>
              <a:t>+</a:t>
            </a:r>
            <a:r>
              <a:rPr lang="en-US" dirty="0" smtClean="0"/>
              <a:t>] </a:t>
            </a:r>
            <a:endParaRPr lang="en-US" dirty="0"/>
          </a:p>
        </p:txBody>
      </p:sp>
      <p:sp>
        <p:nvSpPr>
          <p:cNvPr id="3" name="CasellaDiTesto 2"/>
          <p:cNvSpPr txBox="1"/>
          <p:nvPr/>
        </p:nvSpPr>
        <p:spPr>
          <a:xfrm>
            <a:off x="451556" y="1312333"/>
            <a:ext cx="184666" cy="369332"/>
          </a:xfrm>
          <a:prstGeom prst="rect">
            <a:avLst/>
          </a:prstGeom>
          <a:noFill/>
        </p:spPr>
        <p:txBody>
          <a:bodyPr wrap="none" rtlCol="0">
            <a:spAutoFit/>
          </a:bodyPr>
          <a:lstStyle/>
          <a:p>
            <a:endParaRPr lang="it-IT" dirty="0"/>
          </a:p>
        </p:txBody>
      </p:sp>
      <p:graphicFrame>
        <p:nvGraphicFramePr>
          <p:cNvPr id="16" name="Grafico 25"/>
          <p:cNvGraphicFramePr>
            <a:graphicFrameLocks noGrp="1"/>
          </p:cNvGraphicFramePr>
          <p:nvPr>
            <p:extLst>
              <p:ext uri="{D42A27DB-BD31-4B8C-83A1-F6EECF244321}">
                <p14:modId xmlns:p14="http://schemas.microsoft.com/office/powerpoint/2010/main" val="1313226125"/>
              </p:ext>
            </p:extLst>
          </p:nvPr>
        </p:nvGraphicFramePr>
        <p:xfrm>
          <a:off x="539410" y="4045758"/>
          <a:ext cx="4399056" cy="231255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3"/>
          <p:cNvSpPr txBox="1"/>
          <p:nvPr/>
        </p:nvSpPr>
        <p:spPr>
          <a:xfrm>
            <a:off x="-10439" y="2120501"/>
            <a:ext cx="9144000" cy="2092881"/>
          </a:xfrm>
          <a:prstGeom prst="rect">
            <a:avLst/>
          </a:prstGeom>
          <a:noFill/>
        </p:spPr>
        <p:txBody>
          <a:bodyPr wrap="square" rtlCol="0">
            <a:spAutoFit/>
          </a:bodyPr>
          <a:lstStyle/>
          <a:p>
            <a:r>
              <a:rPr lang="en-US" sz="2000" b="1" dirty="0" smtClean="0"/>
              <a:t>Results (</a:t>
            </a:r>
            <a:r>
              <a:rPr lang="en-US" sz="2000" b="1" dirty="0" smtClean="0"/>
              <a:t>end of 2016)</a:t>
            </a:r>
            <a:r>
              <a:rPr lang="en-US" sz="2000" b="1" dirty="0" smtClean="0"/>
              <a:t>:</a:t>
            </a:r>
          </a:p>
          <a:p>
            <a:pPr marL="342900" indent="-342900">
              <a:buFont typeface="Arial"/>
              <a:buChar char="•"/>
            </a:pPr>
            <a:r>
              <a:rPr lang="en-US" b="1" dirty="0" smtClean="0"/>
              <a:t>Define a new </a:t>
            </a:r>
            <a:r>
              <a:rPr lang="en-US" b="1" dirty="0" err="1" smtClean="0"/>
              <a:t>dosimetric</a:t>
            </a:r>
            <a:r>
              <a:rPr lang="en-US" b="1" dirty="0" smtClean="0"/>
              <a:t> parameter MDI </a:t>
            </a:r>
            <a:endParaRPr lang="en-US" b="1" dirty="0" smtClean="0"/>
          </a:p>
          <a:p>
            <a:pPr marL="342900" indent="-342900">
              <a:buFont typeface="Arial"/>
              <a:buChar char="•"/>
            </a:pPr>
            <a:r>
              <a:rPr lang="en-US" dirty="0"/>
              <a:t>Set to use </a:t>
            </a:r>
            <a:r>
              <a:rPr lang="en-US" dirty="0" smtClean="0"/>
              <a:t>the </a:t>
            </a:r>
            <a:r>
              <a:rPr lang="en-US" dirty="0" smtClean="0"/>
              <a:t> </a:t>
            </a:r>
            <a:r>
              <a:rPr lang="en-US" dirty="0" smtClean="0"/>
              <a:t>G4 biosensor </a:t>
            </a:r>
            <a:r>
              <a:rPr lang="en-US" b="1" dirty="0" smtClean="0"/>
              <a:t>without probe  </a:t>
            </a:r>
            <a:r>
              <a:rPr lang="en-US" dirty="0" smtClean="0"/>
              <a:t>leading to important applications in complex  solution -innovation respect to literature studies</a:t>
            </a:r>
          </a:p>
          <a:p>
            <a:pPr marL="285750" indent="-285750">
              <a:buFont typeface="Arial"/>
              <a:buChar char="•"/>
            </a:pPr>
            <a:r>
              <a:rPr lang="en-US" b="1" dirty="0" smtClean="0"/>
              <a:t>New </a:t>
            </a:r>
            <a:r>
              <a:rPr lang="en-US" b="1" dirty="0" smtClean="0"/>
              <a:t>protocol</a:t>
            </a:r>
            <a:r>
              <a:rPr lang="en-US" dirty="0" smtClean="0"/>
              <a:t> that ensures </a:t>
            </a:r>
            <a:r>
              <a:rPr lang="en-US" b="1" dirty="0" smtClean="0"/>
              <a:t>the </a:t>
            </a:r>
            <a:r>
              <a:rPr lang="en-US" dirty="0" smtClean="0"/>
              <a:t>response </a:t>
            </a:r>
            <a:r>
              <a:rPr lang="en-US" b="1" dirty="0" smtClean="0"/>
              <a:t>reproducibility </a:t>
            </a:r>
            <a:r>
              <a:rPr lang="en-US" dirty="0" smtClean="0"/>
              <a:t> link with biosensor ACCURACY</a:t>
            </a:r>
          </a:p>
          <a:p>
            <a:pPr marL="285750" indent="-285750">
              <a:buFont typeface="Arial"/>
              <a:buChar char="•"/>
            </a:pPr>
            <a:r>
              <a:rPr lang="en-US" dirty="0" smtClean="0">
                <a:solidFill>
                  <a:srgbClr val="FF0000"/>
                </a:solidFill>
              </a:rPr>
              <a:t>??? Calibration curve  ???</a:t>
            </a:r>
            <a:endParaRPr lang="en-US" dirty="0" smtClean="0"/>
          </a:p>
          <a:p>
            <a:r>
              <a:rPr lang="en-US" dirty="0" smtClean="0"/>
              <a:t> </a:t>
            </a:r>
            <a:endParaRPr lang="en-US" dirty="0"/>
          </a:p>
        </p:txBody>
      </p:sp>
      <p:sp>
        <p:nvSpPr>
          <p:cNvPr id="18" name="CasellaDiTesto 17"/>
          <p:cNvSpPr txBox="1"/>
          <p:nvPr/>
        </p:nvSpPr>
        <p:spPr>
          <a:xfrm>
            <a:off x="5238" y="942298"/>
            <a:ext cx="9138761" cy="1231106"/>
          </a:xfrm>
          <a:prstGeom prst="rect">
            <a:avLst/>
          </a:prstGeom>
          <a:noFill/>
        </p:spPr>
        <p:txBody>
          <a:bodyPr wrap="square" rtlCol="0">
            <a:spAutoFit/>
          </a:bodyPr>
          <a:lstStyle/>
          <a:p>
            <a:r>
              <a:rPr lang="en-GB" sz="2000" b="1" dirty="0" smtClean="0"/>
              <a:t>Aims</a:t>
            </a:r>
          </a:p>
          <a:p>
            <a:r>
              <a:rPr lang="en-GB" dirty="0" smtClean="0"/>
              <a:t>This project aims to find out a </a:t>
            </a:r>
            <a:r>
              <a:rPr lang="en-GB" b="1" dirty="0" smtClean="0"/>
              <a:t>K</a:t>
            </a:r>
            <a:r>
              <a:rPr lang="en-GB" b="1" baseline="30000" dirty="0" smtClean="0"/>
              <a:t>+</a:t>
            </a:r>
            <a:r>
              <a:rPr lang="en-GB" b="1" dirty="0" smtClean="0"/>
              <a:t> biosensor</a:t>
            </a:r>
            <a:r>
              <a:rPr lang="en-GB" dirty="0" smtClean="0"/>
              <a:t>  to be used on complex solution such as extracellular medium  of irradiated cells and at the same time</a:t>
            </a:r>
          </a:p>
          <a:p>
            <a:r>
              <a:rPr lang="en-GB" dirty="0" smtClean="0"/>
              <a:t>to define </a:t>
            </a:r>
            <a:r>
              <a:rPr lang="en-GB" b="1" dirty="0" smtClean="0"/>
              <a:t>a integrity </a:t>
            </a:r>
            <a:r>
              <a:rPr lang="en-GB" b="1" dirty="0" err="1" smtClean="0"/>
              <a:t>dosimetric</a:t>
            </a:r>
            <a:r>
              <a:rPr lang="en-GB" b="1" dirty="0" smtClean="0"/>
              <a:t> parameter </a:t>
            </a:r>
            <a:r>
              <a:rPr lang="en-GB" dirty="0" smtClean="0"/>
              <a:t>of cytoskeleton when cells are irradiated</a:t>
            </a:r>
            <a:endParaRPr lang="en-GB" dirty="0"/>
          </a:p>
        </p:txBody>
      </p:sp>
    </p:spTree>
    <p:extLst>
      <p:ext uri="{BB962C8B-B14F-4D97-AF65-F5344CB8AC3E}">
        <p14:creationId xmlns:p14="http://schemas.microsoft.com/office/powerpoint/2010/main" val="2411911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454237" y="1769730"/>
            <a:ext cx="360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Footer Placeholder 5"/>
          <p:cNvSpPr>
            <a:spLocks noGrp="1"/>
          </p:cNvSpPr>
          <p:nvPr>
            <p:ph type="ftr" sz="quarter" idx="11"/>
          </p:nvPr>
        </p:nvSpPr>
        <p:spPr>
          <a:xfrm>
            <a:off x="2874773" y="6501251"/>
            <a:ext cx="3429000" cy="365125"/>
          </a:xfrm>
        </p:spPr>
        <p:txBody>
          <a:bodyPr/>
          <a:lstStyle/>
          <a:p>
            <a:r>
              <a:rPr lang="es-ES" dirty="0" smtClean="0">
                <a:solidFill>
                  <a:schemeClr val="tx1"/>
                </a:solidFill>
              </a:rPr>
              <a:t>Roma, March 2017 - PTA   </a:t>
            </a:r>
            <a:endParaRPr lang="en-US" dirty="0">
              <a:solidFill>
                <a:schemeClr val="tx1"/>
              </a:solidFill>
            </a:endParaRPr>
          </a:p>
        </p:txBody>
      </p:sp>
      <p:grpSp>
        <p:nvGrpSpPr>
          <p:cNvPr id="48" name="Gruppo 47"/>
          <p:cNvGrpSpPr>
            <a:grpSpLocks/>
          </p:cNvGrpSpPr>
          <p:nvPr/>
        </p:nvGrpSpPr>
        <p:grpSpPr>
          <a:xfrm>
            <a:off x="-27545" y="1164059"/>
            <a:ext cx="5220000" cy="2700000"/>
            <a:chOff x="58774" y="1243784"/>
            <a:chExt cx="5950481" cy="3176319"/>
          </a:xfrm>
        </p:grpSpPr>
        <p:grpSp>
          <p:nvGrpSpPr>
            <p:cNvPr id="49" name="Gruppo 48"/>
            <p:cNvGrpSpPr/>
            <p:nvPr/>
          </p:nvGrpSpPr>
          <p:grpSpPr>
            <a:xfrm>
              <a:off x="391875" y="1243784"/>
              <a:ext cx="5617380" cy="3176319"/>
              <a:chOff x="0" y="1398159"/>
              <a:chExt cx="5617380" cy="3176319"/>
            </a:xfrm>
          </p:grpSpPr>
          <p:graphicFrame>
            <p:nvGraphicFramePr>
              <p:cNvPr id="52" name="Chart 2"/>
              <p:cNvGraphicFramePr>
                <a:graphicFrameLocks/>
              </p:cNvGraphicFramePr>
              <p:nvPr>
                <p:extLst>
                  <p:ext uri="{D42A27DB-BD31-4B8C-83A1-F6EECF244321}">
                    <p14:modId xmlns:p14="http://schemas.microsoft.com/office/powerpoint/2010/main" val="3249210786"/>
                  </p:ext>
                </p:extLst>
              </p:nvPr>
            </p:nvGraphicFramePr>
            <p:xfrm>
              <a:off x="0" y="1398159"/>
              <a:ext cx="5617380" cy="3176319"/>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uppo 52"/>
              <p:cNvGrpSpPr/>
              <p:nvPr/>
            </p:nvGrpSpPr>
            <p:grpSpPr>
              <a:xfrm>
                <a:off x="4720757" y="1714391"/>
                <a:ext cx="488610" cy="851254"/>
                <a:chOff x="4720757" y="1714391"/>
                <a:chExt cx="488610" cy="851254"/>
              </a:xfrm>
            </p:grpSpPr>
            <p:sp>
              <p:nvSpPr>
                <p:cNvPr id="54" name="Rettangolo 53"/>
                <p:cNvSpPr/>
                <p:nvPr/>
              </p:nvSpPr>
              <p:spPr>
                <a:xfrm>
                  <a:off x="4783319" y="2017625"/>
                  <a:ext cx="412798" cy="216157"/>
                </a:xfrm>
                <a:prstGeom prst="rect">
                  <a:avLst/>
                </a:prstGeom>
                <a:ln>
                  <a:noFill/>
                </a:ln>
                <a:effectLst>
                  <a:outerShdw blurRad="40000" dist="23000" dir="5400000" rotWithShape="0">
                    <a:schemeClr val="bg1">
                      <a:alpha val="35000"/>
                    </a:scheme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sp>
              <p:nvSpPr>
                <p:cNvPr id="55" name="Rettangolo 54"/>
                <p:cNvSpPr/>
                <p:nvPr/>
              </p:nvSpPr>
              <p:spPr>
                <a:xfrm>
                  <a:off x="4720757" y="1714391"/>
                  <a:ext cx="488610" cy="190005"/>
                </a:xfrm>
                <a:prstGeom prst="rect">
                  <a:avLst/>
                </a:prstGeom>
                <a:ln>
                  <a:noFill/>
                </a:ln>
                <a:effectLst>
                  <a:outerShdw blurRad="40000" dist="23000" dir="5400000" rotWithShape="0">
                    <a:schemeClr val="bg1">
                      <a:alpha val="35000"/>
                    </a:scheme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sp>
              <p:nvSpPr>
                <p:cNvPr id="56" name="Rettangolo 55"/>
                <p:cNvSpPr/>
                <p:nvPr/>
              </p:nvSpPr>
              <p:spPr>
                <a:xfrm>
                  <a:off x="4783324" y="2349488"/>
                  <a:ext cx="412797" cy="216157"/>
                </a:xfrm>
                <a:prstGeom prst="rect">
                  <a:avLst/>
                </a:prstGeom>
                <a:ln>
                  <a:noFill/>
                </a:ln>
                <a:effectLst>
                  <a:outerShdw blurRad="40000" dist="23000" dir="5400000" rotWithShape="0">
                    <a:schemeClr val="bg1">
                      <a:alpha val="35000"/>
                    </a:schemeClr>
                  </a:outerShdw>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grpSp>
        </p:grpSp>
        <p:sp>
          <p:nvSpPr>
            <p:cNvPr id="50" name="CasellaDiTesto 49"/>
            <p:cNvSpPr txBox="1"/>
            <p:nvPr/>
          </p:nvSpPr>
          <p:spPr>
            <a:xfrm rot="16200000">
              <a:off x="-570225" y="2620104"/>
              <a:ext cx="1575621" cy="317623"/>
            </a:xfrm>
            <a:prstGeom prst="rect">
              <a:avLst/>
            </a:prstGeom>
            <a:noFill/>
          </p:spPr>
          <p:txBody>
            <a:bodyPr wrap="square" rtlCol="0">
              <a:spAutoFit/>
            </a:bodyPr>
            <a:lstStyle/>
            <a:p>
              <a:r>
                <a:rPr lang="en-US" sz="1200" smtClean="0"/>
                <a:t>Ellipticity (mdeg) </a:t>
              </a:r>
              <a:endParaRPr lang="en-US" sz="1200"/>
            </a:p>
          </p:txBody>
        </p:sp>
        <p:sp>
          <p:nvSpPr>
            <p:cNvPr id="51" name="CasellaDiTesto 50"/>
            <p:cNvSpPr txBox="1"/>
            <p:nvPr/>
          </p:nvSpPr>
          <p:spPr>
            <a:xfrm>
              <a:off x="5147770" y="3970046"/>
              <a:ext cx="689655" cy="332641"/>
            </a:xfrm>
            <a:prstGeom prst="rect">
              <a:avLst/>
            </a:prstGeom>
            <a:noFill/>
          </p:spPr>
          <p:txBody>
            <a:bodyPr wrap="none" rtlCol="0">
              <a:spAutoFit/>
            </a:bodyPr>
            <a:lstStyle/>
            <a:p>
              <a:r>
                <a:rPr lang="en-US" sz="1200" smtClean="0">
                  <a:latin typeface="Symbol" pitchFamily="18" charset="2"/>
                </a:rPr>
                <a:t>l</a:t>
              </a:r>
              <a:r>
                <a:rPr lang="en-US" sz="1200" smtClean="0"/>
                <a:t> (nm)</a:t>
              </a:r>
              <a:endParaRPr lang="en-US" sz="1200"/>
            </a:p>
          </p:txBody>
        </p:sp>
      </p:grpSp>
      <p:grpSp>
        <p:nvGrpSpPr>
          <p:cNvPr id="22" name="Gruppo 21"/>
          <p:cNvGrpSpPr/>
          <p:nvPr/>
        </p:nvGrpSpPr>
        <p:grpSpPr>
          <a:xfrm>
            <a:off x="13281" y="-33369"/>
            <a:ext cx="9120280" cy="1074488"/>
            <a:chOff x="13281" y="-33369"/>
            <a:chExt cx="9120280" cy="1074488"/>
          </a:xfrm>
        </p:grpSpPr>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uppo 23"/>
            <p:cNvGrpSpPr/>
            <p:nvPr/>
          </p:nvGrpSpPr>
          <p:grpSpPr>
            <a:xfrm>
              <a:off x="13281" y="-33369"/>
              <a:ext cx="7153057" cy="1074488"/>
              <a:chOff x="13281" y="-33369"/>
              <a:chExt cx="7153057" cy="1074488"/>
            </a:xfrm>
          </p:grpSpPr>
          <p:pic>
            <p:nvPicPr>
              <p:cNvPr id="27" name="Picture 3" descr="Logo_CF_d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1" y="-1952"/>
                <a:ext cx="1738724" cy="794687"/>
              </a:xfrm>
              <a:prstGeom prst="rect">
                <a:avLst/>
              </a:prstGeom>
            </p:spPr>
          </p:pic>
          <p:sp>
            <p:nvSpPr>
              <p:cNvPr id="26"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grpSp>
        <p:nvGrpSpPr>
          <p:cNvPr id="61" name="Gruppo 1"/>
          <p:cNvGrpSpPr/>
          <p:nvPr/>
        </p:nvGrpSpPr>
        <p:grpSpPr>
          <a:xfrm>
            <a:off x="3603773" y="3544605"/>
            <a:ext cx="5400000" cy="3132000"/>
            <a:chOff x="3766150" y="3685827"/>
            <a:chExt cx="5345056" cy="3091120"/>
          </a:xfrm>
        </p:grpSpPr>
        <p:graphicFrame>
          <p:nvGraphicFramePr>
            <p:cNvPr id="62" name="Chart 1"/>
            <p:cNvGraphicFramePr>
              <a:graphicFrameLocks/>
            </p:cNvGraphicFramePr>
            <p:nvPr>
              <p:extLst>
                <p:ext uri="{D42A27DB-BD31-4B8C-83A1-F6EECF244321}">
                  <p14:modId xmlns:p14="http://schemas.microsoft.com/office/powerpoint/2010/main" val="1883216764"/>
                </p:ext>
              </p:extLst>
            </p:nvPr>
          </p:nvGraphicFramePr>
          <p:xfrm>
            <a:off x="3954483" y="3685827"/>
            <a:ext cx="5156723" cy="2867402"/>
          </p:xfrm>
          <a:graphic>
            <a:graphicData uri="http://schemas.openxmlformats.org/drawingml/2006/chart">
              <c:chart xmlns:c="http://schemas.openxmlformats.org/drawingml/2006/chart" xmlns:r="http://schemas.openxmlformats.org/officeDocument/2006/relationships" r:id="rId5"/>
            </a:graphicData>
          </a:graphic>
        </p:graphicFrame>
        <p:sp>
          <p:nvSpPr>
            <p:cNvPr id="63" name="CasellaDiTesto 20"/>
            <p:cNvSpPr txBox="1"/>
            <p:nvPr/>
          </p:nvSpPr>
          <p:spPr>
            <a:xfrm rot="16200000">
              <a:off x="3270053" y="5014236"/>
              <a:ext cx="1269194" cy="277000"/>
            </a:xfrm>
            <a:prstGeom prst="rect">
              <a:avLst/>
            </a:prstGeom>
            <a:noFill/>
          </p:spPr>
          <p:txBody>
            <a:bodyPr wrap="none" rtlCol="0">
              <a:spAutoFit/>
            </a:bodyPr>
            <a:lstStyle/>
            <a:p>
              <a:r>
                <a:rPr lang="it-IT" sz="1200" dirty="0" err="1" smtClean="0"/>
                <a:t>Ellipticity</a:t>
              </a:r>
              <a:r>
                <a:rPr lang="it-IT" sz="1200" dirty="0" smtClean="0"/>
                <a:t> (</a:t>
              </a:r>
              <a:r>
                <a:rPr lang="it-IT" sz="1200" dirty="0" err="1" smtClean="0"/>
                <a:t>mdeg</a:t>
              </a:r>
              <a:r>
                <a:rPr lang="it-IT" sz="1200" dirty="0" smtClean="0"/>
                <a:t>) </a:t>
              </a:r>
              <a:endParaRPr lang="en-GB" sz="1200" dirty="0"/>
            </a:p>
          </p:txBody>
        </p:sp>
        <p:sp>
          <p:nvSpPr>
            <p:cNvPr id="64" name="CasellaDiTesto 28"/>
            <p:cNvSpPr txBox="1"/>
            <p:nvPr/>
          </p:nvSpPr>
          <p:spPr>
            <a:xfrm>
              <a:off x="6619661" y="6499948"/>
              <a:ext cx="814647" cy="276999"/>
            </a:xfrm>
            <a:prstGeom prst="rect">
              <a:avLst/>
            </a:prstGeom>
            <a:noFill/>
          </p:spPr>
          <p:txBody>
            <a:bodyPr wrap="none" rtlCol="0">
              <a:spAutoFit/>
            </a:bodyPr>
            <a:lstStyle/>
            <a:p>
              <a:r>
                <a:rPr lang="it-IT" sz="1200" dirty="0" smtClean="0"/>
                <a:t>[K</a:t>
              </a:r>
              <a:r>
                <a:rPr lang="it-IT" sz="1200" baseline="30000" dirty="0" smtClean="0"/>
                <a:t>+ </a:t>
              </a:r>
              <a:r>
                <a:rPr lang="it-IT" sz="1200" dirty="0" smtClean="0"/>
                <a:t>] (</a:t>
              </a:r>
              <a:r>
                <a:rPr lang="it-IT" sz="1200" dirty="0" err="1" smtClean="0"/>
                <a:t>mM</a:t>
              </a:r>
              <a:r>
                <a:rPr lang="it-IT" sz="1200" dirty="0" smtClean="0"/>
                <a:t>)</a:t>
              </a:r>
              <a:endParaRPr lang="en-GB" sz="1200" dirty="0"/>
            </a:p>
          </p:txBody>
        </p:sp>
      </p:grpSp>
      <p:sp>
        <p:nvSpPr>
          <p:cNvPr id="65" name="CasellaDiTesto 62"/>
          <p:cNvSpPr txBox="1"/>
          <p:nvPr/>
        </p:nvSpPr>
        <p:spPr>
          <a:xfrm>
            <a:off x="4405902" y="3942038"/>
            <a:ext cx="2281587" cy="338554"/>
          </a:xfrm>
          <a:prstGeom prst="rect">
            <a:avLst/>
          </a:prstGeom>
          <a:noFill/>
        </p:spPr>
        <p:txBody>
          <a:bodyPr wrap="none" rtlCol="0">
            <a:spAutoFit/>
          </a:bodyPr>
          <a:lstStyle/>
          <a:p>
            <a:r>
              <a:rPr lang="en-US" sz="1600" dirty="0" smtClean="0"/>
              <a:t>Calibration curve of Pu27</a:t>
            </a:r>
            <a:endParaRPr lang="en-US" sz="1600" dirty="0"/>
          </a:p>
        </p:txBody>
      </p:sp>
      <p:sp>
        <p:nvSpPr>
          <p:cNvPr id="69" name="CasellaDiTesto 63"/>
          <p:cNvSpPr txBox="1"/>
          <p:nvPr/>
        </p:nvSpPr>
        <p:spPr>
          <a:xfrm>
            <a:off x="264665" y="4000737"/>
            <a:ext cx="3767585" cy="584776"/>
          </a:xfrm>
          <a:prstGeom prst="rect">
            <a:avLst/>
          </a:prstGeom>
          <a:noFill/>
        </p:spPr>
        <p:txBody>
          <a:bodyPr wrap="square" rtlCol="0">
            <a:spAutoFit/>
          </a:bodyPr>
          <a:lstStyle/>
          <a:p>
            <a:r>
              <a:rPr lang="en-US" sz="1600" dirty="0" smtClean="0"/>
              <a:t>Error bars : signal variation in </a:t>
            </a:r>
          </a:p>
          <a:p>
            <a:r>
              <a:rPr lang="en-US" sz="1600" b="1" dirty="0"/>
              <a:t>[Na</a:t>
            </a:r>
            <a:r>
              <a:rPr lang="en-US" sz="1600" b="1" baseline="30000" dirty="0"/>
              <a:t>+</a:t>
            </a:r>
            <a:r>
              <a:rPr lang="en-US" sz="1600" b="1" dirty="0"/>
              <a:t>] </a:t>
            </a:r>
            <a:r>
              <a:rPr lang="en-US" sz="1600" b="1" dirty="0" smtClean="0"/>
              <a:t> range 30 -70 </a:t>
            </a:r>
            <a:r>
              <a:rPr lang="en-US" sz="1600" b="1" dirty="0" err="1" smtClean="0"/>
              <a:t>mM</a:t>
            </a:r>
            <a:endParaRPr lang="en-US" sz="1600" b="1" dirty="0"/>
          </a:p>
        </p:txBody>
      </p:sp>
      <p:sp>
        <p:nvSpPr>
          <p:cNvPr id="70" name="CasellaDiTesto 31"/>
          <p:cNvSpPr txBox="1"/>
          <p:nvPr/>
        </p:nvSpPr>
        <p:spPr>
          <a:xfrm>
            <a:off x="318242" y="4715240"/>
            <a:ext cx="2801614" cy="338554"/>
          </a:xfrm>
          <a:prstGeom prst="rect">
            <a:avLst/>
          </a:prstGeom>
          <a:noFill/>
        </p:spPr>
        <p:txBody>
          <a:bodyPr wrap="square" rtlCol="0">
            <a:spAutoFit/>
          </a:bodyPr>
          <a:lstStyle/>
          <a:p>
            <a:r>
              <a:rPr lang="en-US" sz="1600" dirty="0" smtClean="0"/>
              <a:t>Sensitivity = 0.35mdeg</a:t>
            </a:r>
            <a:r>
              <a:rPr lang="en-US" sz="1600" dirty="0"/>
              <a:t>/</a:t>
            </a:r>
            <a:r>
              <a:rPr lang="en-US" sz="1600" dirty="0" err="1" smtClean="0"/>
              <a:t>mM</a:t>
            </a:r>
            <a:r>
              <a:rPr lang="en-US" sz="1600" dirty="0" smtClean="0"/>
              <a:t> </a:t>
            </a:r>
          </a:p>
        </p:txBody>
      </p:sp>
      <p:sp>
        <p:nvSpPr>
          <p:cNvPr id="71" name="CasellaDiTesto 32"/>
          <p:cNvSpPr txBox="1"/>
          <p:nvPr/>
        </p:nvSpPr>
        <p:spPr>
          <a:xfrm>
            <a:off x="333920" y="5110605"/>
            <a:ext cx="1989023" cy="338554"/>
          </a:xfrm>
          <a:prstGeom prst="rect">
            <a:avLst/>
          </a:prstGeom>
          <a:noFill/>
        </p:spPr>
        <p:txBody>
          <a:bodyPr wrap="square" rtlCol="0">
            <a:spAutoFit/>
          </a:bodyPr>
          <a:lstStyle/>
          <a:p>
            <a:r>
              <a:rPr lang="en-US" sz="1600" dirty="0" smtClean="0"/>
              <a:t>Resolution = 1.4mM </a:t>
            </a:r>
          </a:p>
        </p:txBody>
      </p:sp>
      <p:pic>
        <p:nvPicPr>
          <p:cNvPr id="37" name="Immagine 36" descr="Immagine1 pazzo.png"/>
          <p:cNvPicPr>
            <a:picLocks noChangeAspect="1"/>
          </p:cNvPicPr>
          <p:nvPr/>
        </p:nvPicPr>
        <p:blipFill>
          <a:blip r:embed="rId6" cstate="print"/>
          <a:srcRect b="11042"/>
          <a:stretch>
            <a:fillRect/>
          </a:stretch>
        </p:blipFill>
        <p:spPr>
          <a:xfrm>
            <a:off x="5183293" y="1296261"/>
            <a:ext cx="3684786" cy="1842393"/>
          </a:xfrm>
          <a:prstGeom prst="rect">
            <a:avLst/>
          </a:prstGeom>
        </p:spPr>
      </p:pic>
    </p:spTree>
    <p:extLst>
      <p:ext uri="{BB962C8B-B14F-4D97-AF65-F5344CB8AC3E}">
        <p14:creationId xmlns:p14="http://schemas.microsoft.com/office/powerpoint/2010/main" val="38922840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uppo 43"/>
          <p:cNvGrpSpPr/>
          <p:nvPr/>
        </p:nvGrpSpPr>
        <p:grpSpPr>
          <a:xfrm>
            <a:off x="13281" y="-33369"/>
            <a:ext cx="9120280" cy="1074488"/>
            <a:chOff x="13281" y="-33369"/>
            <a:chExt cx="9120280" cy="1074488"/>
          </a:xfrm>
        </p:grpSpPr>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Gruppo 45"/>
            <p:cNvGrpSpPr/>
            <p:nvPr/>
          </p:nvGrpSpPr>
          <p:grpSpPr>
            <a:xfrm>
              <a:off x="13281" y="-33369"/>
              <a:ext cx="7153057" cy="1074488"/>
              <a:chOff x="13281" y="-33369"/>
              <a:chExt cx="7153057" cy="1074488"/>
            </a:xfrm>
          </p:grpSpPr>
          <p:pic>
            <p:nvPicPr>
              <p:cNvPr id="49" name="Picture 3" descr="Logo_CF_de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 y="-1952"/>
                <a:ext cx="1738724" cy="794687"/>
              </a:xfrm>
              <a:prstGeom prst="rect">
                <a:avLst/>
              </a:prstGeom>
            </p:spPr>
          </p:pic>
          <p:sp>
            <p:nvSpPr>
              <p:cNvPr id="48"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18" name="Footer Placeholder 5"/>
          <p:cNvSpPr>
            <a:spLocks noGrp="1"/>
          </p:cNvSpPr>
          <p:nvPr>
            <p:ph type="ftr" sz="quarter" idx="11"/>
          </p:nvPr>
        </p:nvSpPr>
        <p:spPr>
          <a:xfrm>
            <a:off x="2874773" y="6501251"/>
            <a:ext cx="3429000" cy="365125"/>
          </a:xfrm>
        </p:spPr>
        <p:txBody>
          <a:bodyPr/>
          <a:lstStyle/>
          <a:p>
            <a:r>
              <a:rPr lang="es-ES" dirty="0" smtClean="0">
                <a:solidFill>
                  <a:schemeClr val="tx1"/>
                </a:solidFill>
              </a:rPr>
              <a:t>Roma, March 2017 - PTA   </a:t>
            </a:r>
            <a:endParaRPr lang="en-US" dirty="0">
              <a:solidFill>
                <a:schemeClr val="tx1"/>
              </a:solidFill>
            </a:endParaRPr>
          </a:p>
        </p:txBody>
      </p:sp>
      <p:grpSp>
        <p:nvGrpSpPr>
          <p:cNvPr id="2" name="Gruppo 1"/>
          <p:cNvGrpSpPr/>
          <p:nvPr/>
        </p:nvGrpSpPr>
        <p:grpSpPr>
          <a:xfrm>
            <a:off x="736" y="1663866"/>
            <a:ext cx="5044460" cy="2644676"/>
            <a:chOff x="-23271" y="1655243"/>
            <a:chExt cx="5738746" cy="3710152"/>
          </a:xfrm>
        </p:grpSpPr>
        <p:grpSp>
          <p:nvGrpSpPr>
            <p:cNvPr id="19" name="Gruppo 18"/>
            <p:cNvGrpSpPr/>
            <p:nvPr/>
          </p:nvGrpSpPr>
          <p:grpSpPr>
            <a:xfrm>
              <a:off x="-23271" y="1655243"/>
              <a:ext cx="5738746" cy="3710152"/>
              <a:chOff x="-727511" y="2100294"/>
              <a:chExt cx="6662692" cy="4051316"/>
            </a:xfrm>
          </p:grpSpPr>
          <p:graphicFrame>
            <p:nvGraphicFramePr>
              <p:cNvPr id="20" name="Grafico 19"/>
              <p:cNvGraphicFramePr>
                <a:graphicFrameLocks noChangeAspect="1"/>
              </p:cNvGraphicFramePr>
              <p:nvPr>
                <p:extLst>
                  <p:ext uri="{D42A27DB-BD31-4B8C-83A1-F6EECF244321}">
                    <p14:modId xmlns:p14="http://schemas.microsoft.com/office/powerpoint/2010/main" val="2970136414"/>
                  </p:ext>
                </p:extLst>
              </p:nvPr>
            </p:nvGraphicFramePr>
            <p:xfrm>
              <a:off x="-364370" y="2338255"/>
              <a:ext cx="6299551" cy="3813355"/>
            </p:xfrm>
            <a:graphic>
              <a:graphicData uri="http://schemas.openxmlformats.org/drawingml/2006/chart">
                <c:chart xmlns:c="http://schemas.openxmlformats.org/drawingml/2006/chart" xmlns:r="http://schemas.openxmlformats.org/officeDocument/2006/relationships" r:id="rId4"/>
              </a:graphicData>
            </a:graphic>
          </p:graphicFrame>
          <p:sp>
            <p:nvSpPr>
              <p:cNvPr id="22" name="CasellaDiTesto 21"/>
              <p:cNvSpPr txBox="1"/>
              <p:nvPr/>
            </p:nvSpPr>
            <p:spPr>
              <a:xfrm rot="16200000">
                <a:off x="-1919343" y="3292126"/>
                <a:ext cx="2915873" cy="532209"/>
              </a:xfrm>
              <a:prstGeom prst="rect">
                <a:avLst/>
              </a:prstGeom>
              <a:noFill/>
            </p:spPr>
            <p:txBody>
              <a:bodyPr wrap="none" rtlCol="0">
                <a:spAutoFit/>
              </a:bodyPr>
              <a:lstStyle/>
              <a:p>
                <a:r>
                  <a:rPr lang="it-IT" dirty="0" err="1" smtClean="0"/>
                  <a:t>Ellipticity</a:t>
                </a:r>
                <a:r>
                  <a:rPr lang="it-IT" dirty="0" smtClean="0"/>
                  <a:t> (</a:t>
                </a:r>
                <a:r>
                  <a:rPr lang="it-IT" dirty="0" err="1" smtClean="0"/>
                  <a:t>mdeg</a:t>
                </a:r>
                <a:r>
                  <a:rPr lang="it-IT" sz="2000" dirty="0" smtClean="0"/>
                  <a:t>) </a:t>
                </a:r>
                <a:endParaRPr lang="en-GB" sz="2000" dirty="0"/>
              </a:p>
            </p:txBody>
          </p:sp>
        </p:grpSp>
        <p:sp>
          <p:nvSpPr>
            <p:cNvPr id="16" name="CasellaDiTesto 15"/>
            <p:cNvSpPr txBox="1"/>
            <p:nvPr/>
          </p:nvSpPr>
          <p:spPr>
            <a:xfrm>
              <a:off x="2565982" y="4807472"/>
              <a:ext cx="1296374" cy="557923"/>
            </a:xfrm>
            <a:prstGeom prst="rect">
              <a:avLst/>
            </a:prstGeom>
            <a:noFill/>
          </p:spPr>
          <p:txBody>
            <a:bodyPr wrap="none" rtlCol="0">
              <a:spAutoFit/>
            </a:bodyPr>
            <a:lstStyle/>
            <a:p>
              <a:r>
                <a:rPr lang="it-IT" dirty="0" smtClean="0"/>
                <a:t>[K</a:t>
              </a:r>
              <a:r>
                <a:rPr lang="it-IT" baseline="30000" dirty="0" smtClean="0"/>
                <a:t>+ </a:t>
              </a:r>
              <a:r>
                <a:rPr lang="it-IT" dirty="0" smtClean="0"/>
                <a:t>] (</a:t>
              </a:r>
              <a:r>
                <a:rPr lang="it-IT" dirty="0" err="1" smtClean="0"/>
                <a:t>mM</a:t>
              </a:r>
              <a:r>
                <a:rPr lang="it-IT" dirty="0" smtClean="0"/>
                <a:t>)</a:t>
              </a:r>
              <a:endParaRPr lang="en-GB" dirty="0"/>
            </a:p>
          </p:txBody>
        </p:sp>
      </p:grpSp>
      <p:sp>
        <p:nvSpPr>
          <p:cNvPr id="15" name="CasellaDiTesto 14"/>
          <p:cNvSpPr txBox="1"/>
          <p:nvPr/>
        </p:nvSpPr>
        <p:spPr>
          <a:xfrm>
            <a:off x="264665" y="1145887"/>
            <a:ext cx="790062" cy="324000"/>
          </a:xfrm>
          <a:prstGeom prst="rect">
            <a:avLst/>
          </a:prstGeom>
          <a:noFill/>
        </p:spPr>
        <p:txBody>
          <a:bodyPr wrap="square" rtlCol="0">
            <a:spAutoFit/>
          </a:bodyPr>
          <a:lstStyle/>
          <a:p>
            <a:r>
              <a:rPr lang="it-IT" b="1" dirty="0" smtClean="0">
                <a:latin typeface="+mj-lt"/>
              </a:rPr>
              <a:t>Pu23</a:t>
            </a:r>
          </a:p>
          <a:p>
            <a:endParaRPr lang="en-GB" b="1" dirty="0">
              <a:latin typeface="+mj-lt"/>
            </a:endParaRPr>
          </a:p>
        </p:txBody>
      </p:sp>
      <p:sp>
        <p:nvSpPr>
          <p:cNvPr id="21" name="Rettangolo 20"/>
          <p:cNvSpPr/>
          <p:nvPr/>
        </p:nvSpPr>
        <p:spPr>
          <a:xfrm>
            <a:off x="1231216" y="1209743"/>
            <a:ext cx="4686913" cy="369332"/>
          </a:xfrm>
          <a:prstGeom prst="rect">
            <a:avLst/>
          </a:prstGeom>
        </p:spPr>
        <p:txBody>
          <a:bodyPr wrap="square">
            <a:spAutoFit/>
          </a:bodyPr>
          <a:lstStyle/>
          <a:p>
            <a:r>
              <a:rPr lang="it-IT" dirty="0" smtClean="0">
                <a:latin typeface="+mj-lt"/>
                <a:cs typeface="Times New Roman" pitchFamily="18" charset="0"/>
              </a:rPr>
              <a:t>5’-T</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GA</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T</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GA</a:t>
            </a:r>
            <a:r>
              <a:rPr lang="it-IT" dirty="0" smtClean="0">
                <a:solidFill>
                  <a:srgbClr val="00B050"/>
                </a:solidFill>
                <a:latin typeface="+mj-lt"/>
                <a:cs typeface="Times New Roman" pitchFamily="18" charset="0"/>
              </a:rPr>
              <a:t>G</a:t>
            </a:r>
            <a:r>
              <a:rPr lang="it-IT" dirty="0" smtClean="0">
                <a:solidFill>
                  <a:srgbClr val="FF0000"/>
                </a:solidFill>
                <a:latin typeface="+mj-lt"/>
                <a:cs typeface="Times New Roman" pitchFamily="18" charset="0"/>
              </a:rPr>
              <a:t>A</a:t>
            </a:r>
            <a:r>
              <a:rPr lang="it-IT" dirty="0" smtClean="0">
                <a:solidFill>
                  <a:srgbClr val="00B050"/>
                </a:solidFill>
                <a:latin typeface="+mj-lt"/>
                <a:cs typeface="Times New Roman" pitchFamily="18" charset="0"/>
              </a:rPr>
              <a:t>G</a:t>
            </a:r>
            <a:r>
              <a:rPr lang="it-IT" dirty="0" smtClean="0">
                <a:latin typeface="+mj-lt"/>
                <a:cs typeface="Times New Roman" pitchFamily="18" charset="0"/>
              </a:rPr>
              <a:t>T</a:t>
            </a:r>
            <a:r>
              <a:rPr lang="it-IT" dirty="0" smtClean="0">
                <a:solidFill>
                  <a:srgbClr val="00B050"/>
                </a:solidFill>
                <a:latin typeface="+mj-lt"/>
                <a:cs typeface="Times New Roman" pitchFamily="18" charset="0"/>
              </a:rPr>
              <a:t>GGG</a:t>
            </a:r>
            <a:r>
              <a:rPr lang="it-IT" dirty="0" smtClean="0">
                <a:latin typeface="+mj-lt"/>
                <a:cs typeface="Times New Roman" pitchFamily="18" charset="0"/>
              </a:rPr>
              <a:t>G-3’</a:t>
            </a:r>
            <a:endParaRPr lang="it-IT" dirty="0">
              <a:latin typeface="+mj-lt"/>
              <a:cs typeface="Times New Roman" pitchFamily="18" charset="0"/>
            </a:endParaRPr>
          </a:p>
        </p:txBody>
      </p:sp>
      <p:sp>
        <p:nvSpPr>
          <p:cNvPr id="23" name="CasellaDiTesto 22"/>
          <p:cNvSpPr txBox="1"/>
          <p:nvPr/>
        </p:nvSpPr>
        <p:spPr>
          <a:xfrm>
            <a:off x="1430099" y="1948979"/>
            <a:ext cx="3615097" cy="374566"/>
          </a:xfrm>
          <a:prstGeom prst="rect">
            <a:avLst/>
          </a:prstGeom>
          <a:noFill/>
        </p:spPr>
        <p:txBody>
          <a:bodyPr wrap="square" rtlCol="0">
            <a:spAutoFit/>
          </a:bodyPr>
          <a:lstStyle/>
          <a:p>
            <a:pPr algn="r"/>
            <a:r>
              <a:rPr lang="en-US" dirty="0" smtClean="0"/>
              <a:t>Calibration </a:t>
            </a:r>
            <a:r>
              <a:rPr lang="en-US" dirty="0"/>
              <a:t> </a:t>
            </a:r>
            <a:r>
              <a:rPr lang="en-US" dirty="0" smtClean="0"/>
              <a:t>curve</a:t>
            </a:r>
          </a:p>
        </p:txBody>
      </p:sp>
      <p:pic>
        <p:nvPicPr>
          <p:cNvPr id="27" name="Immagine 26" descr="Immagine1 pazzo.png"/>
          <p:cNvPicPr>
            <a:picLocks noChangeAspect="1"/>
          </p:cNvPicPr>
          <p:nvPr/>
        </p:nvPicPr>
        <p:blipFill>
          <a:blip r:embed="rId5" cstate="print"/>
          <a:stretch>
            <a:fillRect/>
          </a:stretch>
        </p:blipFill>
        <p:spPr>
          <a:xfrm>
            <a:off x="4985395" y="1663866"/>
            <a:ext cx="3968376" cy="2098976"/>
          </a:xfrm>
          <a:prstGeom prst="rect">
            <a:avLst/>
          </a:prstGeom>
        </p:spPr>
      </p:pic>
      <p:sp>
        <p:nvSpPr>
          <p:cNvPr id="3" name="Rettangolo 2"/>
          <p:cNvSpPr/>
          <p:nvPr/>
        </p:nvSpPr>
        <p:spPr>
          <a:xfrm>
            <a:off x="5281120" y="1663866"/>
            <a:ext cx="3398806" cy="9560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1" name="Immagine 40" descr="Immagine1 pazzo.png"/>
          <p:cNvPicPr>
            <a:picLocks noChangeAspect="1"/>
          </p:cNvPicPr>
          <p:nvPr/>
        </p:nvPicPr>
        <p:blipFill>
          <a:blip r:embed="rId5" cstate="print"/>
          <a:srcRect l="58490" t="11725" r="12677" b="72641"/>
          <a:stretch>
            <a:fillRect/>
          </a:stretch>
        </p:blipFill>
        <p:spPr>
          <a:xfrm>
            <a:off x="5918129" y="2180117"/>
            <a:ext cx="1869232" cy="439819"/>
          </a:xfrm>
          <a:prstGeom prst="rect">
            <a:avLst/>
          </a:prstGeom>
        </p:spPr>
      </p:pic>
      <p:pic>
        <p:nvPicPr>
          <p:cNvPr id="42" name="Immagine 41" descr="Immagine1 pazzo.png"/>
          <p:cNvPicPr>
            <a:picLocks noChangeAspect="1"/>
          </p:cNvPicPr>
          <p:nvPr/>
        </p:nvPicPr>
        <p:blipFill>
          <a:blip r:embed="rId5" cstate="print"/>
          <a:srcRect l="12179" t="34153" r="61505" b="59604"/>
          <a:stretch>
            <a:fillRect/>
          </a:stretch>
        </p:blipFill>
        <p:spPr>
          <a:xfrm>
            <a:off x="6120152" y="1469887"/>
            <a:ext cx="1649322" cy="219910"/>
          </a:xfrm>
          <a:prstGeom prst="rect">
            <a:avLst/>
          </a:prstGeom>
        </p:spPr>
      </p:pic>
      <p:sp>
        <p:nvSpPr>
          <p:cNvPr id="43" name="Freccia in giù 19"/>
          <p:cNvSpPr/>
          <p:nvPr/>
        </p:nvSpPr>
        <p:spPr>
          <a:xfrm flipH="1">
            <a:off x="6852745" y="1835161"/>
            <a:ext cx="45719" cy="488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7732769" y="3014606"/>
            <a:ext cx="501650" cy="2851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Ovale 46"/>
          <p:cNvSpPr/>
          <p:nvPr/>
        </p:nvSpPr>
        <p:spPr>
          <a:xfrm>
            <a:off x="6944383" y="3046161"/>
            <a:ext cx="187688" cy="62260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CasellaDiTesto 63"/>
          <p:cNvSpPr txBox="1"/>
          <p:nvPr/>
        </p:nvSpPr>
        <p:spPr>
          <a:xfrm>
            <a:off x="264665" y="4260119"/>
            <a:ext cx="3767585" cy="584776"/>
          </a:xfrm>
          <a:prstGeom prst="rect">
            <a:avLst/>
          </a:prstGeom>
          <a:noFill/>
        </p:spPr>
        <p:txBody>
          <a:bodyPr wrap="square" rtlCol="0">
            <a:spAutoFit/>
          </a:bodyPr>
          <a:lstStyle/>
          <a:p>
            <a:r>
              <a:rPr lang="en-US" sz="1600" dirty="0" smtClean="0"/>
              <a:t>Error bars : signal variation in </a:t>
            </a:r>
            <a:endParaRPr lang="en-US" sz="1600" b="1" dirty="0" smtClean="0"/>
          </a:p>
          <a:p>
            <a:r>
              <a:rPr lang="en-US" sz="1600" b="1" dirty="0" smtClean="0"/>
              <a:t>[</a:t>
            </a:r>
            <a:r>
              <a:rPr lang="en-US" sz="1600" b="1" dirty="0"/>
              <a:t>Na</a:t>
            </a:r>
            <a:r>
              <a:rPr lang="en-US" sz="1600" b="1" baseline="30000" dirty="0"/>
              <a:t>+</a:t>
            </a:r>
            <a:r>
              <a:rPr lang="en-US" sz="1600" b="1" dirty="0"/>
              <a:t>] </a:t>
            </a:r>
            <a:r>
              <a:rPr lang="en-US" sz="1600" b="1" dirty="0" smtClean="0"/>
              <a:t> range 30 -70 </a:t>
            </a:r>
            <a:r>
              <a:rPr lang="en-US" sz="1600" b="1" dirty="0" err="1" smtClean="0"/>
              <a:t>mM</a:t>
            </a:r>
            <a:endParaRPr lang="en-US" sz="1600" b="1" dirty="0"/>
          </a:p>
        </p:txBody>
      </p:sp>
      <p:sp>
        <p:nvSpPr>
          <p:cNvPr id="33" name="CasellaDiTesto 31"/>
          <p:cNvSpPr txBox="1"/>
          <p:nvPr/>
        </p:nvSpPr>
        <p:spPr>
          <a:xfrm>
            <a:off x="3820512" y="4260119"/>
            <a:ext cx="2801614" cy="338554"/>
          </a:xfrm>
          <a:prstGeom prst="rect">
            <a:avLst/>
          </a:prstGeom>
          <a:noFill/>
        </p:spPr>
        <p:txBody>
          <a:bodyPr wrap="square" rtlCol="0">
            <a:spAutoFit/>
          </a:bodyPr>
          <a:lstStyle/>
          <a:p>
            <a:r>
              <a:rPr lang="en-US" sz="1600" dirty="0" smtClean="0"/>
              <a:t>Sensitivity = 0.27 </a:t>
            </a:r>
            <a:r>
              <a:rPr lang="en-US" sz="1600" dirty="0" err="1" smtClean="0"/>
              <a:t>mdeg</a:t>
            </a:r>
            <a:r>
              <a:rPr lang="en-US" sz="1600" dirty="0"/>
              <a:t>/</a:t>
            </a:r>
            <a:r>
              <a:rPr lang="en-US" sz="1600" dirty="0" err="1" smtClean="0"/>
              <a:t>mM</a:t>
            </a:r>
            <a:r>
              <a:rPr lang="en-US" sz="1600" dirty="0" smtClean="0"/>
              <a:t> </a:t>
            </a:r>
          </a:p>
        </p:txBody>
      </p:sp>
      <p:sp>
        <p:nvSpPr>
          <p:cNvPr id="34" name="CasellaDiTesto 32"/>
          <p:cNvSpPr txBox="1"/>
          <p:nvPr/>
        </p:nvSpPr>
        <p:spPr>
          <a:xfrm>
            <a:off x="3869305" y="4506341"/>
            <a:ext cx="1989023" cy="338554"/>
          </a:xfrm>
          <a:prstGeom prst="rect">
            <a:avLst/>
          </a:prstGeom>
          <a:noFill/>
        </p:spPr>
        <p:txBody>
          <a:bodyPr wrap="square" rtlCol="0">
            <a:spAutoFit/>
          </a:bodyPr>
          <a:lstStyle/>
          <a:p>
            <a:r>
              <a:rPr lang="en-US" sz="1600" dirty="0" smtClean="0"/>
              <a:t>Resolution = 3.1mM </a:t>
            </a:r>
          </a:p>
        </p:txBody>
      </p:sp>
      <p:sp>
        <p:nvSpPr>
          <p:cNvPr id="29" name="TextBox 3"/>
          <p:cNvSpPr txBox="1"/>
          <p:nvPr/>
        </p:nvSpPr>
        <p:spPr>
          <a:xfrm>
            <a:off x="736" y="4844895"/>
            <a:ext cx="9144000" cy="2339102"/>
          </a:xfrm>
          <a:prstGeom prst="rect">
            <a:avLst/>
          </a:prstGeom>
          <a:noFill/>
        </p:spPr>
        <p:txBody>
          <a:bodyPr wrap="square" rtlCol="0">
            <a:spAutoFit/>
          </a:bodyPr>
          <a:lstStyle/>
          <a:p>
            <a:r>
              <a:rPr lang="en-US" sz="2000" b="1" dirty="0" smtClean="0"/>
              <a:t>Results (</a:t>
            </a:r>
            <a:r>
              <a:rPr lang="en-US" sz="2000" b="1" dirty="0" smtClean="0"/>
              <a:t>end of 2016)</a:t>
            </a:r>
            <a:r>
              <a:rPr lang="en-US" sz="2000" b="1" dirty="0" smtClean="0"/>
              <a:t>:</a:t>
            </a:r>
          </a:p>
          <a:p>
            <a:pPr marL="342900" indent="-342900">
              <a:buFont typeface="Arial"/>
              <a:buChar char="•"/>
            </a:pPr>
            <a:r>
              <a:rPr lang="en-US" dirty="0" smtClean="0"/>
              <a:t>Define a new </a:t>
            </a:r>
            <a:r>
              <a:rPr lang="en-US" dirty="0" err="1" smtClean="0"/>
              <a:t>dosimetric</a:t>
            </a:r>
            <a:r>
              <a:rPr lang="en-US" dirty="0" smtClean="0"/>
              <a:t> parameter MDI </a:t>
            </a:r>
            <a:endParaRPr lang="en-US" dirty="0" smtClean="0"/>
          </a:p>
          <a:p>
            <a:pPr marL="342900" indent="-342900">
              <a:buFont typeface="Arial"/>
              <a:buChar char="•"/>
            </a:pPr>
            <a:r>
              <a:rPr lang="en-US" dirty="0"/>
              <a:t>Set to use the G4 </a:t>
            </a:r>
            <a:r>
              <a:rPr lang="en-US" dirty="0" smtClean="0"/>
              <a:t>biosensor without probe  leading to important applications in complex  solution -innovation respect to literature studies</a:t>
            </a:r>
          </a:p>
          <a:p>
            <a:pPr marL="285750" indent="-285750">
              <a:buFont typeface="Arial"/>
              <a:buChar char="•"/>
            </a:pPr>
            <a:r>
              <a:rPr lang="en-US" dirty="0" smtClean="0"/>
              <a:t>New protocol that ensures the response reproducibility  link with biosensor ACCURACY</a:t>
            </a:r>
          </a:p>
          <a:p>
            <a:pPr marL="285750" indent="-285750">
              <a:buFont typeface="Arial"/>
              <a:buChar char="•"/>
            </a:pPr>
            <a:r>
              <a:rPr lang="en-US" b="1" dirty="0">
                <a:solidFill>
                  <a:srgbClr val="FF0000"/>
                </a:solidFill>
              </a:rPr>
              <a:t>Calibration Curve </a:t>
            </a:r>
            <a:r>
              <a:rPr lang="en-US" b="1" dirty="0" smtClean="0">
                <a:solidFill>
                  <a:srgbClr val="FF0000"/>
                </a:solidFill>
              </a:rPr>
              <a:t>PU27 with variable [ </a:t>
            </a:r>
            <a:r>
              <a:rPr lang="en-US" b="1" dirty="0">
                <a:solidFill>
                  <a:srgbClr val="FF0000"/>
                </a:solidFill>
              </a:rPr>
              <a:t>Na</a:t>
            </a:r>
            <a:r>
              <a:rPr lang="en-US" b="1" baseline="30000" dirty="0">
                <a:solidFill>
                  <a:srgbClr val="FF0000"/>
                </a:solidFill>
              </a:rPr>
              <a:t>+</a:t>
            </a:r>
            <a:r>
              <a:rPr lang="en-US" b="1" dirty="0">
                <a:solidFill>
                  <a:srgbClr val="FF0000"/>
                </a:solidFill>
              </a:rPr>
              <a:t>] </a:t>
            </a:r>
            <a:r>
              <a:rPr lang="en-US" b="1" dirty="0" smtClean="0">
                <a:solidFill>
                  <a:srgbClr val="FF0000"/>
                </a:solidFill>
              </a:rPr>
              <a:t> </a:t>
            </a:r>
            <a:r>
              <a:rPr lang="en-US" b="1" dirty="0">
                <a:solidFill>
                  <a:srgbClr val="FF0000"/>
                </a:solidFill>
              </a:rPr>
              <a:t>30 -70 </a:t>
            </a:r>
            <a:r>
              <a:rPr lang="en-US" b="1" dirty="0" err="1" smtClean="0">
                <a:solidFill>
                  <a:srgbClr val="FF0000"/>
                </a:solidFill>
              </a:rPr>
              <a:t>mM</a:t>
            </a:r>
            <a:r>
              <a:rPr lang="en-US" b="1" dirty="0" smtClean="0">
                <a:solidFill>
                  <a:srgbClr val="FF0000"/>
                </a:solidFill>
              </a:rPr>
              <a:t> </a:t>
            </a:r>
            <a:endParaRPr lang="en-US" b="1" dirty="0">
              <a:solidFill>
                <a:srgbClr val="FF0000"/>
              </a:solidFill>
            </a:endParaRPr>
          </a:p>
          <a:p>
            <a:pPr marL="285750" indent="-285750">
              <a:buFont typeface="Arial"/>
              <a:buChar char="•"/>
            </a:pPr>
            <a:endParaRPr lang="en-US" b="1" dirty="0"/>
          </a:p>
          <a:p>
            <a:r>
              <a:rPr lang="en-US" dirty="0" smtClean="0"/>
              <a:t> </a:t>
            </a:r>
            <a:endParaRPr lang="en-US" dirty="0"/>
          </a:p>
        </p:txBody>
      </p:sp>
    </p:spTree>
    <p:extLst>
      <p:ext uri="{BB962C8B-B14F-4D97-AF65-F5344CB8AC3E}">
        <p14:creationId xmlns:p14="http://schemas.microsoft.com/office/powerpoint/2010/main" val="15561226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AF7FDE-11B9-AF4A-8390-A43FBA897EAE}" type="slidenum">
              <a:rPr lang="en-US" smtClean="0"/>
              <a:t>7</a:t>
            </a:fld>
            <a:endParaRPr lang="en-US"/>
          </a:p>
        </p:txBody>
      </p:sp>
      <p:sp>
        <p:nvSpPr>
          <p:cNvPr id="11" name="Footer Placeholder 5"/>
          <p:cNvSpPr>
            <a:spLocks noGrp="1"/>
          </p:cNvSpPr>
          <p:nvPr>
            <p:ph type="ftr" sz="quarter" idx="11"/>
          </p:nvPr>
        </p:nvSpPr>
        <p:spPr>
          <a:xfrm>
            <a:off x="2874773" y="6346876"/>
            <a:ext cx="3429000" cy="365125"/>
          </a:xfrm>
        </p:spPr>
        <p:txBody>
          <a:bodyPr/>
          <a:lstStyle/>
          <a:p>
            <a:r>
              <a:rPr lang="es-ES" smtClean="0">
                <a:solidFill>
                  <a:schemeClr val="tx1"/>
                </a:solidFill>
              </a:rPr>
              <a:t>Roma, March 2017 - PTA   </a:t>
            </a:r>
            <a:endParaRPr lang="en-US" dirty="0">
              <a:solidFill>
                <a:schemeClr val="tx1"/>
              </a:solidFill>
            </a:endParaRPr>
          </a:p>
        </p:txBody>
      </p:sp>
      <p:grpSp>
        <p:nvGrpSpPr>
          <p:cNvPr id="16" name="Gruppo 15"/>
          <p:cNvGrpSpPr/>
          <p:nvPr/>
        </p:nvGrpSpPr>
        <p:grpSpPr>
          <a:xfrm>
            <a:off x="13281" y="-33369"/>
            <a:ext cx="9120280" cy="1148734"/>
            <a:chOff x="13281" y="-33369"/>
            <a:chExt cx="9120280" cy="1148734"/>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uppo 17"/>
            <p:cNvGrpSpPr/>
            <p:nvPr/>
          </p:nvGrpSpPr>
          <p:grpSpPr>
            <a:xfrm>
              <a:off x="13281" y="-33369"/>
              <a:ext cx="9109801" cy="1148734"/>
              <a:chOff x="13281" y="-33369"/>
              <a:chExt cx="9109801" cy="1148734"/>
            </a:xfrm>
          </p:grpSpPr>
          <p:grpSp>
            <p:nvGrpSpPr>
              <p:cNvPr id="19" name="Gruppo 18"/>
              <p:cNvGrpSpPr/>
              <p:nvPr/>
            </p:nvGrpSpPr>
            <p:grpSpPr>
              <a:xfrm>
                <a:off x="13281" y="-1952"/>
                <a:ext cx="9109801" cy="1117317"/>
                <a:chOff x="13281" y="0"/>
                <a:chExt cx="9109801" cy="1117317"/>
              </a:xfrm>
            </p:grpSpPr>
            <p:pic>
              <p:nvPicPr>
                <p:cNvPr id="21" name="Picture 3" descr="Logo_CF_d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1" y="0"/>
                  <a:ext cx="1738724" cy="794687"/>
                </a:xfrm>
                <a:prstGeom prst="rect">
                  <a:avLst/>
                </a:prstGeom>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350" y="761992"/>
                  <a:ext cx="988732" cy="3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12" name="Subtitle 2"/>
          <p:cNvSpPr txBox="1">
            <a:spLocks/>
          </p:cNvSpPr>
          <p:nvPr/>
        </p:nvSpPr>
        <p:spPr>
          <a:xfrm>
            <a:off x="-10468" y="1182933"/>
            <a:ext cx="9133550" cy="515849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1800" dirty="0" smtClean="0">
                <a:solidFill>
                  <a:srgbClr val="000000"/>
                </a:solidFill>
                <a:cs typeface="Arial"/>
              </a:rPr>
              <a:t>We plan to</a:t>
            </a:r>
            <a:r>
              <a:rPr lang="en-US" sz="1800" dirty="0" smtClean="0">
                <a:solidFill>
                  <a:srgbClr val="000000"/>
                </a:solidFill>
                <a:cs typeface="Arial"/>
              </a:rPr>
              <a:t>:</a:t>
            </a:r>
          </a:p>
          <a:p>
            <a:pPr marL="285750" indent="-285750" algn="just">
              <a:buFont typeface="Arial"/>
              <a:buChar char="•"/>
            </a:pPr>
            <a:r>
              <a:rPr lang="en-US" sz="1800" dirty="0" smtClean="0">
                <a:solidFill>
                  <a:schemeClr val="tx1"/>
                </a:solidFill>
                <a:cs typeface="Arial"/>
              </a:rPr>
              <a:t>Improve MDI parameter</a:t>
            </a:r>
            <a:endParaRPr lang="en-US" sz="1800" dirty="0">
              <a:solidFill>
                <a:schemeClr val="tx1"/>
              </a:solidFill>
              <a:cs typeface="Arial"/>
            </a:endParaRPr>
          </a:p>
          <a:p>
            <a:pPr marL="266700" algn="just"/>
            <a:r>
              <a:rPr lang="en-US" sz="1800" dirty="0">
                <a:solidFill>
                  <a:srgbClr val="000000"/>
                </a:solidFill>
              </a:rPr>
              <a:t>one crucial point of this parameter is the choice of the cell part which must be scanned.  The fields within the cell cytoskeleton have to  show a pattern of rectilinear nearly parallel filaments. Therefore we are working on  the develop of  other indexes to analyze different cytoskeletal </a:t>
            </a:r>
            <a:r>
              <a:rPr lang="en-US" sz="1800" dirty="0" smtClean="0">
                <a:solidFill>
                  <a:srgbClr val="000000"/>
                </a:solidFill>
              </a:rPr>
              <a:t>structures, or to take into account the rectilinear but not parallel fibers.</a:t>
            </a:r>
            <a:endParaRPr lang="it-IT" sz="1800" dirty="0">
              <a:solidFill>
                <a:srgbClr val="000000"/>
              </a:solidFill>
            </a:endParaRPr>
          </a:p>
          <a:p>
            <a:pPr algn="just"/>
            <a:endParaRPr lang="en-US" sz="1800" dirty="0" smtClean="0">
              <a:solidFill>
                <a:srgbClr val="000000"/>
              </a:solidFill>
              <a:cs typeface="Arial"/>
            </a:endParaRPr>
          </a:p>
          <a:p>
            <a:pPr marL="285750" indent="-285750" algn="just">
              <a:buFont typeface="Arial"/>
              <a:buChar char="•"/>
            </a:pPr>
            <a:r>
              <a:rPr lang="en-US" sz="1800" dirty="0" smtClean="0">
                <a:solidFill>
                  <a:srgbClr val="000000"/>
                </a:solidFill>
                <a:cs typeface="Arial"/>
              </a:rPr>
              <a:t> Better </a:t>
            </a:r>
            <a:r>
              <a:rPr lang="en-US" sz="1800" dirty="0" smtClean="0">
                <a:solidFill>
                  <a:srgbClr val="000000"/>
                </a:solidFill>
                <a:cs typeface="Arial"/>
              </a:rPr>
              <a:t>define the calibration curve for PU27 </a:t>
            </a:r>
            <a:endParaRPr lang="en-US" sz="1800" i="1" dirty="0" smtClean="0">
              <a:solidFill>
                <a:schemeClr val="tx1"/>
              </a:solidFill>
              <a:latin typeface="+mj-lt"/>
              <a:cs typeface="Arial"/>
            </a:endParaRPr>
          </a:p>
          <a:p>
            <a:pPr marL="342900" indent="-342900" algn="just">
              <a:buFont typeface="Arial" pitchFamily="34" charset="0"/>
              <a:buChar char="•"/>
            </a:pPr>
            <a:r>
              <a:rPr lang="en-US" sz="1800" dirty="0" smtClean="0">
                <a:solidFill>
                  <a:schemeClr val="tx1"/>
                </a:solidFill>
                <a:latin typeface="+mj-lt"/>
                <a:cs typeface="Arial"/>
              </a:rPr>
              <a:t>Test the PU27 biosensor  on supernatants </a:t>
            </a:r>
            <a:r>
              <a:rPr lang="en-US" sz="1800" dirty="0">
                <a:solidFill>
                  <a:schemeClr val="tx1"/>
                </a:solidFill>
                <a:latin typeface="+mj-lt"/>
                <a:cs typeface="Arial"/>
              </a:rPr>
              <a:t>harvested from treated and not treated cells with </a:t>
            </a:r>
            <a:r>
              <a:rPr lang="en-GB" sz="1800" i="1" dirty="0">
                <a:solidFill>
                  <a:schemeClr val="tx1"/>
                </a:solidFill>
                <a:cs typeface="Arial"/>
              </a:rPr>
              <a:t>K:D-rib </a:t>
            </a:r>
            <a:r>
              <a:rPr lang="en-GB" sz="1800" i="1" dirty="0" smtClean="0">
                <a:solidFill>
                  <a:schemeClr val="tx1"/>
                </a:solidFill>
                <a:cs typeface="Arial"/>
              </a:rPr>
              <a:t> </a:t>
            </a:r>
            <a:r>
              <a:rPr lang="en-US" sz="1800" b="1" dirty="0" smtClean="0">
                <a:solidFill>
                  <a:schemeClr val="tx1"/>
                </a:solidFill>
                <a:latin typeface="+mj-lt"/>
                <a:cs typeface="Arial"/>
              </a:rPr>
              <a:t>(</a:t>
            </a:r>
            <a:r>
              <a:rPr lang="en-US" sz="1800" b="1" dirty="0">
                <a:solidFill>
                  <a:srgbClr val="FF0000"/>
                </a:solidFill>
                <a:latin typeface="+mj-lt"/>
                <a:cs typeface="Arial"/>
              </a:rPr>
              <a:t>planned for 2016 shifted to 2017</a:t>
            </a:r>
            <a:r>
              <a:rPr lang="en-US" sz="1800" b="1" dirty="0">
                <a:solidFill>
                  <a:schemeClr val="tx1"/>
                </a:solidFill>
                <a:latin typeface="+mj-lt"/>
                <a:cs typeface="Arial"/>
              </a:rPr>
              <a:t>) </a:t>
            </a:r>
          </a:p>
          <a:p>
            <a:pPr marL="365125" algn="l"/>
            <a:r>
              <a:rPr lang="en-GB" sz="1800" i="1" dirty="0" smtClean="0">
                <a:solidFill>
                  <a:schemeClr val="accent1">
                    <a:lumMod val="50000"/>
                  </a:schemeClr>
                </a:solidFill>
                <a:latin typeface="+mj-lt"/>
                <a:cs typeface="Arial"/>
              </a:rPr>
              <a:t>Our </a:t>
            </a:r>
            <a:r>
              <a:rPr lang="en-GB" sz="1800" i="1" dirty="0">
                <a:solidFill>
                  <a:schemeClr val="accent1">
                    <a:lumMod val="50000"/>
                  </a:schemeClr>
                </a:solidFill>
                <a:latin typeface="+mj-lt"/>
                <a:cs typeface="Arial"/>
              </a:rPr>
              <a:t>previous study showed K:D-rib 5mM (water solution of KHCO</a:t>
            </a:r>
            <a:r>
              <a:rPr lang="en-GB" sz="1800" i="1" baseline="-25000" dirty="0">
                <a:solidFill>
                  <a:schemeClr val="accent1">
                    <a:lumMod val="50000"/>
                  </a:schemeClr>
                </a:solidFill>
                <a:latin typeface="+mj-lt"/>
                <a:cs typeface="Arial"/>
              </a:rPr>
              <a:t>3</a:t>
            </a:r>
            <a:r>
              <a:rPr lang="en-GB" sz="1800" i="1" dirty="0">
                <a:solidFill>
                  <a:schemeClr val="accent1">
                    <a:lumMod val="50000"/>
                  </a:schemeClr>
                </a:solidFill>
                <a:latin typeface="+mj-lt"/>
                <a:cs typeface="Arial"/>
              </a:rPr>
              <a:t> and D-ribose) had a cytostatic effect on breast cancer cell line with decreasing of its malignancy potential. It is believed these effect are made by K</a:t>
            </a:r>
            <a:r>
              <a:rPr lang="en-GB" sz="1800" i="1" baseline="30000" dirty="0">
                <a:solidFill>
                  <a:schemeClr val="accent1">
                    <a:lumMod val="50000"/>
                  </a:schemeClr>
                </a:solidFill>
                <a:latin typeface="+mj-lt"/>
                <a:cs typeface="Arial"/>
              </a:rPr>
              <a:t>+</a:t>
            </a:r>
            <a:r>
              <a:rPr lang="en-GB" sz="1800" i="1" dirty="0">
                <a:solidFill>
                  <a:schemeClr val="accent1">
                    <a:lumMod val="50000"/>
                  </a:schemeClr>
                </a:solidFill>
                <a:latin typeface="+mj-lt"/>
                <a:cs typeface="Arial"/>
              </a:rPr>
              <a:t> uptake of cancer cells</a:t>
            </a:r>
            <a:r>
              <a:rPr lang="en-GB" sz="1800" i="1" dirty="0" smtClean="0">
                <a:solidFill>
                  <a:schemeClr val="accent1">
                    <a:lumMod val="50000"/>
                  </a:schemeClr>
                </a:solidFill>
                <a:latin typeface="+mj-lt"/>
                <a:cs typeface="Arial"/>
              </a:rPr>
              <a:t>.</a:t>
            </a:r>
          </a:p>
          <a:p>
            <a:pPr marL="365125" algn="l"/>
            <a:endParaRPr lang="en-US" sz="1800" dirty="0">
              <a:solidFill>
                <a:schemeClr val="tx1"/>
              </a:solidFill>
              <a:cs typeface="Arial"/>
            </a:endParaRPr>
          </a:p>
          <a:p>
            <a:pPr marL="342900" indent="-342900" algn="just">
              <a:buFont typeface="Arial" pitchFamily="34" charset="0"/>
              <a:buChar char="•"/>
            </a:pPr>
            <a:r>
              <a:rPr lang="en-US" sz="1800" dirty="0" smtClean="0">
                <a:solidFill>
                  <a:schemeClr val="tx1"/>
                </a:solidFill>
                <a:cs typeface="Arial"/>
              </a:rPr>
              <a:t>To </a:t>
            </a:r>
            <a:r>
              <a:rPr lang="en-US" sz="1800" dirty="0">
                <a:solidFill>
                  <a:schemeClr val="tx1"/>
                </a:solidFill>
                <a:cs typeface="Arial"/>
              </a:rPr>
              <a:t>accomplish biosensor’s </a:t>
            </a:r>
            <a:r>
              <a:rPr lang="en-US" sz="1800" dirty="0" smtClean="0">
                <a:solidFill>
                  <a:schemeClr val="tx1"/>
                </a:solidFill>
                <a:cs typeface="Arial"/>
              </a:rPr>
              <a:t>project the we will participate to Conference such as </a:t>
            </a:r>
            <a:r>
              <a:rPr lang="en-US" sz="1800" dirty="0">
                <a:solidFill>
                  <a:schemeClr val="accent1">
                    <a:lumMod val="75000"/>
                  </a:schemeClr>
                </a:solidFill>
              </a:rPr>
              <a:t>5</a:t>
            </a:r>
            <a:r>
              <a:rPr lang="en-US" sz="1800" baseline="30000" dirty="0">
                <a:solidFill>
                  <a:schemeClr val="accent1">
                    <a:lumMod val="75000"/>
                  </a:schemeClr>
                </a:solidFill>
              </a:rPr>
              <a:t>th</a:t>
            </a:r>
            <a:r>
              <a:rPr lang="en-US" sz="1800" dirty="0">
                <a:solidFill>
                  <a:schemeClr val="accent1">
                    <a:lumMod val="75000"/>
                  </a:schemeClr>
                </a:solidFill>
              </a:rPr>
              <a:t> International Conference on Bio-Sensing </a:t>
            </a:r>
            <a:r>
              <a:rPr lang="en-US" sz="1800" dirty="0" smtClean="0">
                <a:solidFill>
                  <a:schemeClr val="accent1">
                    <a:lumMod val="75000"/>
                  </a:schemeClr>
                </a:solidFill>
              </a:rPr>
              <a:t>Technology and/or </a:t>
            </a:r>
            <a:r>
              <a:rPr lang="en-US" sz="1800" dirty="0" err="1">
                <a:solidFill>
                  <a:schemeClr val="accent1">
                    <a:lumMod val="75000"/>
                  </a:schemeClr>
                </a:solidFill>
              </a:rPr>
              <a:t>Biodetection</a:t>
            </a:r>
            <a:r>
              <a:rPr lang="en-US" sz="1800" dirty="0">
                <a:solidFill>
                  <a:schemeClr val="accent1">
                    <a:lumMod val="75000"/>
                  </a:schemeClr>
                </a:solidFill>
              </a:rPr>
              <a:t> &amp; Biosensors 2017</a:t>
            </a:r>
            <a:r>
              <a:rPr lang="en-US" sz="1800" dirty="0" smtClean="0">
                <a:solidFill>
                  <a:schemeClr val="accent1">
                    <a:lumMod val="75000"/>
                  </a:schemeClr>
                </a:solidFill>
              </a:rPr>
              <a:t> </a:t>
            </a:r>
            <a:r>
              <a:rPr lang="en-US" sz="1800" dirty="0" smtClean="0">
                <a:solidFill>
                  <a:schemeClr val="tx1"/>
                </a:solidFill>
              </a:rPr>
              <a:t>to </a:t>
            </a:r>
            <a:r>
              <a:rPr lang="en-US" sz="1800" dirty="0" smtClean="0">
                <a:solidFill>
                  <a:schemeClr val="tx1"/>
                </a:solidFill>
                <a:cs typeface="Arial"/>
              </a:rPr>
              <a:t>look  for </a:t>
            </a:r>
            <a:r>
              <a:rPr lang="en-US" sz="1800" dirty="0">
                <a:solidFill>
                  <a:schemeClr val="tx1"/>
                </a:solidFill>
                <a:cs typeface="Arial"/>
              </a:rPr>
              <a:t>some collaboration with research groups </a:t>
            </a:r>
            <a:r>
              <a:rPr lang="en-US" sz="1800" dirty="0" smtClean="0">
                <a:solidFill>
                  <a:schemeClr val="tx1"/>
                </a:solidFill>
                <a:cs typeface="Arial"/>
              </a:rPr>
              <a:t> to implement and functionalize the biosensor.</a:t>
            </a:r>
            <a:endParaRPr lang="en-US" sz="1800" dirty="0" smtClean="0">
              <a:solidFill>
                <a:schemeClr val="tx1"/>
              </a:solidFill>
              <a:latin typeface="+mj-lt"/>
              <a:cs typeface="Arial"/>
            </a:endParaRPr>
          </a:p>
          <a:p>
            <a:pPr algn="l"/>
            <a:endParaRPr lang="en-US" sz="1800" dirty="0" smtClean="0">
              <a:solidFill>
                <a:schemeClr val="tx1"/>
              </a:solidFill>
              <a:latin typeface="+mj-lt"/>
              <a:cs typeface="Arial"/>
            </a:endParaRPr>
          </a:p>
        </p:txBody>
      </p:sp>
      <p:sp>
        <p:nvSpPr>
          <p:cNvPr id="2" name="Rettangolo 1"/>
          <p:cNvSpPr/>
          <p:nvPr/>
        </p:nvSpPr>
        <p:spPr>
          <a:xfrm>
            <a:off x="-10468" y="792517"/>
            <a:ext cx="9154468" cy="461665"/>
          </a:xfrm>
          <a:prstGeom prst="rect">
            <a:avLst/>
          </a:prstGeom>
        </p:spPr>
        <p:txBody>
          <a:bodyPr wrap="square">
            <a:spAutoFit/>
          </a:bodyPr>
          <a:lstStyle/>
          <a:p>
            <a:r>
              <a:rPr lang="en-US" sz="2400" b="1" dirty="0">
                <a:solidFill>
                  <a:srgbClr val="FF0000"/>
                </a:solidFill>
                <a:latin typeface="+mj-lt"/>
                <a:cs typeface="Arial"/>
              </a:rPr>
              <a:t>Plan of activities </a:t>
            </a:r>
            <a:r>
              <a:rPr lang="en-US" sz="2400" b="1" dirty="0" smtClean="0">
                <a:solidFill>
                  <a:srgbClr val="FF0000"/>
                </a:solidFill>
                <a:latin typeface="+mj-lt"/>
                <a:cs typeface="Arial"/>
              </a:rPr>
              <a:t>2017</a:t>
            </a:r>
            <a:endParaRPr lang="en-US" sz="1600" i="1" dirty="0">
              <a:solidFill>
                <a:srgbClr val="FF0000"/>
              </a:solidFill>
              <a:latin typeface="+mj-lt"/>
              <a:cs typeface="Arial"/>
            </a:endParaRPr>
          </a:p>
        </p:txBody>
      </p:sp>
    </p:spTree>
    <p:extLst>
      <p:ext uri="{BB962C8B-B14F-4D97-AF65-F5344CB8AC3E}">
        <p14:creationId xmlns:p14="http://schemas.microsoft.com/office/powerpoint/2010/main" val="33328944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AF7FDE-11B9-AF4A-8390-A43FBA897EAE}" type="slidenum">
              <a:rPr lang="en-US" smtClean="0"/>
              <a:t>8</a:t>
            </a:fld>
            <a:endParaRPr lang="en-US"/>
          </a:p>
        </p:txBody>
      </p:sp>
      <p:sp>
        <p:nvSpPr>
          <p:cNvPr id="11" name="Footer Placeholder 5"/>
          <p:cNvSpPr>
            <a:spLocks noGrp="1"/>
          </p:cNvSpPr>
          <p:nvPr>
            <p:ph type="ftr" sz="quarter" idx="11"/>
          </p:nvPr>
        </p:nvSpPr>
        <p:spPr>
          <a:xfrm>
            <a:off x="2874773" y="6346876"/>
            <a:ext cx="3429000" cy="365125"/>
          </a:xfrm>
        </p:spPr>
        <p:txBody>
          <a:bodyPr/>
          <a:lstStyle/>
          <a:p>
            <a:r>
              <a:rPr lang="es-ES" smtClean="0">
                <a:solidFill>
                  <a:schemeClr val="tx1"/>
                </a:solidFill>
              </a:rPr>
              <a:t>Roma, March 2017 - PTA   </a:t>
            </a:r>
            <a:endParaRPr lang="en-US" dirty="0">
              <a:solidFill>
                <a:schemeClr val="tx1"/>
              </a:solidFill>
            </a:endParaRPr>
          </a:p>
        </p:txBody>
      </p:sp>
      <p:grpSp>
        <p:nvGrpSpPr>
          <p:cNvPr id="16" name="Gruppo 15"/>
          <p:cNvGrpSpPr/>
          <p:nvPr/>
        </p:nvGrpSpPr>
        <p:grpSpPr>
          <a:xfrm>
            <a:off x="13281" y="-33369"/>
            <a:ext cx="9120280" cy="1148734"/>
            <a:chOff x="13281" y="-33369"/>
            <a:chExt cx="9120280" cy="1148734"/>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uppo 17"/>
            <p:cNvGrpSpPr/>
            <p:nvPr/>
          </p:nvGrpSpPr>
          <p:grpSpPr>
            <a:xfrm>
              <a:off x="13281" y="-33369"/>
              <a:ext cx="9109801" cy="1148734"/>
              <a:chOff x="13281" y="-33369"/>
              <a:chExt cx="9109801" cy="1148734"/>
            </a:xfrm>
          </p:grpSpPr>
          <p:grpSp>
            <p:nvGrpSpPr>
              <p:cNvPr id="19" name="Gruppo 18"/>
              <p:cNvGrpSpPr/>
              <p:nvPr/>
            </p:nvGrpSpPr>
            <p:grpSpPr>
              <a:xfrm>
                <a:off x="13281" y="-1952"/>
                <a:ext cx="9109801" cy="1117317"/>
                <a:chOff x="13281" y="0"/>
                <a:chExt cx="9109801" cy="1117317"/>
              </a:xfrm>
            </p:grpSpPr>
            <p:pic>
              <p:nvPicPr>
                <p:cNvPr id="21" name="Picture 3" descr="Logo_CF_d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1" y="0"/>
                  <a:ext cx="1738724" cy="794687"/>
                </a:xfrm>
                <a:prstGeom prst="rect">
                  <a:avLst/>
                </a:prstGeom>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350" y="761992"/>
                  <a:ext cx="988732" cy="3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12" name="Subtitle 2"/>
          <p:cNvSpPr txBox="1">
            <a:spLocks/>
          </p:cNvSpPr>
          <p:nvPr/>
        </p:nvSpPr>
        <p:spPr>
          <a:xfrm>
            <a:off x="-10468" y="1182933"/>
            <a:ext cx="9133550" cy="515849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1800" dirty="0" smtClean="0">
                <a:solidFill>
                  <a:schemeClr val="tx1"/>
                </a:solidFill>
                <a:cs typeface="Arial"/>
              </a:rPr>
              <a:t>And also to</a:t>
            </a:r>
            <a:r>
              <a:rPr lang="en-US" sz="1800" dirty="0" smtClean="0">
                <a:solidFill>
                  <a:schemeClr val="tx1"/>
                </a:solidFill>
                <a:cs typeface="Arial"/>
              </a:rPr>
              <a:t>:</a:t>
            </a:r>
            <a:endParaRPr lang="en-US" sz="1800" dirty="0" smtClean="0">
              <a:solidFill>
                <a:schemeClr val="tx1"/>
              </a:solidFill>
              <a:cs typeface="Arial"/>
            </a:endParaRPr>
          </a:p>
          <a:p>
            <a:pPr marL="342900" indent="-342900" algn="just">
              <a:buFont typeface="Arial" pitchFamily="34" charset="0"/>
              <a:buChar char="•"/>
            </a:pPr>
            <a:r>
              <a:rPr lang="en-US" sz="1800" dirty="0" smtClean="0">
                <a:solidFill>
                  <a:schemeClr val="tx1"/>
                </a:solidFill>
                <a:cs typeface="Arial"/>
              </a:rPr>
              <a:t>use </a:t>
            </a:r>
            <a:r>
              <a:rPr lang="en-US" sz="1800" dirty="0">
                <a:solidFill>
                  <a:schemeClr val="tx1"/>
                </a:solidFill>
                <a:cs typeface="Arial"/>
              </a:rPr>
              <a:t>biosensor to detect [K</a:t>
            </a:r>
            <a:r>
              <a:rPr lang="en-US" sz="1800" baseline="30000" dirty="0">
                <a:solidFill>
                  <a:schemeClr val="tx1"/>
                </a:solidFill>
                <a:cs typeface="Arial"/>
              </a:rPr>
              <a:t>+</a:t>
            </a:r>
            <a:r>
              <a:rPr lang="en-US" sz="1800" dirty="0">
                <a:solidFill>
                  <a:schemeClr val="tx1"/>
                </a:solidFill>
                <a:cs typeface="Arial"/>
              </a:rPr>
              <a:t>] into human cell line </a:t>
            </a:r>
            <a:r>
              <a:rPr lang="en-US" sz="1800" dirty="0" err="1">
                <a:solidFill>
                  <a:schemeClr val="tx1"/>
                </a:solidFill>
                <a:cs typeface="Arial"/>
              </a:rPr>
              <a:t>Hs</a:t>
            </a:r>
            <a:r>
              <a:rPr lang="en-US" sz="1800" dirty="0">
                <a:solidFill>
                  <a:schemeClr val="tx1"/>
                </a:solidFill>
                <a:cs typeface="Arial"/>
              </a:rPr>
              <a:t> 578Bst supernatant, after cell irradiation with X-ray doses. </a:t>
            </a:r>
            <a:r>
              <a:rPr lang="en-US" sz="1800" dirty="0" smtClean="0">
                <a:solidFill>
                  <a:schemeClr val="tx1"/>
                </a:solidFill>
                <a:cs typeface="Arial"/>
              </a:rPr>
              <a:t>The </a:t>
            </a:r>
            <a:r>
              <a:rPr lang="en-US" sz="1800" dirty="0">
                <a:solidFill>
                  <a:schemeClr val="tx1"/>
                </a:solidFill>
                <a:cs typeface="Arial"/>
              </a:rPr>
              <a:t>purpose is to check if the damaged membrane let K</a:t>
            </a:r>
            <a:r>
              <a:rPr lang="en-US" sz="1800" baseline="30000" dirty="0">
                <a:solidFill>
                  <a:schemeClr val="tx1"/>
                </a:solidFill>
                <a:cs typeface="Arial"/>
              </a:rPr>
              <a:t>+ </a:t>
            </a:r>
            <a:r>
              <a:rPr lang="en-US" sz="1800" dirty="0" smtClean="0">
                <a:solidFill>
                  <a:schemeClr val="tx1"/>
                </a:solidFill>
                <a:cs typeface="Arial"/>
              </a:rPr>
              <a:t>outflowing.</a:t>
            </a:r>
          </a:p>
          <a:p>
            <a:pPr algn="just"/>
            <a:endParaRPr lang="en-US" sz="1800" b="1" dirty="0" smtClean="0">
              <a:solidFill>
                <a:schemeClr val="tx1"/>
              </a:solidFill>
              <a:cs typeface="Arial"/>
            </a:endParaRPr>
          </a:p>
          <a:p>
            <a:pPr algn="just"/>
            <a:r>
              <a:rPr lang="en-US" sz="1800" b="1" dirty="0" smtClean="0">
                <a:solidFill>
                  <a:schemeClr val="tx1"/>
                </a:solidFill>
                <a:cs typeface="Arial"/>
              </a:rPr>
              <a:t>The </a:t>
            </a:r>
            <a:r>
              <a:rPr lang="en-US" sz="1800" b="1" dirty="0">
                <a:solidFill>
                  <a:schemeClr val="tx1"/>
                </a:solidFill>
                <a:cs typeface="Arial"/>
              </a:rPr>
              <a:t>irradiation experiments it is planned to be performed at TIFPA – Trento, with 250 </a:t>
            </a:r>
            <a:r>
              <a:rPr lang="en-US" sz="1800" b="1" dirty="0" err="1">
                <a:solidFill>
                  <a:schemeClr val="tx1"/>
                </a:solidFill>
                <a:cs typeface="Arial"/>
              </a:rPr>
              <a:t>KVp</a:t>
            </a:r>
            <a:r>
              <a:rPr lang="en-US" sz="1800" b="1" dirty="0">
                <a:solidFill>
                  <a:schemeClr val="tx1"/>
                </a:solidFill>
                <a:cs typeface="Arial"/>
              </a:rPr>
              <a:t> X-ray </a:t>
            </a:r>
            <a:r>
              <a:rPr lang="en-US" sz="1800" b="1" dirty="0" smtClean="0">
                <a:solidFill>
                  <a:schemeClr val="tx1"/>
                </a:solidFill>
                <a:cs typeface="Arial"/>
              </a:rPr>
              <a:t>tube, while </a:t>
            </a:r>
            <a:r>
              <a:rPr lang="en-US" sz="1800" b="1" dirty="0">
                <a:solidFill>
                  <a:schemeClr val="tx1"/>
                </a:solidFill>
                <a:cs typeface="Arial"/>
              </a:rPr>
              <a:t>the measures on supernatant analysis will be carried out </a:t>
            </a:r>
            <a:r>
              <a:rPr lang="en-US" sz="1800" b="1" dirty="0" smtClean="0">
                <a:solidFill>
                  <a:schemeClr val="tx1"/>
                </a:solidFill>
                <a:cs typeface="Arial"/>
              </a:rPr>
              <a:t>at </a:t>
            </a:r>
            <a:r>
              <a:rPr lang="en-US" sz="1800" b="1" dirty="0">
                <a:solidFill>
                  <a:schemeClr val="tx1"/>
                </a:solidFill>
                <a:cs typeface="Arial"/>
              </a:rPr>
              <a:t>Parma </a:t>
            </a:r>
            <a:r>
              <a:rPr lang="en-US" sz="1800" b="1" dirty="0" smtClean="0">
                <a:solidFill>
                  <a:schemeClr val="tx1"/>
                </a:solidFill>
                <a:cs typeface="Arial"/>
              </a:rPr>
              <a:t>University.</a:t>
            </a:r>
          </a:p>
          <a:p>
            <a:pPr algn="just"/>
            <a:r>
              <a:rPr lang="en-US" sz="1800" dirty="0" smtClean="0">
                <a:solidFill>
                  <a:schemeClr val="tx1"/>
                </a:solidFill>
                <a:cs typeface="Arial"/>
              </a:rPr>
              <a:t>An </a:t>
            </a:r>
            <a:r>
              <a:rPr lang="en-US" sz="1800" b="1" dirty="0" smtClean="0">
                <a:solidFill>
                  <a:schemeClr val="tx1"/>
                </a:solidFill>
                <a:cs typeface="Arial"/>
              </a:rPr>
              <a:t>experimental </a:t>
            </a:r>
            <a:r>
              <a:rPr lang="en-US" sz="1800" b="1" dirty="0">
                <a:solidFill>
                  <a:schemeClr val="tx1"/>
                </a:solidFill>
                <a:cs typeface="Arial"/>
              </a:rPr>
              <a:t>proposal </a:t>
            </a:r>
            <a:r>
              <a:rPr lang="en-US" sz="1800" b="1" dirty="0" smtClean="0">
                <a:solidFill>
                  <a:schemeClr val="tx1"/>
                </a:solidFill>
                <a:cs typeface="Arial"/>
              </a:rPr>
              <a:t>has just  </a:t>
            </a:r>
            <a:r>
              <a:rPr lang="en-US" sz="1800" b="1" dirty="0">
                <a:solidFill>
                  <a:schemeClr val="tx1"/>
                </a:solidFill>
                <a:cs typeface="Arial"/>
              </a:rPr>
              <a:t>been submitted  (first dead line is 1</a:t>
            </a:r>
            <a:r>
              <a:rPr lang="en-US" sz="1800" b="1" baseline="30000" dirty="0">
                <a:solidFill>
                  <a:schemeClr val="tx1"/>
                </a:solidFill>
                <a:cs typeface="Arial"/>
              </a:rPr>
              <a:t>st</a:t>
            </a:r>
            <a:r>
              <a:rPr lang="en-US" sz="1800" b="1" dirty="0">
                <a:solidFill>
                  <a:schemeClr val="tx1"/>
                </a:solidFill>
                <a:cs typeface="Arial"/>
              </a:rPr>
              <a:t> march 2017)  to TIPFA asking for X-ray irradiation time with </a:t>
            </a:r>
            <a:r>
              <a:rPr lang="en-US" sz="1800" b="1" dirty="0" smtClean="0">
                <a:solidFill>
                  <a:schemeClr val="tx1"/>
                </a:solidFill>
                <a:cs typeface="Arial"/>
              </a:rPr>
              <a:t> </a:t>
            </a:r>
            <a:r>
              <a:rPr lang="en-US" sz="1800" b="1" dirty="0">
                <a:solidFill>
                  <a:schemeClr val="tx1"/>
                </a:solidFill>
                <a:cs typeface="Arial"/>
              </a:rPr>
              <a:t>doses from 4 to 20Gy.</a:t>
            </a:r>
            <a:r>
              <a:rPr lang="en-US" sz="1800" dirty="0">
                <a:solidFill>
                  <a:schemeClr val="tx1"/>
                </a:solidFill>
                <a:cs typeface="Arial"/>
              </a:rPr>
              <a:t>  </a:t>
            </a:r>
            <a:endParaRPr lang="en-US" sz="1800" dirty="0" smtClean="0">
              <a:solidFill>
                <a:schemeClr val="tx1"/>
              </a:solidFill>
              <a:cs typeface="Arial"/>
            </a:endParaRPr>
          </a:p>
          <a:p>
            <a:pPr algn="just"/>
            <a:r>
              <a:rPr lang="en-US" sz="1800" dirty="0" smtClean="0">
                <a:solidFill>
                  <a:schemeClr val="tx1"/>
                </a:solidFill>
                <a:cs typeface="Arial"/>
              </a:rPr>
              <a:t>If </a:t>
            </a:r>
            <a:r>
              <a:rPr lang="en-US" sz="1800" dirty="0">
                <a:solidFill>
                  <a:schemeClr val="tx1"/>
                </a:solidFill>
                <a:cs typeface="Arial"/>
              </a:rPr>
              <a:t>the proposal will be  accepted </a:t>
            </a:r>
            <a:r>
              <a:rPr lang="en-US" sz="1800" b="1" dirty="0">
                <a:solidFill>
                  <a:schemeClr val="tx1"/>
                </a:solidFill>
                <a:cs typeface="Arial"/>
              </a:rPr>
              <a:t>the </a:t>
            </a:r>
            <a:r>
              <a:rPr lang="en-US" sz="1800" b="1" dirty="0" smtClean="0">
                <a:solidFill>
                  <a:schemeClr val="tx1"/>
                </a:solidFill>
                <a:cs typeface="Arial"/>
              </a:rPr>
              <a:t>beam time </a:t>
            </a:r>
            <a:r>
              <a:rPr lang="en-US" sz="1800" b="1" dirty="0">
                <a:solidFill>
                  <a:schemeClr val="tx1"/>
                </a:solidFill>
                <a:cs typeface="Arial"/>
              </a:rPr>
              <a:t>is scheduled by </a:t>
            </a:r>
            <a:r>
              <a:rPr lang="en-US" sz="1800" b="1" dirty="0" smtClean="0">
                <a:solidFill>
                  <a:schemeClr val="tx1"/>
                </a:solidFill>
                <a:cs typeface="Arial"/>
              </a:rPr>
              <a:t>July. </a:t>
            </a:r>
            <a:endParaRPr lang="en-US" sz="1800" b="1" dirty="0" smtClean="0">
              <a:solidFill>
                <a:schemeClr val="tx1"/>
              </a:solidFill>
              <a:cs typeface="Arial"/>
            </a:endParaRPr>
          </a:p>
          <a:p>
            <a:pPr algn="just"/>
            <a:r>
              <a:rPr lang="en-US" sz="1800" dirty="0" smtClean="0">
                <a:solidFill>
                  <a:srgbClr val="000000"/>
                </a:solidFill>
                <a:cs typeface="Arial"/>
              </a:rPr>
              <a:t>In </a:t>
            </a:r>
            <a:r>
              <a:rPr lang="en-US" sz="1800" dirty="0" smtClean="0">
                <a:solidFill>
                  <a:srgbClr val="000000"/>
                </a:solidFill>
                <a:cs typeface="Arial"/>
              </a:rPr>
              <a:t>details this proposal is focused on </a:t>
            </a:r>
            <a:r>
              <a:rPr lang="it-IT" sz="1800" dirty="0" smtClean="0">
                <a:solidFill>
                  <a:srgbClr val="000000"/>
                </a:solidFill>
                <a:cs typeface="Arial"/>
              </a:rPr>
              <a:t>the </a:t>
            </a:r>
            <a:r>
              <a:rPr lang="en-GB" sz="1800" dirty="0" smtClean="0">
                <a:solidFill>
                  <a:srgbClr val="000000"/>
                </a:solidFill>
              </a:rPr>
              <a:t>computation  of  </a:t>
            </a:r>
            <a:r>
              <a:rPr lang="en-GB" sz="1800" dirty="0">
                <a:solidFill>
                  <a:srgbClr val="000000"/>
                </a:solidFill>
              </a:rPr>
              <a:t>a quantitative </a:t>
            </a:r>
            <a:r>
              <a:rPr lang="en-GB" sz="1800" dirty="0" smtClean="0">
                <a:solidFill>
                  <a:srgbClr val="000000"/>
                </a:solidFill>
              </a:rPr>
              <a:t>parameter</a:t>
            </a:r>
            <a:r>
              <a:rPr lang="en-GB" sz="1800" dirty="0">
                <a:solidFill>
                  <a:srgbClr val="000000"/>
                </a:solidFill>
              </a:rPr>
              <a:t> </a:t>
            </a:r>
            <a:r>
              <a:rPr lang="en-US" sz="1800" dirty="0" smtClean="0">
                <a:solidFill>
                  <a:srgbClr val="000000"/>
                </a:solidFill>
              </a:rPr>
              <a:t>(</a:t>
            </a:r>
            <a:r>
              <a:rPr lang="en-US" sz="1800" dirty="0">
                <a:solidFill>
                  <a:srgbClr val="000000"/>
                </a:solidFill>
              </a:rPr>
              <a:t>named MDI) </a:t>
            </a:r>
            <a:r>
              <a:rPr lang="en-GB" sz="1800" dirty="0" smtClean="0">
                <a:solidFill>
                  <a:srgbClr val="000000"/>
                </a:solidFill>
              </a:rPr>
              <a:t>that </a:t>
            </a:r>
            <a:r>
              <a:rPr lang="en-US" sz="1800" dirty="0">
                <a:solidFill>
                  <a:srgbClr val="000000"/>
                </a:solidFill>
              </a:rPr>
              <a:t>evaluates the integrity of protein fibers </a:t>
            </a:r>
            <a:r>
              <a:rPr lang="en-US" sz="1800" dirty="0" smtClean="0">
                <a:solidFill>
                  <a:srgbClr val="000000"/>
                </a:solidFill>
              </a:rPr>
              <a:t>with absorbed doses </a:t>
            </a:r>
            <a:r>
              <a:rPr lang="en-US" sz="1800" dirty="0">
                <a:solidFill>
                  <a:srgbClr val="000000"/>
                </a:solidFill>
              </a:rPr>
              <a:t> </a:t>
            </a:r>
            <a:r>
              <a:rPr lang="en-US" sz="1800" dirty="0" smtClean="0">
                <a:solidFill>
                  <a:srgbClr val="000000"/>
                </a:solidFill>
              </a:rPr>
              <a:t>(range 2-20 </a:t>
            </a:r>
            <a:r>
              <a:rPr lang="en-US" sz="1800" dirty="0" err="1" smtClean="0">
                <a:solidFill>
                  <a:srgbClr val="000000"/>
                </a:solidFill>
              </a:rPr>
              <a:t>Gy</a:t>
            </a:r>
            <a:r>
              <a:rPr lang="en-US" sz="1800" dirty="0" smtClean="0">
                <a:solidFill>
                  <a:srgbClr val="000000"/>
                </a:solidFill>
              </a:rPr>
              <a:t> </a:t>
            </a:r>
            <a:r>
              <a:rPr lang="it-IT" sz="1800" dirty="0">
                <a:solidFill>
                  <a:srgbClr val="000000"/>
                </a:solidFill>
              </a:rPr>
              <a:t>)</a:t>
            </a:r>
            <a:r>
              <a:rPr lang="it-IT" sz="1800" dirty="0" smtClean="0">
                <a:solidFill>
                  <a:srgbClr val="000000"/>
                </a:solidFill>
              </a:rPr>
              <a:t>.</a:t>
            </a:r>
            <a:r>
              <a:rPr lang="en-US" sz="1800" dirty="0">
                <a:solidFill>
                  <a:srgbClr val="000000"/>
                </a:solidFill>
              </a:rPr>
              <a:t> Since many assays aim to evidence DNA or nucleus damages, the parameter that we have been working on is focused on cytoskeletal damage</a:t>
            </a:r>
            <a:endParaRPr lang="it-IT" sz="1800" dirty="0" smtClean="0">
              <a:solidFill>
                <a:srgbClr val="000000"/>
              </a:solidFill>
            </a:endParaRPr>
          </a:p>
          <a:p>
            <a:pPr marL="342900" indent="-342900" algn="just">
              <a:buFont typeface="Arial" pitchFamily="34" charset="0"/>
              <a:buChar char="•"/>
            </a:pPr>
            <a:endParaRPr lang="it-IT" sz="1800" dirty="0">
              <a:solidFill>
                <a:srgbClr val="000000"/>
              </a:solidFill>
            </a:endParaRPr>
          </a:p>
          <a:p>
            <a:pPr marL="342900" indent="-342900" algn="just">
              <a:buFont typeface="Arial" pitchFamily="34" charset="0"/>
              <a:buChar char="•"/>
            </a:pPr>
            <a:endParaRPr lang="it-IT" sz="1800" dirty="0" smtClean="0">
              <a:solidFill>
                <a:srgbClr val="000000"/>
              </a:solidFill>
            </a:endParaRPr>
          </a:p>
        </p:txBody>
      </p:sp>
      <p:sp>
        <p:nvSpPr>
          <p:cNvPr id="13" name="Rettangolo 12"/>
          <p:cNvSpPr/>
          <p:nvPr/>
        </p:nvSpPr>
        <p:spPr>
          <a:xfrm>
            <a:off x="-10468" y="792517"/>
            <a:ext cx="9154468" cy="461665"/>
          </a:xfrm>
          <a:prstGeom prst="rect">
            <a:avLst/>
          </a:prstGeom>
        </p:spPr>
        <p:txBody>
          <a:bodyPr wrap="square">
            <a:spAutoFit/>
          </a:bodyPr>
          <a:lstStyle/>
          <a:p>
            <a:r>
              <a:rPr lang="en-US" sz="2400" b="1" dirty="0">
                <a:solidFill>
                  <a:srgbClr val="FF0000"/>
                </a:solidFill>
                <a:latin typeface="+mj-lt"/>
                <a:cs typeface="Arial"/>
              </a:rPr>
              <a:t>Plan of activities </a:t>
            </a:r>
            <a:r>
              <a:rPr lang="en-US" sz="2400" b="1" dirty="0" smtClean="0">
                <a:solidFill>
                  <a:srgbClr val="FF0000"/>
                </a:solidFill>
                <a:latin typeface="+mj-lt"/>
                <a:cs typeface="Arial"/>
              </a:rPr>
              <a:t>2017</a:t>
            </a:r>
            <a:endParaRPr lang="en-US" sz="1600" i="1" dirty="0">
              <a:solidFill>
                <a:srgbClr val="FF0000"/>
              </a:solidFill>
              <a:latin typeface="+mj-lt"/>
              <a:cs typeface="Arial"/>
            </a:endParaRPr>
          </a:p>
        </p:txBody>
      </p:sp>
    </p:spTree>
    <p:extLst>
      <p:ext uri="{BB962C8B-B14F-4D97-AF65-F5344CB8AC3E}">
        <p14:creationId xmlns:p14="http://schemas.microsoft.com/office/powerpoint/2010/main" val="13981336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AAF7FDE-11B9-AF4A-8390-A43FBA897EAE}" type="slidenum">
              <a:rPr lang="en-US" smtClean="0"/>
              <a:t>9</a:t>
            </a:fld>
            <a:endParaRPr lang="en-US"/>
          </a:p>
        </p:txBody>
      </p:sp>
      <p:sp>
        <p:nvSpPr>
          <p:cNvPr id="11" name="Footer Placeholder 5"/>
          <p:cNvSpPr>
            <a:spLocks noGrp="1"/>
          </p:cNvSpPr>
          <p:nvPr>
            <p:ph type="ftr" sz="quarter" idx="11"/>
          </p:nvPr>
        </p:nvSpPr>
        <p:spPr>
          <a:xfrm>
            <a:off x="2874773" y="6346876"/>
            <a:ext cx="3429000" cy="365125"/>
          </a:xfrm>
        </p:spPr>
        <p:txBody>
          <a:bodyPr/>
          <a:lstStyle/>
          <a:p>
            <a:r>
              <a:rPr lang="es-ES" smtClean="0">
                <a:solidFill>
                  <a:schemeClr val="tx1"/>
                </a:solidFill>
              </a:rPr>
              <a:t>Roma, March 2017 - PTA   </a:t>
            </a:r>
            <a:endParaRPr lang="en-US" dirty="0">
              <a:solidFill>
                <a:schemeClr val="tx1"/>
              </a:solidFill>
            </a:endParaRPr>
          </a:p>
        </p:txBody>
      </p:sp>
      <p:grpSp>
        <p:nvGrpSpPr>
          <p:cNvPr id="16" name="Gruppo 15"/>
          <p:cNvGrpSpPr/>
          <p:nvPr/>
        </p:nvGrpSpPr>
        <p:grpSpPr>
          <a:xfrm>
            <a:off x="13281" y="-33369"/>
            <a:ext cx="9120280" cy="1148734"/>
            <a:chOff x="13281" y="-33369"/>
            <a:chExt cx="9120280" cy="1148734"/>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673"/>
              <a:ext cx="1818361" cy="6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uppo 17"/>
            <p:cNvGrpSpPr/>
            <p:nvPr/>
          </p:nvGrpSpPr>
          <p:grpSpPr>
            <a:xfrm>
              <a:off x="13281" y="-33369"/>
              <a:ext cx="9109801" cy="1148734"/>
              <a:chOff x="13281" y="-33369"/>
              <a:chExt cx="9109801" cy="1148734"/>
            </a:xfrm>
          </p:grpSpPr>
          <p:grpSp>
            <p:nvGrpSpPr>
              <p:cNvPr id="19" name="Gruppo 18"/>
              <p:cNvGrpSpPr/>
              <p:nvPr/>
            </p:nvGrpSpPr>
            <p:grpSpPr>
              <a:xfrm>
                <a:off x="13281" y="-1952"/>
                <a:ext cx="9109801" cy="1117317"/>
                <a:chOff x="13281" y="0"/>
                <a:chExt cx="9109801" cy="1117317"/>
              </a:xfrm>
            </p:grpSpPr>
            <p:pic>
              <p:nvPicPr>
                <p:cNvPr id="21" name="Picture 3" descr="Logo_CF_d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1" y="0"/>
                  <a:ext cx="1738724" cy="794687"/>
                </a:xfrm>
                <a:prstGeom prst="rect">
                  <a:avLst/>
                </a:prstGeom>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350" y="761992"/>
                  <a:ext cx="988732" cy="3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itle 1"/>
              <p:cNvSpPr txBox="1">
                <a:spLocks/>
              </p:cNvSpPr>
              <p:nvPr/>
            </p:nvSpPr>
            <p:spPr>
              <a:xfrm>
                <a:off x="1818000" y="-33369"/>
                <a:ext cx="5348338" cy="10744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G-</a:t>
                </a:r>
                <a:r>
                  <a:rPr lang="en-US" sz="2800" b="1" dirty="0"/>
                  <a:t>q</a:t>
                </a:r>
                <a:r>
                  <a:rPr lang="en-US" sz="2800" b="1" dirty="0" smtClean="0"/>
                  <a:t>uadruplex potassium sensors                                                                                                                                  and oncogenic regulators</a:t>
                </a:r>
                <a:endParaRPr lang="en-US" sz="2800" b="1" dirty="0"/>
              </a:p>
            </p:txBody>
          </p:sp>
        </p:grpSp>
      </p:grpSp>
      <p:sp>
        <p:nvSpPr>
          <p:cNvPr id="12" name="Subtitle 2"/>
          <p:cNvSpPr txBox="1">
            <a:spLocks/>
          </p:cNvSpPr>
          <p:nvPr/>
        </p:nvSpPr>
        <p:spPr>
          <a:xfrm>
            <a:off x="-10468" y="1182933"/>
            <a:ext cx="9133550" cy="515849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2400" b="1" dirty="0">
                <a:solidFill>
                  <a:schemeClr val="tx1"/>
                </a:solidFill>
                <a:latin typeface="+mj-lt"/>
                <a:cs typeface="Arial"/>
              </a:rPr>
              <a:t>Activity </a:t>
            </a:r>
            <a:r>
              <a:rPr lang="en-US" sz="2400" b="1" dirty="0" smtClean="0">
                <a:solidFill>
                  <a:schemeClr val="tx1"/>
                </a:solidFill>
                <a:latin typeface="+mj-lt"/>
                <a:cs typeface="Arial"/>
              </a:rPr>
              <a:t>2018 -2019 </a:t>
            </a:r>
          </a:p>
          <a:p>
            <a:pPr algn="just"/>
            <a:r>
              <a:rPr lang="it-IT" sz="1800" b="1" dirty="0">
                <a:solidFill>
                  <a:schemeClr val="tx1"/>
                </a:solidFill>
              </a:rPr>
              <a:t>The </a:t>
            </a:r>
            <a:r>
              <a:rPr lang="it-IT" sz="1800" b="1" dirty="0" err="1">
                <a:solidFill>
                  <a:schemeClr val="tx1"/>
                </a:solidFill>
              </a:rPr>
              <a:t>aim</a:t>
            </a:r>
            <a:r>
              <a:rPr lang="it-IT" sz="1800" b="1" dirty="0">
                <a:solidFill>
                  <a:schemeClr val="tx1"/>
                </a:solidFill>
              </a:rPr>
              <a:t> of </a:t>
            </a:r>
            <a:r>
              <a:rPr lang="it-IT" sz="1800" b="1" dirty="0" err="1">
                <a:solidFill>
                  <a:schemeClr val="tx1"/>
                </a:solidFill>
              </a:rPr>
              <a:t>this</a:t>
            </a:r>
            <a:r>
              <a:rPr lang="it-IT" sz="1800" b="1" dirty="0">
                <a:solidFill>
                  <a:schemeClr val="tx1"/>
                </a:solidFill>
              </a:rPr>
              <a:t> </a:t>
            </a:r>
            <a:r>
              <a:rPr lang="it-IT" sz="1800" b="1" dirty="0" err="1">
                <a:solidFill>
                  <a:schemeClr val="tx1"/>
                </a:solidFill>
              </a:rPr>
              <a:t>parameter</a:t>
            </a:r>
            <a:r>
              <a:rPr lang="it-IT" sz="1800" b="1" dirty="0">
                <a:solidFill>
                  <a:schemeClr val="tx1"/>
                </a:solidFill>
              </a:rPr>
              <a:t> </a:t>
            </a:r>
            <a:r>
              <a:rPr lang="it-IT" sz="1800" b="1" dirty="0" err="1">
                <a:solidFill>
                  <a:schemeClr val="tx1"/>
                </a:solidFill>
              </a:rPr>
              <a:t>is</a:t>
            </a:r>
            <a:r>
              <a:rPr lang="it-IT" sz="1800" b="1" dirty="0">
                <a:solidFill>
                  <a:schemeClr val="tx1"/>
                </a:solidFill>
              </a:rPr>
              <a:t> </a:t>
            </a:r>
            <a:r>
              <a:rPr lang="en-US" sz="1800" b="1" dirty="0">
                <a:solidFill>
                  <a:schemeClr val="tx1"/>
                </a:solidFill>
              </a:rPr>
              <a:t>to quantify cytoskeletal damage with radiation dose and     and radiation type.  We want to </a:t>
            </a:r>
            <a:r>
              <a:rPr lang="en-US" sz="1800" dirty="0">
                <a:solidFill>
                  <a:srgbClr val="000000"/>
                </a:solidFill>
              </a:rPr>
              <a:t>correlate the different Relative Biological Effectiveness (RBE) of X-ray and protons with the MDI values</a:t>
            </a:r>
            <a:r>
              <a:rPr lang="it-IT" sz="1800" dirty="0" smtClean="0">
                <a:solidFill>
                  <a:srgbClr val="000000"/>
                </a:solidFill>
              </a:rPr>
              <a:t>.</a:t>
            </a:r>
          </a:p>
          <a:p>
            <a:pPr algn="just"/>
            <a:r>
              <a:rPr lang="en-US" sz="1800" b="1" dirty="0" smtClean="0">
                <a:solidFill>
                  <a:schemeClr val="tx1"/>
                </a:solidFill>
                <a:cs typeface="Arial"/>
              </a:rPr>
              <a:t>The </a:t>
            </a:r>
            <a:r>
              <a:rPr lang="en-US" sz="1800" b="1" dirty="0" smtClean="0">
                <a:solidFill>
                  <a:schemeClr val="tx1"/>
                </a:solidFill>
                <a:cs typeface="Arial"/>
              </a:rPr>
              <a:t>proton beam suited for cell irradiation will be ready in next few mouths therefore the proposal to use protons has not be submitted. However the next deadline is  on July 1</a:t>
            </a:r>
            <a:r>
              <a:rPr lang="en-US" sz="1800" b="1" baseline="30000" dirty="0" smtClean="0">
                <a:solidFill>
                  <a:schemeClr val="tx1"/>
                </a:solidFill>
                <a:cs typeface="Arial"/>
              </a:rPr>
              <a:t>st </a:t>
            </a:r>
            <a:r>
              <a:rPr lang="en-US" sz="1800" b="1" dirty="0" smtClean="0">
                <a:solidFill>
                  <a:schemeClr val="tx1"/>
                </a:solidFill>
                <a:cs typeface="Arial"/>
              </a:rPr>
              <a:t>  and the </a:t>
            </a:r>
            <a:r>
              <a:rPr lang="en-US" sz="1800" dirty="0" smtClean="0">
                <a:solidFill>
                  <a:schemeClr val="tx1"/>
                </a:solidFill>
                <a:cs typeface="Arial"/>
              </a:rPr>
              <a:t>beam </a:t>
            </a:r>
            <a:r>
              <a:rPr lang="en-US" sz="1800" dirty="0">
                <a:solidFill>
                  <a:schemeClr val="tx1"/>
                </a:solidFill>
                <a:cs typeface="Arial"/>
              </a:rPr>
              <a:t>time </a:t>
            </a:r>
            <a:r>
              <a:rPr lang="en-US" sz="1800" dirty="0" smtClean="0">
                <a:solidFill>
                  <a:schemeClr val="tx1"/>
                </a:solidFill>
                <a:cs typeface="Arial"/>
              </a:rPr>
              <a:t> can not be is </a:t>
            </a:r>
            <a:r>
              <a:rPr lang="en-US" sz="1800" dirty="0">
                <a:solidFill>
                  <a:schemeClr val="tx1"/>
                </a:solidFill>
                <a:cs typeface="Arial"/>
              </a:rPr>
              <a:t>scheduled </a:t>
            </a:r>
            <a:r>
              <a:rPr lang="en-US" sz="1800" dirty="0" smtClean="0">
                <a:solidFill>
                  <a:schemeClr val="tx1"/>
                </a:solidFill>
                <a:cs typeface="Arial"/>
              </a:rPr>
              <a:t>before </a:t>
            </a:r>
            <a:r>
              <a:rPr lang="en-US" sz="1800" dirty="0" err="1" smtClean="0">
                <a:solidFill>
                  <a:schemeClr val="tx1"/>
                </a:solidFill>
                <a:cs typeface="Arial"/>
              </a:rPr>
              <a:t>november</a:t>
            </a:r>
            <a:r>
              <a:rPr lang="en-US" sz="1800" dirty="0">
                <a:solidFill>
                  <a:schemeClr val="tx1"/>
                </a:solidFill>
                <a:cs typeface="Arial"/>
              </a:rPr>
              <a:t> </a:t>
            </a:r>
            <a:r>
              <a:rPr lang="en-US" sz="1800" dirty="0" smtClean="0">
                <a:solidFill>
                  <a:schemeClr val="tx1"/>
                </a:solidFill>
                <a:cs typeface="Arial"/>
              </a:rPr>
              <a:t>2017 . </a:t>
            </a:r>
            <a:endParaRPr lang="en-US" sz="1800" dirty="0" smtClean="0">
              <a:solidFill>
                <a:schemeClr val="tx1"/>
              </a:solidFill>
              <a:cs typeface="Arial"/>
            </a:endParaRPr>
          </a:p>
          <a:p>
            <a:pPr algn="just"/>
            <a:r>
              <a:rPr lang="en-US" sz="1800" dirty="0" smtClean="0">
                <a:solidFill>
                  <a:schemeClr val="tx1"/>
                </a:solidFill>
                <a:cs typeface="Arial"/>
              </a:rPr>
              <a:t>Therefore </a:t>
            </a:r>
            <a:r>
              <a:rPr lang="en-US" sz="1800" dirty="0" smtClean="0">
                <a:solidFill>
                  <a:schemeClr val="tx1"/>
                </a:solidFill>
                <a:cs typeface="Arial"/>
              </a:rPr>
              <a:t>the </a:t>
            </a:r>
            <a:r>
              <a:rPr lang="en-US" sz="1800" dirty="0">
                <a:solidFill>
                  <a:schemeClr val="tx1"/>
                </a:solidFill>
                <a:cs typeface="Arial"/>
              </a:rPr>
              <a:t>proposal </a:t>
            </a:r>
            <a:r>
              <a:rPr lang="en-US" sz="1800" dirty="0" smtClean="0">
                <a:solidFill>
                  <a:schemeClr val="tx1"/>
                </a:solidFill>
                <a:cs typeface="Arial"/>
              </a:rPr>
              <a:t> for proton irradiation will </a:t>
            </a:r>
            <a:r>
              <a:rPr lang="en-US" sz="1800" dirty="0">
                <a:solidFill>
                  <a:schemeClr val="tx1"/>
                </a:solidFill>
                <a:cs typeface="Arial"/>
              </a:rPr>
              <a:t>be  </a:t>
            </a:r>
            <a:r>
              <a:rPr lang="en-US" sz="1800" dirty="0" smtClean="0">
                <a:solidFill>
                  <a:schemeClr val="tx1"/>
                </a:solidFill>
                <a:cs typeface="Arial"/>
              </a:rPr>
              <a:t>submitted </a:t>
            </a:r>
            <a:r>
              <a:rPr lang="en-US" sz="1800" dirty="0" smtClean="0">
                <a:solidFill>
                  <a:schemeClr val="tx1"/>
                </a:solidFill>
                <a:cs typeface="Arial"/>
              </a:rPr>
              <a:t>as the beam will be ready</a:t>
            </a:r>
          </a:p>
          <a:p>
            <a:pPr algn="just"/>
            <a:r>
              <a:rPr lang="en-US" sz="1800" dirty="0" smtClean="0">
                <a:solidFill>
                  <a:schemeClr val="tx1"/>
                </a:solidFill>
                <a:cs typeface="Arial"/>
              </a:rPr>
              <a:t> we will plan to</a:t>
            </a:r>
            <a:r>
              <a:rPr lang="en-US" sz="1800" dirty="0" smtClean="0">
                <a:solidFill>
                  <a:schemeClr val="tx1"/>
                </a:solidFill>
                <a:cs typeface="Arial"/>
              </a:rPr>
              <a:t>:</a:t>
            </a:r>
          </a:p>
          <a:p>
            <a:pPr marL="285750" indent="-285750" algn="just">
              <a:buFont typeface="Arial"/>
              <a:buChar char="•"/>
            </a:pPr>
            <a:r>
              <a:rPr lang="en-US" sz="1800" dirty="0">
                <a:solidFill>
                  <a:schemeClr val="tx1"/>
                </a:solidFill>
                <a:cs typeface="Arial"/>
              </a:rPr>
              <a:t>Improve MDI </a:t>
            </a:r>
            <a:r>
              <a:rPr lang="en-US" sz="1800" dirty="0" smtClean="0">
                <a:solidFill>
                  <a:schemeClr val="tx1"/>
                </a:solidFill>
                <a:cs typeface="Arial"/>
              </a:rPr>
              <a:t>parameter</a:t>
            </a:r>
            <a:endParaRPr lang="en-US" sz="1800" b="1" dirty="0" smtClean="0">
              <a:solidFill>
                <a:schemeClr val="tx1"/>
              </a:solidFill>
              <a:cs typeface="Arial"/>
            </a:endParaRPr>
          </a:p>
          <a:p>
            <a:pPr marL="342900" indent="-342900" algn="just">
              <a:buFont typeface="Arial" pitchFamily="34" charset="0"/>
              <a:buChar char="•"/>
            </a:pPr>
            <a:r>
              <a:rPr lang="en-US" sz="1800" dirty="0" smtClean="0">
                <a:solidFill>
                  <a:schemeClr val="tx1"/>
                </a:solidFill>
                <a:cs typeface="Arial"/>
              </a:rPr>
              <a:t>Irradiate  with protons </a:t>
            </a:r>
            <a:r>
              <a:rPr lang="en-US" sz="1800" dirty="0" err="1" smtClean="0">
                <a:solidFill>
                  <a:schemeClr val="tx1"/>
                </a:solidFill>
                <a:cs typeface="Arial"/>
              </a:rPr>
              <a:t>Hs</a:t>
            </a:r>
            <a:r>
              <a:rPr lang="en-US" sz="1800" dirty="0" smtClean="0">
                <a:solidFill>
                  <a:schemeClr val="tx1"/>
                </a:solidFill>
                <a:cs typeface="Arial"/>
              </a:rPr>
              <a:t> 578Bst cells (TIFPA – Trento)</a:t>
            </a:r>
          </a:p>
          <a:p>
            <a:pPr marL="342900" indent="-342900" algn="just">
              <a:buFont typeface="Arial" pitchFamily="34" charset="0"/>
              <a:buChar char="•"/>
            </a:pPr>
            <a:r>
              <a:rPr lang="en-US" sz="1800" dirty="0" smtClean="0">
                <a:solidFill>
                  <a:schemeClr val="tx1"/>
                </a:solidFill>
                <a:cs typeface="Arial"/>
              </a:rPr>
              <a:t>use </a:t>
            </a:r>
            <a:r>
              <a:rPr lang="en-US" sz="1800" dirty="0">
                <a:solidFill>
                  <a:schemeClr val="tx1"/>
                </a:solidFill>
                <a:cs typeface="Arial"/>
              </a:rPr>
              <a:t>biosensor to detect [K</a:t>
            </a:r>
            <a:r>
              <a:rPr lang="en-US" sz="1800" baseline="30000" dirty="0">
                <a:solidFill>
                  <a:schemeClr val="tx1"/>
                </a:solidFill>
                <a:cs typeface="Arial"/>
              </a:rPr>
              <a:t>+</a:t>
            </a:r>
            <a:r>
              <a:rPr lang="en-US" sz="1800" dirty="0">
                <a:solidFill>
                  <a:schemeClr val="tx1"/>
                </a:solidFill>
                <a:cs typeface="Arial"/>
              </a:rPr>
              <a:t>] into human cell line </a:t>
            </a:r>
            <a:r>
              <a:rPr lang="en-US" sz="1800" dirty="0" err="1">
                <a:solidFill>
                  <a:schemeClr val="tx1"/>
                </a:solidFill>
                <a:cs typeface="Arial"/>
              </a:rPr>
              <a:t>Hs</a:t>
            </a:r>
            <a:r>
              <a:rPr lang="en-US" sz="1800" dirty="0">
                <a:solidFill>
                  <a:schemeClr val="tx1"/>
                </a:solidFill>
                <a:cs typeface="Arial"/>
              </a:rPr>
              <a:t> 578Bst supernatant, after cell irradiation </a:t>
            </a:r>
            <a:r>
              <a:rPr lang="en-US" sz="1800" dirty="0" smtClean="0">
                <a:solidFill>
                  <a:schemeClr val="tx1"/>
                </a:solidFill>
                <a:cs typeface="Arial"/>
              </a:rPr>
              <a:t>protons. </a:t>
            </a:r>
            <a:r>
              <a:rPr lang="en-US" sz="1800" dirty="0">
                <a:solidFill>
                  <a:schemeClr val="tx1"/>
                </a:solidFill>
                <a:cs typeface="Arial"/>
              </a:rPr>
              <a:t>The purpose is to check if </a:t>
            </a:r>
            <a:r>
              <a:rPr lang="en-US" sz="1800" dirty="0" smtClean="0">
                <a:solidFill>
                  <a:schemeClr val="tx1"/>
                </a:solidFill>
                <a:cs typeface="Arial"/>
              </a:rPr>
              <a:t>there is  </a:t>
            </a:r>
            <a:r>
              <a:rPr lang="en-US" sz="1800" dirty="0">
                <a:solidFill>
                  <a:schemeClr val="tx1"/>
                </a:solidFill>
                <a:cs typeface="Arial"/>
              </a:rPr>
              <a:t>K</a:t>
            </a:r>
            <a:r>
              <a:rPr lang="en-US" sz="1800" baseline="30000" dirty="0">
                <a:solidFill>
                  <a:schemeClr val="tx1"/>
                </a:solidFill>
                <a:cs typeface="Arial"/>
              </a:rPr>
              <a:t>+ </a:t>
            </a:r>
            <a:r>
              <a:rPr lang="en-US" sz="1800" dirty="0" smtClean="0">
                <a:solidFill>
                  <a:schemeClr val="tx1"/>
                </a:solidFill>
                <a:cs typeface="Arial"/>
              </a:rPr>
              <a:t>outflowing</a:t>
            </a:r>
            <a:r>
              <a:rPr lang="en-US" sz="1800" dirty="0">
                <a:solidFill>
                  <a:schemeClr val="tx1"/>
                </a:solidFill>
                <a:cs typeface="Arial"/>
              </a:rPr>
              <a:t> </a:t>
            </a:r>
            <a:r>
              <a:rPr lang="en-US" sz="1800" dirty="0" smtClean="0">
                <a:solidFill>
                  <a:schemeClr val="tx1"/>
                </a:solidFill>
                <a:cs typeface="Arial"/>
              </a:rPr>
              <a:t>cause by irradiations.</a:t>
            </a:r>
          </a:p>
          <a:p>
            <a:pPr marL="342900" indent="-342900" algn="just">
              <a:buFont typeface="Arial" pitchFamily="34" charset="0"/>
              <a:buChar char="•"/>
            </a:pPr>
            <a:r>
              <a:rPr lang="en-US" sz="1800" dirty="0" smtClean="0">
                <a:solidFill>
                  <a:srgbClr val="000000"/>
                </a:solidFill>
              </a:rPr>
              <a:t>MDI  computation from </a:t>
            </a:r>
            <a:r>
              <a:rPr lang="en-US" sz="1800" dirty="0">
                <a:solidFill>
                  <a:srgbClr val="000000"/>
                </a:solidFill>
              </a:rPr>
              <a:t>Atomic Force Microscopy images of </a:t>
            </a:r>
            <a:r>
              <a:rPr lang="en-US" sz="1800" dirty="0" smtClean="0">
                <a:solidFill>
                  <a:srgbClr val="000000"/>
                </a:solidFill>
              </a:rPr>
              <a:t>cell line</a:t>
            </a:r>
            <a:r>
              <a:rPr lang="en-US" sz="1800" dirty="0">
                <a:solidFill>
                  <a:srgbClr val="000000"/>
                </a:solidFill>
              </a:rPr>
              <a:t> </a:t>
            </a:r>
            <a:r>
              <a:rPr lang="en-US" sz="1800" dirty="0" smtClean="0">
                <a:solidFill>
                  <a:srgbClr val="000000"/>
                </a:solidFill>
              </a:rPr>
              <a:t>irradiated with protons.</a:t>
            </a:r>
            <a:endParaRPr lang="it-IT" sz="1800" dirty="0">
              <a:solidFill>
                <a:srgbClr val="000000"/>
              </a:solidFill>
            </a:endParaRPr>
          </a:p>
          <a:p>
            <a:pPr algn="just"/>
            <a:endParaRPr lang="en-US" sz="1800" dirty="0">
              <a:solidFill>
                <a:schemeClr val="tx1"/>
              </a:solidFill>
              <a:cs typeface="Arial"/>
            </a:endParaRPr>
          </a:p>
        </p:txBody>
      </p:sp>
    </p:spTree>
    <p:extLst>
      <p:ext uri="{BB962C8B-B14F-4D97-AF65-F5344CB8AC3E}">
        <p14:creationId xmlns:p14="http://schemas.microsoft.com/office/powerpoint/2010/main" val="10418919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10332</TotalTime>
  <Words>1969</Words>
  <Application>Microsoft Macintosh PowerPoint</Application>
  <PresentationFormat>Presentazione su schermo (4:3)</PresentationFormat>
  <Paragraphs>209</Paragraphs>
  <Slides>14</Slides>
  <Notes>4</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Office Theme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Centro Fermi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 Progetto</dc:title>
  <dc:creator>Giancarlo Righini</dc:creator>
  <cp:lastModifiedBy>Simonetta Croci</cp:lastModifiedBy>
  <cp:revision>145</cp:revision>
  <dcterms:created xsi:type="dcterms:W3CDTF">2015-11-27T18:27:11Z</dcterms:created>
  <dcterms:modified xsi:type="dcterms:W3CDTF">2017-03-01T13:56:01Z</dcterms:modified>
</cp:coreProperties>
</file>