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3" r:id="rId4"/>
    <p:sldId id="272" r:id="rId5"/>
    <p:sldId id="273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41" autoAdjust="0"/>
  </p:normalViewPr>
  <p:slideViewPr>
    <p:cSldViewPr>
      <p:cViewPr varScale="1">
        <p:scale>
          <a:sx n="55" d="100"/>
          <a:sy n="55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A6CEB-2863-4184-9962-C343133B96C3}" type="datetimeFigureOut">
              <a:rPr lang="it-IT" smtClean="0"/>
              <a:t>27/01/2021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58254-8488-42CC-8DE2-7B80858C4C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96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9FF2-3C61-4564-9685-0173E422AEF3}" type="datetime1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83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2649-1FF9-4C71-8F1D-89007C1453F0}" type="datetime1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86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7BF-67CC-4AEA-BFFE-73ECC2E4BF3B}" type="datetime1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41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3C82-AC9C-463E-8099-D3E85B24438B}" type="datetime1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25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6C9C-9916-4C0B-A9D7-360423EFF971}" type="datetime1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C6E1-DF55-4245-91A6-7AF7721A21BA}" type="datetime1">
              <a:rPr lang="it-IT" smtClean="0"/>
              <a:t>27/01/2021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1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0CD4D-869C-401C-9EAE-09891CBA4CBC}" type="datetime1">
              <a:rPr lang="it-IT" smtClean="0"/>
              <a:t>27/01/2021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98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57AB-4904-4B33-98D2-C16A26D8E77E}" type="datetime1">
              <a:rPr lang="it-IT" smtClean="0"/>
              <a:t>27/01/2021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3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AC51-7106-413E-85EB-267089CD9D57}" type="datetime1">
              <a:rPr lang="it-IT" smtClean="0"/>
              <a:t>27/01/2021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52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F919-8962-46E3-9C2A-98B4C1830DB3}" type="datetime1">
              <a:rPr lang="it-IT" smtClean="0"/>
              <a:t>27/01/2021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16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2430-302A-4D4B-B9F4-5AFE8DE7F2DF}" type="datetime1">
              <a:rPr lang="it-IT" smtClean="0"/>
              <a:t>27/01/2021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8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01F8-D151-42AE-BD97-EE510F4E190B}" type="datetime1">
              <a:rPr lang="it-IT" smtClean="0"/>
              <a:t>27/01/2021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12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107668" y="2394048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Report from the </a:t>
            </a:r>
            <a:r>
              <a:rPr lang="it-IT" sz="2000" dirty="0" err="1">
                <a:solidFill>
                  <a:srgbClr val="C00000"/>
                </a:solidFill>
                <a:latin typeface="Arial Black" pitchFamily="34" charset="0"/>
              </a:rPr>
              <a:t>Editorial</a:t>
            </a:r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and Conference Committee Board</a:t>
            </a:r>
          </a:p>
          <a:p>
            <a:pPr algn="just"/>
            <a:r>
              <a:rPr lang="it-IT" sz="2000" dirty="0">
                <a:solidFill>
                  <a:srgbClr val="C00000"/>
                </a:solidFill>
                <a:latin typeface="Arial Black" pitchFamily="34" charset="0"/>
              </a:rPr>
              <a:t>             </a:t>
            </a:r>
            <a:r>
              <a:rPr lang="it-IT" sz="2000" dirty="0" err="1">
                <a:solidFill>
                  <a:srgbClr val="002060"/>
                </a:solidFill>
                <a:latin typeface="Arial Black" pitchFamily="34" charset="0"/>
              </a:rPr>
              <a:t>M.Battaglieri</a:t>
            </a:r>
            <a:r>
              <a:rPr lang="it-IT" sz="2000" dirty="0">
                <a:solidFill>
                  <a:srgbClr val="002060"/>
                </a:solidFill>
                <a:latin typeface="Arial Black" pitchFamily="34" charset="0"/>
              </a:rPr>
              <a:t> &amp; </a:t>
            </a:r>
            <a:r>
              <a:rPr lang="it-IT" sz="2000" dirty="0" err="1">
                <a:solidFill>
                  <a:srgbClr val="002060"/>
                </a:solidFill>
                <a:latin typeface="Arial Black" pitchFamily="34" charset="0"/>
              </a:rPr>
              <a:t>F.Riggi</a:t>
            </a:r>
            <a:endParaRPr lang="it-IT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951984" y="6021289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EEE Meeting,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January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27, 2021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55CFF8E-B033-4D99-8387-347FA13C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92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07368" y="14629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Summary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503712" y="2564905"/>
            <a:ext cx="73985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Arial Black" pitchFamily="34" charset="0"/>
              </a:rPr>
              <a:t>Report </a:t>
            </a:r>
            <a:r>
              <a:rPr lang="it-IT" dirty="0" err="1">
                <a:solidFill>
                  <a:srgbClr val="0070C0"/>
                </a:solidFill>
                <a:latin typeface="Arial Black" pitchFamily="34" charset="0"/>
              </a:rPr>
              <a:t>summary</a:t>
            </a:r>
            <a:r>
              <a:rPr lang="it-IT" dirty="0">
                <a:solidFill>
                  <a:srgbClr val="0070C0"/>
                </a:solidFill>
                <a:latin typeface="Arial Black" pitchFamily="34" charset="0"/>
              </a:rPr>
              <a:t>:</a:t>
            </a:r>
          </a:p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Some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statistics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on EEE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publications</a:t>
            </a:r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Latest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and on-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going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papers</a:t>
            </a:r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  <a:cs typeface="Calibri"/>
              </a:rPr>
              <a:t>U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pcoming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Conferences</a:t>
            </a:r>
          </a:p>
          <a:p>
            <a:r>
              <a:rPr lang="it-IT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Short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comments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and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remarks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AB7FBD0-9B15-4386-8EC4-770E9E05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17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19536" y="5373217"/>
            <a:ext cx="767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  <a:cs typeface="Calibri"/>
              </a:rPr>
              <a:t>56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in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total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(to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our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knowledge),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also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including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Conference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Proceedings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in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refereed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Journals</a:t>
            </a: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3352" y="14629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EEE Publications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statistics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7515B78-5ED3-469A-943B-64914CD06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778890"/>
            <a:ext cx="6506381" cy="4418373"/>
          </a:xfrm>
          <a:prstGeom prst="rect">
            <a:avLst/>
          </a:prstGeom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6A91FE3-507C-4FB3-8635-6A6F5FB7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65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91544" y="764705"/>
            <a:ext cx="76783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en-US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rial Black" pitchFamily="34" charset="0"/>
              </a:rPr>
              <a:t>The cosmic muon and detector simulation framework of the EEE experiment</a:t>
            </a: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   EPJ C (2021)</a:t>
            </a: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GB" sz="16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EEE Multigap Resistive Plate Chambers as tracking devices to monitor the stability of a civil building</a:t>
            </a:r>
            <a:endParaRPr lang="it-IT" sz="1600" b="1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   JINST (last of four contributions to Proceedings of RPC2020)</a:t>
            </a: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3352" y="121114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Papers in press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7691645-D8D3-47E5-8B67-44AE0161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43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19536" y="836713"/>
            <a:ext cx="767838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Papers in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preparation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:</a:t>
            </a: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rial Black" pitchFamily="34" charset="0"/>
              </a:rPr>
              <a:t>Search for long distance correlation with multi-track events</a:t>
            </a: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Reported to several meetings, new analysis ongoing</a:t>
            </a:r>
          </a:p>
          <a:p>
            <a:endParaRPr lang="en-US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rial Black" pitchFamily="34" charset="0"/>
              </a:rPr>
              <a:t>Latitude dependence of the cosmic ray flux</a:t>
            </a: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Under discussion, reported to a recent meeting</a:t>
            </a: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rial Black" pitchFamily="34" charset="0"/>
              </a:rPr>
              <a:t>Underground measurements</a:t>
            </a: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Results reported to several meetings, to be prepared</a:t>
            </a: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rial Black" pitchFamily="34" charset="0"/>
              </a:rPr>
              <a:t>GEANT4 simulations (Part II)</a:t>
            </a: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To be still discussed</a:t>
            </a: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3352" y="14629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On-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going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papers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A457126-5D56-4253-A05D-32850D32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35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03512" y="908721"/>
            <a:ext cx="87849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2019:   15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Contributions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    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ICRC36:      2 posters (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C.Pellegrino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C.Cicalò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),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published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on POS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TAUP19:     1  talk (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I.Gnesi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),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published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on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J.Phys.G.Conf.Ser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.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DesyT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:        4 talks (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M.Abbrescia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P.La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Rocca,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G.Mandaglio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C.Pinto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),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                  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published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on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J.Phys.G.Conf.Ser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.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EPS2019:    1 talk (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P.La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Rocca),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published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on POS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IPRD19:      1 talk (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C.Pinto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), 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published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on JINST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SIF2019:     6 talks (La Rocca, Pinto, Serri, Abbrescia,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Grazzi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Noferini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)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2020:   4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Contributions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pPr marL="285750" indent="-285750">
              <a:buFontTx/>
              <a:buChar char="-"/>
            </a:pPr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 RPC 2020:  4 talks (Coccetti,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Mandaglio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, Panetta, Pinto), 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                          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published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on JINST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3352" y="146293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International Conference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contributions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in 2019 &amp; 2020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9E237B0-34E4-441F-AE9C-70BCCC56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79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3352" y="146293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Upcoming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Conferences of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possible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interest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23816"/>
              </p:ext>
            </p:extLst>
          </p:nvPr>
        </p:nvGraphicFramePr>
        <p:xfrm>
          <a:off x="1016000" y="764704"/>
          <a:ext cx="9144000" cy="5859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it-IT" dirty="0"/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Place</a:t>
                      </a:r>
                      <a:r>
                        <a:rPr lang="it-IT" dirty="0"/>
                        <a:t>/Date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Abstract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Deadline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56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TIPP2021: Technology &amp;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Instrumentation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in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Particle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Physics</a:t>
                      </a:r>
                      <a:endParaRPr lang="it-IT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Online,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May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24-29,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February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9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ICRC2021: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Cosmic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Ray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Online,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July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12-23,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February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396">
                <a:tc>
                  <a:txBody>
                    <a:bodyPr/>
                    <a:lstStyle/>
                    <a:p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iWORID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Ghent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June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27-July 1,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March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EPS-HEP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Hamburg? Online?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To be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defined</a:t>
                      </a:r>
                      <a:endParaRPr lang="it-IT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9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PSD12: Position Sensitive Detectors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Birmingham, Sept.12-17,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May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15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LHCP21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Paris,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June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7-12,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April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158527"/>
                  </a:ext>
                </a:extLst>
              </a:tr>
              <a:tr h="60239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TWEPP2021: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Topical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Workshop on Electronics for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Particle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Physics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Bergen, Sept.20-24,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To be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defined</a:t>
                      </a:r>
                      <a:endParaRPr lang="it-IT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7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ICHEP2022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Bologna,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July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6-13,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15° Pisa Meeting on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Adv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. Detectors</a:t>
                      </a:r>
                    </a:p>
                    <a:p>
                      <a:endParaRPr lang="it-IT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Elba,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May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2022</a:t>
                      </a:r>
                    </a:p>
                    <a:p>
                      <a:endParaRPr lang="it-IT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27° ECRS,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European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Cosmic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Ray Symposium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Nijmegen, </a:t>
                      </a:r>
                      <a:r>
                        <a:rPr lang="it-IT" sz="1600" b="1" dirty="0" err="1">
                          <a:solidFill>
                            <a:srgbClr val="C00000"/>
                          </a:solidFill>
                        </a:rPr>
                        <a:t>July</a:t>
                      </a:r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25-29,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C00000"/>
                          </a:solidFill>
                        </a:rPr>
                        <a:t> April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834372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1DF8071-C184-44B3-8F22-E49153E0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79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07368" y="146293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Remarks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and </a:t>
            </a:r>
            <a:r>
              <a:rPr lang="it-IT" sz="2000" dirty="0" err="1">
                <a:solidFill>
                  <a:schemeClr val="bg1"/>
                </a:solidFill>
                <a:latin typeface="Arial Black" pitchFamily="34" charset="0"/>
              </a:rPr>
              <a:t>comments</a:t>
            </a:r>
            <a:r>
              <a:rPr lang="it-IT" sz="20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03512" y="908720"/>
            <a:ext cx="89644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EEE activity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supported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up to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now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by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many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publications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and conference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contributions</a:t>
            </a:r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- A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total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of 40+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publications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and Conference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Proceedings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in the last 5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years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-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Covid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emergency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and EEE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reorganization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resulted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in a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significant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 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modification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of the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increasing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trend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observed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over the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past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years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  <a:cs typeface="Calibri"/>
              </a:rPr>
              <a:t>Next challenges for the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  <a:cs typeface="Calibri"/>
              </a:rPr>
              <a:t>editorial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  <a:cs typeface="Calibri"/>
              </a:rPr>
              <a:t> activity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     New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ideas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for 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             - Analysis of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existing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datasets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             -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Measurements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(new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conditions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additional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detectors,…)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             -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Technological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developments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and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improvements</a:t>
            </a:r>
            <a:endParaRPr lang="it-IT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             - Educational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results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and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related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papers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</a:t>
            </a:r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Remarks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: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 - Do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we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need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to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reorganize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, update and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maintain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a new EEE Web site?      (Complete list of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publications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and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contribution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to conferences, full text,..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as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far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as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the EB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is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concerned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but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the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opportunity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of a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maintained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Web site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is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of general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interest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)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  </a:t>
            </a:r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13891D8-0C3F-4B14-BE38-A42D44B7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z="1400" smtClean="0"/>
              <a:t>8</a:t>
            </a:fld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15798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623</Words>
  <Application>Microsoft Office PowerPoint</Application>
  <PresentationFormat>Widescreen</PresentationFormat>
  <Paragraphs>116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Francesco Riggi</cp:lastModifiedBy>
  <cp:revision>87</cp:revision>
  <dcterms:created xsi:type="dcterms:W3CDTF">2019-06-17T09:47:59Z</dcterms:created>
  <dcterms:modified xsi:type="dcterms:W3CDTF">2021-01-27T11:47:43Z</dcterms:modified>
</cp:coreProperties>
</file>