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8" autoAdjust="0"/>
    <p:restoredTop sz="94660"/>
  </p:normalViewPr>
  <p:slideViewPr>
    <p:cSldViewPr snapToGrid="0">
      <p:cViewPr varScale="1">
        <p:scale>
          <a:sx n="98" d="100"/>
          <a:sy n="98" d="100"/>
        </p:scale>
        <p:origin x="78" y="7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16040-543F-49AE-9D81-B648BCA0F0B4}" type="datetimeFigureOut">
              <a:rPr lang="en-US" smtClean="0"/>
              <a:t>26-Nov-20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5A6B7-C530-44B4-8B9C-A119AD90CF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916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16040-543F-49AE-9D81-B648BCA0F0B4}" type="datetimeFigureOut">
              <a:rPr lang="en-US" smtClean="0"/>
              <a:t>26-Nov-20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5A6B7-C530-44B4-8B9C-A119AD90CF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216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16040-543F-49AE-9D81-B648BCA0F0B4}" type="datetimeFigureOut">
              <a:rPr lang="en-US" smtClean="0"/>
              <a:t>26-Nov-20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5A6B7-C530-44B4-8B9C-A119AD90CF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0880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16040-543F-49AE-9D81-B648BCA0F0B4}" type="datetimeFigureOut">
              <a:rPr lang="en-US" smtClean="0"/>
              <a:t>26-Nov-20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5A6B7-C530-44B4-8B9C-A119AD90CF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290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16040-543F-49AE-9D81-B648BCA0F0B4}" type="datetimeFigureOut">
              <a:rPr lang="en-US" smtClean="0"/>
              <a:t>26-Nov-20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5A6B7-C530-44B4-8B9C-A119AD90CF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356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16040-543F-49AE-9D81-B648BCA0F0B4}" type="datetimeFigureOut">
              <a:rPr lang="en-US" smtClean="0"/>
              <a:t>26-Nov-20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5A6B7-C530-44B4-8B9C-A119AD90CF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123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16040-543F-49AE-9D81-B648BCA0F0B4}" type="datetimeFigureOut">
              <a:rPr lang="en-US" smtClean="0"/>
              <a:t>26-Nov-20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5A6B7-C530-44B4-8B9C-A119AD90CF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840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16040-543F-49AE-9D81-B648BCA0F0B4}" type="datetimeFigureOut">
              <a:rPr lang="en-US" smtClean="0"/>
              <a:t>26-Nov-20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5A6B7-C530-44B4-8B9C-A119AD90CF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564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16040-543F-49AE-9D81-B648BCA0F0B4}" type="datetimeFigureOut">
              <a:rPr lang="en-US" smtClean="0"/>
              <a:t>26-Nov-20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5A6B7-C530-44B4-8B9C-A119AD90CF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944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16040-543F-49AE-9D81-B648BCA0F0B4}" type="datetimeFigureOut">
              <a:rPr lang="en-US" smtClean="0"/>
              <a:t>26-Nov-20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5A6B7-C530-44B4-8B9C-A119AD90CF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234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16040-543F-49AE-9D81-B648BCA0F0B4}" type="datetimeFigureOut">
              <a:rPr lang="en-US" smtClean="0"/>
              <a:t>26-Nov-20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5A6B7-C530-44B4-8B9C-A119AD90CF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004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C16040-543F-49AE-9D81-B648BCA0F0B4}" type="datetimeFigureOut">
              <a:rPr lang="en-US" smtClean="0"/>
              <a:t>26-Nov-20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65A6B7-C530-44B4-8B9C-A119AD90CF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296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8F20CD1-C469-4EE9-96F1-BEA6EA9E44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3115" y="676274"/>
            <a:ext cx="7197860" cy="613622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3F90353-4E3F-4143-A2C6-5113594A709B}"/>
              </a:ext>
            </a:extLst>
          </p:cNvPr>
          <p:cNvSpPr txBox="1"/>
          <p:nvPr/>
        </p:nvSpPr>
        <p:spPr>
          <a:xfrm>
            <a:off x="2139812" y="206691"/>
            <a:ext cx="4319644" cy="646331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pPr algn="ctr"/>
            <a:r>
              <a:rPr lang="it-IT" dirty="0">
                <a:solidFill>
                  <a:srgbClr val="FF0000"/>
                </a:solidFill>
              </a:rPr>
              <a:t>Dall’addendum alla convenzione INFN-CREF </a:t>
            </a:r>
          </a:p>
          <a:p>
            <a:pPr algn="ctr"/>
            <a:r>
              <a:rPr lang="it-IT" dirty="0">
                <a:solidFill>
                  <a:srgbClr val="FF0000"/>
                </a:solidFill>
              </a:rPr>
              <a:t>Approvato CD Ottobre 2020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47730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85A92CD2-43B8-49F7-B18D-107B12E5BC7D}"/>
              </a:ext>
            </a:extLst>
          </p:cNvPr>
          <p:cNvSpPr txBox="1"/>
          <p:nvPr/>
        </p:nvSpPr>
        <p:spPr>
          <a:xfrm>
            <a:off x="165370" y="853022"/>
            <a:ext cx="8813259" cy="574362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it-IT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EEE nel 2020-2021 e oltre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it-IT" sz="1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1) Ripristino presa dati con i telescopi (compatibilmente con COVID)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it-IT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Lavoro: Controllo perdite, gas, sicurezze, check presa dati, efficienze 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it-IT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Contattare scuole e chiedere disponibilità a riprendere attività: iniziare con scuole normalmente più motivate o che sappiamo dovrebbero avere meno problemi di ripartenza. 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it-IT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Lavoro da concordare tra INFN, CF e Università coinvolte nel progetto ( Bari, Bologna , Cosenza, Catania, Genova, Pisa, Salerno, Torino ...)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it-IT" sz="1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2) Assegni a partire da inizio 2021 (espletamento bandi), con compiti di supporto alle scuole per messa in funzione dei telescopi  ed analisi dati 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it-IT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Argomenti principali: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it-IT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Correlazioni lunga distanza, versione aggiornata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it-IT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Correlazioni flussi- atmosfera-clima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it-IT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Coincidenza multiple tra rivelatori lontani /possibilità misure multi-</a:t>
            </a:r>
            <a:r>
              <a:rPr lang="it-IT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messanger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it-IT" sz="1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3) Organizzazione di eventi online (modello ICD), ogni 6-8 settimane, e a Erice in formato virtuale.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it-IT" sz="1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4) Nuovi progetti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it-IT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Integrazione con attività </a:t>
            </a:r>
            <a:r>
              <a:rPr lang="it-IT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outreach</a:t>
            </a:r>
            <a:r>
              <a:rPr lang="it-IT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INFN (già iniziata per ICD-IPPOG nel 2019)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it-IT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Sviluppo sistema di ricircolo gas (già iniziato presso il CERN) 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it-IT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Manutenzione (+ ampliamento) stazioni di misura alle Svalbard 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it-IT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Missione nave Marina Militare Alliance (Italia-Svalbard con CNR ?) o Vespucci ( giro del mondo ?): rivelatore già pronto a Bologna.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it-IT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Creazione di un array locale di n-telescopi per creare una facility online per lo studio degli sciami e </a:t>
            </a:r>
            <a:r>
              <a:rPr lang="it-IT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outreach</a:t>
            </a:r>
            <a:r>
              <a:rPr lang="it-IT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C9D2296-651F-42E4-9B0A-CDCF6F810BC2}"/>
              </a:ext>
            </a:extLst>
          </p:cNvPr>
          <p:cNvSpPr txBox="1"/>
          <p:nvPr/>
        </p:nvSpPr>
        <p:spPr>
          <a:xfrm>
            <a:off x="2448127" y="99687"/>
            <a:ext cx="4539576" cy="646331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pPr algn="ctr"/>
            <a:r>
              <a:rPr lang="it-IT" dirty="0">
                <a:solidFill>
                  <a:srgbClr val="FF0000"/>
                </a:solidFill>
              </a:rPr>
              <a:t>Incontro EEE-INFN 6 Novembre 2020</a:t>
            </a:r>
          </a:p>
          <a:p>
            <a:pPr algn="ctr"/>
            <a:r>
              <a:rPr lang="it-IT" dirty="0">
                <a:solidFill>
                  <a:srgbClr val="FF0000"/>
                </a:solidFill>
              </a:rPr>
              <a:t>LC, MA, FR, FN, RN, M. Pallavicini , P. Campana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58293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76</TotalTime>
  <Words>265</Words>
  <Application>Microsoft Office PowerPoint</Application>
  <PresentationFormat>On-screen Show (4:3)</PresentationFormat>
  <Paragraphs>21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Symbol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rosario nania</dc:creator>
  <cp:lastModifiedBy>rosario nania</cp:lastModifiedBy>
  <cp:revision>4</cp:revision>
  <dcterms:created xsi:type="dcterms:W3CDTF">2020-11-26T08:07:25Z</dcterms:created>
  <dcterms:modified xsi:type="dcterms:W3CDTF">2020-11-26T09:23:27Z</dcterms:modified>
</cp:coreProperties>
</file>