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/>
    <p:restoredTop sz="94597"/>
  </p:normalViewPr>
  <p:slideViewPr>
    <p:cSldViewPr snapToGrid="0" snapToObjects="1">
      <p:cViewPr varScale="1">
        <p:scale>
          <a:sx n="102" d="100"/>
          <a:sy n="102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B604D-A460-224D-B672-616444346E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66B2A-CE01-1646-9920-907554CB3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4C7BA-7EEC-8E4C-B1C6-1994F0F1E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6F9A4-D309-DE45-A31D-7D0282429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15F88-0079-FE40-8C90-54A574CA2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0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C606-4FE0-1447-83BF-2EE970F4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05438-A72C-2647-8A8C-B63A522E9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8F841-F677-7146-B69B-F9D0F72A8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84DE7-EDA0-424D-B97F-21FA1A955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BADD91-248A-D944-979A-DEF7346E2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7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26414C-8F15-2D4E-A0C7-A4B91096DE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E60F37-9075-BA4A-A50B-3B8DEF623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170AA-A013-B847-8E4B-F96328180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AFE0-FC14-634C-86E4-6D070C90C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D59A3-3C7E-7940-855F-599A1C802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2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9248-7D93-3444-87CE-960D11589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09AD-5729-EC49-B64D-85AE8990B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F8818-A4B9-C84E-BCEB-C86AEC40C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556F8-D40D-2349-8341-26BED4F1C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EC61B-4B1D-6743-B225-C67B2E00C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2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61E2B-8038-BB43-989D-7A77C8269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D73AC-5553-6B40-B9E8-18164E588F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EBCEF-CCF6-6748-A2D1-4C48D2DF9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414FAC-D519-3D48-9526-6AA226F58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0CCD6-0096-494A-BB10-621AA84EB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44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8974B-633D-A744-A785-66256A09A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B4E618-95F0-FD49-9CAB-BA00CA85B0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3F8FF5-3838-674D-AF84-E834B4287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1A8AB-6FAF-1D48-A322-00C0D2135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E8FD54-3049-E54D-901A-364F0975E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E6E36-9B22-F049-B8F0-7AA00587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9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AFA9-EC84-124D-8EE6-D3C259D21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938B7-1A4A-7A41-ABA8-F1FC802FBC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918AA-74E3-614B-9F5F-9AB256B23F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1D696F-A986-8942-9276-6435B48242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65ABE1-D3AD-494B-8063-428C68117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93945-F9A8-C743-BC23-AD76D9C49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852139-F58E-2642-A895-FBAD353A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A07055-FD35-F348-A200-9849F69E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7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0BAF-3CCF-D145-98C5-D487A983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B0AD56-761E-ED43-BCA9-A249C3E8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EE0CCC-DD00-B045-A723-D57A80CE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4559D8-C406-2742-A16A-5711D8458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13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7E4AF3-A255-4342-ABAF-DD9C9F58D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E73DE2-4927-1549-A457-166C879E7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33E18-480E-D540-AD14-54220DCFF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E7586-BA5D-8141-AEE4-FFEB977DB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07C74-2C15-E045-8B52-66CA65198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6D56A-331D-3A46-BAE6-59FCEDFE9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30491-BDB1-E14A-B0B3-4F09E2101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F8F378-EE6A-B24D-8E23-A620A09EF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73A171-64C5-884E-8BA6-B6B8A491F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4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D944-91E2-1D4D-BCAA-9D41A6822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20229F-F189-994C-82EE-0A73FB7042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264AC-BE89-4646-957E-E7D2E302C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A1C7C7-9BF6-CC4C-A2AF-58D9A3BCD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9A8F04-AE82-B94A-9C4A-5291DE4D3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8E0AC9-D149-5B40-B534-4667B314F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3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9915E1-FB62-4144-9166-C0E4E4AD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6ACE8F-8B29-7A46-BBE3-6DB2D117F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BBC4F1-2E21-8740-B45E-538BA75D15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AE086-D664-6140-B18F-2E6FDB76D0A7}" type="datetimeFigureOut">
              <a:rPr lang="en-US" smtClean="0"/>
              <a:t>5/12/20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2B841-140B-9F46-804D-1BB3F8E956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DDC655-435F-1F4B-A52C-DD45E0289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01E78-FA4F-C24D-89E8-2375716A2E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352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818B-CFD6-304B-93D2-DE25463862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Articolo</a:t>
            </a:r>
            <a:r>
              <a:rPr lang="en-US" dirty="0"/>
              <a:t> </a:t>
            </a:r>
            <a:r>
              <a:rPr lang="en-US" dirty="0" err="1"/>
              <a:t>PolarquEEEst</a:t>
            </a:r>
            <a:r>
              <a:rPr lang="en-US" dirty="0"/>
              <a:t> per GREAL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5C1BAF-1C85-6C42-B9ED-53A887B4F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Laura </a:t>
            </a:r>
            <a:r>
              <a:rPr lang="en-US" dirty="0" err="1"/>
              <a:t>Perasso</a:t>
            </a:r>
            <a:r>
              <a:rPr lang="en-US" dirty="0"/>
              <a:t>, Ombretta Pinazza e Marina </a:t>
            </a:r>
            <a:r>
              <a:rPr lang="en-US" dirty="0" err="1"/>
              <a:t>Trimarchi</a:t>
            </a:r>
            <a:endParaRPr lang="en-US" dirty="0"/>
          </a:p>
          <a:p>
            <a:r>
              <a:rPr lang="en-US" dirty="0" err="1"/>
              <a:t>Collaborazione</a:t>
            </a:r>
            <a:r>
              <a:rPr lang="en-US" dirty="0"/>
              <a:t> EEE</a:t>
            </a:r>
          </a:p>
          <a:p>
            <a:r>
              <a:rPr lang="en-US" dirty="0"/>
              <a:t>13 Maggio 2020</a:t>
            </a:r>
          </a:p>
        </p:txBody>
      </p:sp>
    </p:spTree>
    <p:extLst>
      <p:ext uri="{BB962C8B-B14F-4D97-AF65-F5344CB8AC3E}">
        <p14:creationId xmlns:p14="http://schemas.microsoft.com/office/powerpoint/2010/main" val="159547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9F6DA-037E-604F-B447-69D2796F3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323" y="425885"/>
            <a:ext cx="10515600" cy="5663396"/>
          </a:xfrm>
        </p:spPr>
        <p:txBody>
          <a:bodyPr/>
          <a:lstStyle/>
          <a:p>
            <a:r>
              <a:rPr lang="en-US" dirty="0"/>
              <a:t>September 2019: we received the invitation to present a contribution from prof. Gianluca Casagrande, </a:t>
            </a:r>
            <a:r>
              <a:rPr lang="en-US" dirty="0" err="1"/>
              <a:t>Polarquest</a:t>
            </a:r>
            <a:r>
              <a:rPr lang="en-US" dirty="0"/>
              <a:t> team member</a:t>
            </a:r>
          </a:p>
          <a:p>
            <a:r>
              <a:rPr lang="en-US" dirty="0"/>
              <a:t>Geographic Research and Application Laboratory (GREAL) of the European University of Rome </a:t>
            </a:r>
            <a:r>
              <a:rPr lang="en-US" dirty="0" err="1"/>
              <a:t>greal.eu</a:t>
            </a:r>
            <a:endParaRPr lang="en-US" dirty="0"/>
          </a:p>
          <a:p>
            <a:r>
              <a:rPr lang="en-US" dirty="0"/>
              <a:t>"</a:t>
            </a:r>
            <a:r>
              <a:rPr lang="en-US" dirty="0" err="1"/>
              <a:t>Geographica</a:t>
            </a:r>
            <a:r>
              <a:rPr lang="en-US" dirty="0"/>
              <a:t>" University Press booklet series</a:t>
            </a:r>
          </a:p>
          <a:p>
            <a:r>
              <a:rPr lang="en-US" dirty="0"/>
              <a:t>Thematic collections of scientific and technical reports published as open-access PDF documents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E17A5A-5C5F-4C44-8732-9DA859327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959" y="3607496"/>
            <a:ext cx="2298286" cy="325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DA21DC-5841-F547-AC9E-2DB3D4123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3014" y="3616844"/>
            <a:ext cx="2285556" cy="3241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11C0B9-5B12-9540-98F6-879C59A1CE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289" y="3607496"/>
            <a:ext cx="2302028" cy="325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792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E6D7A-1A88-E44C-9117-74302A5CE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76197"/>
            <a:ext cx="10515600" cy="5600766"/>
          </a:xfrm>
        </p:spPr>
        <p:txBody>
          <a:bodyPr/>
          <a:lstStyle/>
          <a:p>
            <a:r>
              <a:rPr lang="en-US" dirty="0"/>
              <a:t>Core team: Laura </a:t>
            </a:r>
            <a:r>
              <a:rPr lang="en-US" dirty="0" err="1"/>
              <a:t>Perasso</a:t>
            </a:r>
            <a:r>
              <a:rPr lang="en-US" dirty="0"/>
              <a:t>, Marina </a:t>
            </a:r>
            <a:r>
              <a:rPr lang="en-US" dirty="0" err="1"/>
              <a:t>Trimarchi</a:t>
            </a:r>
            <a:r>
              <a:rPr lang="en-US" dirty="0"/>
              <a:t>, Ombretta Pinazza</a:t>
            </a:r>
          </a:p>
          <a:p>
            <a:r>
              <a:rPr lang="en-US" dirty="0"/>
              <a:t>The paper is strongly inspired by the main </a:t>
            </a:r>
            <a:r>
              <a:rPr lang="en-US" dirty="0" err="1"/>
              <a:t>PolarquEEEst</a:t>
            </a:r>
            <a:r>
              <a:rPr lang="en-US" dirty="0"/>
              <a:t> paper </a:t>
            </a:r>
          </a:p>
          <a:p>
            <a:r>
              <a:rPr lang="en-US" dirty="0"/>
              <a:t>Submission date 21/1/2020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A13FF6-AF17-A34D-A39F-755D839E39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4251" y="2463954"/>
            <a:ext cx="5608291" cy="439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587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B52AA1-614A-334C-B899-46957A3FE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76405"/>
            <a:ext cx="10515600" cy="5500558"/>
          </a:xfrm>
        </p:spPr>
        <p:txBody>
          <a:bodyPr/>
          <a:lstStyle/>
          <a:p>
            <a:r>
              <a:rPr lang="en-US" dirty="0"/>
              <a:t>No undisclosed results, only approved plots</a:t>
            </a:r>
          </a:p>
          <a:p>
            <a:r>
              <a:rPr lang="en-US" dirty="0"/>
              <a:t>We aimed to focus on the geographical aspects of POLA measurements, and presented this </a:t>
            </a:r>
            <a:r>
              <a:rPr lang="en-US"/>
              <a:t>plot as </a:t>
            </a:r>
            <a:r>
              <a:rPr lang="en-US" dirty="0"/>
              <a:t>main result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9D5BF0-0E33-1E49-8204-641B3C720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1973" y="3200009"/>
            <a:ext cx="4924120" cy="34622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36264-2DB0-7442-A9E3-A4416B635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87" y="3200009"/>
            <a:ext cx="3975362" cy="311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130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939</TotalTime>
  <Words>123</Words>
  <Application>Microsoft Macintosh PowerPoint</Application>
  <PresentationFormat>Widescreen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Articolo PolarquEEEst per GREAL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Ombretta Pinazza</dc:creator>
  <cp:lastModifiedBy>Ombretta Pinazza</cp:lastModifiedBy>
  <cp:revision>6</cp:revision>
  <dcterms:created xsi:type="dcterms:W3CDTF">2020-05-12T17:17:07Z</dcterms:created>
  <dcterms:modified xsi:type="dcterms:W3CDTF">2020-05-13T08:56:46Z</dcterms:modified>
</cp:coreProperties>
</file>