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6E271B-BAC9-404C-9838-DA82E024F456}" type="doc">
      <dgm:prSet loTypeId="urn:microsoft.com/office/officeart/2005/8/layout/hierarchy4" loCatId="list" qsTypeId="urn:microsoft.com/office/officeart/2005/8/quickstyle/3d6" qsCatId="3D" csTypeId="urn:microsoft.com/office/officeart/2005/8/colors/accent2_4" csCatId="accent2" phldr="1"/>
      <dgm:spPr/>
      <dgm:t>
        <a:bodyPr/>
        <a:lstStyle/>
        <a:p>
          <a:endParaRPr lang="it-IT"/>
        </a:p>
      </dgm:t>
    </dgm:pt>
    <dgm:pt modelId="{A4D711F6-C5EC-416B-AECE-94BC4283F157}">
      <dgm:prSet phldrT="[Testo]"/>
      <dgm:spPr>
        <a:sp3d prstMaterial="matte">
          <a:bevelT w="50800" h="50800"/>
          <a:bevelB w="50800" h="50800"/>
        </a:sp3d>
      </dgm:spPr>
      <dgm:t>
        <a:bodyPr/>
        <a:lstStyle/>
        <a:p>
          <a:r>
            <a:rPr lang="it-IT" smtClean="0"/>
            <a:t>Sommario</a:t>
          </a:r>
          <a:endParaRPr lang="it-IT"/>
        </a:p>
      </dgm:t>
    </dgm:pt>
    <dgm:pt modelId="{762D0DBB-8387-4766-93EC-ABECF4FF7F9C}" type="parTrans" cxnId="{F796B66A-4E16-4D2C-A079-30EBD8FB37E9}">
      <dgm:prSet/>
      <dgm:spPr/>
      <dgm:t>
        <a:bodyPr/>
        <a:lstStyle/>
        <a:p>
          <a:endParaRPr lang="it-IT">
            <a:solidFill>
              <a:srgbClr val="002060"/>
            </a:solidFill>
          </a:endParaRPr>
        </a:p>
      </dgm:t>
    </dgm:pt>
    <dgm:pt modelId="{A8D83C1C-D55C-42A6-BD26-6D9C42A9740B}" type="sibTrans" cxnId="{F796B66A-4E16-4D2C-A079-30EBD8FB37E9}">
      <dgm:prSet/>
      <dgm:spPr/>
      <dgm:t>
        <a:bodyPr/>
        <a:lstStyle/>
        <a:p>
          <a:endParaRPr lang="it-IT">
            <a:solidFill>
              <a:srgbClr val="002060"/>
            </a:solidFill>
          </a:endParaRPr>
        </a:p>
      </dgm:t>
    </dgm:pt>
    <dgm:pt modelId="{F703E50D-9DE8-4C0A-8B65-78BD1F390E4B}">
      <dgm:prSet phldrT="[Testo]"/>
      <dgm:spPr>
        <a:sp3d prstMaterial="matte">
          <a:bevelT w="50800" h="50800"/>
          <a:bevelB w="50800" h="50800"/>
        </a:sp3d>
      </dgm:spPr>
      <dgm:t>
        <a:bodyPr/>
        <a:lstStyle/>
        <a:p>
          <a:r>
            <a:rPr lang="it-IT" smtClean="0"/>
            <a:t>Scopo dell’esercitazione</a:t>
          </a:r>
          <a:endParaRPr lang="it-IT"/>
        </a:p>
      </dgm:t>
    </dgm:pt>
    <dgm:pt modelId="{51258FF5-20BC-4A87-BE19-03BF19624113}" type="parTrans" cxnId="{AB0DC1D6-97E3-427A-A246-C43B5BC0B56C}">
      <dgm:prSet/>
      <dgm:spPr/>
      <dgm:t>
        <a:bodyPr/>
        <a:lstStyle/>
        <a:p>
          <a:endParaRPr lang="it-IT">
            <a:solidFill>
              <a:srgbClr val="002060"/>
            </a:solidFill>
          </a:endParaRPr>
        </a:p>
      </dgm:t>
    </dgm:pt>
    <dgm:pt modelId="{B217212F-AC46-4526-9574-061FA5BC1063}" type="sibTrans" cxnId="{AB0DC1D6-97E3-427A-A246-C43B5BC0B56C}">
      <dgm:prSet/>
      <dgm:spPr/>
      <dgm:t>
        <a:bodyPr/>
        <a:lstStyle/>
        <a:p>
          <a:endParaRPr lang="it-IT">
            <a:solidFill>
              <a:srgbClr val="002060"/>
            </a:solidFill>
          </a:endParaRPr>
        </a:p>
      </dgm:t>
    </dgm:pt>
    <dgm:pt modelId="{E5CDB467-E94F-44C7-97E4-7981273BB412}">
      <dgm:prSet phldrT="[Testo]"/>
      <dgm:spPr>
        <a:sp3d prstMaterial="matte">
          <a:bevelT w="50800" h="50800"/>
          <a:bevelB w="50800" h="50800"/>
        </a:sp3d>
      </dgm:spPr>
      <dgm:t>
        <a:bodyPr/>
        <a:lstStyle/>
        <a:p>
          <a:r>
            <a:rPr lang="it-IT" smtClean="0"/>
            <a:t>I/O dati su file utilizzando il software di analisi dati ROOT</a:t>
          </a:r>
          <a:endParaRPr lang="it-IT"/>
        </a:p>
      </dgm:t>
    </dgm:pt>
    <dgm:pt modelId="{16776E97-02CC-4738-9B14-0BC8186B80B6}" type="parTrans" cxnId="{A8C62F6F-BE00-433E-A44F-FFB8C56B9079}">
      <dgm:prSet/>
      <dgm:spPr/>
      <dgm:t>
        <a:bodyPr/>
        <a:lstStyle/>
        <a:p>
          <a:endParaRPr lang="it-IT">
            <a:solidFill>
              <a:srgbClr val="002060"/>
            </a:solidFill>
          </a:endParaRPr>
        </a:p>
      </dgm:t>
    </dgm:pt>
    <dgm:pt modelId="{2B5BA69F-F779-483C-AF5C-654392D943D1}" type="sibTrans" cxnId="{A8C62F6F-BE00-433E-A44F-FFB8C56B9079}">
      <dgm:prSet/>
      <dgm:spPr/>
      <dgm:t>
        <a:bodyPr/>
        <a:lstStyle/>
        <a:p>
          <a:endParaRPr lang="it-IT">
            <a:solidFill>
              <a:srgbClr val="002060"/>
            </a:solidFill>
          </a:endParaRPr>
        </a:p>
      </dgm:t>
    </dgm:pt>
    <dgm:pt modelId="{97A7E703-407B-4517-9DFF-FA10C089F414}">
      <dgm:prSet phldrT="[Testo]"/>
      <dgm:spPr>
        <a:sp3d prstMaterial="matte">
          <a:bevelT w="50800" h="50800"/>
          <a:bevelB w="50800" h="50800"/>
        </a:sp3d>
      </dgm:spPr>
      <dgm:t>
        <a:bodyPr/>
        <a:lstStyle/>
        <a:p>
          <a:r>
            <a:rPr lang="it-IT" smtClean="0"/>
            <a:t>Elaborazione dei set di dati relativi ai vari telescopi</a:t>
          </a:r>
          <a:endParaRPr lang="it-IT"/>
        </a:p>
      </dgm:t>
    </dgm:pt>
    <dgm:pt modelId="{1372F9C6-EE55-461B-8BC7-4926BF65F47A}" type="parTrans" cxnId="{675565BA-573F-42F5-8CCF-8E0F64882EAC}">
      <dgm:prSet/>
      <dgm:spPr/>
      <dgm:t>
        <a:bodyPr/>
        <a:lstStyle/>
        <a:p>
          <a:endParaRPr lang="it-IT">
            <a:solidFill>
              <a:srgbClr val="002060"/>
            </a:solidFill>
          </a:endParaRPr>
        </a:p>
      </dgm:t>
    </dgm:pt>
    <dgm:pt modelId="{49CA0989-D854-4DC2-9257-6ADFC4CAF0EE}" type="sibTrans" cxnId="{675565BA-573F-42F5-8CCF-8E0F64882EAC}">
      <dgm:prSet/>
      <dgm:spPr/>
      <dgm:t>
        <a:bodyPr/>
        <a:lstStyle/>
        <a:p>
          <a:endParaRPr lang="it-IT">
            <a:solidFill>
              <a:srgbClr val="002060"/>
            </a:solidFill>
          </a:endParaRPr>
        </a:p>
      </dgm:t>
    </dgm:pt>
    <dgm:pt modelId="{BF9A4685-7467-4A8D-BC06-E3FA064A67D4}">
      <dgm:prSet phldrT="[Testo]"/>
      <dgm:spPr>
        <a:sp3d prstMaterial="matte">
          <a:bevelT w="50800" h="50800"/>
          <a:bevelB w="50800" h="50800"/>
        </a:sp3d>
      </dgm:spPr>
      <dgm:t>
        <a:bodyPr/>
        <a:lstStyle/>
        <a:p>
          <a:r>
            <a:rPr lang="it-IT" smtClean="0"/>
            <a:t>Proposte di analisi</a:t>
          </a:r>
          <a:endParaRPr lang="it-IT"/>
        </a:p>
      </dgm:t>
    </dgm:pt>
    <dgm:pt modelId="{D8205A1F-B930-48BE-B371-3B2841DD7CA7}" type="parTrans" cxnId="{7BC8A4DF-04D0-4BFC-B556-FE68AB593B0F}">
      <dgm:prSet/>
      <dgm:spPr/>
      <dgm:t>
        <a:bodyPr/>
        <a:lstStyle/>
        <a:p>
          <a:endParaRPr lang="it-IT">
            <a:solidFill>
              <a:srgbClr val="002060"/>
            </a:solidFill>
          </a:endParaRPr>
        </a:p>
      </dgm:t>
    </dgm:pt>
    <dgm:pt modelId="{BA07B123-FCC5-4395-B2A6-8277775D4AFF}" type="sibTrans" cxnId="{7BC8A4DF-04D0-4BFC-B556-FE68AB593B0F}">
      <dgm:prSet/>
      <dgm:spPr/>
      <dgm:t>
        <a:bodyPr/>
        <a:lstStyle/>
        <a:p>
          <a:endParaRPr lang="it-IT">
            <a:solidFill>
              <a:srgbClr val="002060"/>
            </a:solidFill>
          </a:endParaRPr>
        </a:p>
      </dgm:t>
    </dgm:pt>
    <dgm:pt modelId="{67AB6DC8-C30F-4F08-B045-2F499BAB5EFE}">
      <dgm:prSet phldrT="[Testo]"/>
      <dgm:spPr>
        <a:sp3d prstMaterial="matte">
          <a:bevelT w="50800" h="50800"/>
          <a:bevelB w="50800" h="50800"/>
        </a:sp3d>
      </dgm:spPr>
      <dgm:t>
        <a:bodyPr/>
        <a:lstStyle/>
        <a:p>
          <a:r>
            <a:rPr lang="it-IT" smtClean="0"/>
            <a:t>Acquisizione dei dati da file .CSV (Comma-Separated Values) utilizzando le librerie C++</a:t>
          </a:r>
          <a:endParaRPr lang="it-IT"/>
        </a:p>
      </dgm:t>
    </dgm:pt>
    <dgm:pt modelId="{4BE1C487-A890-4B35-BEBD-702BED644DF6}" type="parTrans" cxnId="{7994F1FA-A87E-4664-8D75-80AA22A09EE8}">
      <dgm:prSet/>
      <dgm:spPr/>
      <dgm:t>
        <a:bodyPr/>
        <a:lstStyle/>
        <a:p>
          <a:endParaRPr lang="it-IT">
            <a:solidFill>
              <a:srgbClr val="002060"/>
            </a:solidFill>
          </a:endParaRPr>
        </a:p>
      </dgm:t>
    </dgm:pt>
    <dgm:pt modelId="{DD3E873A-2C71-4C59-BABE-539694B124B1}" type="sibTrans" cxnId="{7994F1FA-A87E-4664-8D75-80AA22A09EE8}">
      <dgm:prSet/>
      <dgm:spPr/>
      <dgm:t>
        <a:bodyPr/>
        <a:lstStyle/>
        <a:p>
          <a:endParaRPr lang="it-IT">
            <a:solidFill>
              <a:srgbClr val="002060"/>
            </a:solidFill>
          </a:endParaRPr>
        </a:p>
      </dgm:t>
    </dgm:pt>
    <dgm:pt modelId="{01C8CDCD-2591-495E-A06D-3CBA9E6B5BDA}">
      <dgm:prSet phldrT="[Testo]"/>
      <dgm:spPr>
        <a:sp3d prstMaterial="matte">
          <a:bevelT w="50800" h="50800"/>
          <a:bevelB w="50800" h="50800"/>
        </a:sp3d>
      </dgm:spPr>
      <dgm:t>
        <a:bodyPr/>
        <a:lstStyle/>
        <a:p>
          <a:r>
            <a:rPr lang="it-IT" smtClean="0"/>
            <a:t>Realizzazione di grafici 2D e 3D sulla base dei dati elaborati</a:t>
          </a:r>
          <a:endParaRPr lang="it-IT"/>
        </a:p>
      </dgm:t>
    </dgm:pt>
    <dgm:pt modelId="{D52AB809-9915-4E1C-A274-FB162F913804}" type="parTrans" cxnId="{AC341B9C-85D8-4FB4-A181-9E790B700474}">
      <dgm:prSet/>
      <dgm:spPr/>
      <dgm:t>
        <a:bodyPr/>
        <a:lstStyle/>
        <a:p>
          <a:endParaRPr lang="it-IT">
            <a:solidFill>
              <a:srgbClr val="002060"/>
            </a:solidFill>
          </a:endParaRPr>
        </a:p>
      </dgm:t>
    </dgm:pt>
    <dgm:pt modelId="{57646D9E-AD92-426B-9A33-2A17BE84BC47}" type="sibTrans" cxnId="{AC341B9C-85D8-4FB4-A181-9E790B700474}">
      <dgm:prSet/>
      <dgm:spPr/>
      <dgm:t>
        <a:bodyPr/>
        <a:lstStyle/>
        <a:p>
          <a:endParaRPr lang="it-IT">
            <a:solidFill>
              <a:srgbClr val="002060"/>
            </a:solidFill>
          </a:endParaRPr>
        </a:p>
      </dgm:t>
    </dgm:pt>
    <dgm:pt modelId="{0B1628A3-4EAF-40F5-B79E-C6F3B0CCDF33}">
      <dgm:prSet phldrT="[Testo]"/>
      <dgm:spPr>
        <a:sp3d prstMaterial="matte">
          <a:bevelT w="50800" h="50800"/>
          <a:bevelB w="50800" h="50800"/>
        </a:sp3d>
      </dgm:spPr>
      <dgm:t>
        <a:bodyPr/>
        <a:lstStyle/>
        <a:p>
          <a:r>
            <a:rPr lang="it-IT" smtClean="0"/>
            <a:t>Elaborazione dei dati, scrittura dei risultati su file di testo e produzione di grafici a punti (TGraph)</a:t>
          </a:r>
          <a:endParaRPr lang="it-IT"/>
        </a:p>
      </dgm:t>
    </dgm:pt>
    <dgm:pt modelId="{A56BDB01-56F5-4FA2-A3ED-5CC62DC7FE0A}" type="parTrans" cxnId="{136A3103-8370-43E3-BC86-7EC3513E31E0}">
      <dgm:prSet/>
      <dgm:spPr/>
      <dgm:t>
        <a:bodyPr/>
        <a:lstStyle/>
        <a:p>
          <a:endParaRPr lang="it-IT">
            <a:solidFill>
              <a:srgbClr val="002060"/>
            </a:solidFill>
          </a:endParaRPr>
        </a:p>
      </dgm:t>
    </dgm:pt>
    <dgm:pt modelId="{BE5336C9-F9EE-417A-98C4-1D271B7E33F9}" type="sibTrans" cxnId="{136A3103-8370-43E3-BC86-7EC3513E31E0}">
      <dgm:prSet/>
      <dgm:spPr/>
      <dgm:t>
        <a:bodyPr/>
        <a:lstStyle/>
        <a:p>
          <a:endParaRPr lang="it-IT">
            <a:solidFill>
              <a:srgbClr val="002060"/>
            </a:solidFill>
          </a:endParaRPr>
        </a:p>
      </dgm:t>
    </dgm:pt>
    <dgm:pt modelId="{9E90F72B-B695-4450-9D07-3A20EFC5FD32}" type="pres">
      <dgm:prSet presAssocID="{7F6E271B-BAC9-404C-9838-DA82E024F45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10AAB03A-656B-49F0-BE01-D9639D53FF01}" type="pres">
      <dgm:prSet presAssocID="{A4D711F6-C5EC-416B-AECE-94BC4283F157}" presName="vertOne" presStyleCnt="0"/>
      <dgm:spPr>
        <a:sp3d prstMaterial="matte"/>
      </dgm:spPr>
      <dgm:t>
        <a:bodyPr/>
        <a:lstStyle/>
        <a:p>
          <a:endParaRPr lang="it-IT"/>
        </a:p>
      </dgm:t>
    </dgm:pt>
    <dgm:pt modelId="{1C9268E4-C80A-41C3-B9B2-2FF0FAD81871}" type="pres">
      <dgm:prSet presAssocID="{A4D711F6-C5EC-416B-AECE-94BC4283F15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65EF416-CFA1-46C8-9128-4FBEB342F001}" type="pres">
      <dgm:prSet presAssocID="{A4D711F6-C5EC-416B-AECE-94BC4283F157}" presName="parTransOne" presStyleCnt="0"/>
      <dgm:spPr>
        <a:sp3d prstMaterial="matte"/>
      </dgm:spPr>
      <dgm:t>
        <a:bodyPr/>
        <a:lstStyle/>
        <a:p>
          <a:endParaRPr lang="it-IT"/>
        </a:p>
      </dgm:t>
    </dgm:pt>
    <dgm:pt modelId="{E4D5F282-ACE5-4C75-B247-150955D4DB2E}" type="pres">
      <dgm:prSet presAssocID="{A4D711F6-C5EC-416B-AECE-94BC4283F157}" presName="horzOne" presStyleCnt="0"/>
      <dgm:spPr>
        <a:sp3d prstMaterial="matte"/>
      </dgm:spPr>
      <dgm:t>
        <a:bodyPr/>
        <a:lstStyle/>
        <a:p>
          <a:endParaRPr lang="it-IT"/>
        </a:p>
      </dgm:t>
    </dgm:pt>
    <dgm:pt modelId="{8265F880-BE25-4484-BEBB-E64ABC72923F}" type="pres">
      <dgm:prSet presAssocID="{F703E50D-9DE8-4C0A-8B65-78BD1F390E4B}" presName="vertTwo" presStyleCnt="0"/>
      <dgm:spPr>
        <a:sp3d prstMaterial="matte"/>
      </dgm:spPr>
      <dgm:t>
        <a:bodyPr/>
        <a:lstStyle/>
        <a:p>
          <a:endParaRPr lang="it-IT"/>
        </a:p>
      </dgm:t>
    </dgm:pt>
    <dgm:pt modelId="{951615D4-DCCB-4B0E-A09F-0617138B4522}" type="pres">
      <dgm:prSet presAssocID="{F703E50D-9DE8-4C0A-8B65-78BD1F390E4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F7BCE19-C1AC-41A6-A8CA-64F09C0888E6}" type="pres">
      <dgm:prSet presAssocID="{F703E50D-9DE8-4C0A-8B65-78BD1F390E4B}" presName="parTransTwo" presStyleCnt="0"/>
      <dgm:spPr>
        <a:sp3d prstMaterial="matte"/>
      </dgm:spPr>
      <dgm:t>
        <a:bodyPr/>
        <a:lstStyle/>
        <a:p>
          <a:endParaRPr lang="it-IT"/>
        </a:p>
      </dgm:t>
    </dgm:pt>
    <dgm:pt modelId="{C10CFC90-FD62-4D28-B4A8-EA3A86A04DFD}" type="pres">
      <dgm:prSet presAssocID="{F703E50D-9DE8-4C0A-8B65-78BD1F390E4B}" presName="horzTwo" presStyleCnt="0"/>
      <dgm:spPr>
        <a:sp3d prstMaterial="matte"/>
      </dgm:spPr>
      <dgm:t>
        <a:bodyPr/>
        <a:lstStyle/>
        <a:p>
          <a:endParaRPr lang="it-IT"/>
        </a:p>
      </dgm:t>
    </dgm:pt>
    <dgm:pt modelId="{18434B5C-640C-46D6-B250-50131979ABF8}" type="pres">
      <dgm:prSet presAssocID="{E5CDB467-E94F-44C7-97E4-7981273BB412}" presName="vertThree" presStyleCnt="0"/>
      <dgm:spPr>
        <a:sp3d prstMaterial="matte"/>
      </dgm:spPr>
      <dgm:t>
        <a:bodyPr/>
        <a:lstStyle/>
        <a:p>
          <a:endParaRPr lang="it-IT"/>
        </a:p>
      </dgm:t>
    </dgm:pt>
    <dgm:pt modelId="{765DDDA7-41A2-454B-91E2-CF0A73AA0401}" type="pres">
      <dgm:prSet presAssocID="{E5CDB467-E94F-44C7-97E4-7981273BB412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FCA88CD-FC67-4D6D-9F7B-AC2C2EEF1B1E}" type="pres">
      <dgm:prSet presAssocID="{E5CDB467-E94F-44C7-97E4-7981273BB412}" presName="horzThree" presStyleCnt="0"/>
      <dgm:spPr>
        <a:sp3d prstMaterial="matte"/>
      </dgm:spPr>
      <dgm:t>
        <a:bodyPr/>
        <a:lstStyle/>
        <a:p>
          <a:endParaRPr lang="it-IT"/>
        </a:p>
      </dgm:t>
    </dgm:pt>
    <dgm:pt modelId="{2DA58B1C-0BB6-42B2-943C-DE520CCD686C}" type="pres">
      <dgm:prSet presAssocID="{2B5BA69F-F779-483C-AF5C-654392D943D1}" presName="sibSpaceThree" presStyleCnt="0"/>
      <dgm:spPr>
        <a:sp3d prstMaterial="matte"/>
      </dgm:spPr>
      <dgm:t>
        <a:bodyPr/>
        <a:lstStyle/>
        <a:p>
          <a:endParaRPr lang="it-IT"/>
        </a:p>
      </dgm:t>
    </dgm:pt>
    <dgm:pt modelId="{D3D71624-AD88-4506-A838-32E062675F2D}" type="pres">
      <dgm:prSet presAssocID="{97A7E703-407B-4517-9DFF-FA10C089F414}" presName="vertThree" presStyleCnt="0"/>
      <dgm:spPr>
        <a:sp3d prstMaterial="matte"/>
      </dgm:spPr>
      <dgm:t>
        <a:bodyPr/>
        <a:lstStyle/>
        <a:p>
          <a:endParaRPr lang="it-IT"/>
        </a:p>
      </dgm:t>
    </dgm:pt>
    <dgm:pt modelId="{A5F00B02-6DBE-4E34-B624-7EDF75527078}" type="pres">
      <dgm:prSet presAssocID="{97A7E703-407B-4517-9DFF-FA10C089F414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81E710B-D571-4399-B648-3FE3D8D4CAC1}" type="pres">
      <dgm:prSet presAssocID="{97A7E703-407B-4517-9DFF-FA10C089F414}" presName="horzThree" presStyleCnt="0"/>
      <dgm:spPr>
        <a:sp3d prstMaterial="matte"/>
      </dgm:spPr>
      <dgm:t>
        <a:bodyPr/>
        <a:lstStyle/>
        <a:p>
          <a:endParaRPr lang="it-IT"/>
        </a:p>
      </dgm:t>
    </dgm:pt>
    <dgm:pt modelId="{FBE01110-DBC6-4B2D-AB3D-4B259EB8A4EC}" type="pres">
      <dgm:prSet presAssocID="{49CA0989-D854-4DC2-9257-6ADFC4CAF0EE}" presName="sibSpaceThree" presStyleCnt="0"/>
      <dgm:spPr>
        <a:sp3d prstMaterial="matte"/>
      </dgm:spPr>
      <dgm:t>
        <a:bodyPr/>
        <a:lstStyle/>
        <a:p>
          <a:endParaRPr lang="it-IT"/>
        </a:p>
      </dgm:t>
    </dgm:pt>
    <dgm:pt modelId="{A37ED04A-97EE-4F6E-A745-DBA125EF87F9}" type="pres">
      <dgm:prSet presAssocID="{01C8CDCD-2591-495E-A06D-3CBA9E6B5BDA}" presName="vertThree" presStyleCnt="0"/>
      <dgm:spPr>
        <a:sp3d prstMaterial="matte"/>
      </dgm:spPr>
      <dgm:t>
        <a:bodyPr/>
        <a:lstStyle/>
        <a:p>
          <a:endParaRPr lang="it-IT"/>
        </a:p>
      </dgm:t>
    </dgm:pt>
    <dgm:pt modelId="{B00BF991-A0CE-4F35-AE93-5775B1F221FD}" type="pres">
      <dgm:prSet presAssocID="{01C8CDCD-2591-495E-A06D-3CBA9E6B5BDA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324D035-5766-43D5-A05F-F3CF8A7D27BC}" type="pres">
      <dgm:prSet presAssocID="{01C8CDCD-2591-495E-A06D-3CBA9E6B5BDA}" presName="horzThree" presStyleCnt="0"/>
      <dgm:spPr>
        <a:sp3d prstMaterial="matte"/>
      </dgm:spPr>
      <dgm:t>
        <a:bodyPr/>
        <a:lstStyle/>
        <a:p>
          <a:endParaRPr lang="it-IT"/>
        </a:p>
      </dgm:t>
    </dgm:pt>
    <dgm:pt modelId="{7808FEDD-B57F-493C-A256-A2300C990ABC}" type="pres">
      <dgm:prSet presAssocID="{B217212F-AC46-4526-9574-061FA5BC1063}" presName="sibSpaceTwo" presStyleCnt="0"/>
      <dgm:spPr>
        <a:sp3d prstMaterial="matte"/>
      </dgm:spPr>
      <dgm:t>
        <a:bodyPr/>
        <a:lstStyle/>
        <a:p>
          <a:endParaRPr lang="it-IT"/>
        </a:p>
      </dgm:t>
    </dgm:pt>
    <dgm:pt modelId="{398FEA05-6D68-4900-9B0D-69BCDD173182}" type="pres">
      <dgm:prSet presAssocID="{BF9A4685-7467-4A8D-BC06-E3FA064A67D4}" presName="vertTwo" presStyleCnt="0"/>
      <dgm:spPr>
        <a:sp3d prstMaterial="matte"/>
      </dgm:spPr>
      <dgm:t>
        <a:bodyPr/>
        <a:lstStyle/>
        <a:p>
          <a:endParaRPr lang="it-IT"/>
        </a:p>
      </dgm:t>
    </dgm:pt>
    <dgm:pt modelId="{2D22583B-FE6D-4B35-B391-361A94E236C0}" type="pres">
      <dgm:prSet presAssocID="{BF9A4685-7467-4A8D-BC06-E3FA064A67D4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0455FDB-8497-4E7E-AD15-803B24472CAC}" type="pres">
      <dgm:prSet presAssocID="{BF9A4685-7467-4A8D-BC06-E3FA064A67D4}" presName="parTransTwo" presStyleCnt="0"/>
      <dgm:spPr>
        <a:sp3d prstMaterial="matte"/>
      </dgm:spPr>
      <dgm:t>
        <a:bodyPr/>
        <a:lstStyle/>
        <a:p>
          <a:endParaRPr lang="it-IT"/>
        </a:p>
      </dgm:t>
    </dgm:pt>
    <dgm:pt modelId="{EC492274-B6FC-45DE-BD14-F16B11649DC8}" type="pres">
      <dgm:prSet presAssocID="{BF9A4685-7467-4A8D-BC06-E3FA064A67D4}" presName="horzTwo" presStyleCnt="0"/>
      <dgm:spPr>
        <a:sp3d prstMaterial="matte"/>
      </dgm:spPr>
      <dgm:t>
        <a:bodyPr/>
        <a:lstStyle/>
        <a:p>
          <a:endParaRPr lang="it-IT"/>
        </a:p>
      </dgm:t>
    </dgm:pt>
    <dgm:pt modelId="{3FA273B3-C386-44E9-8416-41B5F671B01A}" type="pres">
      <dgm:prSet presAssocID="{67AB6DC8-C30F-4F08-B045-2F499BAB5EFE}" presName="vertThree" presStyleCnt="0"/>
      <dgm:spPr>
        <a:sp3d prstMaterial="matte"/>
      </dgm:spPr>
      <dgm:t>
        <a:bodyPr/>
        <a:lstStyle/>
        <a:p>
          <a:endParaRPr lang="it-IT"/>
        </a:p>
      </dgm:t>
    </dgm:pt>
    <dgm:pt modelId="{46D88F60-CDAD-4D2A-910B-1BCBF74B1B42}" type="pres">
      <dgm:prSet presAssocID="{67AB6DC8-C30F-4F08-B045-2F499BAB5EFE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E02890F-A40F-4141-9969-7127A215FE07}" type="pres">
      <dgm:prSet presAssocID="{67AB6DC8-C30F-4F08-B045-2F499BAB5EFE}" presName="horzThree" presStyleCnt="0"/>
      <dgm:spPr>
        <a:sp3d prstMaterial="matte"/>
      </dgm:spPr>
      <dgm:t>
        <a:bodyPr/>
        <a:lstStyle/>
        <a:p>
          <a:endParaRPr lang="it-IT"/>
        </a:p>
      </dgm:t>
    </dgm:pt>
    <dgm:pt modelId="{CF58780B-FA3C-4B02-BB14-630A16001770}" type="pres">
      <dgm:prSet presAssocID="{DD3E873A-2C71-4C59-BABE-539694B124B1}" presName="sibSpaceThree" presStyleCnt="0"/>
      <dgm:spPr>
        <a:sp3d prstMaterial="matte"/>
      </dgm:spPr>
      <dgm:t>
        <a:bodyPr/>
        <a:lstStyle/>
        <a:p>
          <a:endParaRPr lang="it-IT"/>
        </a:p>
      </dgm:t>
    </dgm:pt>
    <dgm:pt modelId="{784214FF-8296-492B-88D4-161AEC84A1E7}" type="pres">
      <dgm:prSet presAssocID="{0B1628A3-4EAF-40F5-B79E-C6F3B0CCDF33}" presName="vertThree" presStyleCnt="0"/>
      <dgm:spPr>
        <a:sp3d prstMaterial="matte"/>
      </dgm:spPr>
      <dgm:t>
        <a:bodyPr/>
        <a:lstStyle/>
        <a:p>
          <a:endParaRPr lang="it-IT"/>
        </a:p>
      </dgm:t>
    </dgm:pt>
    <dgm:pt modelId="{9F765168-9DA6-4719-B6F1-18177DFA6E19}" type="pres">
      <dgm:prSet presAssocID="{0B1628A3-4EAF-40F5-B79E-C6F3B0CCDF33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BB14317-128F-4D87-9BE6-E8F5E12C414A}" type="pres">
      <dgm:prSet presAssocID="{0B1628A3-4EAF-40F5-B79E-C6F3B0CCDF33}" presName="horzThree" presStyleCnt="0"/>
      <dgm:spPr>
        <a:sp3d prstMaterial="matte"/>
      </dgm:spPr>
      <dgm:t>
        <a:bodyPr/>
        <a:lstStyle/>
        <a:p>
          <a:endParaRPr lang="it-IT"/>
        </a:p>
      </dgm:t>
    </dgm:pt>
  </dgm:ptLst>
  <dgm:cxnLst>
    <dgm:cxn modelId="{398315A1-BFA0-4274-AAD9-A826F67CA15C}" type="presOf" srcId="{F703E50D-9DE8-4C0A-8B65-78BD1F390E4B}" destId="{951615D4-DCCB-4B0E-A09F-0617138B4522}" srcOrd="0" destOrd="0" presId="urn:microsoft.com/office/officeart/2005/8/layout/hierarchy4"/>
    <dgm:cxn modelId="{94CA57D4-CB73-45B7-BB2D-F036786056CB}" type="presOf" srcId="{0B1628A3-4EAF-40F5-B79E-C6F3B0CCDF33}" destId="{9F765168-9DA6-4719-B6F1-18177DFA6E19}" srcOrd="0" destOrd="0" presId="urn:microsoft.com/office/officeart/2005/8/layout/hierarchy4"/>
    <dgm:cxn modelId="{AB0DC1D6-97E3-427A-A246-C43B5BC0B56C}" srcId="{A4D711F6-C5EC-416B-AECE-94BC4283F157}" destId="{F703E50D-9DE8-4C0A-8B65-78BD1F390E4B}" srcOrd="0" destOrd="0" parTransId="{51258FF5-20BC-4A87-BE19-03BF19624113}" sibTransId="{B217212F-AC46-4526-9574-061FA5BC1063}"/>
    <dgm:cxn modelId="{955F44EB-4B94-4559-AB8B-08CED2716D24}" type="presOf" srcId="{BF9A4685-7467-4A8D-BC06-E3FA064A67D4}" destId="{2D22583B-FE6D-4B35-B391-361A94E236C0}" srcOrd="0" destOrd="0" presId="urn:microsoft.com/office/officeart/2005/8/layout/hierarchy4"/>
    <dgm:cxn modelId="{AC341B9C-85D8-4FB4-A181-9E790B700474}" srcId="{F703E50D-9DE8-4C0A-8B65-78BD1F390E4B}" destId="{01C8CDCD-2591-495E-A06D-3CBA9E6B5BDA}" srcOrd="2" destOrd="0" parTransId="{D52AB809-9915-4E1C-A274-FB162F913804}" sibTransId="{57646D9E-AD92-426B-9A33-2A17BE84BC47}"/>
    <dgm:cxn modelId="{0B62A3F4-52C0-4300-8FA2-73F2D44D89C7}" type="presOf" srcId="{67AB6DC8-C30F-4F08-B045-2F499BAB5EFE}" destId="{46D88F60-CDAD-4D2A-910B-1BCBF74B1B42}" srcOrd="0" destOrd="0" presId="urn:microsoft.com/office/officeart/2005/8/layout/hierarchy4"/>
    <dgm:cxn modelId="{7BC8A4DF-04D0-4BFC-B556-FE68AB593B0F}" srcId="{A4D711F6-C5EC-416B-AECE-94BC4283F157}" destId="{BF9A4685-7467-4A8D-BC06-E3FA064A67D4}" srcOrd="1" destOrd="0" parTransId="{D8205A1F-B930-48BE-B371-3B2841DD7CA7}" sibTransId="{BA07B123-FCC5-4395-B2A6-8277775D4AFF}"/>
    <dgm:cxn modelId="{CBE685F0-F6DB-47B7-AD50-690C3E6C5FB2}" type="presOf" srcId="{01C8CDCD-2591-495E-A06D-3CBA9E6B5BDA}" destId="{B00BF991-A0CE-4F35-AE93-5775B1F221FD}" srcOrd="0" destOrd="0" presId="urn:microsoft.com/office/officeart/2005/8/layout/hierarchy4"/>
    <dgm:cxn modelId="{41D75CB7-160A-444E-B168-339C0B7A1508}" type="presOf" srcId="{A4D711F6-C5EC-416B-AECE-94BC4283F157}" destId="{1C9268E4-C80A-41C3-B9B2-2FF0FAD81871}" srcOrd="0" destOrd="0" presId="urn:microsoft.com/office/officeart/2005/8/layout/hierarchy4"/>
    <dgm:cxn modelId="{675565BA-573F-42F5-8CCF-8E0F64882EAC}" srcId="{F703E50D-9DE8-4C0A-8B65-78BD1F390E4B}" destId="{97A7E703-407B-4517-9DFF-FA10C089F414}" srcOrd="1" destOrd="0" parTransId="{1372F9C6-EE55-461B-8BC7-4926BF65F47A}" sibTransId="{49CA0989-D854-4DC2-9257-6ADFC4CAF0EE}"/>
    <dgm:cxn modelId="{7994F1FA-A87E-4664-8D75-80AA22A09EE8}" srcId="{BF9A4685-7467-4A8D-BC06-E3FA064A67D4}" destId="{67AB6DC8-C30F-4F08-B045-2F499BAB5EFE}" srcOrd="0" destOrd="0" parTransId="{4BE1C487-A890-4B35-BEBD-702BED644DF6}" sibTransId="{DD3E873A-2C71-4C59-BABE-539694B124B1}"/>
    <dgm:cxn modelId="{0547325A-C8EC-491D-8BF3-BBF28B27A5DD}" type="presOf" srcId="{E5CDB467-E94F-44C7-97E4-7981273BB412}" destId="{765DDDA7-41A2-454B-91E2-CF0A73AA0401}" srcOrd="0" destOrd="0" presId="urn:microsoft.com/office/officeart/2005/8/layout/hierarchy4"/>
    <dgm:cxn modelId="{A8C62F6F-BE00-433E-A44F-FFB8C56B9079}" srcId="{F703E50D-9DE8-4C0A-8B65-78BD1F390E4B}" destId="{E5CDB467-E94F-44C7-97E4-7981273BB412}" srcOrd="0" destOrd="0" parTransId="{16776E97-02CC-4738-9B14-0BC8186B80B6}" sibTransId="{2B5BA69F-F779-483C-AF5C-654392D943D1}"/>
    <dgm:cxn modelId="{136A3103-8370-43E3-BC86-7EC3513E31E0}" srcId="{BF9A4685-7467-4A8D-BC06-E3FA064A67D4}" destId="{0B1628A3-4EAF-40F5-B79E-C6F3B0CCDF33}" srcOrd="1" destOrd="0" parTransId="{A56BDB01-56F5-4FA2-A3ED-5CC62DC7FE0A}" sibTransId="{BE5336C9-F9EE-417A-98C4-1D271B7E33F9}"/>
    <dgm:cxn modelId="{F796B66A-4E16-4D2C-A079-30EBD8FB37E9}" srcId="{7F6E271B-BAC9-404C-9838-DA82E024F456}" destId="{A4D711F6-C5EC-416B-AECE-94BC4283F157}" srcOrd="0" destOrd="0" parTransId="{762D0DBB-8387-4766-93EC-ABECF4FF7F9C}" sibTransId="{A8D83C1C-D55C-42A6-BD26-6D9C42A9740B}"/>
    <dgm:cxn modelId="{1313BB13-04E3-44DD-A22F-7EC370631D55}" type="presOf" srcId="{7F6E271B-BAC9-404C-9838-DA82E024F456}" destId="{9E90F72B-B695-4450-9D07-3A20EFC5FD32}" srcOrd="0" destOrd="0" presId="urn:microsoft.com/office/officeart/2005/8/layout/hierarchy4"/>
    <dgm:cxn modelId="{62058AD8-B0E2-4A27-9814-07E600331C42}" type="presOf" srcId="{97A7E703-407B-4517-9DFF-FA10C089F414}" destId="{A5F00B02-6DBE-4E34-B624-7EDF75527078}" srcOrd="0" destOrd="0" presId="urn:microsoft.com/office/officeart/2005/8/layout/hierarchy4"/>
    <dgm:cxn modelId="{D575EEDA-C079-44CC-80FE-A58FEF16FA12}" type="presParOf" srcId="{9E90F72B-B695-4450-9D07-3A20EFC5FD32}" destId="{10AAB03A-656B-49F0-BE01-D9639D53FF01}" srcOrd="0" destOrd="0" presId="urn:microsoft.com/office/officeart/2005/8/layout/hierarchy4"/>
    <dgm:cxn modelId="{7BF34ED4-1778-4CE5-BCD9-030A6FCD81E8}" type="presParOf" srcId="{10AAB03A-656B-49F0-BE01-D9639D53FF01}" destId="{1C9268E4-C80A-41C3-B9B2-2FF0FAD81871}" srcOrd="0" destOrd="0" presId="urn:microsoft.com/office/officeart/2005/8/layout/hierarchy4"/>
    <dgm:cxn modelId="{777CB5A0-3C65-4D8B-992F-F8258A684BA0}" type="presParOf" srcId="{10AAB03A-656B-49F0-BE01-D9639D53FF01}" destId="{665EF416-CFA1-46C8-9128-4FBEB342F001}" srcOrd="1" destOrd="0" presId="urn:microsoft.com/office/officeart/2005/8/layout/hierarchy4"/>
    <dgm:cxn modelId="{779FB165-4D67-4D0D-9CD8-20675DAD1FEC}" type="presParOf" srcId="{10AAB03A-656B-49F0-BE01-D9639D53FF01}" destId="{E4D5F282-ACE5-4C75-B247-150955D4DB2E}" srcOrd="2" destOrd="0" presId="urn:microsoft.com/office/officeart/2005/8/layout/hierarchy4"/>
    <dgm:cxn modelId="{50C7094A-B08B-4B06-9A68-AC49B046CFAB}" type="presParOf" srcId="{E4D5F282-ACE5-4C75-B247-150955D4DB2E}" destId="{8265F880-BE25-4484-BEBB-E64ABC72923F}" srcOrd="0" destOrd="0" presId="urn:microsoft.com/office/officeart/2005/8/layout/hierarchy4"/>
    <dgm:cxn modelId="{DB0E069B-20C8-4DE0-B04C-E3B34845CFB6}" type="presParOf" srcId="{8265F880-BE25-4484-BEBB-E64ABC72923F}" destId="{951615D4-DCCB-4B0E-A09F-0617138B4522}" srcOrd="0" destOrd="0" presId="urn:microsoft.com/office/officeart/2005/8/layout/hierarchy4"/>
    <dgm:cxn modelId="{C3860DDE-EF1D-4296-820F-7E666AA6B774}" type="presParOf" srcId="{8265F880-BE25-4484-BEBB-E64ABC72923F}" destId="{8F7BCE19-C1AC-41A6-A8CA-64F09C0888E6}" srcOrd="1" destOrd="0" presId="urn:microsoft.com/office/officeart/2005/8/layout/hierarchy4"/>
    <dgm:cxn modelId="{90F1ABE6-E76B-468D-B61A-E16BA5467FB8}" type="presParOf" srcId="{8265F880-BE25-4484-BEBB-E64ABC72923F}" destId="{C10CFC90-FD62-4D28-B4A8-EA3A86A04DFD}" srcOrd="2" destOrd="0" presId="urn:microsoft.com/office/officeart/2005/8/layout/hierarchy4"/>
    <dgm:cxn modelId="{881799D9-1867-4354-8A3A-5EB1E7998096}" type="presParOf" srcId="{C10CFC90-FD62-4D28-B4A8-EA3A86A04DFD}" destId="{18434B5C-640C-46D6-B250-50131979ABF8}" srcOrd="0" destOrd="0" presId="urn:microsoft.com/office/officeart/2005/8/layout/hierarchy4"/>
    <dgm:cxn modelId="{CADF10C5-96F6-4C07-9CAB-5119F8AF31CE}" type="presParOf" srcId="{18434B5C-640C-46D6-B250-50131979ABF8}" destId="{765DDDA7-41A2-454B-91E2-CF0A73AA0401}" srcOrd="0" destOrd="0" presId="urn:microsoft.com/office/officeart/2005/8/layout/hierarchy4"/>
    <dgm:cxn modelId="{52CF23F8-E6C8-4A9A-A1DF-4F474D6D0FAE}" type="presParOf" srcId="{18434B5C-640C-46D6-B250-50131979ABF8}" destId="{4FCA88CD-FC67-4D6D-9F7B-AC2C2EEF1B1E}" srcOrd="1" destOrd="0" presId="urn:microsoft.com/office/officeart/2005/8/layout/hierarchy4"/>
    <dgm:cxn modelId="{18F03603-8F3A-4319-B19B-DB45A4708EB1}" type="presParOf" srcId="{C10CFC90-FD62-4D28-B4A8-EA3A86A04DFD}" destId="{2DA58B1C-0BB6-42B2-943C-DE520CCD686C}" srcOrd="1" destOrd="0" presId="urn:microsoft.com/office/officeart/2005/8/layout/hierarchy4"/>
    <dgm:cxn modelId="{CD9609DC-BC3A-4B18-AAB3-0C858801D9C6}" type="presParOf" srcId="{C10CFC90-FD62-4D28-B4A8-EA3A86A04DFD}" destId="{D3D71624-AD88-4506-A838-32E062675F2D}" srcOrd="2" destOrd="0" presId="urn:microsoft.com/office/officeart/2005/8/layout/hierarchy4"/>
    <dgm:cxn modelId="{2C39A46D-6725-4073-859F-51679452D57D}" type="presParOf" srcId="{D3D71624-AD88-4506-A838-32E062675F2D}" destId="{A5F00B02-6DBE-4E34-B624-7EDF75527078}" srcOrd="0" destOrd="0" presId="urn:microsoft.com/office/officeart/2005/8/layout/hierarchy4"/>
    <dgm:cxn modelId="{EF2574AD-A93C-498F-BC8D-28AFB195FFAA}" type="presParOf" srcId="{D3D71624-AD88-4506-A838-32E062675F2D}" destId="{E81E710B-D571-4399-B648-3FE3D8D4CAC1}" srcOrd="1" destOrd="0" presId="urn:microsoft.com/office/officeart/2005/8/layout/hierarchy4"/>
    <dgm:cxn modelId="{BD1ED377-7573-49FF-8B1F-6BB3469C69C4}" type="presParOf" srcId="{C10CFC90-FD62-4D28-B4A8-EA3A86A04DFD}" destId="{FBE01110-DBC6-4B2D-AB3D-4B259EB8A4EC}" srcOrd="3" destOrd="0" presId="urn:microsoft.com/office/officeart/2005/8/layout/hierarchy4"/>
    <dgm:cxn modelId="{3D4D7EF4-B091-4B6A-8CBE-F366A4A8C20A}" type="presParOf" srcId="{C10CFC90-FD62-4D28-B4A8-EA3A86A04DFD}" destId="{A37ED04A-97EE-4F6E-A745-DBA125EF87F9}" srcOrd="4" destOrd="0" presId="urn:microsoft.com/office/officeart/2005/8/layout/hierarchy4"/>
    <dgm:cxn modelId="{55A9F235-8241-442F-9BA1-F7A62DCAA35B}" type="presParOf" srcId="{A37ED04A-97EE-4F6E-A745-DBA125EF87F9}" destId="{B00BF991-A0CE-4F35-AE93-5775B1F221FD}" srcOrd="0" destOrd="0" presId="urn:microsoft.com/office/officeart/2005/8/layout/hierarchy4"/>
    <dgm:cxn modelId="{26688187-A4D0-40AD-9DED-BCCFD065572D}" type="presParOf" srcId="{A37ED04A-97EE-4F6E-A745-DBA125EF87F9}" destId="{C324D035-5766-43D5-A05F-F3CF8A7D27BC}" srcOrd="1" destOrd="0" presId="urn:microsoft.com/office/officeart/2005/8/layout/hierarchy4"/>
    <dgm:cxn modelId="{D5EA8546-C26C-428C-AAF5-115DC35EFD2B}" type="presParOf" srcId="{E4D5F282-ACE5-4C75-B247-150955D4DB2E}" destId="{7808FEDD-B57F-493C-A256-A2300C990ABC}" srcOrd="1" destOrd="0" presId="urn:microsoft.com/office/officeart/2005/8/layout/hierarchy4"/>
    <dgm:cxn modelId="{1C002816-CA9F-45E9-AD68-F5ECCE270068}" type="presParOf" srcId="{E4D5F282-ACE5-4C75-B247-150955D4DB2E}" destId="{398FEA05-6D68-4900-9B0D-69BCDD173182}" srcOrd="2" destOrd="0" presId="urn:microsoft.com/office/officeart/2005/8/layout/hierarchy4"/>
    <dgm:cxn modelId="{17171487-F462-4A30-94BC-374418F4DD39}" type="presParOf" srcId="{398FEA05-6D68-4900-9B0D-69BCDD173182}" destId="{2D22583B-FE6D-4B35-B391-361A94E236C0}" srcOrd="0" destOrd="0" presId="urn:microsoft.com/office/officeart/2005/8/layout/hierarchy4"/>
    <dgm:cxn modelId="{C4528876-5E31-425A-B6FA-9B7E80297325}" type="presParOf" srcId="{398FEA05-6D68-4900-9B0D-69BCDD173182}" destId="{80455FDB-8497-4E7E-AD15-803B24472CAC}" srcOrd="1" destOrd="0" presId="urn:microsoft.com/office/officeart/2005/8/layout/hierarchy4"/>
    <dgm:cxn modelId="{1D3303A2-6B9E-42BB-94A4-18AF5C583E10}" type="presParOf" srcId="{398FEA05-6D68-4900-9B0D-69BCDD173182}" destId="{EC492274-B6FC-45DE-BD14-F16B11649DC8}" srcOrd="2" destOrd="0" presId="urn:microsoft.com/office/officeart/2005/8/layout/hierarchy4"/>
    <dgm:cxn modelId="{68F59222-B896-4FD5-8BDF-F53A7E24C4ED}" type="presParOf" srcId="{EC492274-B6FC-45DE-BD14-F16B11649DC8}" destId="{3FA273B3-C386-44E9-8416-41B5F671B01A}" srcOrd="0" destOrd="0" presId="urn:microsoft.com/office/officeart/2005/8/layout/hierarchy4"/>
    <dgm:cxn modelId="{A61127F5-9360-479D-844E-E987A5E2BB21}" type="presParOf" srcId="{3FA273B3-C386-44E9-8416-41B5F671B01A}" destId="{46D88F60-CDAD-4D2A-910B-1BCBF74B1B42}" srcOrd="0" destOrd="0" presId="urn:microsoft.com/office/officeart/2005/8/layout/hierarchy4"/>
    <dgm:cxn modelId="{C8C57C45-0DAF-484D-9458-E25529987B66}" type="presParOf" srcId="{3FA273B3-C386-44E9-8416-41B5F671B01A}" destId="{DE02890F-A40F-4141-9969-7127A215FE07}" srcOrd="1" destOrd="0" presId="urn:microsoft.com/office/officeart/2005/8/layout/hierarchy4"/>
    <dgm:cxn modelId="{934F1D77-5CF5-459D-94D8-97A3A6D0FF5A}" type="presParOf" srcId="{EC492274-B6FC-45DE-BD14-F16B11649DC8}" destId="{CF58780B-FA3C-4B02-BB14-630A16001770}" srcOrd="1" destOrd="0" presId="urn:microsoft.com/office/officeart/2005/8/layout/hierarchy4"/>
    <dgm:cxn modelId="{26038CC9-9B00-4EFC-85A8-1AD52BAA3F5F}" type="presParOf" srcId="{EC492274-B6FC-45DE-BD14-F16B11649DC8}" destId="{784214FF-8296-492B-88D4-161AEC84A1E7}" srcOrd="2" destOrd="0" presId="urn:microsoft.com/office/officeart/2005/8/layout/hierarchy4"/>
    <dgm:cxn modelId="{7E57FF53-E6DF-4FE5-93C3-4DA41E1639CC}" type="presParOf" srcId="{784214FF-8296-492B-88D4-161AEC84A1E7}" destId="{9F765168-9DA6-4719-B6F1-18177DFA6E19}" srcOrd="0" destOrd="0" presId="urn:microsoft.com/office/officeart/2005/8/layout/hierarchy4"/>
    <dgm:cxn modelId="{0F6D7B10-02F5-4D24-A59F-DE519FFD9FD8}" type="presParOf" srcId="{784214FF-8296-492B-88D4-161AEC84A1E7}" destId="{2BB14317-128F-4D87-9BE6-E8F5E12C414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268E4-C80A-41C3-B9B2-2FF0FAD81871}">
      <dsp:nvSpPr>
        <dsp:cNvPr id="0" name=""/>
        <dsp:cNvSpPr/>
      </dsp:nvSpPr>
      <dsp:spPr>
        <a:xfrm>
          <a:off x="1292" y="3590"/>
          <a:ext cx="11264128" cy="1905829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matte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smtClean="0"/>
            <a:t>Sommario</a:t>
          </a:r>
          <a:endParaRPr lang="it-IT" sz="6500" kern="1200"/>
        </a:p>
      </dsp:txBody>
      <dsp:txXfrm>
        <a:off x="57112" y="59410"/>
        <a:ext cx="11152488" cy="1794189"/>
      </dsp:txXfrm>
    </dsp:sp>
    <dsp:sp modelId="{951615D4-DCCB-4B0E-A09F-0617138B4522}">
      <dsp:nvSpPr>
        <dsp:cNvPr id="0" name=""/>
        <dsp:cNvSpPr/>
      </dsp:nvSpPr>
      <dsp:spPr>
        <a:xfrm>
          <a:off x="1292" y="2105970"/>
          <a:ext cx="6667672" cy="190582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matte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000" kern="1200" smtClean="0"/>
            <a:t>Scopo dell’esercitazione</a:t>
          </a:r>
          <a:endParaRPr lang="it-IT" sz="5000" kern="1200"/>
        </a:p>
      </dsp:txBody>
      <dsp:txXfrm>
        <a:off x="57112" y="2161790"/>
        <a:ext cx="6556032" cy="1794189"/>
      </dsp:txXfrm>
    </dsp:sp>
    <dsp:sp modelId="{765DDDA7-41A2-454B-91E2-CF0A73AA0401}">
      <dsp:nvSpPr>
        <dsp:cNvPr id="0" name=""/>
        <dsp:cNvSpPr/>
      </dsp:nvSpPr>
      <dsp:spPr>
        <a:xfrm>
          <a:off x="1292" y="4208351"/>
          <a:ext cx="2162020" cy="1905829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matte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smtClean="0"/>
            <a:t>I/O dati su file utilizzando il software di analisi dati ROOT</a:t>
          </a:r>
          <a:endParaRPr lang="it-IT" sz="1900" kern="1200"/>
        </a:p>
      </dsp:txBody>
      <dsp:txXfrm>
        <a:off x="57112" y="4264171"/>
        <a:ext cx="2050380" cy="1794189"/>
      </dsp:txXfrm>
    </dsp:sp>
    <dsp:sp modelId="{A5F00B02-6DBE-4E34-B624-7EDF75527078}">
      <dsp:nvSpPr>
        <dsp:cNvPr id="0" name=""/>
        <dsp:cNvSpPr/>
      </dsp:nvSpPr>
      <dsp:spPr>
        <a:xfrm>
          <a:off x="2254118" y="4208351"/>
          <a:ext cx="2162020" cy="1905829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matte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smtClean="0"/>
            <a:t>Elaborazione dei set di dati relativi ai vari telescopi</a:t>
          </a:r>
          <a:endParaRPr lang="it-IT" sz="1900" kern="1200"/>
        </a:p>
      </dsp:txBody>
      <dsp:txXfrm>
        <a:off x="2309938" y="4264171"/>
        <a:ext cx="2050380" cy="1794189"/>
      </dsp:txXfrm>
    </dsp:sp>
    <dsp:sp modelId="{B00BF991-A0CE-4F35-AE93-5775B1F221FD}">
      <dsp:nvSpPr>
        <dsp:cNvPr id="0" name=""/>
        <dsp:cNvSpPr/>
      </dsp:nvSpPr>
      <dsp:spPr>
        <a:xfrm>
          <a:off x="4506944" y="4208351"/>
          <a:ext cx="2162020" cy="1905829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matte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smtClean="0"/>
            <a:t>Realizzazione di grafici 2D e 3D sulla base dei dati elaborati</a:t>
          </a:r>
          <a:endParaRPr lang="it-IT" sz="1900" kern="1200"/>
        </a:p>
      </dsp:txBody>
      <dsp:txXfrm>
        <a:off x="4562764" y="4264171"/>
        <a:ext cx="2050380" cy="1794189"/>
      </dsp:txXfrm>
    </dsp:sp>
    <dsp:sp modelId="{2D22583B-FE6D-4B35-B391-361A94E236C0}">
      <dsp:nvSpPr>
        <dsp:cNvPr id="0" name=""/>
        <dsp:cNvSpPr/>
      </dsp:nvSpPr>
      <dsp:spPr>
        <a:xfrm>
          <a:off x="6850574" y="2105970"/>
          <a:ext cx="4414846" cy="190582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matte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000" kern="1200" smtClean="0"/>
            <a:t>Proposte di analisi</a:t>
          </a:r>
          <a:endParaRPr lang="it-IT" sz="5000" kern="1200"/>
        </a:p>
      </dsp:txBody>
      <dsp:txXfrm>
        <a:off x="6906394" y="2161790"/>
        <a:ext cx="4303206" cy="1794189"/>
      </dsp:txXfrm>
    </dsp:sp>
    <dsp:sp modelId="{46D88F60-CDAD-4D2A-910B-1BCBF74B1B42}">
      <dsp:nvSpPr>
        <dsp:cNvPr id="0" name=""/>
        <dsp:cNvSpPr/>
      </dsp:nvSpPr>
      <dsp:spPr>
        <a:xfrm>
          <a:off x="6850574" y="4208351"/>
          <a:ext cx="2162020" cy="1905829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matte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smtClean="0"/>
            <a:t>Acquisizione dei dati da file .CSV (Comma-Separated Values) utilizzando le librerie C++</a:t>
          </a:r>
          <a:endParaRPr lang="it-IT" sz="1900" kern="1200"/>
        </a:p>
      </dsp:txBody>
      <dsp:txXfrm>
        <a:off x="6906394" y="4264171"/>
        <a:ext cx="2050380" cy="1794189"/>
      </dsp:txXfrm>
    </dsp:sp>
    <dsp:sp modelId="{9F765168-9DA6-4719-B6F1-18177DFA6E19}">
      <dsp:nvSpPr>
        <dsp:cNvPr id="0" name=""/>
        <dsp:cNvSpPr/>
      </dsp:nvSpPr>
      <dsp:spPr>
        <a:xfrm>
          <a:off x="9103400" y="4208351"/>
          <a:ext cx="2162020" cy="1905829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matte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smtClean="0"/>
            <a:t>Elaborazione dei dati, scrittura dei risultati su file di testo e produzione di grafici a punti (TGraph)</a:t>
          </a:r>
          <a:endParaRPr lang="it-IT" sz="1900" kern="1200"/>
        </a:p>
      </dsp:txBody>
      <dsp:txXfrm>
        <a:off x="9159220" y="4264171"/>
        <a:ext cx="2050380" cy="1794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‹N›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/>
              <a:pPr/>
              <a:t>‹N›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174885" y="239843"/>
            <a:ext cx="12486807" cy="2900419"/>
          </a:xfrm>
          <a:effectLst/>
          <a:scene3d>
            <a:camera prst="isometricOffAxis2Left">
              <a:rot lat="600000" lon="1200000" rev="240000"/>
            </a:camera>
            <a:lightRig rig="threePt" dir="t"/>
          </a:scene3d>
          <a:sp3d/>
        </p:spPr>
        <p:txBody>
          <a:bodyPr>
            <a:normAutofit/>
            <a:sp3d extrusionH="381000"/>
          </a:bodyPr>
          <a:lstStyle/>
          <a:p>
            <a:r>
              <a:rPr lang="it-IT" sz="6000" smtClean="0">
                <a:solidFill>
                  <a:srgbClr val="00B0F0"/>
                </a:solidFill>
              </a:rPr>
              <a:t>«Grafici con root e raggi cosmici» </a:t>
            </a:r>
            <a:r>
              <a:rPr lang="it-IT" sz="5400" smtClean="0"/>
              <a:t>prime applicazioni</a:t>
            </a:r>
            <a:endParaRPr lang="it-IT" sz="5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ottotitolo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39886" y="3820886"/>
                <a:ext cx="8088087" cy="2775856"/>
              </a:xfrm>
            </p:spPr>
            <p:txBody>
              <a:bodyPr>
                <a:normAutofit/>
              </a:bodyPr>
              <a:lstStyle/>
              <a:p>
                <a:r>
                  <a:rPr lang="it-IT" dirty="0" smtClean="0"/>
                  <a:t>Progetto Extreme </a:t>
                </a:r>
                <a:r>
                  <a:rPr lang="it-IT" dirty="0" err="1" smtClean="0"/>
                  <a:t>energy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events</a:t>
                </a:r>
                <a:endParaRPr lang="it-IT" dirty="0" smtClean="0"/>
              </a:p>
              <a:p>
                <a:pPr>
                  <a:spcBef>
                    <a:spcPts val="1200"/>
                  </a:spcBef>
                </a:pPr>
                <a:r>
                  <a:rPr lang="it-IT" b="0" dirty="0" smtClean="0"/>
                  <a:t>  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𝐺𝑟𝑢𝑝𝑝𝑜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5</m:t>
                        </m:r>
                      </m:e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𝐶𝑙𝑎𝑠𝑠𝑒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4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𝐿𝑖𝑐𝑒𝑜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𝑆𝑐𝑖𝑒𝑛𝑡𝑖𝑓𝑖𝑐𝑜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"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𝑀𝑎𝑛𝑐𝑖𝑛𝑖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" (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𝐴𝑉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eqArr>
                    <m:r>
                      <a:rPr lang="it-IT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begChr m:val="{"/>
                        <m:endChr m:val="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𝐷𝑒𝑙𝑙𝑜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𝑅𝑢𝑠𝑠𝑜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𝐿𝑢𝑐𝑎</m:t>
                            </m:r>
                          </m:e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𝐺𝑎𝑢𝑑𝑖𝑛𝑜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𝐶𝑙𝑎𝑢𝑑𝑖𝑜</m:t>
                            </m:r>
                          </m:e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𝐼𝑖𝑟𝑖𝑡𝑖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𝐸𝑟𝑛𝑒𝑠𝑡𝑜</m:t>
                            </m:r>
                          </m:e>
                        </m:eqArr>
                      </m:e>
                    </m:d>
                  </m:oMath>
                </a14:m>
                <a:endParaRPr lang="it-IT" dirty="0"/>
              </a:p>
            </p:txBody>
          </p:sp>
        </mc:Choice>
        <mc:Fallback>
          <p:sp>
            <p:nvSpPr>
              <p:cNvPr id="3" name="Sottotitol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39886" y="3820886"/>
                <a:ext cx="8088087" cy="2775856"/>
              </a:xfrm>
              <a:blipFill>
                <a:blip r:embed="rId2"/>
                <a:stretch>
                  <a:fillRect t="-1319" r="-6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49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455788"/>
              </p:ext>
            </p:extLst>
          </p:nvPr>
        </p:nvGraphicFramePr>
        <p:xfrm>
          <a:off x="476795" y="195943"/>
          <a:ext cx="11266714" cy="6117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946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9268E4-C80A-41C3-B9B2-2FF0FAD81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1C9268E4-C80A-41C3-B9B2-2FF0FAD818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1C9268E4-C80A-41C3-B9B2-2FF0FAD81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1C9268E4-C80A-41C3-B9B2-2FF0FAD81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1615D4-DCCB-4B0E-A09F-0617138B4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951615D4-DCCB-4B0E-A09F-0617138B45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951615D4-DCCB-4B0E-A09F-0617138B4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951615D4-DCCB-4B0E-A09F-0617138B4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5DDDA7-41A2-454B-91E2-CF0A73AA0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765DDDA7-41A2-454B-91E2-CF0A73AA0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765DDDA7-41A2-454B-91E2-CF0A73AA0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765DDDA7-41A2-454B-91E2-CF0A73AA0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F00B02-6DBE-4E34-B624-7EDF75527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A5F00B02-6DBE-4E34-B624-7EDF75527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A5F00B02-6DBE-4E34-B624-7EDF75527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A5F00B02-6DBE-4E34-B624-7EDF75527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0BF991-A0CE-4F35-AE93-5775B1F22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B00BF991-A0CE-4F35-AE93-5775B1F22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B00BF991-A0CE-4F35-AE93-5775B1F22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B00BF991-A0CE-4F35-AE93-5775B1F22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22583B-FE6D-4B35-B391-361A94E23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2D22583B-FE6D-4B35-B391-361A94E236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2D22583B-FE6D-4B35-B391-361A94E23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2D22583B-FE6D-4B35-B391-361A94E23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D88F60-CDAD-4D2A-910B-1BCBF74B1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46D88F60-CDAD-4D2A-910B-1BCBF74B1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46D88F60-CDAD-4D2A-910B-1BCBF74B1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46D88F60-CDAD-4D2A-910B-1BCBF74B1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765168-9DA6-4719-B6F1-18177DFA6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9F765168-9DA6-4719-B6F1-18177DFA6E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9F765168-9DA6-4719-B6F1-18177DFA6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9F765168-9DA6-4719-B6F1-18177DFA6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3" y="497607"/>
            <a:ext cx="8652619" cy="587584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9640389" y="496388"/>
                <a:ext cx="2325188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smtClean="0"/>
                  <a:t>Il grafico mette in relazione i valori di </a:t>
                </a:r>
                <a14:m>
                  <m:oMath xmlns:m="http://schemas.openxmlformats.org/officeDocument/2006/math">
                    <m:r>
                      <a:rPr 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it-IT" sz="1600" smtClean="0"/>
                  <a:t> con il rate medio per ogni intervallo di valori dell’angolo zenitale riportati nel file .</a:t>
                </a:r>
                <a:r>
                  <a:rPr lang="it-IT" sz="1600" err="1" smtClean="0"/>
                  <a:t>csv</a:t>
                </a:r>
                <a:r>
                  <a:rPr lang="it-IT" sz="1600" smtClean="0"/>
                  <a:t> «</a:t>
                </a:r>
                <a:r>
                  <a:rPr lang="it-IT" sz="1600" err="1" smtClean="0"/>
                  <a:t>trending</a:t>
                </a:r>
                <a:r>
                  <a:rPr lang="it-IT" sz="1600" smtClean="0"/>
                  <a:t>» di due telescopi a latitudini diverse.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1600" u="sng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smtClean="0"/>
                  <a:t>Si notano rate diversi per i diversi telescopi posti a varie latitudini – le differenze possono essere dovute a vari motivi tra cui l’altezza sul livello del mare, il materiale sul telescopio, l’efficienza delle camere, ecc…</a:t>
                </a:r>
                <a:endParaRPr lang="it-IT" sz="160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389" y="496388"/>
                <a:ext cx="2325188" cy="5262979"/>
              </a:xfrm>
              <a:prstGeom prst="rect">
                <a:avLst/>
              </a:prstGeom>
              <a:blipFill>
                <a:blip r:embed="rId4"/>
                <a:stretch>
                  <a:fillRect l="-1047" t="-347" r="-1309" b="-4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4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3" y="497607"/>
            <a:ext cx="8652619" cy="587584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9640389" y="496388"/>
                <a:ext cx="210312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smtClean="0"/>
                  <a:t>Realizzando il grafico </a:t>
                </a:r>
                <a14:m>
                  <m:oMath xmlns:m="http://schemas.openxmlformats.org/officeDocument/2006/math">
                    <m:r>
                      <a:rPr lang="it-IT" sz="1600" b="0" i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𝑅𝑎𝑡𝑒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𝑣𝑠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" </m:t>
                    </m:r>
                  </m:oMath>
                </a14:m>
                <a:r>
                  <a:rPr lang="it-IT" sz="1600" smtClean="0"/>
                  <a:t> utilizzando file «trending.csv» di uno stesso telescopio con dati rilevati in tempi diversi, si ottengono andamenti della distribuzione simili con una piccola variazione del valore massimo della curva per angoli </a:t>
                </a: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it-IT" sz="1600" smtClean="0"/>
                  <a:t> compresi tra 10° e 30°.</a:t>
                </a:r>
                <a:endParaRPr lang="it-IT" sz="160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389" y="496388"/>
                <a:ext cx="2103120" cy="3539430"/>
              </a:xfrm>
              <a:prstGeom prst="rect">
                <a:avLst/>
              </a:prstGeom>
              <a:blipFill>
                <a:blip r:embed="rId4"/>
                <a:stretch>
                  <a:fillRect l="-1449" t="-516" r="-2319" b="-12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84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65760" y="1567545"/>
            <a:ext cx="11429999" cy="1770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err="1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TGraph</a:t>
            </a:r>
            <a:r>
              <a:rPr lang="it-IT" sz="1400"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lang="it-IT" sz="1400" err="1">
                <a:latin typeface="Consolas" panose="020B0609020204030204" pitchFamily="49" charset="0"/>
                <a:cs typeface="Consolas" panose="020B0609020204030204" pitchFamily="49" charset="0"/>
              </a:rPr>
              <a:t>tgraph</a:t>
            </a:r>
            <a:r>
              <a:rPr lang="it-IT" sz="1400">
                <a:latin typeface="Consolas" panose="020B0609020204030204" pitchFamily="49" charset="0"/>
                <a:cs typeface="Consolas" panose="020B0609020204030204" pitchFamily="49" charset="0"/>
              </a:rPr>
              <a:t> = new </a:t>
            </a:r>
            <a:r>
              <a:rPr lang="it-IT" sz="1400" b="1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TGraph</a:t>
            </a:r>
            <a:r>
              <a:rPr lang="it-IT" sz="1400" smtClean="0">
                <a:latin typeface="Consolas" panose="020B0609020204030204" pitchFamily="49" charset="0"/>
                <a:cs typeface="Consolas" panose="020B0609020204030204" pitchFamily="49" charset="0"/>
              </a:rPr>
              <a:t>(num_theta_values, </a:t>
            </a:r>
            <a:r>
              <a:rPr lang="it-IT" sz="1400" err="1">
                <a:latin typeface="Consolas" panose="020B0609020204030204" pitchFamily="49" charset="0"/>
                <a:cs typeface="Consolas" panose="020B0609020204030204" pitchFamily="49" charset="0"/>
              </a:rPr>
              <a:t>array_theta_values</a:t>
            </a:r>
            <a:r>
              <a:rPr lang="it-IT" sz="140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it-IT" sz="1400" err="1">
                <a:latin typeface="Consolas" panose="020B0609020204030204" pitchFamily="49" charset="0"/>
                <a:cs typeface="Consolas" panose="020B0609020204030204" pitchFamily="49" charset="0"/>
              </a:rPr>
              <a:t>array_rate_values</a:t>
            </a:r>
            <a:r>
              <a:rPr lang="it-IT" sz="1400">
                <a:latin typeface="Consolas" panose="020B0609020204030204" pitchFamily="49" charset="0"/>
                <a:cs typeface="Consolas" panose="020B0609020204030204" pitchFamily="49" charset="0"/>
              </a:rPr>
              <a:t>);	</a:t>
            </a:r>
            <a:endParaRPr lang="it-IT" sz="14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sz="1400" err="1" smtClean="0">
                <a:latin typeface="Consolas" panose="020B0609020204030204" pitchFamily="49" charset="0"/>
                <a:cs typeface="Consolas" panose="020B0609020204030204" pitchFamily="49" charset="0"/>
              </a:rPr>
              <a:t>tgraph</a:t>
            </a:r>
            <a:r>
              <a:rPr lang="it-IT" sz="140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it-IT" sz="140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it-IT" sz="1400" smtClean="0">
                <a:latin typeface="Consolas" panose="020B0609020204030204" pitchFamily="49" charset="0"/>
                <a:cs typeface="Consolas" panose="020B0609020204030204" pitchFamily="49" charset="0"/>
              </a:rPr>
              <a:t>SetTitle(graph_title);</a:t>
            </a:r>
            <a:r>
              <a:rPr lang="it-IT" sz="140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endParaRPr lang="it-IT" sz="14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sz="1400" err="1" smtClean="0">
                <a:latin typeface="Consolas" panose="020B0609020204030204" pitchFamily="49" charset="0"/>
                <a:cs typeface="Consolas" panose="020B0609020204030204" pitchFamily="49" charset="0"/>
              </a:rPr>
              <a:t>tgraph</a:t>
            </a:r>
            <a:r>
              <a:rPr lang="it-IT" sz="140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it-IT" sz="140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it-IT" sz="1400" err="1">
                <a:latin typeface="Consolas" panose="020B0609020204030204" pitchFamily="49" charset="0"/>
                <a:cs typeface="Consolas" panose="020B0609020204030204" pitchFamily="49" charset="0"/>
              </a:rPr>
              <a:t>SetMarkerColor</a:t>
            </a:r>
            <a:r>
              <a:rPr lang="it-IT" sz="1400">
                <a:latin typeface="Consolas" panose="020B0609020204030204" pitchFamily="49" charset="0"/>
                <a:cs typeface="Consolas" panose="020B0609020204030204" pitchFamily="49" charset="0"/>
              </a:rPr>
              <a:t>(2);	</a:t>
            </a:r>
            <a:endParaRPr lang="it-IT" sz="14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sz="1400" err="1" smtClean="0">
                <a:latin typeface="Consolas" panose="020B0609020204030204" pitchFamily="49" charset="0"/>
                <a:cs typeface="Consolas" panose="020B0609020204030204" pitchFamily="49" charset="0"/>
              </a:rPr>
              <a:t>tgraph</a:t>
            </a:r>
            <a:r>
              <a:rPr lang="it-IT" sz="140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it-IT" sz="140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it-IT" sz="1400" err="1">
                <a:latin typeface="Consolas" panose="020B0609020204030204" pitchFamily="49" charset="0"/>
                <a:cs typeface="Consolas" panose="020B0609020204030204" pitchFamily="49" charset="0"/>
              </a:rPr>
              <a:t>SetLineColor</a:t>
            </a:r>
            <a:r>
              <a:rPr lang="it-IT" sz="1400">
                <a:latin typeface="Consolas" panose="020B0609020204030204" pitchFamily="49" charset="0"/>
                <a:cs typeface="Consolas" panose="020B0609020204030204" pitchFamily="49" charset="0"/>
              </a:rPr>
              <a:t>(2);	</a:t>
            </a:r>
            <a:endParaRPr lang="it-IT" sz="14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sz="1400" smtClean="0">
                <a:latin typeface="Consolas" panose="020B0609020204030204" pitchFamily="49" charset="0"/>
                <a:cs typeface="Consolas" panose="020B0609020204030204" pitchFamily="49" charset="0"/>
              </a:rPr>
              <a:t>tgraph-</a:t>
            </a:r>
            <a:r>
              <a:rPr lang="it-IT" sz="140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it-IT" sz="1400" err="1">
                <a:latin typeface="Consolas" panose="020B0609020204030204" pitchFamily="49" charset="0"/>
                <a:cs typeface="Consolas" panose="020B0609020204030204" pitchFamily="49" charset="0"/>
              </a:rPr>
              <a:t>SetMarkerStyle</a:t>
            </a:r>
            <a:r>
              <a:rPr lang="it-IT" sz="1400">
                <a:latin typeface="Consolas" panose="020B0609020204030204" pitchFamily="49" charset="0"/>
                <a:cs typeface="Consolas" panose="020B0609020204030204" pitchFamily="49" charset="0"/>
              </a:rPr>
              <a:t>(21);	</a:t>
            </a:r>
            <a:endParaRPr lang="it-IT" sz="14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sz="1400" err="1" smtClean="0">
                <a:latin typeface="Consolas" panose="020B0609020204030204" pitchFamily="49" charset="0"/>
                <a:cs typeface="Consolas" panose="020B0609020204030204" pitchFamily="49" charset="0"/>
              </a:rPr>
              <a:t>tgraph</a:t>
            </a:r>
            <a:r>
              <a:rPr lang="it-IT" sz="140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it-IT" sz="140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it-IT" sz="1400" err="1">
                <a:latin typeface="Consolas" panose="020B0609020204030204" pitchFamily="49" charset="0"/>
                <a:cs typeface="Consolas" panose="020B0609020204030204" pitchFamily="49" charset="0"/>
              </a:rPr>
              <a:t>GetXaxis</a:t>
            </a:r>
            <a:r>
              <a:rPr lang="it-IT" sz="1400">
                <a:latin typeface="Consolas" panose="020B0609020204030204" pitchFamily="49" charset="0"/>
                <a:cs typeface="Consolas" panose="020B0609020204030204" pitchFamily="49" charset="0"/>
              </a:rPr>
              <a:t>()-&gt;</a:t>
            </a:r>
            <a:r>
              <a:rPr lang="it-IT" sz="1400" smtClean="0">
                <a:latin typeface="Consolas" panose="020B0609020204030204" pitchFamily="49" charset="0"/>
                <a:cs typeface="Consolas" panose="020B0609020204030204" pitchFamily="49" charset="0"/>
              </a:rPr>
              <a:t>SetTitle(x_axis_label);</a:t>
            </a:r>
            <a:r>
              <a:rPr lang="it-IT" sz="140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endParaRPr lang="it-IT" sz="14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sz="1400" err="1" smtClean="0">
                <a:latin typeface="Consolas" panose="020B0609020204030204" pitchFamily="49" charset="0"/>
                <a:cs typeface="Consolas" panose="020B0609020204030204" pitchFamily="49" charset="0"/>
              </a:rPr>
              <a:t>tgraph</a:t>
            </a:r>
            <a:r>
              <a:rPr lang="it-IT" sz="140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it-IT" sz="140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it-IT" sz="1400" err="1">
                <a:latin typeface="Consolas" panose="020B0609020204030204" pitchFamily="49" charset="0"/>
                <a:cs typeface="Consolas" panose="020B0609020204030204" pitchFamily="49" charset="0"/>
              </a:rPr>
              <a:t>GetYaxis</a:t>
            </a:r>
            <a:r>
              <a:rPr lang="it-IT" sz="1400">
                <a:latin typeface="Consolas" panose="020B0609020204030204" pitchFamily="49" charset="0"/>
                <a:cs typeface="Consolas" panose="020B0609020204030204" pitchFamily="49" charset="0"/>
              </a:rPr>
              <a:t>()-&gt;</a:t>
            </a:r>
            <a:r>
              <a:rPr lang="it-IT" sz="1400" smtClean="0">
                <a:latin typeface="Consolas" panose="020B0609020204030204" pitchFamily="49" charset="0"/>
                <a:cs typeface="Consolas" panose="020B0609020204030204" pitchFamily="49" charset="0"/>
              </a:rPr>
              <a:t>SetTitle(y_axis_label);</a:t>
            </a:r>
            <a:endParaRPr lang="it-IT" sz="14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74320" y="509452"/>
            <a:ext cx="6886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Alcuni comandi utilizzati nella realizzazione dei grafici a punti (</a:t>
            </a:r>
            <a:r>
              <a:rPr lang="it-IT" err="1" smtClean="0"/>
              <a:t>TGraph</a:t>
            </a:r>
            <a:r>
              <a:rPr lang="it-IT" smtClean="0"/>
              <a:t>)</a:t>
            </a:r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274320" y="878784"/>
                <a:ext cx="113124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smtClean="0"/>
                  <a:t>Per la realizzazione dei grafici precedenti abbiamo creato un oggetto </a:t>
                </a:r>
                <a:r>
                  <a:rPr lang="it-IT" sz="1400" err="1" smtClean="0"/>
                  <a:t>TGraph</a:t>
                </a:r>
                <a:r>
                  <a:rPr lang="it-IT" sz="1400" smtClean="0"/>
                  <a:t> passando come parametri gli array con i valori di </a:t>
                </a:r>
                <a14:m>
                  <m:oMath xmlns:m="http://schemas.openxmlformats.org/officeDocument/2006/math">
                    <m:r>
                      <a:rPr lang="it-IT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it-IT" sz="1400" smtClean="0"/>
                  <a:t> e i valori medi della variabile </a:t>
                </a:r>
                <a:r>
                  <a:rPr lang="it-IT" sz="1400" err="1" smtClean="0"/>
                  <a:t>RateTrackEventsTheta</a:t>
                </a:r>
                <a:r>
                  <a:rPr lang="it-IT" sz="1400" smtClean="0"/>
                  <a:t> ricavati dal file trending.csv in input.</a:t>
                </a:r>
                <a:endParaRPr lang="it-IT" sz="140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878784"/>
                <a:ext cx="11312434" cy="523220"/>
              </a:xfrm>
              <a:prstGeom prst="rect">
                <a:avLst/>
              </a:prstGeom>
              <a:blipFill>
                <a:blip r:embed="rId2"/>
                <a:stretch>
                  <a:fillRect l="-162" t="-2326" b="-116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/>
          <p:cNvSpPr txBox="1"/>
          <p:nvPr/>
        </p:nvSpPr>
        <p:spPr>
          <a:xfrm>
            <a:off x="274320" y="3365941"/>
            <a:ext cx="113124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smtClean="0"/>
              <a:t>Il codice sopra imposta il titolo del grafico convertendo l’oggetto stringa «</a:t>
            </a:r>
            <a:r>
              <a:rPr lang="it-IT" sz="1400" err="1" smtClean="0"/>
              <a:t>graph_title</a:t>
            </a:r>
            <a:r>
              <a:rPr lang="it-IT" sz="1400" smtClean="0"/>
              <a:t>» in un </a:t>
            </a:r>
            <a:r>
              <a:rPr lang="it-IT" sz="1400" err="1" smtClean="0"/>
              <a:t>char</a:t>
            </a:r>
            <a:r>
              <a:rPr lang="it-IT" sz="1400" smtClean="0"/>
              <a:t>[] richiesto dalla firma del metodo </a:t>
            </a:r>
            <a:r>
              <a:rPr lang="it-IT" sz="1400" err="1" smtClean="0"/>
              <a:t>SetTitle</a:t>
            </a:r>
            <a:r>
              <a:rPr lang="it-IT" sz="1400" smtClean="0"/>
              <a:t>(</a:t>
            </a:r>
            <a:r>
              <a:rPr lang="it-IT" sz="1400" err="1" smtClean="0"/>
              <a:t>char</a:t>
            </a:r>
            <a:r>
              <a:rPr lang="it-IT" sz="1400" smtClean="0"/>
              <a:t>[]), vengono impostati i parametri grafici dei </a:t>
            </a:r>
            <a:r>
              <a:rPr lang="it-IT" sz="1400" err="1" smtClean="0"/>
              <a:t>markers</a:t>
            </a:r>
            <a:r>
              <a:rPr lang="it-IT" sz="1400" smtClean="0"/>
              <a:t> del grafico a punti e il colore della linea (curva) che unisce i punti. Inoltre vengono impostati i nomi (</a:t>
            </a:r>
            <a:r>
              <a:rPr lang="it-IT" sz="1400" err="1" smtClean="0"/>
              <a:t>label</a:t>
            </a:r>
            <a:r>
              <a:rPr lang="it-IT" sz="1400" smtClean="0"/>
              <a:t>) degli assi del grafico ricavando dall’oggetto </a:t>
            </a:r>
            <a:r>
              <a:rPr lang="it-IT" sz="1400" err="1" smtClean="0"/>
              <a:t>TGraph</a:t>
            </a:r>
            <a:r>
              <a:rPr lang="it-IT" sz="1400" smtClean="0"/>
              <a:t> i due assi e chiamando su di essi la </a:t>
            </a:r>
            <a:r>
              <a:rPr lang="it-IT" sz="1400" err="1" smtClean="0"/>
              <a:t>SetTitle</a:t>
            </a:r>
            <a:r>
              <a:rPr lang="it-IT" sz="1400" smtClean="0"/>
              <a:t>().</a:t>
            </a:r>
            <a:endParaRPr lang="it-IT" sz="1400"/>
          </a:p>
        </p:txBody>
      </p:sp>
      <p:sp>
        <p:nvSpPr>
          <p:cNvPr id="10" name="Rettangolo 9"/>
          <p:cNvSpPr/>
          <p:nvPr/>
        </p:nvSpPr>
        <p:spPr>
          <a:xfrm>
            <a:off x="365761" y="4270146"/>
            <a:ext cx="11429998" cy="1644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it-IT" sz="1400" b="1" err="1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TGraph</a:t>
            </a:r>
            <a:r>
              <a:rPr lang="it-IT" sz="1400">
                <a:solidFill>
                  <a:schemeClr val="l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*tgraph1 = new </a:t>
            </a:r>
            <a:r>
              <a:rPr lang="it-IT" sz="1400" b="1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TGraph</a:t>
            </a:r>
            <a:r>
              <a:rPr lang="it-IT" sz="1400" smtClean="0">
                <a:solidFill>
                  <a:schemeClr val="l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(num_theta_values1, </a:t>
            </a:r>
            <a:r>
              <a:rPr lang="it-IT" sz="1400">
                <a:solidFill>
                  <a:schemeClr val="l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array_theta_values1, array_rate_values1</a:t>
            </a:r>
            <a:r>
              <a:rPr lang="it-IT" sz="1400" smtClean="0">
                <a:solidFill>
                  <a:schemeClr val="l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it-IT" sz="1400" smtClean="0">
                <a:solidFill>
                  <a:schemeClr val="l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tgraph1-</a:t>
            </a:r>
            <a:r>
              <a:rPr lang="it-IT" sz="1400">
                <a:solidFill>
                  <a:schemeClr val="l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it-IT" sz="1400" err="1">
                <a:solidFill>
                  <a:schemeClr val="l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SetMarkerColor</a:t>
            </a:r>
            <a:r>
              <a:rPr lang="it-IT" sz="1400">
                <a:solidFill>
                  <a:schemeClr val="l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(3</a:t>
            </a:r>
            <a:r>
              <a:rPr lang="it-IT" sz="1400" smtClean="0">
                <a:solidFill>
                  <a:schemeClr val="l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it-IT" sz="1400" smtClean="0">
                <a:solidFill>
                  <a:schemeClr val="l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tgraph1-</a:t>
            </a:r>
            <a:r>
              <a:rPr lang="it-IT" sz="1400">
                <a:solidFill>
                  <a:schemeClr val="l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it-IT" sz="1400" err="1">
                <a:solidFill>
                  <a:schemeClr val="l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SetLineColor</a:t>
            </a:r>
            <a:r>
              <a:rPr lang="it-IT" sz="1400">
                <a:solidFill>
                  <a:schemeClr val="l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(3</a:t>
            </a:r>
            <a:r>
              <a:rPr lang="it-IT" sz="1400" smtClean="0">
                <a:solidFill>
                  <a:schemeClr val="l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it-IT" sz="1400" smtClean="0">
                <a:solidFill>
                  <a:schemeClr val="l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tgraph1-</a:t>
            </a:r>
            <a:r>
              <a:rPr lang="it-IT" sz="1400">
                <a:solidFill>
                  <a:schemeClr val="l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it-IT" sz="1400" err="1">
                <a:solidFill>
                  <a:schemeClr val="l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SetMarkerStyle</a:t>
            </a:r>
            <a:r>
              <a:rPr lang="it-IT" sz="1400">
                <a:solidFill>
                  <a:schemeClr val="l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(22);		</a:t>
            </a:r>
            <a:endParaRPr lang="it-IT" sz="1400" smtClean="0">
              <a:solidFill>
                <a:schemeClr val="l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sz="1400" b="1" err="1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TCanvas</a:t>
            </a:r>
            <a:r>
              <a:rPr lang="it-IT" sz="1400" smtClean="0">
                <a:solidFill>
                  <a:schemeClr val="l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t-IT" sz="1400">
                <a:solidFill>
                  <a:schemeClr val="l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it-IT" sz="1400" err="1">
                <a:solidFill>
                  <a:schemeClr val="l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tcanvas</a:t>
            </a:r>
            <a:r>
              <a:rPr lang="it-IT" sz="1400">
                <a:solidFill>
                  <a:schemeClr val="l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new </a:t>
            </a:r>
            <a:r>
              <a:rPr lang="it-IT" sz="1400" b="1" err="1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TCanvas</a:t>
            </a:r>
            <a:r>
              <a:rPr lang="it-IT" sz="1400">
                <a:solidFill>
                  <a:schemeClr val="l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		</a:t>
            </a:r>
            <a:endParaRPr lang="it-IT" sz="1400" smtClean="0">
              <a:solidFill>
                <a:schemeClr val="l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sz="1400" err="1" smtClean="0">
                <a:solidFill>
                  <a:schemeClr val="l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tgraph</a:t>
            </a:r>
            <a:r>
              <a:rPr lang="it-IT" sz="1400" smtClean="0">
                <a:solidFill>
                  <a:schemeClr val="l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it-IT" sz="1400">
                <a:solidFill>
                  <a:schemeClr val="l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it-IT" sz="1400" err="1">
                <a:solidFill>
                  <a:schemeClr val="l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Draw</a:t>
            </a:r>
            <a:r>
              <a:rPr lang="it-IT" sz="1400">
                <a:solidFill>
                  <a:schemeClr val="l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("AC*");		</a:t>
            </a:r>
            <a:endParaRPr lang="it-IT" sz="1400" smtClean="0">
              <a:solidFill>
                <a:schemeClr val="l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sz="1400" smtClean="0">
                <a:solidFill>
                  <a:schemeClr val="l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tgraph1-</a:t>
            </a:r>
            <a:r>
              <a:rPr lang="it-IT" sz="1400">
                <a:solidFill>
                  <a:schemeClr val="l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it-IT" sz="1400" err="1">
                <a:solidFill>
                  <a:schemeClr val="l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Draw</a:t>
            </a:r>
            <a:r>
              <a:rPr lang="it-IT" sz="1400">
                <a:solidFill>
                  <a:schemeClr val="l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("CP");	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74320" y="6041008"/>
            <a:ext cx="11312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smtClean="0"/>
              <a:t>Per realizzare i multi-plot abbiamo utilizzato le funzioni per la sovrapposizione di grafici (</a:t>
            </a:r>
            <a:r>
              <a:rPr lang="it-IT" sz="1400" err="1" smtClean="0"/>
              <a:t>TGraph</a:t>
            </a:r>
            <a:r>
              <a:rPr lang="it-IT" sz="1400" smtClean="0"/>
              <a:t>) impostando di volta in volta i parametri grafici che distinguono i due plot e disegnandoli sul </a:t>
            </a:r>
            <a:r>
              <a:rPr lang="it-IT" sz="1400" err="1" smtClean="0"/>
              <a:t>Canvas</a:t>
            </a:r>
            <a:r>
              <a:rPr lang="it-IT" sz="1400" smtClean="0"/>
              <a:t> attraverso le chiamate alla </a:t>
            </a:r>
            <a:r>
              <a:rPr lang="it-IT" sz="1400" err="1" smtClean="0"/>
              <a:t>Draw</a:t>
            </a:r>
            <a:r>
              <a:rPr lang="it-IT" sz="1400" smtClean="0"/>
              <a:t>().</a:t>
            </a:r>
            <a:endParaRPr lang="it-IT" sz="1400"/>
          </a:p>
        </p:txBody>
      </p:sp>
    </p:spTree>
    <p:extLst>
      <p:ext uri="{BB962C8B-B14F-4D97-AF65-F5344CB8AC3E}">
        <p14:creationId xmlns:p14="http://schemas.microsoft.com/office/powerpoint/2010/main" val="264227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3" y="729778"/>
            <a:ext cx="8652619" cy="541150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9278982" y="557819"/>
                <a:ext cx="2782389" cy="5755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smtClean="0"/>
                  <a:t>Utilizzando tre set di dati, ricavati dai file «trending.csv» e «header.csv» prodotti da uno stesso telescopio (nel nostro caso CERN-01) in un intervallo di tempo prefissato, abbiamo realizzato un grafico 3D che mette in relazione i valori medi della variabile RateTrackEventsTheta, i valori dell’angolo </a:t>
                </a: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it-IT" sz="1600" smtClean="0"/>
                  <a:t> ottenuti dal file «trending.csv» e i valori dell’altitudine ricavati dall’ «header.csv».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smtClean="0"/>
                  <a:t>Eseguendo lo script e ruotando il grafico è possibile osservare la variazione del rate di eventi con tracce studiato al variare di </a:t>
                </a: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it-IT" sz="1600" smtClean="0"/>
                  <a:t> rispetto alla latitudine del telescopio.</a:t>
                </a:r>
                <a:endParaRPr lang="it-IT" sz="160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982" y="557819"/>
                <a:ext cx="2782389" cy="5755422"/>
              </a:xfrm>
              <a:prstGeom prst="rect">
                <a:avLst/>
              </a:prstGeom>
              <a:blipFill>
                <a:blip r:embed="rId4"/>
                <a:stretch>
                  <a:fillRect l="-875" t="-318" r="-1751" b="-4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285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2" y="2203595"/>
            <a:ext cx="5982789" cy="3741744"/>
          </a:xfrm>
        </p:spPr>
      </p:pic>
      <p:sp>
        <p:nvSpPr>
          <p:cNvPr id="5" name="CasellaDiTesto 4"/>
          <p:cNvSpPr txBox="1"/>
          <p:nvPr/>
        </p:nvSpPr>
        <p:spPr>
          <a:xfrm>
            <a:off x="431076" y="884391"/>
            <a:ext cx="11656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smtClean="0"/>
              <a:t>Possiamo utilizzare questi grafici per valutare il rate in funzione delle coordinate geografiche. I grafici sono ottenuti attraverso il programma di analisi dati ROOT e alcune funzioni C++ create appositamente per semplificare la lettura dei valori da file e la creazione di grafici 3D.</a:t>
            </a:r>
          </a:p>
        </p:txBody>
      </p:sp>
      <p:pic>
        <p:nvPicPr>
          <p:cNvPr id="6" name="Segnaposto contenuto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71" y="2203595"/>
            <a:ext cx="5982788" cy="37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1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65761" y="1752236"/>
            <a:ext cx="11429999" cy="792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TCanvas</a:t>
            </a:r>
            <a:r>
              <a:rPr lang="it-IT" sz="1400">
                <a:latin typeface="Consolas" panose="020B0609020204030204" pitchFamily="49" charset="0"/>
                <a:cs typeface="Consolas" panose="020B0609020204030204" pitchFamily="49" charset="0"/>
              </a:rPr>
              <a:t> *c = new </a:t>
            </a:r>
            <a:r>
              <a:rPr lang="it-IT" sz="1400" b="1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TCanvas</a:t>
            </a:r>
            <a:r>
              <a:rPr lang="it-IT" sz="1400" smtClean="0">
                <a:latin typeface="Consolas" panose="020B0609020204030204" pitchFamily="49" charset="0"/>
                <a:cs typeface="Consolas" panose="020B0609020204030204" pitchFamily="49" charset="0"/>
              </a:rPr>
              <a:t>(name, </a:t>
            </a:r>
            <a:r>
              <a:rPr lang="it-IT" sz="1400">
                <a:latin typeface="Consolas" panose="020B0609020204030204" pitchFamily="49" charset="0"/>
                <a:cs typeface="Consolas" panose="020B0609020204030204" pitchFamily="49" charset="0"/>
              </a:rPr>
              <a:t>title, 0, 0, 600, 400);	</a:t>
            </a:r>
            <a:endParaRPr lang="it-IT" sz="14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sz="1400" b="1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TGraph2D</a:t>
            </a:r>
            <a:r>
              <a:rPr lang="it-IT" sz="1400" smtClean="0">
                <a:latin typeface="Consolas" panose="020B0609020204030204" pitchFamily="49" charset="0"/>
                <a:cs typeface="Consolas" panose="020B0609020204030204" pitchFamily="49" charset="0"/>
              </a:rPr>
              <a:t> *tg </a:t>
            </a:r>
            <a:r>
              <a:rPr lang="it-IT" sz="1400">
                <a:latin typeface="Consolas" panose="020B0609020204030204" pitchFamily="49" charset="0"/>
                <a:cs typeface="Consolas" panose="020B0609020204030204" pitchFamily="49" charset="0"/>
              </a:rPr>
              <a:t>= new </a:t>
            </a:r>
            <a:r>
              <a:rPr lang="it-IT" sz="1400" b="1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TGraph2D</a:t>
            </a:r>
            <a:r>
              <a:rPr lang="it-IT" sz="1400">
                <a:latin typeface="Consolas" panose="020B0609020204030204" pitchFamily="49" charset="0"/>
                <a:cs typeface="Consolas" panose="020B0609020204030204" pitchFamily="49" charset="0"/>
              </a:rPr>
              <a:t>();	</a:t>
            </a:r>
            <a:endParaRPr lang="it-IT" sz="140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74320" y="509452"/>
            <a:ext cx="5492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Alcuni comandi utilizzati nella realizzazione dei grafici 3D</a:t>
            </a:r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74320" y="878784"/>
            <a:ext cx="113124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smtClean="0"/>
              <a:t>I grafici 3D vengono realizzati utilizzando la classe TGraph2D, una volta aver dichiarato tre array contenenti i valori delle variabili da studiare abbiamo creato un Tcanvas aprendo la finestra su cui «disegnare» il grafico 3D. È importante notare che, a differenza dei grafici bidimensionali (TH1 e TGraph) i grafici tridimensionali, per poter essere osservati da più angolazioni diverse possono essere ruotati con il mouse all’interno del Tcanvas.</a:t>
            </a:r>
            <a:endParaRPr lang="it-IT" sz="1400"/>
          </a:p>
        </p:txBody>
      </p:sp>
      <p:sp>
        <p:nvSpPr>
          <p:cNvPr id="11" name="CasellaDiTesto 10"/>
          <p:cNvSpPr txBox="1"/>
          <p:nvPr/>
        </p:nvSpPr>
        <p:spPr>
          <a:xfrm>
            <a:off x="274320" y="2749146"/>
            <a:ext cx="11312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smtClean="0"/>
              <a:t>I valori delle variabili da mettere in correlazione nel grafico 3D sono contenute in tre array di reali (Double_t) di N valori. Con il seguente codice impostiamo il titolo del grafico, aggiungiamo i punti al TGraph2D chiamando il metodo SetPoint() sull’oggetto TGraph2D creato passando come parametri l’indice del valore e le tre coordinate spaziali del punto. Chiamiamo il metodo SetPalette() sull’oggetto gStyle per impostare il set di colori ed infine visualizziamo il grafico usando lo stile «surf1».</a:t>
            </a:r>
            <a:endParaRPr lang="it-IT" sz="1400"/>
          </a:p>
        </p:txBody>
      </p:sp>
      <p:sp>
        <p:nvSpPr>
          <p:cNvPr id="8" name="Rettangolo 7"/>
          <p:cNvSpPr/>
          <p:nvPr/>
        </p:nvSpPr>
        <p:spPr>
          <a:xfrm>
            <a:off x="365761" y="3803105"/>
            <a:ext cx="11429999" cy="1604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smtClean="0">
                <a:latin typeface="Consolas" panose="020B0609020204030204" pitchFamily="49" charset="0"/>
                <a:cs typeface="Consolas" panose="020B0609020204030204" pitchFamily="49" charset="0"/>
              </a:rPr>
              <a:t>tg-&gt;</a:t>
            </a:r>
            <a:r>
              <a:rPr lang="it-IT" sz="1400">
                <a:latin typeface="Consolas" panose="020B0609020204030204" pitchFamily="49" charset="0"/>
                <a:cs typeface="Consolas" panose="020B0609020204030204" pitchFamily="49" charset="0"/>
              </a:rPr>
              <a:t>SetTitle(s);	</a:t>
            </a:r>
            <a:endParaRPr lang="it-IT" sz="14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sz="1400" smtClean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it-IT" sz="1400">
                <a:latin typeface="Consolas" panose="020B0609020204030204" pitchFamily="49" charset="0"/>
                <a:cs typeface="Consolas" panose="020B0609020204030204" pitchFamily="49" charset="0"/>
              </a:rPr>
              <a:t>(Int_t i = 0; i &lt; N</a:t>
            </a:r>
            <a:r>
              <a:rPr lang="it-IT" sz="140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it-IT" sz="1400">
                <a:latin typeface="Consolas" panose="020B0609020204030204" pitchFamily="49" charset="0"/>
                <a:cs typeface="Consolas" panose="020B0609020204030204" pitchFamily="49" charset="0"/>
              </a:rPr>
              <a:t>i++)	{		</a:t>
            </a:r>
            <a:endParaRPr lang="it-IT" sz="14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sz="140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it-IT" sz="1400" smtClean="0">
                <a:latin typeface="Consolas" panose="020B0609020204030204" pitchFamily="49" charset="0"/>
                <a:cs typeface="Consolas" panose="020B0609020204030204" pitchFamily="49" charset="0"/>
              </a:rPr>
              <a:t>tg-&gt;</a:t>
            </a:r>
            <a:r>
              <a:rPr lang="it-IT" sz="1400">
                <a:latin typeface="Consolas" panose="020B0609020204030204" pitchFamily="49" charset="0"/>
                <a:cs typeface="Consolas" panose="020B0609020204030204" pitchFamily="49" charset="0"/>
              </a:rPr>
              <a:t>SetPoint(i, vx[i], vy[i], vz[i]);	</a:t>
            </a:r>
            <a:endParaRPr lang="it-IT" sz="14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sz="140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it-IT" sz="140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endParaRPr lang="it-IT" sz="14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sz="1400" smtClean="0">
                <a:latin typeface="Consolas" panose="020B0609020204030204" pitchFamily="49" charset="0"/>
                <a:cs typeface="Consolas" panose="020B0609020204030204" pitchFamily="49" charset="0"/>
              </a:rPr>
              <a:t>gStyle-</a:t>
            </a:r>
            <a:r>
              <a:rPr lang="it-IT" sz="1400">
                <a:latin typeface="Consolas" panose="020B0609020204030204" pitchFamily="49" charset="0"/>
                <a:cs typeface="Consolas" panose="020B0609020204030204" pitchFamily="49" charset="0"/>
              </a:rPr>
              <a:t>&gt;SetPalette(1);	</a:t>
            </a:r>
            <a:endParaRPr lang="it-IT" sz="14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sz="1400" smtClean="0">
                <a:latin typeface="Consolas" panose="020B0609020204030204" pitchFamily="49" charset="0"/>
                <a:cs typeface="Consolas" panose="020B0609020204030204" pitchFamily="49" charset="0"/>
              </a:rPr>
              <a:t>tg-&gt;</a:t>
            </a:r>
            <a:r>
              <a:rPr lang="it-IT" sz="1400">
                <a:latin typeface="Consolas" panose="020B0609020204030204" pitchFamily="49" charset="0"/>
                <a:cs typeface="Consolas" panose="020B0609020204030204" pitchFamily="49" charset="0"/>
              </a:rPr>
              <a:t>Draw("surf1");</a:t>
            </a:r>
          </a:p>
        </p:txBody>
      </p:sp>
    </p:spTree>
    <p:extLst>
      <p:ext uri="{BB962C8B-B14F-4D97-AF65-F5344CB8AC3E}">
        <p14:creationId xmlns:p14="http://schemas.microsoft.com/office/powerpoint/2010/main" val="167841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71" y="1352119"/>
            <a:ext cx="6926422" cy="499642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665185" y="495805"/>
            <a:ext cx="587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smtClean="0"/>
              <a:t>Dal grafico statico al… grafico </a:t>
            </a:r>
            <a:r>
              <a:rPr lang="it-IT" sz="2800" b="1" smtClean="0">
                <a:solidFill>
                  <a:srgbClr val="00B0F0"/>
                </a:solidFill>
              </a:rPr>
              <a:t>dinamico</a:t>
            </a:r>
            <a:endParaRPr lang="it-IT" sz="2800" b="1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7306426" y="1260680"/>
                <a:ext cx="4461453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smtClean="0"/>
                  <a:t>Per poter meglio visualizzare graficamente la variazione del valore massimo della distribuzione di RateTrackEventsTheta rispetto all’angolo </a:t>
                </a: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it-IT" sz="1600" smtClean="0"/>
                  <a:t> al variare della latitudine, abbiamo pensato di realizzare, attraverso le funzioni grafiche di ROOT, un piccolo programma che automatizzando la lettura di dati dai file «trending.csv» di telescopi a latitudini diverse, costruisce dinamicamente il grafico </a:t>
                </a: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it-IT" sz="1600" smtClean="0"/>
                  <a:t> vs RateTrackEventsTheta in base al valore scelto dall’utente scorrendo uno slider, un elemento dell’interfaccia grafica che permette di scegliere un valore (in questo caso della latitudine) in un range predefinito. </a:t>
                </a:r>
                <a:endParaRPr lang="it-IT" sz="160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426" y="1260680"/>
                <a:ext cx="4461453" cy="3293209"/>
              </a:xfrm>
              <a:prstGeom prst="rect">
                <a:avLst/>
              </a:prstGeom>
              <a:blipFill>
                <a:blip r:embed="rId3"/>
                <a:stretch>
                  <a:fillRect l="-821" t="-556" r="-958" b="-14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40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TM03457452[[fn=Celestiale]]</Template>
  <TotalTime>237</TotalTime>
  <Words>844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Consolas</vt:lpstr>
      <vt:lpstr>Celestiale</vt:lpstr>
      <vt:lpstr>«Grafici con root e raggi cosmici» prime applicazioni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</dc:creator>
  <cp:lastModifiedBy>Lou Reed</cp:lastModifiedBy>
  <cp:revision>31</cp:revision>
  <dcterms:created xsi:type="dcterms:W3CDTF">2020-02-16T17:15:26Z</dcterms:created>
  <dcterms:modified xsi:type="dcterms:W3CDTF">2020-02-18T18:31:16Z</dcterms:modified>
</cp:coreProperties>
</file>