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olo e sottotitolo">
    <p:spTree>
      <p:nvGrpSpPr>
        <p:cNvPr id="1" name=""/>
        <p:cNvGrpSpPr/>
        <p:nvPr/>
      </p:nvGrpSpPr>
      <p:grpSpPr>
        <a:xfrm>
          <a:off x="0" y="0"/>
          <a:ext cx="0" cy="0"/>
          <a:chOff x="0" y="0"/>
          <a:chExt cx="0" cy="0"/>
        </a:xfrm>
      </p:grpSpPr>
      <p:sp>
        <p:nvSpPr>
          <p:cNvPr id="11" name="Titolo Testo"/>
          <p:cNvSpPr txBox="1"/>
          <p:nvPr>
            <p:ph type="title"/>
          </p:nvPr>
        </p:nvSpPr>
        <p:spPr>
          <a:xfrm>
            <a:off x="1270000" y="1638300"/>
            <a:ext cx="10464800" cy="3302000"/>
          </a:xfrm>
          <a:prstGeom prst="rect">
            <a:avLst/>
          </a:prstGeom>
        </p:spPr>
        <p:txBody>
          <a:bodyPr anchor="b"/>
          <a:lstStyle/>
          <a:p>
            <a:pPr/>
            <a:r>
              <a:t>Titolo Testo</a:t>
            </a:r>
          </a:p>
        </p:txBody>
      </p:sp>
      <p:sp>
        <p:nvSpPr>
          <p:cNvPr id="12" name="Corpo livello uno…"/>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
        <p:nvSpPr>
          <p:cNvPr id="93" name="Corpo livello uno…"/>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Inserisci qui una citazione”."/>
          <p:cNvSpPr txBox="1"/>
          <p:nvPr>
            <p:ph type="body" sz="quarter" idx="13"/>
          </p:nvPr>
        </p:nvSpPr>
        <p:spPr>
          <a:xfrm>
            <a:off x="1270000" y="4267112"/>
            <a:ext cx="10464800" cy="609777"/>
          </a:xfrm>
          <a:prstGeom prst="rect">
            <a:avLst/>
          </a:prstGeom>
        </p:spPr>
        <p:txBody>
          <a:bodyPr/>
          <a:lstStyle/>
          <a:p>
            <a:pPr marL="0" indent="0" algn="ctr">
              <a:spcBef>
                <a:spcPts val="0"/>
              </a:spcBef>
              <a:buSzTx/>
              <a:buNone/>
              <a:defRPr sz="3400">
                <a:latin typeface="Helvetica Neue Medium"/>
                <a:ea typeface="Helvetica Neue Medium"/>
                <a:cs typeface="Helvetica Neue Medium"/>
                <a:sym typeface="Helvetica Neue Medium"/>
              </a:defRPr>
            </a:pPr>
          </a:p>
        </p:txBody>
      </p:sp>
      <p:sp>
        <p:nvSpPr>
          <p:cNvPr id="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Immagin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
        <p:nvSpPr>
          <p:cNvPr id="11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20" name="Immagin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olo Testo"/>
          <p:cNvSpPr txBox="1"/>
          <p:nvPr>
            <p:ph type="title"/>
          </p:nvPr>
        </p:nvSpPr>
        <p:spPr>
          <a:xfrm>
            <a:off x="1270000" y="6718300"/>
            <a:ext cx="10464800" cy="1422400"/>
          </a:xfrm>
          <a:prstGeom prst="rect">
            <a:avLst/>
          </a:prstGeom>
        </p:spPr>
        <p:txBody>
          <a:bodyPr anchor="b"/>
          <a:lstStyle/>
          <a:p>
            <a:pPr/>
            <a:r>
              <a:t>Titolo Testo</a:t>
            </a:r>
          </a:p>
        </p:txBody>
      </p:sp>
      <p:sp>
        <p:nvSpPr>
          <p:cNvPr id="22" name="Corpo livello uno…"/>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270000" y="3225800"/>
            <a:ext cx="10464800" cy="33020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38" name="Immagin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olo Testo"/>
          <p:cNvSpPr txBox="1"/>
          <p:nvPr>
            <p:ph type="title"/>
          </p:nvPr>
        </p:nvSpPr>
        <p:spPr>
          <a:xfrm>
            <a:off x="952500" y="635000"/>
            <a:ext cx="5334000" cy="3987800"/>
          </a:xfrm>
          <a:prstGeom prst="rect">
            <a:avLst/>
          </a:prstGeom>
        </p:spPr>
        <p:txBody>
          <a:bodyPr anchor="b"/>
          <a:lstStyle>
            <a:lvl1pPr>
              <a:defRPr sz="6000"/>
            </a:lvl1pPr>
          </a:lstStyle>
          <a:p>
            <a:pPr/>
            <a:r>
              <a:t>Titolo Testo</a:t>
            </a:r>
          </a:p>
        </p:txBody>
      </p:sp>
      <p:sp>
        <p:nvSpPr>
          <p:cNvPr id="40" name="Corpo livello uno…"/>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65" name="Immagin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75" name="Corpo livello uno…"/>
          <p:cNvSpPr txBox="1"/>
          <p:nvPr>
            <p:ph type="body" idx="1"/>
          </p:nvPr>
        </p:nvSpPr>
        <p:spPr>
          <a:xfrm>
            <a:off x="952500" y="1270000"/>
            <a:ext cx="11099800" cy="72136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
        <p:nvSpPr>
          <p:cNvPr id="83" name="Immagin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magin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magin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3" name="Corpo livello uno…"/>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jpeg"/><Relationship Id="rId4"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6.jpeg"/><Relationship Id="rId4"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Titolo"/>
          <p:cNvSpPr txBox="1"/>
          <p:nvPr>
            <p:ph type="ctrTitle"/>
          </p:nvPr>
        </p:nvSpPr>
        <p:spPr>
          <a:xfrm>
            <a:off x="1270000" y="1638300"/>
            <a:ext cx="10464800" cy="1392983"/>
          </a:xfrm>
          <a:prstGeom prst="rect">
            <a:avLst/>
          </a:prstGeom>
        </p:spPr>
        <p:txBody>
          <a:bodyPr/>
          <a:lstStyle/>
          <a:p>
            <a:pPr defTabSz="484886">
              <a:defRPr sz="6600"/>
            </a:pPr>
          </a:p>
        </p:txBody>
      </p:sp>
      <p:sp>
        <p:nvSpPr>
          <p:cNvPr id="120" name="One of the mission of the Fermi Center, the youngest Italian research institute, which is a research institute but also a historical museum of physics, is to preserve and spread in Italy and in the world the historical memory of the life and works of Enrico Fermi through the setting up of a new historical museum of physics and thus favoring a wide and targeted dissemination of scientific culture."/>
          <p:cNvSpPr txBox="1"/>
          <p:nvPr>
            <p:ph type="subTitle" idx="1"/>
          </p:nvPr>
        </p:nvSpPr>
        <p:spPr>
          <a:xfrm>
            <a:off x="240009" y="4115394"/>
            <a:ext cx="12524782" cy="5456735"/>
          </a:xfrm>
          <a:prstGeom prst="rect">
            <a:avLst/>
          </a:prstGeom>
        </p:spPr>
        <p:txBody>
          <a:bodyPr/>
          <a:lstStyle/>
          <a:p>
            <a:pPr algn="l">
              <a:defRPr sz="1200"/>
            </a:pPr>
          </a:p>
          <a:p>
            <a:pPr algn="l">
              <a:defRPr sz="1200"/>
            </a:pPr>
          </a:p>
          <a:p>
            <a:pPr algn="just" defTabSz="457200">
              <a:lnSpc>
                <a:spcPct val="110000"/>
              </a:lnSpc>
              <a:spcBef>
                <a:spcPts val="3600"/>
              </a:spcBef>
              <a:defRPr b="1" sz="1800">
                <a:uFill>
                  <a:solidFill>
                    <a:srgbClr val="000000"/>
                  </a:solidFill>
                </a:uFill>
                <a:latin typeface="Times New Roman"/>
                <a:ea typeface="Times New Roman"/>
                <a:cs typeface="Times New Roman"/>
                <a:sym typeface="Times New Roman"/>
              </a:defRPr>
            </a:pPr>
            <a:r>
              <a:t>The Fermi Center, the youngest Italian research Institute, is also an Historical Museum of Physics.</a:t>
            </a:r>
          </a:p>
          <a:p>
            <a:pPr algn="just" defTabSz="457200">
              <a:lnSpc>
                <a:spcPct val="110000"/>
              </a:lnSpc>
              <a:spcBef>
                <a:spcPts val="3600"/>
              </a:spcBef>
              <a:defRPr b="1" sz="1800">
                <a:uFill>
                  <a:solidFill>
                    <a:srgbClr val="000000"/>
                  </a:solidFill>
                </a:uFill>
                <a:latin typeface="Times New Roman"/>
                <a:ea typeface="Times New Roman"/>
                <a:cs typeface="Times New Roman"/>
                <a:sym typeface="Times New Roman"/>
              </a:defRPr>
            </a:pPr>
            <a:r>
              <a:t>Its mission is also to preserve and spread in Italy and in the world the historical memory of the life and works of Enrico Fermi through the setting up of a new historical museum of physics and to favor a wide dissemination and communication of scientific culture.</a:t>
            </a:r>
          </a:p>
          <a:p>
            <a:pPr algn="just" defTabSz="457200">
              <a:lnSpc>
                <a:spcPct val="110000"/>
              </a:lnSpc>
              <a:spcBef>
                <a:spcPts val="3600"/>
              </a:spcBef>
              <a:defRPr b="1" sz="1800">
                <a:uFill>
                  <a:solidFill>
                    <a:srgbClr val="000000"/>
                  </a:solidFill>
                </a:uFill>
                <a:latin typeface="Times New Roman"/>
                <a:ea typeface="Times New Roman"/>
                <a:cs typeface="Times New Roman"/>
                <a:sym typeface="Times New Roman"/>
              </a:defRPr>
            </a:pPr>
          </a:p>
        </p:txBody>
      </p:sp>
      <p:pic>
        <p:nvPicPr>
          <p:cNvPr id="121" name="enrico_fermi_OPENING_new.jpg" descr="enrico_fermi_OPENING_new.jpg"/>
          <p:cNvPicPr>
            <a:picLocks noChangeAspect="1"/>
          </p:cNvPicPr>
          <p:nvPr/>
        </p:nvPicPr>
        <p:blipFill>
          <a:blip r:embed="rId2">
            <a:extLst/>
          </a:blip>
          <a:stretch>
            <a:fillRect/>
          </a:stretch>
        </p:blipFill>
        <p:spPr>
          <a:xfrm>
            <a:off x="0" y="-17601"/>
            <a:ext cx="13004800" cy="3973691"/>
          </a:xfrm>
          <a:prstGeom prst="rect">
            <a:avLst/>
          </a:prstGeom>
          <a:ln w="12700">
            <a:miter lim="400000"/>
          </a:ln>
        </p:spPr>
      </p:pic>
      <p:pic>
        <p:nvPicPr>
          <p:cNvPr id="122" name="logo_centrofermi.png" descr="logo_centrofermi.png"/>
          <p:cNvPicPr>
            <a:picLocks noChangeAspect="1"/>
          </p:cNvPicPr>
          <p:nvPr/>
        </p:nvPicPr>
        <p:blipFill>
          <a:blip r:embed="rId3">
            <a:extLst/>
          </a:blip>
          <a:stretch>
            <a:fillRect/>
          </a:stretch>
        </p:blipFill>
        <p:spPr>
          <a:xfrm>
            <a:off x="184794" y="8537569"/>
            <a:ext cx="1854900" cy="111356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Autograph and unpublished documents (foto)"/>
          <p:cNvSpPr txBox="1"/>
          <p:nvPr>
            <p:ph type="title"/>
          </p:nvPr>
        </p:nvSpPr>
        <p:spPr>
          <a:prstGeom prst="rect">
            <a:avLst/>
          </a:prstGeom>
        </p:spPr>
        <p:txBody>
          <a:bodyPr/>
          <a:lstStyle>
            <a:lvl1pPr defTabSz="484886">
              <a:defRPr sz="6600"/>
            </a:lvl1pPr>
          </a:lstStyle>
          <a:p>
            <a:pPr/>
            <a:r>
              <a:t>Autograph and unpublished documents </a:t>
            </a:r>
          </a:p>
        </p:txBody>
      </p:sp>
      <p:sp>
        <p:nvSpPr>
          <p:cNvPr id="168" name="The Notebook of Avellino…"/>
          <p:cNvSpPr txBox="1"/>
          <p:nvPr>
            <p:ph type="body" idx="1"/>
          </p:nvPr>
        </p:nvSpPr>
        <p:spPr>
          <a:prstGeom prst="rect">
            <a:avLst/>
          </a:prstGeom>
        </p:spPr>
        <p:txBody>
          <a:bodyPr/>
          <a:lstStyle/>
          <a:p>
            <a:pPr marL="0" indent="0">
              <a:buSzTx/>
              <a:buNone/>
            </a:pPr>
          </a:p>
        </p:txBody>
      </p:sp>
      <p:pic>
        <p:nvPicPr>
          <p:cNvPr id="169" name="logo_centrofermi.png" descr="logo_centrofermi.png"/>
          <p:cNvPicPr>
            <a:picLocks noChangeAspect="1"/>
          </p:cNvPicPr>
          <p:nvPr/>
        </p:nvPicPr>
        <p:blipFill>
          <a:blip r:embed="rId2">
            <a:extLst/>
          </a:blip>
          <a:stretch>
            <a:fillRect/>
          </a:stretch>
        </p:blipFill>
        <p:spPr>
          <a:xfrm>
            <a:off x="184794" y="8651869"/>
            <a:ext cx="1854900" cy="1113568"/>
          </a:xfrm>
          <a:prstGeom prst="rect">
            <a:avLst/>
          </a:prstGeom>
          <a:ln w="12700">
            <a:miter lim="400000"/>
          </a:ln>
        </p:spPr>
      </p:pic>
      <p:pic>
        <p:nvPicPr>
          <p:cNvPr id="170" name="IMG_2601.jpg" descr="IMG_2601.jpg"/>
          <p:cNvPicPr>
            <a:picLocks noChangeAspect="1"/>
          </p:cNvPicPr>
          <p:nvPr/>
        </p:nvPicPr>
        <p:blipFill>
          <a:blip r:embed="rId3">
            <a:extLst/>
          </a:blip>
          <a:stretch>
            <a:fillRect/>
          </a:stretch>
        </p:blipFill>
        <p:spPr>
          <a:xfrm>
            <a:off x="2166647" y="2310172"/>
            <a:ext cx="9687506" cy="726562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Il frack (foto)"/>
          <p:cNvSpPr txBox="1"/>
          <p:nvPr>
            <p:ph type="title"/>
          </p:nvPr>
        </p:nvSpPr>
        <p:spPr>
          <a:prstGeom prst="rect">
            <a:avLst/>
          </a:prstGeom>
        </p:spPr>
        <p:txBody>
          <a:bodyPr/>
          <a:lstStyle/>
          <a:p>
            <a:pPr/>
            <a:r>
              <a:t>Frac</a:t>
            </a:r>
          </a:p>
        </p:txBody>
      </p:sp>
      <p:sp>
        <p:nvSpPr>
          <p:cNvPr id="173" name="The frack worn in 1938 on the occasion of the withdrawal of the Nobel Prize of Physics"/>
          <p:cNvSpPr txBox="1"/>
          <p:nvPr>
            <p:ph type="body" sz="quarter" idx="1"/>
          </p:nvPr>
        </p:nvSpPr>
        <p:spPr>
          <a:xfrm>
            <a:off x="952500" y="94108"/>
            <a:ext cx="2365723" cy="7960123"/>
          </a:xfrm>
          <a:prstGeom prst="rect">
            <a:avLst/>
          </a:prstGeom>
        </p:spPr>
        <p:txBody>
          <a:bodyPr/>
          <a:lstStyle>
            <a:lvl1pPr marL="0" indent="0">
              <a:buSzTx/>
              <a:buNone/>
            </a:lvl1pPr>
          </a:lstStyle>
          <a:p>
            <a:pPr/>
            <a:r>
              <a:t>The frac worn in 1938 on the occasion of the withdrawal of the Nobel Prize for Physics</a:t>
            </a:r>
          </a:p>
        </p:txBody>
      </p:sp>
      <p:pic>
        <p:nvPicPr>
          <p:cNvPr id="174" name="logo_centrofermi.png" descr="logo_centrofermi.png"/>
          <p:cNvPicPr>
            <a:picLocks noChangeAspect="1"/>
          </p:cNvPicPr>
          <p:nvPr/>
        </p:nvPicPr>
        <p:blipFill>
          <a:blip r:embed="rId2">
            <a:extLst/>
          </a:blip>
          <a:stretch>
            <a:fillRect/>
          </a:stretch>
        </p:blipFill>
        <p:spPr>
          <a:xfrm>
            <a:off x="184794" y="8626469"/>
            <a:ext cx="1854900" cy="1113568"/>
          </a:xfrm>
          <a:prstGeom prst="rect">
            <a:avLst/>
          </a:prstGeom>
          <a:ln w="12700">
            <a:miter lim="400000"/>
          </a:ln>
        </p:spPr>
      </p:pic>
      <p:pic>
        <p:nvPicPr>
          <p:cNvPr id="175" name="IMG_2593.jpg" descr="IMG_2593.jpg"/>
          <p:cNvPicPr>
            <a:picLocks noChangeAspect="1"/>
          </p:cNvPicPr>
          <p:nvPr/>
        </p:nvPicPr>
        <p:blipFill>
          <a:blip r:embed="rId3">
            <a:extLst/>
          </a:blip>
          <a:stretch>
            <a:fillRect/>
          </a:stretch>
        </p:blipFill>
        <p:spPr>
          <a:xfrm>
            <a:off x="5021102" y="134753"/>
            <a:ext cx="2962597" cy="948409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Goals"/>
          <p:cNvSpPr txBox="1"/>
          <p:nvPr>
            <p:ph type="title"/>
          </p:nvPr>
        </p:nvSpPr>
        <p:spPr>
          <a:xfrm>
            <a:off x="952500" y="254000"/>
            <a:ext cx="11099800" cy="1394570"/>
          </a:xfrm>
          <a:prstGeom prst="rect">
            <a:avLst/>
          </a:prstGeom>
        </p:spPr>
        <p:txBody>
          <a:bodyPr/>
          <a:lstStyle/>
          <a:p>
            <a:pPr/>
            <a:r>
              <a:t>Goals</a:t>
            </a:r>
          </a:p>
        </p:txBody>
      </p:sp>
      <p:sp>
        <p:nvSpPr>
          <p:cNvPr id="178" name="Agreements and collaborations…"/>
          <p:cNvSpPr txBox="1"/>
          <p:nvPr>
            <p:ph type="body" idx="1"/>
          </p:nvPr>
        </p:nvSpPr>
        <p:spPr>
          <a:xfrm>
            <a:off x="952500" y="1529457"/>
            <a:ext cx="11099800" cy="7347843"/>
          </a:xfrm>
          <a:prstGeom prst="rect">
            <a:avLst/>
          </a:prstGeom>
        </p:spPr>
        <p:txBody>
          <a:bodyPr/>
          <a:lstStyle/>
          <a:p>
            <a:pPr marL="242755" indent="-242755" defTabSz="467359">
              <a:lnSpc>
                <a:spcPct val="150000"/>
              </a:lnSpc>
              <a:spcBef>
                <a:spcPts val="3300"/>
              </a:spcBef>
              <a:buSzPct val="145833"/>
              <a:buFont typeface="Times New Roman"/>
              <a:defRPr sz="2500"/>
            </a:pPr>
            <a:r>
              <a:t>Agreements and collaborations </a:t>
            </a:r>
          </a:p>
          <a:p>
            <a:pPr marL="242755" indent="-242755" defTabSz="467359">
              <a:lnSpc>
                <a:spcPct val="150000"/>
              </a:lnSpc>
              <a:spcBef>
                <a:spcPts val="3300"/>
              </a:spcBef>
              <a:buSzPct val="145833"/>
              <a:buFont typeface="Times New Roman"/>
              <a:defRPr sz="2500"/>
            </a:pPr>
            <a:r>
              <a:t>Access to the greatest number of visitors.</a:t>
            </a:r>
          </a:p>
          <a:p>
            <a:pPr marL="241714" indent="-241714" defTabSz="467359">
              <a:lnSpc>
                <a:spcPct val="150000"/>
              </a:lnSpc>
              <a:spcBef>
                <a:spcPts val="3300"/>
              </a:spcBef>
              <a:buSzPct val="145833"/>
              <a:buFont typeface="Times New Roman"/>
              <a:defRPr sz="2500"/>
            </a:pPr>
            <a:r>
              <a:t>Innovative research activities - in various scientific fields - linked to the Museum</a:t>
            </a:r>
          </a:p>
          <a:p>
            <a:pPr marL="241714" indent="-241714" defTabSz="467359">
              <a:lnSpc>
                <a:spcPct val="150000"/>
              </a:lnSpc>
              <a:spcBef>
                <a:spcPts val="3300"/>
              </a:spcBef>
              <a:buSzPct val="145833"/>
              <a:buFont typeface="Times New Roman"/>
              <a:defRPr sz="2500"/>
            </a:pPr>
            <a:r>
              <a:t>"Tonight at the Museum”</a:t>
            </a:r>
          </a:p>
          <a:p>
            <a:pPr marL="241714" indent="-241714" defTabSz="467359">
              <a:lnSpc>
                <a:spcPct val="150000"/>
              </a:lnSpc>
              <a:spcBef>
                <a:spcPts val="3300"/>
              </a:spcBef>
              <a:buSzPct val="145833"/>
              <a:buFont typeface="Times New Roman"/>
              <a:defRPr sz="2500"/>
            </a:pPr>
            <a:r>
              <a:t>Playful approach to science</a:t>
            </a:r>
          </a:p>
          <a:p>
            <a:pPr marL="319051" indent="-319051" defTabSz="467359">
              <a:lnSpc>
                <a:spcPct val="150000"/>
              </a:lnSpc>
              <a:spcBef>
                <a:spcPts val="3300"/>
              </a:spcBef>
              <a:buSzPct val="145833"/>
              <a:buFont typeface="Times New Roman"/>
              <a:defRPr sz="2500"/>
            </a:pPr>
            <a:r>
              <a:t>Itineraries and routes….</a:t>
            </a:r>
          </a:p>
        </p:txBody>
      </p:sp>
      <p:pic>
        <p:nvPicPr>
          <p:cNvPr id="179" name="logo_centrofermi.png" descr="logo_centrofermi.png"/>
          <p:cNvPicPr>
            <a:picLocks noChangeAspect="1"/>
          </p:cNvPicPr>
          <p:nvPr/>
        </p:nvPicPr>
        <p:blipFill>
          <a:blip r:embed="rId2">
            <a:extLst/>
          </a:blip>
          <a:stretch>
            <a:fillRect/>
          </a:stretch>
        </p:blipFill>
        <p:spPr>
          <a:xfrm>
            <a:off x="197494" y="8562969"/>
            <a:ext cx="1854900" cy="111356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logo_centrofermi.png" descr="logo_centrofermi.png"/>
          <p:cNvPicPr>
            <a:picLocks noChangeAspect="1"/>
          </p:cNvPicPr>
          <p:nvPr/>
        </p:nvPicPr>
        <p:blipFill>
          <a:blip r:embed="rId2">
            <a:extLst/>
          </a:blip>
          <a:stretch>
            <a:fillRect/>
          </a:stretch>
        </p:blipFill>
        <p:spPr>
          <a:xfrm>
            <a:off x="184794" y="8626469"/>
            <a:ext cx="1854900" cy="1113568"/>
          </a:xfrm>
          <a:prstGeom prst="rect">
            <a:avLst/>
          </a:prstGeom>
          <a:ln w="12700">
            <a:miter lim="400000"/>
          </a:ln>
        </p:spPr>
      </p:pic>
      <p:sp>
        <p:nvSpPr>
          <p:cNvPr id="182" name="Testo"/>
          <p:cNvSpPr txBox="1"/>
          <p:nvPr/>
        </p:nvSpPr>
        <p:spPr>
          <a:xfrm>
            <a:off x="275514" y="300485"/>
            <a:ext cx="12012993" cy="1304030"/>
          </a:xfrm>
          <a:prstGeom prst="rect">
            <a:avLst/>
          </a:prstGeom>
          <a:ln w="12700">
            <a:miter lim="400000"/>
          </a:ln>
        </p:spPr>
        <p:txBody>
          <a:bodyPr lIns="50800" tIns="50800" rIns="50800" bIns="50800" anchor="ctr">
            <a:spAutoFit/>
          </a:bodyPr>
          <a:lstStyle/>
          <a:p>
            <a:pPr>
              <a:defRPr sz="8000"/>
            </a:pPr>
          </a:p>
        </p:txBody>
      </p:sp>
      <p:pic>
        <p:nvPicPr>
          <p:cNvPr id="183" name="DSCF5356.jpg" descr="DSCF5356.jpg"/>
          <p:cNvPicPr>
            <a:picLocks noChangeAspect="1"/>
          </p:cNvPicPr>
          <p:nvPr/>
        </p:nvPicPr>
        <p:blipFill>
          <a:blip r:embed="rId3">
            <a:extLst/>
          </a:blip>
          <a:stretch>
            <a:fillRect/>
          </a:stretch>
        </p:blipFill>
        <p:spPr>
          <a:xfrm>
            <a:off x="0" y="150157"/>
            <a:ext cx="13004800" cy="80381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Titolo"/>
          <p:cNvSpPr txBox="1"/>
          <p:nvPr>
            <p:ph type="title"/>
          </p:nvPr>
        </p:nvSpPr>
        <p:spPr>
          <a:prstGeom prst="rect">
            <a:avLst/>
          </a:prstGeom>
        </p:spPr>
        <p:txBody>
          <a:bodyPr/>
          <a:lstStyle/>
          <a:p>
            <a:pPr defTabSz="514095">
              <a:defRPr sz="7040"/>
            </a:pPr>
          </a:p>
        </p:txBody>
      </p:sp>
      <p:sp>
        <p:nvSpPr>
          <p:cNvPr id="186" name="THANK YOU FOR YOUR ATTENTION !"/>
          <p:cNvSpPr txBox="1"/>
          <p:nvPr>
            <p:ph type="body" idx="1"/>
          </p:nvPr>
        </p:nvSpPr>
        <p:spPr>
          <a:xfrm>
            <a:off x="952500" y="1733550"/>
            <a:ext cx="11099800" cy="6286500"/>
          </a:xfrm>
          <a:prstGeom prst="rect">
            <a:avLst/>
          </a:prstGeom>
        </p:spPr>
        <p:txBody>
          <a:bodyPr/>
          <a:lstStyle>
            <a:lvl1pPr marL="0" indent="0" algn="ctr">
              <a:buSzTx/>
              <a:buNone/>
              <a:defRPr sz="4000">
                <a:latin typeface="Arial Black"/>
                <a:ea typeface="Arial Black"/>
                <a:cs typeface="Arial Black"/>
                <a:sym typeface="Arial Black"/>
              </a:defRPr>
            </a:lvl1pPr>
          </a:lstStyle>
          <a:p>
            <a:pPr/>
            <a:r>
              <a:t>THANK YOU FOR YOUR ATTENTION !</a:t>
            </a:r>
          </a:p>
        </p:txBody>
      </p:sp>
      <p:pic>
        <p:nvPicPr>
          <p:cNvPr id="187" name="logo_centrofermi.png" descr="logo_centrofermi.png"/>
          <p:cNvPicPr>
            <a:picLocks noChangeAspect="1"/>
          </p:cNvPicPr>
          <p:nvPr/>
        </p:nvPicPr>
        <p:blipFill>
          <a:blip r:embed="rId2">
            <a:extLst/>
          </a:blip>
          <a:stretch>
            <a:fillRect/>
          </a:stretch>
        </p:blipFill>
        <p:spPr>
          <a:xfrm>
            <a:off x="184794" y="8194669"/>
            <a:ext cx="1854900" cy="111356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Titolo"/>
          <p:cNvSpPr txBox="1"/>
          <p:nvPr>
            <p:ph type="title"/>
          </p:nvPr>
        </p:nvSpPr>
        <p:spPr>
          <a:xfrm>
            <a:off x="952500" y="254000"/>
            <a:ext cx="11099800" cy="62063"/>
          </a:xfrm>
          <a:prstGeom prst="rect">
            <a:avLst/>
          </a:prstGeom>
        </p:spPr>
        <p:txBody>
          <a:bodyPr/>
          <a:lstStyle/>
          <a:p>
            <a:pPr/>
          </a:p>
        </p:txBody>
      </p:sp>
      <p:sp>
        <p:nvSpPr>
          <p:cNvPr id="125" name="Genova, 2015…"/>
          <p:cNvSpPr txBox="1"/>
          <p:nvPr>
            <p:ph type="body" sz="quarter" idx="1"/>
          </p:nvPr>
        </p:nvSpPr>
        <p:spPr>
          <a:xfrm>
            <a:off x="206722" y="5971206"/>
            <a:ext cx="3069482" cy="3480448"/>
          </a:xfrm>
          <a:prstGeom prst="rect">
            <a:avLst/>
          </a:prstGeom>
        </p:spPr>
        <p:txBody>
          <a:bodyPr/>
          <a:lstStyle/>
          <a:p>
            <a:pPr marL="0" indent="0" defTabSz="457200">
              <a:lnSpc>
                <a:spcPts val="5300"/>
              </a:lnSpc>
              <a:spcBef>
                <a:spcPts val="1200"/>
              </a:spcBef>
              <a:buSzTx/>
              <a:buNone/>
              <a:defRPr sz="3000">
                <a:latin typeface="Times New Roman"/>
                <a:ea typeface="Times New Roman"/>
                <a:cs typeface="Times New Roman"/>
                <a:sym typeface="Times New Roman"/>
              </a:defRPr>
            </a:pPr>
            <a:r>
              <a:t>Genova, 2015</a:t>
            </a:r>
          </a:p>
          <a:p>
            <a:pPr marL="0" indent="0" defTabSz="457200">
              <a:lnSpc>
                <a:spcPts val="5300"/>
              </a:lnSpc>
              <a:spcBef>
                <a:spcPts val="1200"/>
              </a:spcBef>
              <a:buSzTx/>
              <a:buNone/>
              <a:defRPr sz="3000">
                <a:latin typeface="Times New Roman"/>
                <a:ea typeface="Times New Roman"/>
                <a:cs typeface="Times New Roman"/>
                <a:sym typeface="Times New Roman"/>
              </a:defRPr>
            </a:pPr>
            <a:r>
              <a:t>Bologna, 2016</a:t>
            </a:r>
          </a:p>
          <a:p>
            <a:pPr marL="0" indent="0" defTabSz="457200">
              <a:lnSpc>
                <a:spcPts val="3400"/>
              </a:lnSpc>
              <a:spcBef>
                <a:spcPts val="1200"/>
              </a:spcBef>
              <a:buSzTx/>
              <a:buNone/>
              <a:defRPr sz="1400">
                <a:latin typeface="Times New Roman"/>
                <a:ea typeface="Times New Roman"/>
                <a:cs typeface="Times New Roman"/>
                <a:sym typeface="Times New Roman"/>
              </a:defRPr>
            </a:pPr>
          </a:p>
        </p:txBody>
      </p:sp>
      <p:pic>
        <p:nvPicPr>
          <p:cNvPr id="126" name="PAGI -BO.jpg" descr="PAGI -BO.jpg"/>
          <p:cNvPicPr>
            <a:picLocks noChangeAspect="1"/>
          </p:cNvPicPr>
          <p:nvPr/>
        </p:nvPicPr>
        <p:blipFill>
          <a:blip r:embed="rId2">
            <a:extLst/>
          </a:blip>
          <a:stretch>
            <a:fillRect/>
          </a:stretch>
        </p:blipFill>
        <p:spPr>
          <a:xfrm>
            <a:off x="6982146" y="4066330"/>
            <a:ext cx="5788523" cy="5788524"/>
          </a:xfrm>
          <a:prstGeom prst="rect">
            <a:avLst/>
          </a:prstGeom>
          <a:ln w="12700">
            <a:miter lim="400000"/>
          </a:ln>
        </p:spPr>
      </p:pic>
      <p:pic>
        <p:nvPicPr>
          <p:cNvPr id="127" name="00.jpg" descr="00.jpg"/>
          <p:cNvPicPr>
            <a:picLocks noChangeAspect="1"/>
          </p:cNvPicPr>
          <p:nvPr/>
        </p:nvPicPr>
        <p:blipFill>
          <a:blip r:embed="rId3">
            <a:extLst/>
          </a:blip>
          <a:stretch>
            <a:fillRect/>
          </a:stretch>
        </p:blipFill>
        <p:spPr>
          <a:xfrm>
            <a:off x="70197" y="309511"/>
            <a:ext cx="7409607" cy="4573572"/>
          </a:xfrm>
          <a:prstGeom prst="rect">
            <a:avLst/>
          </a:prstGeom>
          <a:ln w="12700">
            <a:miter lim="400000"/>
          </a:ln>
        </p:spPr>
      </p:pic>
      <p:pic>
        <p:nvPicPr>
          <p:cNvPr id="128" name="logo_centrofermi.png" descr="logo_centrofermi.png"/>
          <p:cNvPicPr>
            <a:picLocks noChangeAspect="1"/>
          </p:cNvPicPr>
          <p:nvPr/>
        </p:nvPicPr>
        <p:blipFill>
          <a:blip r:embed="rId4">
            <a:extLst/>
          </a:blip>
          <a:stretch>
            <a:fillRect/>
          </a:stretch>
        </p:blipFill>
        <p:spPr>
          <a:xfrm>
            <a:off x="184794" y="8537569"/>
            <a:ext cx="1854900" cy="111356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Titolo"/>
          <p:cNvSpPr txBox="1"/>
          <p:nvPr>
            <p:ph type="title"/>
          </p:nvPr>
        </p:nvSpPr>
        <p:spPr>
          <a:xfrm>
            <a:off x="952500" y="254000"/>
            <a:ext cx="11099800" cy="62063"/>
          </a:xfrm>
          <a:prstGeom prst="rect">
            <a:avLst/>
          </a:prstGeom>
        </p:spPr>
        <p:txBody>
          <a:bodyPr/>
          <a:lstStyle/>
          <a:p>
            <a:pPr/>
          </a:p>
        </p:txBody>
      </p:sp>
      <p:sp>
        <p:nvSpPr>
          <p:cNvPr id="131" name="Genova, 2015…"/>
          <p:cNvSpPr txBox="1"/>
          <p:nvPr>
            <p:ph type="body" sz="quarter" idx="1"/>
          </p:nvPr>
        </p:nvSpPr>
        <p:spPr>
          <a:xfrm>
            <a:off x="206722" y="6528915"/>
            <a:ext cx="3042742" cy="1912146"/>
          </a:xfrm>
          <a:prstGeom prst="rect">
            <a:avLst/>
          </a:prstGeom>
        </p:spPr>
        <p:txBody>
          <a:bodyPr/>
          <a:lstStyle/>
          <a:p>
            <a:pPr marL="0" indent="0" defTabSz="457200">
              <a:lnSpc>
                <a:spcPts val="5300"/>
              </a:lnSpc>
              <a:spcBef>
                <a:spcPts val="1200"/>
              </a:spcBef>
              <a:buSzTx/>
              <a:buNone/>
              <a:defRPr sz="3000">
                <a:latin typeface="Times New Roman"/>
                <a:ea typeface="Times New Roman"/>
                <a:cs typeface="Times New Roman"/>
                <a:sym typeface="Times New Roman"/>
              </a:defRPr>
            </a:pPr>
          </a:p>
          <a:p>
            <a:pPr marL="0" indent="0" defTabSz="457200">
              <a:lnSpc>
                <a:spcPts val="3400"/>
              </a:lnSpc>
              <a:spcBef>
                <a:spcPts val="1200"/>
              </a:spcBef>
              <a:buSzTx/>
              <a:buNone/>
              <a:defRPr sz="1400">
                <a:latin typeface="Times New Roman"/>
                <a:ea typeface="Times New Roman"/>
                <a:cs typeface="Times New Roman"/>
                <a:sym typeface="Times New Roman"/>
              </a:defRPr>
            </a:pPr>
          </a:p>
        </p:txBody>
      </p:sp>
      <p:pic>
        <p:nvPicPr>
          <p:cNvPr id="132" name="logo_centrofermi.png" descr="logo_centrofermi.png"/>
          <p:cNvPicPr>
            <a:picLocks noChangeAspect="1"/>
          </p:cNvPicPr>
          <p:nvPr/>
        </p:nvPicPr>
        <p:blipFill>
          <a:blip r:embed="rId2">
            <a:extLst/>
          </a:blip>
          <a:stretch>
            <a:fillRect/>
          </a:stretch>
        </p:blipFill>
        <p:spPr>
          <a:xfrm>
            <a:off x="184794" y="8537569"/>
            <a:ext cx="1854900" cy="1113568"/>
          </a:xfrm>
          <a:prstGeom prst="rect">
            <a:avLst/>
          </a:prstGeom>
          <a:ln w="12700">
            <a:miter lim="400000"/>
          </a:ln>
        </p:spPr>
      </p:pic>
      <p:pic>
        <p:nvPicPr>
          <p:cNvPr id="133" name="Immagine" descr="Immagine"/>
          <p:cNvPicPr>
            <a:picLocks noChangeAspect="1"/>
          </p:cNvPicPr>
          <p:nvPr/>
        </p:nvPicPr>
        <p:blipFill>
          <a:blip r:embed="rId3">
            <a:extLst/>
          </a:blip>
          <a:stretch>
            <a:fillRect/>
          </a:stretch>
        </p:blipFill>
        <p:spPr>
          <a:xfrm>
            <a:off x="1244600" y="1117600"/>
            <a:ext cx="10515600" cy="75184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Titolo"/>
          <p:cNvSpPr txBox="1"/>
          <p:nvPr>
            <p:ph type="title"/>
          </p:nvPr>
        </p:nvSpPr>
        <p:spPr>
          <a:xfrm>
            <a:off x="952500" y="254000"/>
            <a:ext cx="11099800" cy="62063"/>
          </a:xfrm>
          <a:prstGeom prst="rect">
            <a:avLst/>
          </a:prstGeom>
        </p:spPr>
        <p:txBody>
          <a:bodyPr/>
          <a:lstStyle/>
          <a:p>
            <a:pPr/>
          </a:p>
        </p:txBody>
      </p:sp>
      <p:sp>
        <p:nvSpPr>
          <p:cNvPr id="136" name="Genova, 2015…"/>
          <p:cNvSpPr txBox="1"/>
          <p:nvPr>
            <p:ph type="body" sz="quarter" idx="1"/>
          </p:nvPr>
        </p:nvSpPr>
        <p:spPr>
          <a:xfrm>
            <a:off x="206722" y="5971206"/>
            <a:ext cx="3069482" cy="3480448"/>
          </a:xfrm>
          <a:prstGeom prst="rect">
            <a:avLst/>
          </a:prstGeom>
        </p:spPr>
        <p:txBody>
          <a:bodyPr/>
          <a:lstStyle/>
          <a:p>
            <a:pPr marL="0" indent="0" defTabSz="457200">
              <a:lnSpc>
                <a:spcPts val="5300"/>
              </a:lnSpc>
              <a:spcBef>
                <a:spcPts val="1200"/>
              </a:spcBef>
              <a:buSzTx/>
              <a:buNone/>
              <a:defRPr sz="3000">
                <a:latin typeface="Times New Roman"/>
                <a:ea typeface="Times New Roman"/>
                <a:cs typeface="Times New Roman"/>
                <a:sym typeface="Times New Roman"/>
              </a:defRPr>
            </a:pPr>
          </a:p>
          <a:p>
            <a:pPr marL="0" indent="0" defTabSz="457200">
              <a:lnSpc>
                <a:spcPts val="3400"/>
              </a:lnSpc>
              <a:spcBef>
                <a:spcPts val="1200"/>
              </a:spcBef>
              <a:buSzTx/>
              <a:buNone/>
              <a:defRPr sz="1400">
                <a:latin typeface="Times New Roman"/>
                <a:ea typeface="Times New Roman"/>
                <a:cs typeface="Times New Roman"/>
                <a:sym typeface="Times New Roman"/>
              </a:defRPr>
            </a:pPr>
          </a:p>
        </p:txBody>
      </p:sp>
      <p:pic>
        <p:nvPicPr>
          <p:cNvPr id="137" name="logo_centrofermi.png" descr="logo_centrofermi.png"/>
          <p:cNvPicPr>
            <a:picLocks noChangeAspect="1"/>
          </p:cNvPicPr>
          <p:nvPr/>
        </p:nvPicPr>
        <p:blipFill>
          <a:blip r:embed="rId2">
            <a:extLst/>
          </a:blip>
          <a:stretch>
            <a:fillRect/>
          </a:stretch>
        </p:blipFill>
        <p:spPr>
          <a:xfrm>
            <a:off x="184794" y="8537569"/>
            <a:ext cx="1854900" cy="1113568"/>
          </a:xfrm>
          <a:prstGeom prst="rect">
            <a:avLst/>
          </a:prstGeom>
          <a:ln w="12700">
            <a:miter lim="400000"/>
          </a:ln>
        </p:spPr>
      </p:pic>
      <p:pic>
        <p:nvPicPr>
          <p:cNvPr id="138" name="ZANCHI0086.tif" descr="ZANCHI0086.tif"/>
          <p:cNvPicPr>
            <a:picLocks noChangeAspect="1"/>
          </p:cNvPicPr>
          <p:nvPr/>
        </p:nvPicPr>
        <p:blipFill>
          <a:blip r:embed="rId3">
            <a:extLst/>
          </a:blip>
          <a:stretch>
            <a:fillRect/>
          </a:stretch>
        </p:blipFill>
        <p:spPr>
          <a:xfrm>
            <a:off x="1138336" y="370314"/>
            <a:ext cx="10728128" cy="811300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Titolo"/>
          <p:cNvSpPr txBox="1"/>
          <p:nvPr>
            <p:ph type="title"/>
          </p:nvPr>
        </p:nvSpPr>
        <p:spPr>
          <a:xfrm>
            <a:off x="952500" y="254000"/>
            <a:ext cx="11099800" cy="62063"/>
          </a:xfrm>
          <a:prstGeom prst="rect">
            <a:avLst/>
          </a:prstGeom>
        </p:spPr>
        <p:txBody>
          <a:bodyPr/>
          <a:lstStyle/>
          <a:p>
            <a:pPr/>
          </a:p>
        </p:txBody>
      </p:sp>
      <p:sp>
        <p:nvSpPr>
          <p:cNvPr id="141" name="Genova, 2015…"/>
          <p:cNvSpPr txBox="1"/>
          <p:nvPr>
            <p:ph type="body" sz="quarter" idx="1"/>
          </p:nvPr>
        </p:nvSpPr>
        <p:spPr>
          <a:xfrm>
            <a:off x="206722" y="5971206"/>
            <a:ext cx="3069482" cy="3480448"/>
          </a:xfrm>
          <a:prstGeom prst="rect">
            <a:avLst/>
          </a:prstGeom>
        </p:spPr>
        <p:txBody>
          <a:bodyPr/>
          <a:lstStyle/>
          <a:p>
            <a:pPr marL="0" indent="0" defTabSz="457200">
              <a:lnSpc>
                <a:spcPts val="5300"/>
              </a:lnSpc>
              <a:spcBef>
                <a:spcPts val="1200"/>
              </a:spcBef>
              <a:buSzTx/>
              <a:buNone/>
              <a:defRPr sz="3000">
                <a:latin typeface="Times New Roman"/>
                <a:ea typeface="Times New Roman"/>
                <a:cs typeface="Times New Roman"/>
                <a:sym typeface="Times New Roman"/>
              </a:defRPr>
            </a:pPr>
          </a:p>
          <a:p>
            <a:pPr marL="0" indent="0" defTabSz="457200">
              <a:lnSpc>
                <a:spcPts val="3400"/>
              </a:lnSpc>
              <a:spcBef>
                <a:spcPts val="1200"/>
              </a:spcBef>
              <a:buSzTx/>
              <a:buNone/>
              <a:defRPr sz="1400">
                <a:latin typeface="Times New Roman"/>
                <a:ea typeface="Times New Roman"/>
                <a:cs typeface="Times New Roman"/>
                <a:sym typeface="Times New Roman"/>
              </a:defRPr>
            </a:pPr>
          </a:p>
        </p:txBody>
      </p:sp>
      <p:pic>
        <p:nvPicPr>
          <p:cNvPr id="142" name="logo_centrofermi.png" descr="logo_centrofermi.png"/>
          <p:cNvPicPr>
            <a:picLocks noChangeAspect="1"/>
          </p:cNvPicPr>
          <p:nvPr/>
        </p:nvPicPr>
        <p:blipFill>
          <a:blip r:embed="rId2">
            <a:extLst/>
          </a:blip>
          <a:stretch>
            <a:fillRect/>
          </a:stretch>
        </p:blipFill>
        <p:spPr>
          <a:xfrm>
            <a:off x="184794" y="8537569"/>
            <a:ext cx="1854900" cy="1113568"/>
          </a:xfrm>
          <a:prstGeom prst="rect">
            <a:avLst/>
          </a:prstGeom>
          <a:ln w="12700">
            <a:miter lim="400000"/>
          </a:ln>
        </p:spPr>
      </p:pic>
      <p:pic>
        <p:nvPicPr>
          <p:cNvPr id="143" name="PHOTO-2019-12-03-10-53-19 2.jpg" descr="PHOTO-2019-12-03-10-53-19 2.jpg"/>
          <p:cNvPicPr>
            <a:picLocks noChangeAspect="1"/>
          </p:cNvPicPr>
          <p:nvPr/>
        </p:nvPicPr>
        <p:blipFill>
          <a:blip r:embed="rId3">
            <a:extLst/>
          </a:blip>
          <a:stretch>
            <a:fillRect/>
          </a:stretch>
        </p:blipFill>
        <p:spPr>
          <a:xfrm>
            <a:off x="903851" y="709834"/>
            <a:ext cx="5230249" cy="6973666"/>
          </a:xfrm>
          <a:prstGeom prst="rect">
            <a:avLst/>
          </a:prstGeom>
          <a:ln w="12700">
            <a:miter lim="400000"/>
          </a:ln>
        </p:spPr>
      </p:pic>
      <p:pic>
        <p:nvPicPr>
          <p:cNvPr id="144" name="PHOTO-2019-12-03-10-53-19 4.jpg" descr="PHOTO-2019-12-03-10-53-19 4.jpg"/>
          <p:cNvPicPr>
            <a:picLocks noChangeAspect="1"/>
          </p:cNvPicPr>
          <p:nvPr/>
        </p:nvPicPr>
        <p:blipFill>
          <a:blip r:embed="rId4">
            <a:extLst/>
          </a:blip>
          <a:stretch>
            <a:fillRect/>
          </a:stretch>
        </p:blipFill>
        <p:spPr>
          <a:xfrm>
            <a:off x="6784506" y="592042"/>
            <a:ext cx="6118694" cy="815825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Titolo"/>
          <p:cNvSpPr txBox="1"/>
          <p:nvPr>
            <p:ph type="title"/>
          </p:nvPr>
        </p:nvSpPr>
        <p:spPr>
          <a:xfrm>
            <a:off x="952500" y="254000"/>
            <a:ext cx="11099800" cy="62063"/>
          </a:xfrm>
          <a:prstGeom prst="rect">
            <a:avLst/>
          </a:prstGeom>
        </p:spPr>
        <p:txBody>
          <a:bodyPr/>
          <a:lstStyle/>
          <a:p>
            <a:pPr/>
          </a:p>
        </p:txBody>
      </p:sp>
      <p:sp>
        <p:nvSpPr>
          <p:cNvPr id="147" name="Genova, 2015…"/>
          <p:cNvSpPr txBox="1"/>
          <p:nvPr>
            <p:ph type="body" sz="quarter" idx="1"/>
          </p:nvPr>
        </p:nvSpPr>
        <p:spPr>
          <a:xfrm>
            <a:off x="206722" y="5971206"/>
            <a:ext cx="3069482" cy="3480448"/>
          </a:xfrm>
          <a:prstGeom prst="rect">
            <a:avLst/>
          </a:prstGeom>
        </p:spPr>
        <p:txBody>
          <a:bodyPr/>
          <a:lstStyle/>
          <a:p>
            <a:pPr marL="0" indent="0" defTabSz="457200">
              <a:lnSpc>
                <a:spcPts val="3400"/>
              </a:lnSpc>
              <a:spcBef>
                <a:spcPts val="1200"/>
              </a:spcBef>
              <a:buSzTx/>
              <a:buNone/>
              <a:defRPr sz="1400">
                <a:latin typeface="Times New Roman"/>
                <a:ea typeface="Times New Roman"/>
                <a:cs typeface="Times New Roman"/>
                <a:sym typeface="Times New Roman"/>
              </a:defRPr>
            </a:pPr>
          </a:p>
        </p:txBody>
      </p:sp>
      <p:pic>
        <p:nvPicPr>
          <p:cNvPr id="148" name="logo_centrofermi.png" descr="logo_centrofermi.png"/>
          <p:cNvPicPr>
            <a:picLocks noChangeAspect="1"/>
          </p:cNvPicPr>
          <p:nvPr/>
        </p:nvPicPr>
        <p:blipFill>
          <a:blip r:embed="rId2">
            <a:extLst/>
          </a:blip>
          <a:stretch>
            <a:fillRect/>
          </a:stretch>
        </p:blipFill>
        <p:spPr>
          <a:xfrm>
            <a:off x="184794" y="8537569"/>
            <a:ext cx="1854900" cy="1113568"/>
          </a:xfrm>
          <a:prstGeom prst="rect">
            <a:avLst/>
          </a:prstGeom>
          <a:ln w="12700">
            <a:miter lim="400000"/>
          </a:ln>
        </p:spPr>
      </p:pic>
      <p:pic>
        <p:nvPicPr>
          <p:cNvPr id="149" name="PHOTO-2019-12-03-10-53-19 3.jpg" descr="PHOTO-2019-12-03-10-53-19 3.jpg"/>
          <p:cNvPicPr>
            <a:picLocks noChangeAspect="1"/>
          </p:cNvPicPr>
          <p:nvPr/>
        </p:nvPicPr>
        <p:blipFill>
          <a:blip r:embed="rId3">
            <a:extLst/>
          </a:blip>
          <a:stretch>
            <a:fillRect/>
          </a:stretch>
        </p:blipFill>
        <p:spPr>
          <a:xfrm>
            <a:off x="825500" y="505680"/>
            <a:ext cx="7690827" cy="5768120"/>
          </a:xfrm>
          <a:prstGeom prst="rect">
            <a:avLst/>
          </a:prstGeom>
          <a:ln w="12700">
            <a:miter lim="400000"/>
          </a:ln>
        </p:spPr>
      </p:pic>
      <p:pic>
        <p:nvPicPr>
          <p:cNvPr id="150" name="PHOTO-2019-12-03-10-53-19 5.jpg" descr="PHOTO-2019-12-03-10-53-19 5.jpg"/>
          <p:cNvPicPr>
            <a:picLocks noChangeAspect="1"/>
          </p:cNvPicPr>
          <p:nvPr/>
        </p:nvPicPr>
        <p:blipFill>
          <a:blip r:embed="rId4">
            <a:extLst/>
          </a:blip>
          <a:stretch>
            <a:fillRect/>
          </a:stretch>
        </p:blipFill>
        <p:spPr>
          <a:xfrm>
            <a:off x="6382047" y="990996"/>
            <a:ext cx="6533853" cy="871180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Titolo"/>
          <p:cNvSpPr txBox="1"/>
          <p:nvPr>
            <p:ph type="title"/>
          </p:nvPr>
        </p:nvSpPr>
        <p:spPr>
          <a:xfrm>
            <a:off x="952500" y="25400"/>
            <a:ext cx="11099800" cy="62063"/>
          </a:xfrm>
          <a:prstGeom prst="rect">
            <a:avLst/>
          </a:prstGeom>
        </p:spPr>
        <p:txBody>
          <a:bodyPr/>
          <a:lstStyle/>
          <a:p>
            <a:pPr/>
          </a:p>
        </p:txBody>
      </p:sp>
      <p:sp>
        <p:nvSpPr>
          <p:cNvPr id="153" name="Genova, 2015…"/>
          <p:cNvSpPr txBox="1"/>
          <p:nvPr>
            <p:ph type="body" sz="quarter" idx="1"/>
          </p:nvPr>
        </p:nvSpPr>
        <p:spPr>
          <a:xfrm>
            <a:off x="206722" y="5971206"/>
            <a:ext cx="3069482" cy="3480448"/>
          </a:xfrm>
          <a:prstGeom prst="rect">
            <a:avLst/>
          </a:prstGeom>
        </p:spPr>
        <p:txBody>
          <a:bodyPr/>
          <a:lstStyle/>
          <a:p>
            <a:pPr marL="0" indent="0" defTabSz="457200">
              <a:lnSpc>
                <a:spcPts val="3400"/>
              </a:lnSpc>
              <a:spcBef>
                <a:spcPts val="1200"/>
              </a:spcBef>
              <a:buSzTx/>
              <a:buNone/>
              <a:defRPr sz="1400">
                <a:latin typeface="Times New Roman"/>
                <a:ea typeface="Times New Roman"/>
                <a:cs typeface="Times New Roman"/>
                <a:sym typeface="Times New Roman"/>
              </a:defRPr>
            </a:pPr>
          </a:p>
        </p:txBody>
      </p:sp>
      <p:pic>
        <p:nvPicPr>
          <p:cNvPr id="154" name="logo_centrofermi.png" descr="logo_centrofermi.png"/>
          <p:cNvPicPr>
            <a:picLocks noChangeAspect="1"/>
          </p:cNvPicPr>
          <p:nvPr/>
        </p:nvPicPr>
        <p:blipFill>
          <a:blip r:embed="rId2">
            <a:extLst/>
          </a:blip>
          <a:stretch>
            <a:fillRect/>
          </a:stretch>
        </p:blipFill>
        <p:spPr>
          <a:xfrm>
            <a:off x="184794" y="8537569"/>
            <a:ext cx="1854900" cy="1113568"/>
          </a:xfrm>
          <a:prstGeom prst="rect">
            <a:avLst/>
          </a:prstGeom>
          <a:ln w="12700">
            <a:miter lim="400000"/>
          </a:ln>
        </p:spPr>
      </p:pic>
      <p:pic>
        <p:nvPicPr>
          <p:cNvPr id="155" name="PHOTO-2019-12-03-10-53-19.jpg" descr="PHOTO-2019-12-03-10-53-19.jpg"/>
          <p:cNvPicPr>
            <a:picLocks noChangeAspect="1"/>
          </p:cNvPicPr>
          <p:nvPr/>
        </p:nvPicPr>
        <p:blipFill>
          <a:blip r:embed="rId3">
            <a:extLst/>
          </a:blip>
          <a:stretch>
            <a:fillRect/>
          </a:stretch>
        </p:blipFill>
        <p:spPr>
          <a:xfrm>
            <a:off x="3127382" y="148177"/>
            <a:ext cx="7032618" cy="937682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Titolo"/>
          <p:cNvSpPr txBox="1"/>
          <p:nvPr>
            <p:ph type="title"/>
          </p:nvPr>
        </p:nvSpPr>
        <p:spPr>
          <a:prstGeom prst="rect">
            <a:avLst/>
          </a:prstGeom>
        </p:spPr>
        <p:txBody>
          <a:bodyPr/>
          <a:lstStyle/>
          <a:p>
            <a:pPr defTabSz="514094">
              <a:defRPr sz="7000"/>
            </a:pPr>
          </a:p>
        </p:txBody>
      </p:sp>
      <p:sp>
        <p:nvSpPr>
          <p:cNvPr id="158" name="Corpo"/>
          <p:cNvSpPr txBox="1"/>
          <p:nvPr>
            <p:ph type="body" idx="1"/>
          </p:nvPr>
        </p:nvSpPr>
        <p:spPr>
          <a:prstGeom prst="rect">
            <a:avLst/>
          </a:prstGeom>
        </p:spPr>
        <p:txBody>
          <a:bodyPr/>
          <a:lstStyle/>
          <a:p>
            <a:pPr/>
          </a:p>
        </p:txBody>
      </p:sp>
      <p:pic>
        <p:nvPicPr>
          <p:cNvPr id="159" name="pag.interno retrocopertina.jpg" descr="pag.interno retrocopertina.jpg"/>
          <p:cNvPicPr>
            <a:picLocks noChangeAspect="1"/>
          </p:cNvPicPr>
          <p:nvPr/>
        </p:nvPicPr>
        <p:blipFill>
          <a:blip r:embed="rId2">
            <a:extLst/>
          </a:blip>
          <a:stretch>
            <a:fillRect/>
          </a:stretch>
        </p:blipFill>
        <p:spPr>
          <a:xfrm>
            <a:off x="3071465" y="0"/>
            <a:ext cx="9753601" cy="9753600"/>
          </a:xfrm>
          <a:prstGeom prst="rect">
            <a:avLst/>
          </a:prstGeom>
          <a:ln w="12700">
            <a:miter lim="400000"/>
          </a:ln>
        </p:spPr>
      </p:pic>
      <p:pic>
        <p:nvPicPr>
          <p:cNvPr id="160" name="logo_centrofermi.png" descr="logo_centrofermi.png"/>
          <p:cNvPicPr>
            <a:picLocks noChangeAspect="1"/>
          </p:cNvPicPr>
          <p:nvPr/>
        </p:nvPicPr>
        <p:blipFill>
          <a:blip r:embed="rId3">
            <a:extLst/>
          </a:blip>
          <a:stretch>
            <a:fillRect/>
          </a:stretch>
        </p:blipFill>
        <p:spPr>
          <a:xfrm>
            <a:off x="184794" y="8435969"/>
            <a:ext cx="1854900" cy="111356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Laboratory tools used within this building by Fermi and his team of collaborators"/>
          <p:cNvSpPr txBox="1"/>
          <p:nvPr>
            <p:ph type="title"/>
          </p:nvPr>
        </p:nvSpPr>
        <p:spPr>
          <a:prstGeom prst="rect">
            <a:avLst/>
          </a:prstGeom>
        </p:spPr>
        <p:txBody>
          <a:bodyPr/>
          <a:lstStyle>
            <a:lvl1pPr defTabSz="327152">
              <a:defRPr sz="4400"/>
            </a:lvl1pPr>
          </a:lstStyle>
          <a:p>
            <a:pPr/>
            <a:r>
              <a:t>Laboratory tools used within this building by Fermi and his team of collaborators</a:t>
            </a:r>
          </a:p>
        </p:txBody>
      </p:sp>
      <p:sp>
        <p:nvSpPr>
          <p:cNvPr id="163" name="Corpo"/>
          <p:cNvSpPr txBox="1"/>
          <p:nvPr>
            <p:ph type="body" idx="1"/>
          </p:nvPr>
        </p:nvSpPr>
        <p:spPr>
          <a:prstGeom prst="rect">
            <a:avLst/>
          </a:prstGeom>
        </p:spPr>
        <p:txBody>
          <a:bodyPr/>
          <a:lstStyle/>
          <a:p>
            <a:pPr/>
          </a:p>
        </p:txBody>
      </p:sp>
      <p:pic>
        <p:nvPicPr>
          <p:cNvPr id="164" name="IMG_2424.jpg" descr="IMG_2424.jpg"/>
          <p:cNvPicPr>
            <a:picLocks noChangeAspect="1"/>
          </p:cNvPicPr>
          <p:nvPr/>
        </p:nvPicPr>
        <p:blipFill>
          <a:blip r:embed="rId2">
            <a:extLst/>
          </a:blip>
          <a:stretch>
            <a:fillRect/>
          </a:stretch>
        </p:blipFill>
        <p:spPr>
          <a:xfrm>
            <a:off x="2312815" y="2611975"/>
            <a:ext cx="9522169" cy="7141626"/>
          </a:xfrm>
          <a:prstGeom prst="rect">
            <a:avLst/>
          </a:prstGeom>
          <a:ln w="12700">
            <a:miter lim="400000"/>
          </a:ln>
        </p:spPr>
      </p:pic>
      <p:pic>
        <p:nvPicPr>
          <p:cNvPr id="165" name="logo_centrofermi.png" descr="logo_centrofermi.png"/>
          <p:cNvPicPr>
            <a:picLocks noChangeAspect="1"/>
          </p:cNvPicPr>
          <p:nvPr/>
        </p:nvPicPr>
        <p:blipFill>
          <a:blip r:embed="rId3">
            <a:extLst/>
          </a:blip>
          <a:stretch>
            <a:fillRect/>
          </a:stretch>
        </p:blipFill>
        <p:spPr>
          <a:xfrm>
            <a:off x="184794" y="8397869"/>
            <a:ext cx="1854900" cy="111356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